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4.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5.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6.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2" r:id="rId1"/>
    <p:sldMasterId id="2147484069" r:id="rId2"/>
    <p:sldMasterId id="2147484123" r:id="rId3"/>
    <p:sldMasterId id="2147484201" r:id="rId4"/>
    <p:sldMasterId id="2147484255" r:id="rId5"/>
    <p:sldMasterId id="2147484315" r:id="rId6"/>
    <p:sldMasterId id="2147484373" r:id="rId7"/>
  </p:sldMasterIdLst>
  <p:notesMasterIdLst>
    <p:notesMasterId r:id="rId69"/>
  </p:notesMasterIdLst>
  <p:handoutMasterIdLst>
    <p:handoutMasterId r:id="rId70"/>
  </p:handoutMasterIdLst>
  <p:sldIdLst>
    <p:sldId id="293" r:id="rId8"/>
    <p:sldId id="2147477653" r:id="rId9"/>
    <p:sldId id="2147479604" r:id="rId10"/>
    <p:sldId id="2147479622" r:id="rId11"/>
    <p:sldId id="2147479653" r:id="rId12"/>
    <p:sldId id="2147479616" r:id="rId13"/>
    <p:sldId id="2147479625" r:id="rId14"/>
    <p:sldId id="2147479651" r:id="rId15"/>
    <p:sldId id="2147469121" r:id="rId16"/>
    <p:sldId id="2147477828" r:id="rId17"/>
    <p:sldId id="2147479498" r:id="rId18"/>
    <p:sldId id="2147479506" r:id="rId19"/>
    <p:sldId id="2147479500" r:id="rId20"/>
    <p:sldId id="2147479501" r:id="rId21"/>
    <p:sldId id="2147477841" r:id="rId22"/>
    <p:sldId id="2147477564" r:id="rId23"/>
    <p:sldId id="2147479652" r:id="rId24"/>
    <p:sldId id="2147477848" r:id="rId25"/>
    <p:sldId id="2147469150" r:id="rId26"/>
    <p:sldId id="2147479549" r:id="rId27"/>
    <p:sldId id="2147469128" r:id="rId28"/>
    <p:sldId id="2147376649" r:id="rId29"/>
    <p:sldId id="2147477592" r:id="rId30"/>
    <p:sldId id="2147376654" r:id="rId31"/>
    <p:sldId id="2147477608" r:id="rId32"/>
    <p:sldId id="2147469144" r:id="rId33"/>
    <p:sldId id="2147469155" r:id="rId34"/>
    <p:sldId id="2147479655" r:id="rId35"/>
    <p:sldId id="2147469905" r:id="rId36"/>
    <p:sldId id="2147469365" r:id="rId37"/>
    <p:sldId id="2147376670" r:id="rId38"/>
    <p:sldId id="2147469199" r:id="rId39"/>
    <p:sldId id="2147477634" r:id="rId40"/>
    <p:sldId id="2147477568" r:id="rId41"/>
    <p:sldId id="2147477614" r:id="rId42"/>
    <p:sldId id="2147477645" r:id="rId43"/>
    <p:sldId id="2147477587" r:id="rId44"/>
    <p:sldId id="2147477734" r:id="rId45"/>
    <p:sldId id="2147469080" r:id="rId46"/>
    <p:sldId id="2142534051" r:id="rId47"/>
    <p:sldId id="2147469197" r:id="rId48"/>
    <p:sldId id="2147477659" r:id="rId49"/>
    <p:sldId id="2147469200" r:id="rId50"/>
    <p:sldId id="2147477733" r:id="rId51"/>
    <p:sldId id="2147477732" r:id="rId52"/>
    <p:sldId id="2147477707" r:id="rId53"/>
    <p:sldId id="2142534046" r:id="rId54"/>
    <p:sldId id="2147479507" r:id="rId55"/>
    <p:sldId id="2147477768" r:id="rId56"/>
    <p:sldId id="2147479508" r:id="rId57"/>
    <p:sldId id="2147477798" r:id="rId58"/>
    <p:sldId id="2147479544" r:id="rId59"/>
    <p:sldId id="2147477762" r:id="rId60"/>
    <p:sldId id="2147477611" r:id="rId61"/>
    <p:sldId id="2147477668" r:id="rId62"/>
    <p:sldId id="2147477669" r:id="rId63"/>
    <p:sldId id="2147477613" r:id="rId64"/>
    <p:sldId id="2147477612" r:id="rId65"/>
    <p:sldId id="141169848" r:id="rId66"/>
    <p:sldId id="2147377076" r:id="rId67"/>
    <p:sldId id="2147469918" r:id="rId68"/>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11CB2D-E908-2B4D-9860-D4200A145A3B}">
          <p14:sldIdLst>
            <p14:sldId id="293"/>
            <p14:sldId id="2147477653"/>
            <p14:sldId id="2147479604"/>
            <p14:sldId id="2147479622"/>
            <p14:sldId id="2147479653"/>
            <p14:sldId id="2147479616"/>
            <p14:sldId id="2147479625"/>
            <p14:sldId id="2147479651"/>
          </p14:sldIdLst>
        </p14:section>
        <p14:section name="Predict, prevent, and respond to modern threats" id="{27DBF7EF-02FD-724D-B941-67BF37F50522}">
          <p14:sldIdLst>
            <p14:sldId id="2147469121"/>
            <p14:sldId id="2147477828"/>
            <p14:sldId id="2147479498"/>
            <p14:sldId id="2147479506"/>
            <p14:sldId id="2147479500"/>
            <p14:sldId id="2147479501"/>
            <p14:sldId id="2147477841"/>
          </p14:sldIdLst>
        </p14:section>
        <p14:section name="Centralize data security and compliance" id="{E9DB416D-CABA-1C42-8E78-555B066D875D}">
          <p14:sldIdLst>
            <p14:sldId id="2147477564"/>
            <p14:sldId id="2147479652"/>
            <p14:sldId id="2147477848"/>
            <p14:sldId id="2147469150"/>
            <p14:sldId id="2147479549"/>
          </p14:sldIdLst>
        </p14:section>
        <p14:section name="Authenticate users and manage employee devices" id="{ED39AF67-5218-B148-85AD-87BED2089578}">
          <p14:sldIdLst>
            <p14:sldId id="2147469128"/>
            <p14:sldId id="2147376649"/>
            <p14:sldId id="2147477592"/>
            <p14:sldId id="2147376654"/>
            <p14:sldId id="2147477608"/>
          </p14:sldIdLst>
        </p14:section>
        <p14:section name="Execute a cybersecurity strategy and roadmap" id="{2125FE3C-2868-2146-87C5-3880E36D5688}">
          <p14:sldIdLst>
            <p14:sldId id="2147469144"/>
            <p14:sldId id="2147469155"/>
            <p14:sldId id="2147479655"/>
            <p14:sldId id="2147469905"/>
            <p14:sldId id="2147469365"/>
            <p14:sldId id="2147376670"/>
            <p14:sldId id="2147469199"/>
            <p14:sldId id="2147477634"/>
          </p14:sldIdLst>
        </p14:section>
        <p14:section name="Accelerate security with an open architecture, AI and intelligence" id="{7A1BCE98-3ACC-D444-9F18-0AFE905A2211}">
          <p14:sldIdLst>
            <p14:sldId id="2147477568"/>
            <p14:sldId id="2147477614"/>
            <p14:sldId id="2147477645"/>
          </p14:sldIdLst>
        </p14:section>
        <p14:section name="Closing" id="{81166DC4-57DA-8F45-A5BD-96322310D438}">
          <p14:sldIdLst>
            <p14:sldId id="2147477587"/>
            <p14:sldId id="2147477734"/>
            <p14:sldId id="2147469080"/>
            <p14:sldId id="2142534051"/>
            <p14:sldId id="2147469197"/>
          </p14:sldIdLst>
        </p14:section>
        <p14:section name="Optional slides" id="{7827E367-6DAA-1F48-B913-08C77F38222E}">
          <p14:sldIdLst>
            <p14:sldId id="2147477659"/>
            <p14:sldId id="2147469200"/>
            <p14:sldId id="2147477733"/>
            <p14:sldId id="2147477732"/>
            <p14:sldId id="2147477707"/>
            <p14:sldId id="2142534046"/>
            <p14:sldId id="2147479507"/>
            <p14:sldId id="2147477768"/>
            <p14:sldId id="2147479508"/>
            <p14:sldId id="2147477798"/>
            <p14:sldId id="2147479544"/>
            <p14:sldId id="2147477762"/>
            <p14:sldId id="2147477611"/>
            <p14:sldId id="2147477668"/>
            <p14:sldId id="2147477669"/>
            <p14:sldId id="2147477613"/>
            <p14:sldId id="2147477612"/>
            <p14:sldId id="141169848"/>
            <p14:sldId id="2147377076"/>
            <p14:sldId id="214746991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33453E-1B8A-74E2-9F08-1EBD778161AC}" name="Kristen Benz" initials="KB" userId="S::benzk@us.ibm.com::073a7b06-dc9f-4570-ac77-d16fe445fd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CFF"/>
    <a:srgbClr val="0F62FE"/>
    <a:srgbClr val="EFF6FF"/>
    <a:srgbClr val="FFFFFF"/>
    <a:srgbClr val="A8A8A8"/>
    <a:srgbClr val="000000"/>
    <a:srgbClr val="F4F8FF"/>
    <a:srgbClr val="F4F4F4"/>
    <a:srgbClr val="F6F6F6"/>
    <a:srgbClr val="CFE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FBBA51-4F7C-465B-BDE8-714884EF2B08}" v="18" dt="2023-08-04T16:41:46.954"/>
    <p1510:client id="{8B85A3EF-8D45-49BA-A191-CCD485BC27E7}" v="7" dt="2023-08-04T16:24:55.540"/>
    <p1510:client id="{8BF84C70-55E4-4F50-BCF1-E112F92CCF0E}" v="4" dt="2023-08-04T19:22:24.004"/>
    <p1510:client id="{E2CCEC52-84A4-4A38-A0D6-7954A48DAB14}" v="6" dt="2023-08-08T12:51:26.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autoAdjust="0"/>
    <p:restoredTop sz="96327" autoAdjust="0"/>
  </p:normalViewPr>
  <p:slideViewPr>
    <p:cSldViewPr snapToGrid="0" snapToObjects="1">
      <p:cViewPr varScale="1">
        <p:scale>
          <a:sx n="62" d="100"/>
          <a:sy n="62" d="100"/>
        </p:scale>
        <p:origin x="1256" y="200"/>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20" d="100"/>
        <a:sy n="120" d="100"/>
      </p:scale>
      <p:origin x="0" y="-192"/>
    </p:cViewPr>
  </p:sorterViewPr>
  <p:notesViewPr>
    <p:cSldViewPr snapToGrid="0" snapToObjects="1">
      <p:cViewPr varScale="1">
        <p:scale>
          <a:sx n="168" d="100"/>
          <a:sy n="168" d="100"/>
        </p:scale>
        <p:origin x="4512"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dirty="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IBM Security</a:t>
            </a:r>
            <a:endParaRPr lang="en-US" sz="600" dirty="0">
              <a:solidFill>
                <a:schemeClr val="bg1"/>
              </a:solidFill>
              <a:latin typeface="IBM Plex Sans Light" panose="020B0503050203000203" pitchFamily="34" charset="0"/>
              <a:ea typeface="IBM Plex Sans Light" charset="0"/>
              <a:cs typeface="IBM Plex Sans Light"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206710" y="228600"/>
            <a:ext cx="6419088" cy="3612324"/>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06710" y="4087090"/>
            <a:ext cx="6419088" cy="463781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300216" y="8724900"/>
            <a:ext cx="338328" cy="208788"/>
          </a:xfrm>
          <a:prstGeom prst="rect">
            <a:avLst/>
          </a:prstGeom>
        </p:spPr>
        <p:txBody>
          <a:bodyPr vert="horz" lIns="0" tIns="0" rIns="0" bIns="0" rtlCol="0" anchor="b"/>
          <a:lstStyle>
            <a:lvl1pPr algn="r">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192088" y="8724900"/>
            <a:ext cx="3236912" cy="208788"/>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IBM Security</a:t>
            </a:r>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lnSpc>
        <a:spcPct val="100000"/>
      </a:lnSpc>
      <a:spcBef>
        <a:spcPts val="600"/>
      </a:spcBef>
      <a:defRPr sz="900" b="0" i="0" kern="1200">
        <a:solidFill>
          <a:schemeClr val="bg1"/>
        </a:solidFill>
        <a:latin typeface="IBM Plex Sans Light" panose="020B0503050203000203" pitchFamily="34" charset="0"/>
        <a:ea typeface="+mn-ea"/>
        <a:cs typeface="+mn-cs"/>
      </a:defRPr>
    </a:lvl1pPr>
    <a:lvl2pPr marL="82296" indent="-82296" algn="l" defTabSz="2438522" rtl="0" eaLnBrk="1" latinLnBrk="0" hangingPunct="1">
      <a:lnSpc>
        <a:spcPct val="100000"/>
      </a:lnSpc>
      <a:spcBef>
        <a:spcPts val="600"/>
      </a:spcBef>
      <a:buFont typeface="IBM Plex Sans"/>
      <a:buChar char="–"/>
      <a:tabLst/>
      <a:defRPr sz="900" b="0" i="0" kern="1200">
        <a:solidFill>
          <a:schemeClr val="bg1"/>
        </a:solidFill>
        <a:latin typeface="IBM Plex Sans Light" panose="020B0503050203000203" pitchFamily="34" charset="0"/>
        <a:ea typeface="+mn-ea"/>
        <a:cs typeface="+mn-cs"/>
      </a:defRPr>
    </a:lvl2pPr>
    <a:lvl3pPr marL="164592" indent="-82296" algn="l" defTabSz="2438522" rtl="0" eaLnBrk="1" latinLnBrk="0" hangingPunct="1">
      <a:lnSpc>
        <a:spcPct val="100000"/>
      </a:lnSpc>
      <a:spcBef>
        <a:spcPts val="600"/>
      </a:spcBef>
      <a:buFont typeface="IBM Plex Sans Light" panose="020B0604020202020204" pitchFamily="34" charset="0"/>
      <a:buChar char="•"/>
      <a:tabLst/>
      <a:defRPr sz="900" b="0" i="0" kern="1200">
        <a:solidFill>
          <a:schemeClr val="bg1"/>
        </a:solidFill>
        <a:latin typeface="IBM Plex Sans Light" panose="020B0503050203000203" pitchFamily="34" charset="0"/>
        <a:ea typeface="+mn-ea"/>
        <a:cs typeface="+mn-cs"/>
      </a:defRPr>
    </a:lvl3pPr>
    <a:lvl4pPr marL="246888" indent="-82296" algn="l" defTabSz="2438522" rtl="0" eaLnBrk="1" latinLnBrk="0" hangingPunct="1">
      <a:lnSpc>
        <a:spcPct val="100000"/>
      </a:lnSpc>
      <a:spcBef>
        <a:spcPts val="600"/>
      </a:spcBef>
      <a:buFont typeface="IBM Plex Sans Light"/>
      <a:buChar char="–"/>
      <a:tabLst/>
      <a:defRPr sz="900"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000"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424" userDrawn="1">
          <p15:clr>
            <a:srgbClr val="F26B43"/>
          </p15:clr>
        </p15:guide>
        <p15:guide id="2" pos="2160" userDrawn="1">
          <p15:clr>
            <a:srgbClr val="F26B43"/>
          </p15:clr>
        </p15:guide>
        <p15:guide id="3" orient="horz" pos="2568" userDrawn="1">
          <p15:clr>
            <a:srgbClr val="F26B43"/>
          </p15:clr>
        </p15:guide>
        <p15:guide id="4" orient="horz" pos="144" userDrawn="1">
          <p15:clr>
            <a:srgbClr val="F26B43"/>
          </p15:clr>
        </p15:guide>
        <p15:guide id="5" orient="horz" pos="5496" userDrawn="1">
          <p15:clr>
            <a:srgbClr val="F26B43"/>
          </p15:clr>
        </p15:guide>
        <p15:guide id="6" pos="4177" userDrawn="1">
          <p15:clr>
            <a:srgbClr val="F26B43"/>
          </p15:clr>
        </p15:guide>
        <p15:guide id="7" pos="12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bm.com/case-studies/doosan-digital-innovation"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ibm.com/products/ibm-guardium-vulnerability-assessment" TargetMode="External"/><Relationship Id="rId3" Type="http://schemas.openxmlformats.org/officeDocument/2006/relationships/hyperlink" Target="https://www.ibm.com/account/reg/us-en/signup?formid=mrs-form-2454" TargetMode="External"/><Relationship Id="rId7" Type="http://schemas.openxmlformats.org/officeDocument/2006/relationships/hyperlink" Target="https://www.ibm.com/products/ibm-guardium-data-protectio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www.ibm.com/products/guardium-insights" TargetMode="External"/><Relationship Id="rId5" Type="http://schemas.openxmlformats.org/officeDocument/2006/relationships/hyperlink" Target="https://www.ibm.com/products/guardium-data-encryption" TargetMode="External"/><Relationship Id="rId4" Type="http://schemas.openxmlformats.org/officeDocument/2006/relationships/hyperlink" Target="https://www.ibm.com/products/ibm-security-discover-and-classify"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ibm.com/guardium"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www.polar.securit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ibm.com/security/services/threat-intelligenc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www.ibm.com/account/reg/signup?formid=urx-50072" TargetMode="External"/><Relationship Id="rId13" Type="http://schemas.openxmlformats.org/officeDocument/2006/relationships/hyperlink" Target="https://www.kuppingercole.com/research/lc80757/access-management-2022#heading2.1" TargetMode="External"/><Relationship Id="rId18" Type="http://schemas.openxmlformats.org/officeDocument/2006/relationships/hyperlink" Target="https://www.kuppingercole.com/research/lc80466/ciam-platforms" TargetMode="External"/><Relationship Id="rId3" Type="http://schemas.openxmlformats.org/officeDocument/2006/relationships/hyperlink" Target="https://www.ibm.com/account/reg/us-en/signup?formid=urx-51774" TargetMode="External"/><Relationship Id="rId21" Type="http://schemas.openxmlformats.org/officeDocument/2006/relationships/hyperlink" Target="https://www.kuppingercole.com/research/lc80518/unified-endpoint-management-uem-2021" TargetMode="External"/><Relationship Id="rId7" Type="http://schemas.openxmlformats.org/officeDocument/2006/relationships/hyperlink" Target="https://www.ibm.com/account/reg/us-en/signup?formid=urx-46508" TargetMode="External"/><Relationship Id="rId12" Type="http://schemas.openxmlformats.org/officeDocument/2006/relationships/hyperlink" Target="https://www.kuppingercole.com/research/lc81107/identity-governance-and-administration-2022" TargetMode="External"/><Relationship Id="rId17" Type="http://schemas.openxmlformats.org/officeDocument/2006/relationships/hyperlink" Target="https://plus.kuppingercole.com/article/lc80488/fraud-reduction-intelligence-platforms" TargetMode="External"/><Relationship Id="rId25" Type="http://schemas.openxmlformats.org/officeDocument/2006/relationships/hyperlink" Target="https://w3.ibm.com/w3publisher/ibm-analyst-relations/business-areas/security" TargetMode="External"/><Relationship Id="rId2" Type="http://schemas.openxmlformats.org/officeDocument/2006/relationships/slide" Target="../slides/slide37.xml"/><Relationship Id="rId16" Type="http://schemas.openxmlformats.org/officeDocument/2006/relationships/hyperlink" Target="https://www.ibm.com/account/reg/us-en/signup?formid=urx-44981&amp;_ga=2.214687255.185750477.1638564917-347013689.1638564917" TargetMode="External"/><Relationship Id="rId20" Type="http://schemas.openxmlformats.org/officeDocument/2006/relationships/hyperlink" Target="https://www.kuppingercole.com/research/lc81215/passwordless-authentication" TargetMode="External"/><Relationship Id="rId1" Type="http://schemas.openxmlformats.org/officeDocument/2006/relationships/notesMaster" Target="../notesMasters/notesMaster1.xml"/><Relationship Id="rId6" Type="http://schemas.openxmlformats.org/officeDocument/2006/relationships/hyperlink" Target="https://www.ibm.com/account/reg/us-en/signup?formid=urx-51373" TargetMode="External"/><Relationship Id="rId11" Type="http://schemas.openxmlformats.org/officeDocument/2006/relationships/hyperlink" Target="https://www.idc.com/getdoc.jsp?containerId=AP49101222" TargetMode="External"/><Relationship Id="rId24" Type="http://schemas.openxmlformats.org/officeDocument/2006/relationships/hyperlink" Target="https://www.ibm.com/blogs/systems/ibm-leader-gartner-magic-quadrant-data-center-backup/" TargetMode="External"/><Relationship Id="rId5" Type="http://schemas.openxmlformats.org/officeDocument/2006/relationships/hyperlink" Target="https://www.kuppingercole.com/research/lc80473/intelligent-siem-platforms" TargetMode="External"/><Relationship Id="rId15" Type="http://schemas.openxmlformats.org/officeDocument/2006/relationships/hyperlink" Target="https://www.ibm.com/account/reg/us-en/signup?formid=urx-48035&amp;_ga=2.99274010.546766800.1603890153-624133264.1597172160&amp;cm_mc_uid=80920728063115971721598&amp;cm_mc_sid_50200000=18675891603903683808" TargetMode="External"/><Relationship Id="rId23" Type="http://schemas.openxmlformats.org/officeDocument/2006/relationships/hyperlink" Target="https://www.ibm.com/account/reg/us-en/signup?formid=urx-40252&amp;_ga=2.256554379.185750477.1638564917-347013689.1638564917" TargetMode="External"/><Relationship Id="rId10" Type="http://schemas.openxmlformats.org/officeDocument/2006/relationships/hyperlink" Target="https://www.idc.com/getdoc.jsp?containerId=AP49101123" TargetMode="External"/><Relationship Id="rId19" Type="http://schemas.openxmlformats.org/officeDocument/2006/relationships/hyperlink" Target="https://www.kuppingercole.com/research/lc80917/identity-fabrics" TargetMode="External"/><Relationship Id="rId4" Type="http://schemas.openxmlformats.org/officeDocument/2006/relationships/hyperlink" Target="https://www.ibm.com/downloads/cas/M4PZJPLX" TargetMode="External"/><Relationship Id="rId9" Type="http://schemas.openxmlformats.org/officeDocument/2006/relationships/hyperlink" Target="https://www.idc.com/getdoc.jsp?containerId=US48761022&amp;pageType=PRINTFRIENDLY" TargetMode="External"/><Relationship Id="rId14" Type="http://schemas.openxmlformats.org/officeDocument/2006/relationships/hyperlink" Target="https://plus.kuppingercole.com/article/lc80511/identity-as-a-service-idaas-iga" TargetMode="External"/><Relationship Id="rId22" Type="http://schemas.openxmlformats.org/officeDocument/2006/relationships/hyperlink" Target="https://www.idc.com/getdoc.jsp?containerId=US48325322&amp;pageType=PRINTFRIENDLY"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ibm.com/security/resources/crisis-managemen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mailto:brian.flasck@uk.ibm.com"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mailto:ianw@ibm.com" TargetMode="External"/><Relationship Id="rId5" Type="http://schemas.openxmlformats.org/officeDocument/2006/relationships/hyperlink" Target="mailto:shaibal@sg.ibm.com" TargetMode="External"/><Relationship Id="rId4" Type="http://schemas.openxmlformats.org/officeDocument/2006/relationships/hyperlink" Target="mailto:apatarra@br.ibm.com"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ibm.seismic.com/app#/doccenter/f6bc8873-d580-4ee8-a903-c4e0d3a7eee9/doc/%252Fdd0ab3871f-9594-50fd-73b1-7f6c58815c13%252Fdd1c772dd0-d8a2-709e-036c-77e2d6ff8cdd%252Fddd38bbd8d-843c-e396-e43d-721c4ee137a4%252FdfOTRiYmU4NTQtNWY4NC03Y2QyLWZjYWUtOGIxYmFmZjkyZThk%252CPT0%253D%252CU2FsZXMga2l0%252Flf0f2d299b-4345-4b8d-b6ec-d52bef17198f//?mode=view&amp;searchId=9d7b58d5-b887-45a6-9681-9bde40a21ea5&amp;anchorId=9d00e94c-de91-4355-9294-ffa2c98074cb" TargetMode="External"/><Relationship Id="rId7" Type="http://schemas.openxmlformats.org/officeDocument/2006/relationships/hyperlink" Target="https://www.ibm.com/products/qradar-siem"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www.ibm.com/products/zsecure-audit/details" TargetMode="External"/><Relationship Id="rId5" Type="http://schemas.openxmlformats.org/officeDocument/2006/relationships/hyperlink" Target="https://www.ibm.com/docs/en/SS2RWS_2.2.0/com.ibm.zsecure.doc_2.2.0/messages/OverviewOfzSecureProducts.html" TargetMode="External"/><Relationship Id="rId4" Type="http://schemas.openxmlformats.org/officeDocument/2006/relationships/hyperlink" Target="https://ibm.seismic.com/app#/doccenter/f6bc8873-d580-4ee8-a903-c4e0d3a7eee9/doc/%252Fdd0ab3871f-9594-50fd-73b1-7f6c58815c13%252Fdd1c772dd0-d8a2-709e-036c-77e2d6ff8cdd%252Fddd38bbd8d-843c-e396-e43d-721c4ee137a4%252FdfOTRiYmU4NTQtNWY4NC03Y2QyLWZjYWUtOGIxYmFmZjkyZThk%252CPT0%253D%252CU2VsbGVyIGVuYWJsZW1lbnQ%253D%252Flf6d28e758-17f1-4ebd-aedf-bdd85b1295e9//?mode=view&amp;parentPath=sessionStorage"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opencybersecurityalliance.org/" TargetMode="External"/><Relationship Id="rId2" Type="http://schemas.openxmlformats.org/officeDocument/2006/relationships/slide" Target="../slides/slide54.xml"/><Relationship Id="rId1" Type="http://schemas.openxmlformats.org/officeDocument/2006/relationships/notesMaster" Target="../notesMasters/notesMaster1.xml"/><Relationship Id="rId5" Type="http://schemas.openxmlformats.org/officeDocument/2006/relationships/hyperlink" Target="https://community.ibm.com/community/user/security/blogs/dan-schofield/2022/08/10/ocsf-open-cybersecurity-framework/" TargetMode="External"/><Relationship Id="rId4" Type="http://schemas.openxmlformats.org/officeDocument/2006/relationships/hyperlink" Target="https://aws.amazon.com/blogs/security/aws-co-announces-release-of-the-open-cybersecurity-schema-framework-ocsf-project/"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3771511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0663" y="228600"/>
            <a:ext cx="6418262" cy="3611563"/>
          </a:xfrm>
        </p:spPr>
      </p:sp>
      <p:sp>
        <p:nvSpPr>
          <p:cNvPr id="3" name="Notes Placeholder 2"/>
          <p:cNvSpPr>
            <a:spLocks noGrp="1"/>
          </p:cNvSpPr>
          <p:nvPr>
            <p:ph type="body" idx="1"/>
          </p:nvPr>
        </p:nvSpPr>
        <p:spPr/>
        <p:txBody>
          <a:bodyPr/>
          <a:lstStyle/>
          <a:p>
            <a:r>
              <a:rPr lang="en-US" dirty="0">
                <a:solidFill>
                  <a:srgbClr val="000000"/>
                </a:solidFill>
                <a:latin typeface="IBM Plex Sans Light" panose="020B0403050203000203" pitchFamily="34" charset="0"/>
              </a:rPr>
              <a:t>[Presenter: This slide introduces the key client challenges driving the adoption of a holistic and proactive threat detection and response approach&gt;</a:t>
            </a:r>
          </a:p>
          <a:p>
            <a:endParaRPr lang="en-US" dirty="0">
              <a:solidFill>
                <a:srgbClr val="000000"/>
              </a:solidFill>
              <a:latin typeface="IBM Plex Sans Light" panose="020B0403050203000203" pitchFamily="34" charset="0"/>
            </a:endParaRPr>
          </a:p>
          <a:p>
            <a:r>
              <a:rPr lang="en-US" dirty="0">
                <a:solidFill>
                  <a:srgbClr val="000000"/>
                </a:solidFill>
                <a:latin typeface="IBM Plex Sans Light" panose="020B0403050203000203" pitchFamily="34" charset="0"/>
              </a:rPr>
              <a:t>Security leaders are overwhelmed by a barrage of cybersecurity technologies, a shortage of skills, and a need to respond more quickly to advanced threats across an ever-expanding attack surface.</a:t>
            </a:r>
          </a:p>
          <a:p>
            <a:r>
              <a:rPr lang="en-US" dirty="0">
                <a:solidFill>
                  <a:srgbClr val="000000"/>
                </a:solidFill>
                <a:latin typeface="IBM Plex Sans Light" panose="020B0403050203000203" pitchFamily="34" charset="0"/>
              </a:rPr>
              <a:t>As a result, their security teams are struggling to adapt their operations quickly enough to ensure effective detection and response to incidents in their environment.</a:t>
            </a:r>
          </a:p>
          <a:p>
            <a:r>
              <a:rPr lang="en-US" dirty="0">
                <a:solidFill>
                  <a:srgbClr val="000000"/>
                </a:solidFill>
                <a:latin typeface="IBM Plex Sans Light" panose="020B0403050203000203" pitchFamily="34" charset="0"/>
              </a:rPr>
              <a:t>Some of the key barriers, made even more challenging with limited staff and expertise, include:</a:t>
            </a:r>
          </a:p>
          <a:p>
            <a:pPr marL="171450" marR="0" lvl="0" indent="-171450" algn="l" defTabSz="243852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IBM Plex Sans Light" panose="020B0403050203000203" pitchFamily="34" charset="0"/>
              </a:rPr>
              <a:t>Poor visibility across an expanding attack surface leads to blind spots attackers take advantage of.</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Fact: In the past 12 months, </a:t>
            </a:r>
            <a:r>
              <a:rPr lang="en-US" sz="900" dirty="0">
                <a:solidFill>
                  <a:srgbClr val="000000"/>
                </a:solidFill>
                <a:latin typeface="IBM Plex Sans Light" panose="020B0403050203000203" pitchFamily="34" charset="0"/>
              </a:rPr>
              <a:t>2 out of 3 organizations’ say their external attack surface has expanded in the past 12 months</a:t>
            </a:r>
            <a:r>
              <a:rPr lang="en-US" sz="900" baseline="30000" dirty="0">
                <a:solidFill>
                  <a:srgbClr val="000000"/>
                </a:solidFill>
                <a:latin typeface="IBM Plex Sans Light" panose="020B0403050203000203" pitchFamily="34" charset="0"/>
              </a:rPr>
              <a:t>2</a:t>
            </a:r>
            <a:endParaRPr lang="en-US" dirty="0">
              <a:solidFill>
                <a:srgbClr val="000000"/>
              </a:solidFill>
              <a:latin typeface="IBM Plex Sans Light" panose="020B0403050203000203" pitchFamily="34" charset="0"/>
            </a:endParaRPr>
          </a:p>
          <a:p>
            <a:pPr marL="171450" marR="0" lvl="0" indent="-171450" algn="l" defTabSz="243852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IBM Plex Sans Light" panose="020B0403050203000203" pitchFamily="34" charset="0"/>
              </a:rPr>
              <a:t>Disconnected tools not routinely maintained and scanned leads to attackers increasingly “living off the land” using legitimate techniques that won’t trigger individual security defenses.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Fact: According to Randori, </a:t>
            </a:r>
            <a:r>
              <a:rPr lang="en-US" sz="900" dirty="0">
                <a:solidFill>
                  <a:srgbClr val="000000"/>
                </a:solidFill>
                <a:latin typeface="IBM Plex Sans Light" panose="020B0403050203000203" pitchFamily="34" charset="0"/>
              </a:rPr>
              <a:t>70% of organizations use at least 10 solutions to manage their security hygiene</a:t>
            </a:r>
            <a:r>
              <a:rPr lang="en-US" sz="900" baseline="30000" dirty="0">
                <a:solidFill>
                  <a:srgbClr val="000000"/>
                </a:solidFill>
                <a:latin typeface="IBM Plex Sans Light" panose="020B0403050203000203" pitchFamily="34" charset="0"/>
              </a:rPr>
              <a:t>2</a:t>
            </a:r>
            <a:endParaRPr lang="en-US" dirty="0">
              <a:solidFill>
                <a:srgbClr val="000000"/>
              </a:solidFill>
              <a:latin typeface="IBM Plex Sans Light" panose="020B0403050203000203" pitchFamily="34" charset="0"/>
            </a:endParaRPr>
          </a:p>
          <a:p>
            <a:pPr marL="171450" marR="0" lvl="0" indent="-171450" algn="l" defTabSz="243852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IBM Plex Sans Light" panose="020B0403050203000203" pitchFamily="34" charset="0"/>
              </a:rPr>
              <a:t>Outdated, noisy, and ineffective manual detection methods that attackers continually bypass.</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Fact: </a:t>
            </a:r>
            <a:r>
              <a:rPr lang="en-US" sz="900" dirty="0">
                <a:solidFill>
                  <a:srgbClr val="000000"/>
                </a:solidFill>
                <a:latin typeface="IBM Plex Sans Light" panose="020B0403050203000203" pitchFamily="34" charset="0"/>
              </a:rPr>
              <a:t>32% of organizations lack security automation and orchestration</a:t>
            </a:r>
            <a:r>
              <a:rPr lang="en-US" sz="900" baseline="30000" dirty="0">
                <a:solidFill>
                  <a:srgbClr val="000000"/>
                </a:solidFill>
                <a:latin typeface="IBM Plex Sans Light" panose="020B0403050203000203" pitchFamily="34" charset="0"/>
              </a:rPr>
              <a:t>3</a:t>
            </a:r>
          </a:p>
          <a:p>
            <a:pPr marL="171450" marR="0" lvl="0" indent="-171450" algn="l" defTabSz="243852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000000"/>
                </a:solidFill>
                <a:latin typeface="IBM Plex Sans Light" panose="020B0403050203000203" pitchFamily="34" charset="0"/>
              </a:rPr>
              <a:t>Security complexity across many factors such as the expanding threat landscape and growing attack surface, the volume and severity </a:t>
            </a:r>
            <a:r>
              <a:rPr lang="en-US" dirty="0">
                <a:solidFill>
                  <a:srgbClr val="000000"/>
                </a:solidFill>
                <a:effectLst/>
                <a:latin typeface="IBM Plex Sans Light" panose="020B0403050203000203" pitchFamily="34" charset="0"/>
              </a:rPr>
              <a:t>of alerts, and public cloud adoption all contribute to the urgency our clients are facing to modernize.</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Fact: 52% security environments have become more difficult to manage over the last two years</a:t>
            </a:r>
            <a:r>
              <a:rPr lang="en-US" baseline="30000" dirty="0">
                <a:solidFill>
                  <a:srgbClr val="000000"/>
                </a:solidFill>
                <a:latin typeface="IBM Plex Sans Light" panose="020B0403050203000203" pitchFamily="34" charset="0"/>
              </a:rPr>
              <a:t>3</a:t>
            </a:r>
            <a:br>
              <a:rPr lang="en-US" baseline="30000" dirty="0">
                <a:solidFill>
                  <a:srgbClr val="000000"/>
                </a:solidFill>
                <a:latin typeface="IBM Plex Sans Light" panose="020B0403050203000203" pitchFamily="34" charset="0"/>
              </a:rPr>
            </a:br>
            <a:endParaRPr lang="en-US" dirty="0">
              <a:solidFill>
                <a:srgbClr val="000000"/>
              </a:solidFill>
              <a:latin typeface="IBM Plex Sans Light" panose="020B040305020300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solidFill>
                  <a:srgbClr val="000000"/>
                </a:solidFill>
                <a:latin typeface="IBM Plex Sans Light" panose="020B0403050203000203" pitchFamily="34" charset="0"/>
              </a:rPr>
              <a:t>Sources:</a:t>
            </a:r>
            <a:br>
              <a:rPr lang="en-US" dirty="0">
                <a:solidFill>
                  <a:srgbClr val="000000"/>
                </a:solidFill>
                <a:latin typeface="IBM Plex Sans Light" panose="020B0403050203000203" pitchFamily="34" charset="0"/>
              </a:rPr>
            </a:br>
            <a:endParaRPr lang="en-US" sz="900" dirty="0">
              <a:solidFill>
                <a:srgbClr val="000000"/>
              </a:solidFill>
              <a:latin typeface="IBM Plex Sans Light" panose="020B040305020300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aseline="30000" dirty="0">
                <a:solidFill>
                  <a:srgbClr val="000000"/>
                </a:solidFill>
                <a:latin typeface="IBM Plex Sans Light" panose="020B0403050203000203" pitchFamily="34" charset="0"/>
              </a:rPr>
              <a:t>2 </a:t>
            </a:r>
            <a:r>
              <a:rPr lang="en-US" sz="900" dirty="0">
                <a:solidFill>
                  <a:srgbClr val="000000"/>
                </a:solidFill>
                <a:latin typeface="IBM Plex Sans Light" panose="020B0403050203000203" pitchFamily="34" charset="0"/>
              </a:rPr>
              <a:t>The State of Attack Surface Management 2022, Randori: https://</a:t>
            </a:r>
            <a:r>
              <a:rPr lang="en-US" sz="900" dirty="0" err="1">
                <a:solidFill>
                  <a:srgbClr val="000000"/>
                </a:solidFill>
                <a:latin typeface="IBM Plex Sans Light" panose="020B0403050203000203" pitchFamily="34" charset="0"/>
              </a:rPr>
              <a:t>www.randori.com</a:t>
            </a:r>
            <a:r>
              <a:rPr lang="en-US" sz="900" dirty="0">
                <a:solidFill>
                  <a:srgbClr val="000000"/>
                </a:solidFill>
                <a:latin typeface="IBM Plex Sans Light" panose="020B0403050203000203" pitchFamily="34" charset="0"/>
              </a:rPr>
              <a:t>/reports/the-state-of-attack-surface-management-2022/</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dirty="0">
              <a:solidFill>
                <a:srgbClr val="000000"/>
              </a:solidFill>
              <a:latin typeface="IBM Plex Sans Light" panose="020B040305020300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aseline="30000" dirty="0">
                <a:solidFill>
                  <a:srgbClr val="000000"/>
                </a:solidFill>
                <a:latin typeface="IBM Plex Sans Light" panose="020B0403050203000203" pitchFamily="34" charset="0"/>
              </a:rPr>
              <a:t>3 </a:t>
            </a:r>
            <a:r>
              <a:rPr lang="en-US" sz="900" dirty="0">
                <a:solidFill>
                  <a:srgbClr val="000000"/>
                </a:solidFill>
                <a:latin typeface="IBM Plex Sans Light" panose="020B0403050203000203" pitchFamily="34" charset="0"/>
              </a:rPr>
              <a:t>ESG: SOC Modernization and the Role of XDR, 2022: https://www.ibm.com/downloads/</a:t>
            </a:r>
            <a:r>
              <a:rPr lang="en-US" sz="900" dirty="0" err="1">
                <a:solidFill>
                  <a:srgbClr val="000000"/>
                </a:solidFill>
                <a:latin typeface="IBM Plex Sans Light" panose="020B0403050203000203" pitchFamily="34" charset="0"/>
              </a:rPr>
              <a:t>cas</a:t>
            </a:r>
            <a:r>
              <a:rPr lang="en-US" sz="900" dirty="0">
                <a:solidFill>
                  <a:srgbClr val="000000"/>
                </a:solidFill>
                <a:latin typeface="IBM Plex Sans Light" panose="020B0403050203000203" pitchFamily="34" charset="0"/>
              </a:rPr>
              <a:t>/0Y51VKQB</a:t>
            </a:r>
          </a:p>
        </p:txBody>
      </p:sp>
      <p:sp>
        <p:nvSpPr>
          <p:cNvPr id="6" name="Footer Placeholder 5">
            <a:extLst>
              <a:ext uri="{FF2B5EF4-FFF2-40B4-BE49-F238E27FC236}">
                <a16:creationId xmlns:a16="http://schemas.microsoft.com/office/drawing/2014/main" id="{CA1C2F66-2565-8066-857D-86562455307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IBM Security</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7" name="Slide Number Placeholder 6">
            <a:extLst>
              <a:ext uri="{FF2B5EF4-FFF2-40B4-BE49-F238E27FC236}">
                <a16:creationId xmlns:a16="http://schemas.microsoft.com/office/drawing/2014/main" id="{F5718D8B-CBBB-9B92-48B6-89E2415FABF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190950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&lt;The intent of this slide is to convey the IBM Point of View of where we need to go to Modernize SecOps&gt;</a:t>
            </a:r>
          </a:p>
          <a:p>
            <a:endParaRPr lang="en-US" dirty="0"/>
          </a:p>
          <a:p>
            <a:r>
              <a:rPr lang="en-US" dirty="0"/>
              <a:t>Technology focused -&gt; Analyst focused</a:t>
            </a:r>
          </a:p>
          <a:p>
            <a:r>
              <a:rPr lang="en-US" dirty="0"/>
              <a:t>Analysts today experience information overload due to multiple tools across various interfaces. These analyst end up having to spend too much time synthesizing data in order to glean meaningful insights across tools. By focusing on the analyst, and delivering a unified analyst experience, organizations can act faster to address threats using higher fidelity alerts and insights with less screen switching.</a:t>
            </a:r>
          </a:p>
          <a:p>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Dependent on experts and heroes -&gt; Scale with expertise and AI</a:t>
            </a:r>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Current Security Operations often struggle to keep up with attackers given </a:t>
            </a:r>
            <a:r>
              <a:rPr lang="en-US" sz="900" kern="0" dirty="0">
                <a:solidFill>
                  <a:srgbClr val="000000"/>
                </a:solidFill>
                <a:latin typeface="IBM Plex Sans Light"/>
              </a:rPr>
              <a:t>competing SOC priorities, skills gaps, and not enough people</a:t>
            </a:r>
            <a:r>
              <a:rPr lang="en-US" sz="900" dirty="0">
                <a:solidFill>
                  <a:srgbClr val="000000"/>
                </a:solidFill>
                <a:latin typeface="IBM Plex Sans Light"/>
              </a:rPr>
              <a:t> to get everything done. Most teams are dependent on experts and heroes that don’t scale. In order to combat this dependency, we need to modernize the SOC for efficiency and let AI enabled technology do the heavy lifting.</a:t>
            </a:r>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Proprietary ecosystems -&gt; Community collaboration</a:t>
            </a:r>
          </a:p>
          <a:p>
            <a:r>
              <a:rPr lang="en-US" dirty="0"/>
              <a:t>Too much time is spent on deploying and onboarding disparate technology, it’s often difficult to implement and integrate and can often lead to underutilization of critical features. With bi-directional integrations that are easy to connect, organizations can streamline data onboarding and consumption, freeing up time and resources for more high-value projects.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l"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IBM Security / © 2022 IBM Corporation / IBM CONFIDENTIAL</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3705684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i="1" dirty="0">
                <a:effectLst/>
              </a:rPr>
              <a:t>&lt;Intent: This slide is introducing the new QRadar Suite for the first time, articulating what’s new and the unique differentiated value. </a:t>
            </a:r>
            <a:br>
              <a:rPr lang="en-US" i="1" dirty="0">
                <a:effectLst/>
              </a:rPr>
            </a:br>
            <a:r>
              <a:rPr lang="en-US" i="1" dirty="0">
                <a:effectLst/>
              </a:rPr>
              <a:t>Note: If product drill-down is needed, each pillar is clickable in slide show mode and links to their respective product slides in optional section of this deck. &gt; </a:t>
            </a:r>
          </a:p>
          <a:p>
            <a:br>
              <a:rPr lang="en-US" b="1" dirty="0">
                <a:effectLst/>
              </a:rPr>
            </a:br>
            <a:r>
              <a:rPr lang="en-US" b="1" dirty="0">
                <a:effectLst/>
              </a:rPr>
              <a:t>Intro</a:t>
            </a:r>
          </a:p>
          <a:p>
            <a:pPr marL="6350"/>
            <a:r>
              <a:rPr lang="en-US" dirty="0">
                <a:effectLst/>
              </a:rPr>
              <a:t>The new QRadar Suite is the next evolution of our threat detection and response suite, designed around the modern security analyst experience.</a:t>
            </a:r>
            <a:br>
              <a:rPr lang="en-US" dirty="0">
                <a:effectLst/>
              </a:rPr>
            </a:br>
            <a:endParaRPr lang="en-US" dirty="0">
              <a:effectLst/>
            </a:endParaRPr>
          </a:p>
          <a:p>
            <a:r>
              <a:rPr lang="en-US" b="1" dirty="0">
                <a:effectLst/>
              </a:rPr>
              <a:t>Highlights</a:t>
            </a:r>
          </a:p>
          <a:p>
            <a:pPr marL="88646" marR="0" lvl="1" indent="-82296" algn="l" defTabSz="2438522" rtl="0" eaLnBrk="1" fontAlgn="auto" latinLnBrk="0" hangingPunct="1">
              <a:lnSpc>
                <a:spcPct val="100000"/>
              </a:lnSpc>
              <a:spcBef>
                <a:spcPts val="600"/>
              </a:spcBef>
              <a:spcAft>
                <a:spcPts val="0"/>
              </a:spcAft>
              <a:buClrTx/>
              <a:buSzTx/>
              <a:buFont typeface="IBM Plex Sans"/>
              <a:buChar char="–"/>
              <a:tabLst/>
              <a:defRPr/>
            </a:pPr>
            <a:r>
              <a:rPr lang="en-US" b="1" dirty="0">
                <a:effectLst/>
              </a:rPr>
              <a:t>Designed around the analyst experience: </a:t>
            </a:r>
            <a:r>
              <a:rPr lang="en-US" dirty="0">
                <a:effectLst/>
              </a:rPr>
              <a:t>Refined in collaboration with hundreds of real-world users, the suite features a common user interface that assists security analysts throughout their investigation and response workflow. </a:t>
            </a:r>
          </a:p>
          <a:p>
            <a:pPr marL="88646" marR="0" lvl="1" indent="-82296" algn="l" defTabSz="2438522" rtl="0" eaLnBrk="1" fontAlgn="auto" latinLnBrk="0" hangingPunct="1">
              <a:lnSpc>
                <a:spcPct val="100000"/>
              </a:lnSpc>
              <a:spcBef>
                <a:spcPts val="600"/>
              </a:spcBef>
              <a:spcAft>
                <a:spcPts val="0"/>
              </a:spcAft>
              <a:buClrTx/>
              <a:buSzTx/>
              <a:buFont typeface="IBM Plex Sans"/>
              <a:buChar char="–"/>
              <a:tabLst/>
              <a:defRPr/>
            </a:pPr>
            <a:r>
              <a:rPr lang="en-US" b="1" dirty="0">
                <a:effectLst/>
              </a:rPr>
              <a:t>Gain accurate insights quickly: </a:t>
            </a:r>
            <a:r>
              <a:rPr lang="en-US" dirty="0">
                <a:effectLst/>
              </a:rPr>
              <a:t>It features AI and automation innovations that have been shown to speed alert investigation and triage by 55%. (Based on IBM Managed Security Services results with 400+ customers, based on aggregated annual performance data. Using advanced threat disposition system, response time improved by 55% during the first year of use)</a:t>
            </a:r>
            <a:endParaRPr lang="en-US" b="1" dirty="0">
              <a:effectLst/>
            </a:endParaRPr>
          </a:p>
          <a:p>
            <a:pPr marL="88646" lvl="1"/>
            <a:r>
              <a:rPr lang="en-US" b="1" dirty="0">
                <a:effectLst/>
              </a:rPr>
              <a:t>Work with what you already have and expand to where you want to go: </a:t>
            </a:r>
            <a:r>
              <a:rPr lang="en-US" dirty="0">
                <a:effectLst/>
              </a:rPr>
              <a:t>The suite brings together the core technologies needed across threat detection, investigation and response - built around an open source foundation designed for open integrations and a wide partner ecosystem for flexibility across IBM and third-party toolsets. It includes native, pre-integrated capabilities for Threat Intelligence, Log Management, EDR, SIEM, NDR and SOAR.</a:t>
            </a:r>
            <a:br>
              <a:rPr lang="en-US" dirty="0">
                <a:effectLst/>
              </a:rPr>
            </a:br>
            <a:endParaRPr lang="en-US" dirty="0">
              <a:effectLst/>
            </a:endParaRPr>
          </a:p>
          <a:p>
            <a:r>
              <a:rPr lang="en-US" b="1" dirty="0">
                <a:effectLst/>
              </a:rPr>
              <a:t>Transition</a:t>
            </a:r>
          </a:p>
          <a:p>
            <a:pPr marL="6350" lvl="1" indent="0">
              <a:buNone/>
            </a:pPr>
            <a:r>
              <a:rPr lang="en-US" dirty="0">
                <a:effectLst/>
              </a:rPr>
              <a:t>Stop for questions and feedback here then can follow up with “Now let’s dive into the Unified Analyst Experience”</a:t>
            </a:r>
          </a:p>
          <a:p>
            <a:pPr marL="742950" lvl="1" indent="-285750">
              <a:buFont typeface="Arial" panose="020B0604020202020204" pitchFamily="34" charset="0"/>
              <a:buChar char="•"/>
            </a:pPr>
            <a:endParaRPr lang="en-US" dirty="0">
              <a:effectLst/>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IBM Security</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970594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i="1" dirty="0">
                <a:effectLst/>
              </a:rPr>
              <a:t>&lt;Presenter: Introduce the new Unified Analyst Experience capabilities.&gt; </a:t>
            </a:r>
          </a:p>
          <a:p>
            <a:br>
              <a:rPr lang="en-US" dirty="0">
                <a:effectLst/>
              </a:rPr>
            </a:br>
            <a:r>
              <a:rPr lang="en-US" b="1" dirty="0">
                <a:effectLst/>
              </a:rPr>
              <a:t>Intro</a:t>
            </a:r>
          </a:p>
          <a:p>
            <a:pPr marL="6350"/>
            <a:r>
              <a:rPr lang="en-US" dirty="0">
                <a:effectLst/>
              </a:rPr>
              <a:t>The new QRadar Suite has been architected around a single, unified analyst experience that has been built in unison with early adopters to assist the security analyst throughout their alert investigation and response workflow, taking the typical investigations and response times from hours and days, to seconds and minutes.</a:t>
            </a:r>
            <a:br>
              <a:rPr lang="en-US" dirty="0">
                <a:effectLst/>
              </a:rPr>
            </a:br>
            <a:endParaRPr lang="en-US" dirty="0">
              <a:effectLst/>
            </a:endParaRPr>
          </a:p>
          <a:p>
            <a:r>
              <a:rPr lang="en-US" b="1" dirty="0">
                <a:effectLst/>
              </a:rPr>
              <a:t>Highlights</a:t>
            </a:r>
          </a:p>
          <a:p>
            <a:pPr lvl="1"/>
            <a:r>
              <a:rPr lang="en-US" dirty="0">
                <a:effectLst/>
              </a:rPr>
              <a:t>A reinvented Analyst experience that unifies capabilities across Security solutions including SIEM, SOAR, and log management, as well as context and workflows across IBM QRadar and 3rd party solutions.</a:t>
            </a:r>
          </a:p>
          <a:p>
            <a:pPr lvl="1"/>
            <a:r>
              <a:rPr lang="en-US" dirty="0">
                <a:effectLst/>
              </a:rPr>
              <a:t>Automated investigation, root cause analytics, and mitigation recommendations.</a:t>
            </a:r>
          </a:p>
          <a:p>
            <a:pPr lvl="1"/>
            <a:r>
              <a:rPr lang="en-US" dirty="0">
                <a:effectLst/>
              </a:rPr>
              <a:t>AI driven alert disposition analysis that intelligently prioritizes alerts and learns from analyst feedback.</a:t>
            </a:r>
          </a:p>
          <a:p>
            <a:pPr lvl="1"/>
            <a:r>
              <a:rPr lang="en-US" dirty="0">
                <a:effectLst/>
              </a:rPr>
              <a:t>Federated search and investigation, enabling analysts to leverage data and insights from all their security tools.</a:t>
            </a:r>
            <a:br>
              <a:rPr lang="en-US" dirty="0">
                <a:effectLst/>
              </a:rPr>
            </a:br>
            <a:endParaRPr lang="en-US" dirty="0">
              <a:effectLst/>
            </a:endParaRPr>
          </a:p>
          <a:p>
            <a:r>
              <a:rPr lang="en-US" b="1" dirty="0">
                <a:effectLst/>
              </a:rPr>
              <a:t>Transition</a:t>
            </a:r>
          </a:p>
          <a:p>
            <a:pPr marL="6350"/>
            <a:r>
              <a:rPr lang="en-US" dirty="0">
                <a:effectLst/>
              </a:rPr>
              <a:t>UAX is a common set of capabilities for our IBM Security QRadar Suite solutions. Now let’s dive into how we gain accurate insights quickly.</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358107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i="1" dirty="0">
                <a:effectLst/>
              </a:rPr>
              <a:t>&lt;Presenter: Introduce how they can gain accurate insights quickly with QRadar Suite capabilities.&gt; </a:t>
            </a:r>
          </a:p>
          <a:p>
            <a:br>
              <a:rPr lang="en-US" dirty="0">
                <a:effectLst/>
              </a:rPr>
            </a:br>
            <a:r>
              <a:rPr lang="en-US" b="1" dirty="0">
                <a:effectLst/>
              </a:rPr>
              <a:t>Intro</a:t>
            </a:r>
          </a:p>
          <a:p>
            <a:pPr marL="6350"/>
            <a:r>
              <a:rPr lang="en-US" dirty="0">
                <a:effectLst/>
              </a:rPr>
              <a:t>The new QRadar Suite streamlines your SOC with automated and intelligent detection and response.</a:t>
            </a:r>
            <a:br>
              <a:rPr lang="en-US" dirty="0">
                <a:effectLst/>
              </a:rPr>
            </a:br>
            <a:endParaRPr lang="en-US" dirty="0">
              <a:effectLst/>
            </a:endParaRPr>
          </a:p>
          <a:p>
            <a:r>
              <a:rPr lang="en-US" b="1" dirty="0">
                <a:effectLst/>
              </a:rPr>
              <a:t>Highlights</a:t>
            </a:r>
          </a:p>
          <a:p>
            <a:pPr marL="260096" marR="0" lvl="3" indent="-171450" algn="l" defTabSz="2438522" rtl="0" eaLnBrk="1" fontAlgn="auto" latinLnBrk="0" hangingPunct="1">
              <a:lnSpc>
                <a:spcPct val="100000"/>
              </a:lnSpc>
              <a:spcBef>
                <a:spcPts val="600"/>
              </a:spcBef>
              <a:spcAft>
                <a:spcPts val="0"/>
              </a:spcAft>
              <a:buClrTx/>
              <a:buSzTx/>
              <a:buFont typeface="IBM Plex Sans Light"/>
              <a:buChar char="–"/>
              <a:tabLst/>
              <a:defRPr/>
            </a:pPr>
            <a:r>
              <a:rPr lang="en-US" b="1" dirty="0">
                <a:solidFill>
                  <a:srgbClr val="000000"/>
                </a:solidFill>
                <a:effectLst/>
              </a:rPr>
              <a:t>Keep up with the threats and accelerate triage and action: </a:t>
            </a:r>
            <a:r>
              <a:rPr lang="en-US" b="0" dirty="0">
                <a:solidFill>
                  <a:srgbClr val="000000"/>
                </a:solidFill>
                <a:effectLst/>
              </a:rPr>
              <a:t>The QRadar Suite g</a:t>
            </a:r>
            <a:r>
              <a:rPr lang="en-US" dirty="0">
                <a:solidFill>
                  <a:srgbClr val="000000"/>
                </a:solidFill>
                <a:effectLst/>
              </a:rPr>
              <a:t>ives you complete visibility into your entire environment. It collects data from endpoints, network devices, cloud environments and even other data lakes</a:t>
            </a:r>
            <a:r>
              <a:rPr lang="en-US" dirty="0">
                <a:solidFill>
                  <a:schemeClr val="bg1"/>
                </a:solidFill>
                <a:effectLst/>
              </a:rPr>
              <a:t>. </a:t>
            </a:r>
            <a:r>
              <a:rPr lang="en-US" dirty="0">
                <a:solidFill>
                  <a:srgbClr val="000000"/>
                </a:solidFill>
                <a:effectLst/>
              </a:rPr>
              <a:t>Then it applies advanced analytics with alert consolidation and risk prioritization to highlight your most critical threats.</a:t>
            </a:r>
            <a:r>
              <a:rPr lang="en-US" dirty="0">
                <a:solidFill>
                  <a:schemeClr val="bg1"/>
                </a:solidFill>
                <a:effectLst/>
              </a:rPr>
              <a:t> </a:t>
            </a:r>
            <a:r>
              <a:rPr lang="en-US" dirty="0">
                <a:solidFill>
                  <a:srgbClr val="1D1C1D"/>
                </a:solidFill>
                <a:effectLst/>
              </a:rPr>
              <a:t>You can make quick and informed decisions with attack visualization storyboards and leverage automated alert management and advanced continuous learning AI capabilities. In addition, QRadar Suite capabilities can</a:t>
            </a:r>
            <a:r>
              <a:rPr lang="en-US" dirty="0">
                <a:effectLst/>
              </a:rPr>
              <a:t> automatically investigate threats, with multi-stage analysis to accurately triage incidents faster. IBM's global threat intelligence, with automated threat hunting </a:t>
            </a:r>
            <a:r>
              <a:rPr lang="en-US" dirty="0">
                <a:solidFill>
                  <a:srgbClr val="000000"/>
                </a:solidFill>
                <a:effectLst/>
              </a:rPr>
              <a:t>provides deep search capabilities so you can proactively hunt threats.</a:t>
            </a:r>
            <a:endParaRPr lang="en-US" dirty="0">
              <a:solidFill>
                <a:schemeClr val="bg1"/>
              </a:solidFill>
              <a:effectLst/>
            </a:endParaRPr>
          </a:p>
          <a:p>
            <a:pPr marL="260096" lvl="3" indent="-171450"/>
            <a:r>
              <a:rPr lang="en-US" b="1" dirty="0">
                <a:solidFill>
                  <a:srgbClr val="000000"/>
                </a:solidFill>
                <a:effectLst/>
              </a:rPr>
              <a:t>Respond faster with automation and orchestration</a:t>
            </a:r>
            <a:r>
              <a:rPr lang="en-US" dirty="0">
                <a:solidFill>
                  <a:srgbClr val="000000"/>
                </a:solidFill>
                <a:effectLst/>
              </a:rPr>
              <a:t>: Use AI and automation to bridge the skills gap - artifact correlation, investigation, and case prioritization is automated, even before someone touches the case. The playbook evolves as the investigation proceeds, with threat enrichment happening at each stage of the process. </a:t>
            </a:r>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369873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a:xfrm>
            <a:off x="206710" y="3963626"/>
            <a:ext cx="6419088" cy="4637810"/>
          </a:xfrm>
        </p:spPr>
        <p:txBody>
          <a:bodyPr/>
          <a:lstStyle/>
          <a:p>
            <a:pPr marL="6350" marR="0" lvl="0" indent="0" algn="l" defTabSz="2438522" rtl="0" eaLnBrk="1" fontAlgn="auto" latinLnBrk="0" hangingPunct="1">
              <a:lnSpc>
                <a:spcPct val="100000"/>
              </a:lnSpc>
              <a:spcBef>
                <a:spcPts val="0"/>
              </a:spcBef>
              <a:spcAft>
                <a:spcPts val="0"/>
              </a:spcAft>
              <a:buClrTx/>
              <a:buSzTx/>
              <a:buFontTx/>
              <a:buNone/>
              <a:tabLst/>
              <a:defRPr/>
            </a:pPr>
            <a:r>
              <a:rPr lang="en-US" sz="800" i="1" dirty="0">
                <a:solidFill>
                  <a:srgbClr val="000000"/>
                </a:solidFill>
                <a:effectLst/>
              </a:rPr>
              <a:t>&lt;Presenter: The intent of this slide is to explain why it’s better together when you use multiple QRadar products </a:t>
            </a:r>
            <a:r>
              <a:rPr lang="en-US" sz="1800" i="1" dirty="0">
                <a:solidFill>
                  <a:srgbClr val="000000"/>
                </a:solidFill>
                <a:effectLst/>
                <a:latin typeface="IBM Plex Sans Light" panose="020B0403050203000203" pitchFamily="34" charset="0"/>
              </a:rPr>
              <a:t>but customers can also start with third party solutions and add IBM solutions for added value</a:t>
            </a:r>
            <a:r>
              <a:rPr lang="en-US" sz="800" i="1" dirty="0">
                <a:solidFill>
                  <a:srgbClr val="000000"/>
                </a:solidFill>
                <a:effectLst/>
              </a:rPr>
              <a:t>&gt; </a:t>
            </a:r>
            <a:br>
              <a:rPr lang="en-US" sz="800" i="1" dirty="0">
                <a:solidFill>
                  <a:srgbClr val="000000"/>
                </a:solidFill>
                <a:effectLst/>
              </a:rPr>
            </a:br>
            <a:endParaRPr lang="en-US" sz="800" i="1" dirty="0">
              <a:solidFill>
                <a:srgbClr val="000000"/>
              </a:solidFill>
              <a:effectLst/>
            </a:endParaRPr>
          </a:p>
          <a:p>
            <a:pPr marL="6350">
              <a:spcBef>
                <a:spcPts val="0"/>
              </a:spcBef>
            </a:pPr>
            <a:r>
              <a:rPr lang="en-US" sz="800" b="1" dirty="0">
                <a:solidFill>
                  <a:srgbClr val="000000"/>
                </a:solidFill>
                <a:effectLst/>
              </a:rPr>
              <a:t>Intro: </a:t>
            </a:r>
            <a:r>
              <a:rPr lang="en-US" sz="800" dirty="0">
                <a:solidFill>
                  <a:srgbClr val="000000"/>
                </a:solidFill>
                <a:effectLst/>
              </a:rPr>
              <a:t>Proactive threat detection and response through purpose-built, bi-directional integrations. Wherever you’re starting from, we can extend your SOC maturity/capabilities with the QRadar suite of products. </a:t>
            </a:r>
            <a:br>
              <a:rPr lang="en-US" sz="800" dirty="0">
                <a:solidFill>
                  <a:srgbClr val="000000"/>
                </a:solidFill>
                <a:effectLst/>
              </a:rPr>
            </a:br>
            <a:endParaRPr lang="en-US" sz="800" dirty="0">
              <a:solidFill>
                <a:srgbClr val="000000"/>
              </a:solidFill>
              <a:effectLst/>
            </a:endParaRPr>
          </a:p>
          <a:p>
            <a:pPr marL="6350">
              <a:spcBef>
                <a:spcPts val="0"/>
              </a:spcBef>
            </a:pPr>
            <a:r>
              <a:rPr lang="en-US" sz="800" b="1" dirty="0">
                <a:solidFill>
                  <a:srgbClr val="000000"/>
                </a:solidFill>
                <a:effectLst/>
              </a:rPr>
              <a:t>Highlights</a:t>
            </a:r>
          </a:p>
          <a:p>
            <a:pPr marL="114300" lvl="1" indent="-107950">
              <a:spcBef>
                <a:spcPts val="0"/>
              </a:spcBef>
            </a:pPr>
            <a:r>
              <a:rPr lang="en-US" sz="800" dirty="0">
                <a:solidFill>
                  <a:srgbClr val="000000"/>
                </a:solidFill>
                <a:effectLst/>
              </a:rPr>
              <a:t>Our clients who use multiple products get the most out of IBM Security’s innovations. </a:t>
            </a:r>
          </a:p>
          <a:p>
            <a:pPr marL="230188" lvl="2" indent="-115888">
              <a:spcBef>
                <a:spcPts val="0"/>
              </a:spcBef>
            </a:pPr>
            <a:r>
              <a:rPr lang="en-US" sz="800" dirty="0">
                <a:solidFill>
                  <a:srgbClr val="000000"/>
                </a:solidFill>
                <a:effectLst/>
              </a:rPr>
              <a:t>Not only is there a consistent unified experience but you gain contextual analysis through the same schema and data ingestion processes</a:t>
            </a:r>
          </a:p>
          <a:p>
            <a:pPr marL="230188" lvl="2" indent="-115888">
              <a:spcBef>
                <a:spcPts val="0"/>
              </a:spcBef>
            </a:pPr>
            <a:r>
              <a:rPr lang="en-US" sz="800" dirty="0">
                <a:solidFill>
                  <a:srgbClr val="000000"/>
                </a:solidFill>
                <a:effectLst/>
              </a:rPr>
              <a:t>Eliminate operational and visibility gaps between siloed tools</a:t>
            </a:r>
          </a:p>
          <a:p>
            <a:pPr marL="230188" lvl="2" indent="-115888">
              <a:spcBef>
                <a:spcPts val="0"/>
              </a:spcBef>
            </a:pPr>
            <a:r>
              <a:rPr lang="en-US" sz="800" dirty="0">
                <a:solidFill>
                  <a:srgbClr val="000000"/>
                </a:solidFill>
                <a:effectLst/>
              </a:rPr>
              <a:t>Save time using AI-driven models, prebuilt content, and joint out-of-the-box use cases</a:t>
            </a:r>
          </a:p>
          <a:p>
            <a:pPr marL="230188" lvl="2" indent="-115888">
              <a:spcBef>
                <a:spcPts val="0"/>
              </a:spcBef>
            </a:pPr>
            <a:r>
              <a:rPr lang="en-US" sz="800" dirty="0">
                <a:solidFill>
                  <a:srgbClr val="000000"/>
                </a:solidFill>
                <a:effectLst/>
              </a:rPr>
              <a:t>Leverage 24/7 global support and technical expertise through an end-to-end use case --all in one place without having to chase down multiple vendors</a:t>
            </a:r>
          </a:p>
          <a:p>
            <a:pPr marL="230188" lvl="2" indent="-115888">
              <a:spcBef>
                <a:spcPts val="0"/>
              </a:spcBef>
            </a:pPr>
            <a:r>
              <a:rPr lang="en-US" sz="800" dirty="0">
                <a:solidFill>
                  <a:srgbClr val="000000"/>
                </a:solidFill>
                <a:effectLst/>
              </a:rPr>
              <a:t>Cost effective volume discount – the more you buy, the more you save </a:t>
            </a:r>
          </a:p>
          <a:p>
            <a:pPr marL="114300" lvl="1" indent="-107950">
              <a:spcBef>
                <a:spcPts val="0"/>
              </a:spcBef>
            </a:pPr>
            <a:r>
              <a:rPr lang="en-US" sz="800" dirty="0">
                <a:solidFill>
                  <a:srgbClr val="000000"/>
                </a:solidFill>
                <a:effectLst/>
              </a:rPr>
              <a:t>SIEM + SOAR: Respond to high priority incidents faster with automated incident escalation from SIEM. Gather additional threat context to drive more thorough investigations and keep a continuous analytics feedback loop to improve security process and detection between SIEM and SOAR. Use SOAR as a single dashboard with auto-generated QRadar Offense Details displaying critical associated events, triggered rules, and more.</a:t>
            </a:r>
          </a:p>
          <a:p>
            <a:pPr marL="114300" lvl="1" indent="-107950">
              <a:spcBef>
                <a:spcPts val="0"/>
              </a:spcBef>
            </a:pPr>
            <a:r>
              <a:rPr lang="en-US" sz="800" dirty="0">
                <a:solidFill>
                  <a:srgbClr val="000000"/>
                </a:solidFill>
                <a:effectLst/>
              </a:rPr>
              <a:t>EDR + SIEM + SOAR:  EDR’s AI engines automatically collect and group events from across the endpoint ecosystem and consolidates them into few high-fidelity alerts within SIEM. Leverage SOAR to auto-create a case, visualize threat activity and search directly from one dashboard to take quick corrective actions such as ending processes, isolating endpoints, and enforcing compliance policies.</a:t>
            </a:r>
          </a:p>
          <a:p>
            <a:pPr marL="114300" lvl="1" indent="-107950">
              <a:spcBef>
                <a:spcPts val="0"/>
              </a:spcBef>
            </a:pPr>
            <a:r>
              <a:rPr lang="en-US" sz="800" dirty="0">
                <a:solidFill>
                  <a:srgbClr val="000000"/>
                </a:solidFill>
                <a:effectLst/>
              </a:rPr>
              <a:t>Randori Recon (ASM) + SIEM + SOAR: Uncover blind spots, misconfigurations, and potential shadow IT with Randori and automatically trigger alerts in SIEM if new assets are associated with the organization or if assets suddenly become riskier for analysts to investigate. Prioritize and automatically create a case within SOAR to action. Remediate using SOAR playbooks and continuously provide information across tools on any changes to exposed assets to learn and trigger new mitigation strategies.</a:t>
            </a:r>
            <a:br>
              <a:rPr lang="en-US" sz="800" dirty="0">
                <a:solidFill>
                  <a:srgbClr val="000000"/>
                </a:solidFill>
                <a:effectLst/>
              </a:rPr>
            </a:br>
            <a:endParaRPr lang="en-US" sz="800" dirty="0">
              <a:solidFill>
                <a:srgbClr val="000000"/>
              </a:solidFill>
              <a:effectLst/>
            </a:endParaRPr>
          </a:p>
          <a:p>
            <a:pPr marL="6350">
              <a:spcBef>
                <a:spcPts val="0"/>
              </a:spcBef>
            </a:pPr>
            <a:r>
              <a:rPr lang="en-US" sz="800" b="1" dirty="0">
                <a:solidFill>
                  <a:srgbClr val="000000"/>
                </a:solidFill>
                <a:effectLst/>
              </a:rPr>
              <a:t>Transition: </a:t>
            </a:r>
            <a:r>
              <a:rPr lang="en-US" sz="800" dirty="0">
                <a:solidFill>
                  <a:srgbClr val="000000"/>
                </a:solidFill>
                <a:effectLst/>
              </a:rPr>
              <a:t>The QRadar product suite truly brings a seamless set of capabilities designed to give full-stack visibility, intelligent insights, and faster response. </a:t>
            </a:r>
          </a:p>
          <a:p>
            <a:pPr marL="6350">
              <a:spcBef>
                <a:spcPts val="0"/>
              </a:spcBef>
            </a:pPr>
            <a:r>
              <a:rPr lang="en-US" sz="800" dirty="0">
                <a:solidFill>
                  <a:srgbClr val="000000"/>
                </a:solidFill>
                <a:effectLst/>
                <a:latin typeface="IBM Plex Sans Light"/>
                <a:ea typeface="IBM Plex Sans" charset="0"/>
                <a:cs typeface="IBM Plex Sans" charset="0"/>
              </a:rPr>
              <a:t>_____</a:t>
            </a:r>
            <a:br>
              <a:rPr lang="en-US" sz="800" dirty="0">
                <a:solidFill>
                  <a:srgbClr val="000000"/>
                </a:solidFill>
                <a:effectLst/>
                <a:latin typeface="IBM Plex Sans Light"/>
                <a:ea typeface="IBM Plex Sans" charset="0"/>
                <a:cs typeface="IBM Plex Sans" charset="0"/>
              </a:rPr>
            </a:br>
            <a:r>
              <a:rPr lang="en-US" sz="800" dirty="0">
                <a:solidFill>
                  <a:srgbClr val="000000"/>
                </a:solidFill>
                <a:effectLst/>
                <a:latin typeface="IBM Plex Sans Light"/>
                <a:ea typeface="IBM Plex Sans" charset="0"/>
                <a:cs typeface="IBM Plex Sans" charset="0"/>
              </a:rPr>
              <a:t>1. Integration Scenario 1</a:t>
            </a:r>
          </a:p>
          <a:p>
            <a:pPr marL="219459" indent="-219459" defTabSz="1829332" hangingPunct="0">
              <a:spcBef>
                <a:spcPts val="0"/>
              </a:spcBef>
              <a:buFont typeface="System Font Regular"/>
              <a:buChar char="–"/>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Respond to high priority incidents </a:t>
            </a:r>
            <a:r>
              <a:rPr kumimoji="0" lang="en-US" sz="800" b="0" i="0" u="none" strike="noStrike" kern="1200" cap="none" spc="0" normalizeH="0" baseline="0" noProof="0" dirty="0">
                <a:ln>
                  <a:noFill/>
                </a:ln>
                <a:solidFill>
                  <a:srgbClr val="000000"/>
                </a:solidFill>
                <a:effectLst/>
                <a:uLnTx/>
                <a:uFillTx/>
                <a:latin typeface="IBM Plex Sans Light"/>
                <a:ea typeface="+mn-ea"/>
                <a:cs typeface="+mn-cs"/>
              </a:rPr>
              <a:t>85% faster with automated </a:t>
            </a:r>
            <a:r>
              <a:rPr lang="en-US" sz="800" dirty="0">
                <a:solidFill>
                  <a:srgbClr val="000000"/>
                </a:solidFill>
                <a:latin typeface="IBM Plex Sans Light"/>
              </a:rPr>
              <a:t>escalation; Source: </a:t>
            </a:r>
            <a:r>
              <a:rPr lang="en-US" sz="800" dirty="0">
                <a:solidFill>
                  <a:srgbClr val="000000"/>
                </a:solidFill>
                <a:latin typeface="IBM Plex Sans Light"/>
                <a:hlinkClick r:id="rId3">
                  <a:extLst>
                    <a:ext uri="{A12FA001-AC4F-418D-AE19-62706E023703}">
                      <ahyp:hlinkClr xmlns:ahyp="http://schemas.microsoft.com/office/drawing/2018/hyperlinkcolor" val="tx"/>
                    </a:ext>
                  </a:extLst>
                </a:hlinkClick>
              </a:rPr>
              <a:t>ibm.com/case-studies/doosan-digital-innovation</a:t>
            </a:r>
            <a:endParaRPr lang="en-US" sz="800" dirty="0">
              <a:solidFill>
                <a:srgbClr val="000000"/>
              </a:solidFill>
              <a:latin typeface="IBM Plex Sans Light"/>
            </a:endParaRPr>
          </a:p>
          <a:p>
            <a:pPr marL="219459" marR="0" lvl="0" indent="-219459" algn="l" defTabSz="1829332" rtl="0" eaLnBrk="1" fontAlgn="auto" latinLnBrk="0" hangingPunct="0">
              <a:spcBef>
                <a:spcPts val="0"/>
              </a:spcBef>
              <a:buClrTx/>
              <a:buSzTx/>
              <a:buFont typeface="System Font Regular"/>
              <a:buChar char="–"/>
              <a:tabLst/>
              <a:defRPr/>
            </a:pPr>
            <a:r>
              <a:rPr lang="en-US" sz="800" dirty="0">
                <a:solidFill>
                  <a:srgbClr val="000000"/>
                </a:solidFill>
                <a:latin typeface="IBM Plex Sans Light"/>
              </a:rPr>
              <a:t>Drive more comprehensive investigations with X-Force Threat Intelligence enrichment</a:t>
            </a: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Improve security analytics through a continuous feedback loop </a:t>
            </a:r>
          </a:p>
          <a:p>
            <a:pPr marL="0" marR="0" lvl="0" indent="0" algn="l" defTabSz="1829332" rtl="0" eaLnBrk="1" fontAlgn="auto" latinLnBrk="0" hangingPunct="0">
              <a:spcBef>
                <a:spcPts val="0"/>
              </a:spcBef>
              <a:buClrTx/>
              <a:buSzTx/>
              <a:buFont typeface="System Font Regular"/>
              <a:buNone/>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2.</a:t>
            </a:r>
            <a:r>
              <a:rPr lang="en-US" sz="800" dirty="0">
                <a:solidFill>
                  <a:srgbClr val="000000"/>
                </a:solidFill>
                <a:effectLst/>
                <a:latin typeface="IBM Plex Sans Light"/>
                <a:ea typeface="IBM Plex Sans" charset="0"/>
                <a:cs typeface="IBM Plex Sans" charset="0"/>
              </a:rPr>
              <a:t> Integration Scenario 2</a:t>
            </a:r>
            <a:endPar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Automatically collect and consolidate high-fidelity alerts across the endpoint ecosystem </a:t>
            </a: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Take quick corrective actions through automated case creation, threat activity visualizations and searches– all from one dashboard</a:t>
            </a:r>
          </a:p>
          <a:p>
            <a:pPr marL="0" marR="0" lvl="0" indent="0" algn="l" defTabSz="1829332" rtl="0" eaLnBrk="1" fontAlgn="auto" latinLnBrk="0" hangingPunct="0">
              <a:spcBef>
                <a:spcPts val="0"/>
              </a:spcBef>
              <a:buClrTx/>
              <a:buSzTx/>
              <a:buFont typeface="System Font Regular"/>
              <a:buNone/>
              <a:tabLst/>
              <a:defRPr/>
            </a:pPr>
            <a:r>
              <a:rPr kumimoji="0" lang="en-US" sz="800" b="0" i="0" u="none" strike="noStrike" kern="1200" cap="none" spc="0" normalizeH="0" baseline="0" noProof="0" dirty="0">
                <a:ln>
                  <a:noFill/>
                </a:ln>
                <a:solidFill>
                  <a:srgbClr val="000000"/>
                </a:solidFill>
                <a:effectLst/>
                <a:uLnTx/>
                <a:uFillTx/>
                <a:latin typeface="IBM Plex Sans Light"/>
                <a:ea typeface="+mn-ea"/>
                <a:cs typeface="+mn-cs"/>
                <a:sym typeface="Helvetica"/>
              </a:rPr>
              <a:t>3.</a:t>
            </a:r>
            <a:r>
              <a:rPr lang="en-US" sz="800" dirty="0">
                <a:solidFill>
                  <a:srgbClr val="000000"/>
                </a:solidFill>
                <a:effectLst/>
                <a:latin typeface="IBM Plex Sans Light"/>
                <a:ea typeface="IBM Plex Sans" charset="0"/>
                <a:cs typeface="IBM Plex Sans" charset="0"/>
              </a:rPr>
              <a:t> Integration Scenario 3</a:t>
            </a:r>
            <a:endParaRPr kumimoji="0" lang="en-US" sz="800" b="0" i="0" u="none" strike="noStrike" kern="1200" cap="none" spc="0" normalizeH="0" baseline="0" noProof="0" dirty="0">
              <a:ln>
                <a:noFill/>
              </a:ln>
              <a:solidFill>
                <a:srgbClr val="000000"/>
              </a:solidFill>
              <a:effectLst/>
              <a:uLnTx/>
              <a:uFillTx/>
              <a:latin typeface="IBM Plex Sans Light"/>
              <a:ea typeface="+mn-ea"/>
              <a:cs typeface="+mn-cs"/>
              <a:sym typeface="Helvetica"/>
            </a:endParaRP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Prioritize risks, using an attacker’s perspective</a:t>
            </a: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Quickly remediate using playbooks that action across endpoints, networks, cloud servers</a:t>
            </a:r>
          </a:p>
          <a:p>
            <a:pPr marL="219459" marR="0" lvl="0" indent="-219459" algn="l" defTabSz="1829332" rtl="0" eaLnBrk="1" fontAlgn="auto" latinLnBrk="0" hangingPunct="0">
              <a:spcBef>
                <a:spcPts val="0"/>
              </a:spcBef>
              <a:buClrTx/>
              <a:buSzTx/>
              <a:buFont typeface="System Font Regular"/>
              <a:buChar char="–"/>
              <a:tabLst/>
              <a:defRPr/>
            </a:pPr>
            <a:r>
              <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rPr>
              <a:t>Learn and trigger new mitigation strategies through continuous exposed asset updates</a:t>
            </a:r>
          </a:p>
          <a:p>
            <a:pPr marL="219459" marR="0" lvl="0" indent="-219459" algn="l" defTabSz="1829332" rtl="0" eaLnBrk="1" fontAlgn="auto" latinLnBrk="0" hangingPunct="0">
              <a:spcBef>
                <a:spcPts val="0"/>
              </a:spcBef>
              <a:buClrTx/>
              <a:buSzTx/>
              <a:buFont typeface="System Font Regular"/>
              <a:buChar char="–"/>
              <a:tabLst/>
              <a:defRPr/>
            </a:pPr>
            <a:endParaRPr kumimoji="0" lang="en-US" sz="800" b="0" i="0" u="none" strike="noStrike" kern="1200" cap="none" spc="0" normalizeH="0" baseline="0" noProof="0" dirty="0">
              <a:ln>
                <a:noFill/>
              </a:ln>
              <a:solidFill>
                <a:srgbClr val="000000"/>
              </a:solidFill>
              <a:effectLst/>
              <a:uLnTx/>
              <a:uFillTx/>
              <a:latin typeface="IBM Plex Sans Light"/>
              <a:ea typeface="+mn-ea"/>
              <a:cs typeface="+mn-cs"/>
              <a:sym typeface="Helvetica"/>
            </a:endParaRPr>
          </a:p>
          <a:p>
            <a:pPr marL="219459" marR="0" lvl="0" indent="-219459" algn="l" defTabSz="1829332" rtl="0" eaLnBrk="1" fontAlgn="auto" latinLnBrk="0" hangingPunct="0">
              <a:spcBef>
                <a:spcPts val="0"/>
              </a:spcBef>
              <a:buClrTx/>
              <a:buSzTx/>
              <a:buFont typeface="System Font Regular"/>
              <a:buChar char="–"/>
              <a:tabLst/>
              <a:defRPr/>
            </a:pPr>
            <a:endParaRPr kumimoji="0" lang="en-US" sz="800" b="0" i="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6350">
              <a:spcBef>
                <a:spcPts val="0"/>
              </a:spcBef>
            </a:pPr>
            <a:endParaRPr lang="en-US" sz="800" dirty="0">
              <a:solidFill>
                <a:srgbClr val="000000"/>
              </a:solidFill>
              <a:latin typeface="IBM Plex Sans Light"/>
              <a:ea typeface="IBM Plex Sans" charset="0"/>
              <a:cs typeface="IBM Plex Sans" charset="0"/>
            </a:endParaRP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6" name="Footer Placeholder 5">
            <a:extLst>
              <a:ext uri="{FF2B5EF4-FFF2-40B4-BE49-F238E27FC236}">
                <a16:creationId xmlns:a16="http://schemas.microsoft.com/office/drawing/2014/main" id="{FFAC6CFF-E66F-6159-BFE9-C93290D31D14}"/>
              </a:ext>
            </a:extLst>
          </p:cNvPr>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485329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32550" cy="3619500"/>
          </a:xfrm>
        </p:spPr>
      </p:sp>
      <p:sp>
        <p:nvSpPr>
          <p:cNvPr id="3" name="Notes Placeholder 2"/>
          <p:cNvSpPr>
            <a:spLocks noGrp="1"/>
          </p:cNvSpPr>
          <p:nvPr>
            <p:ph type="body" idx="1"/>
          </p:nvPr>
        </p:nvSpPr>
        <p:spPr/>
        <p:txBody>
          <a:bodyPr/>
          <a:lstStyle/>
          <a:p>
            <a:r>
              <a:rPr lang="en-US" noProof="0" dirty="0"/>
              <a:t>Next, let’s discuss how we can help to protect</a:t>
            </a:r>
            <a:r>
              <a:rPr lang="en-US" dirty="0"/>
              <a:t> data across the hybrid cloud.</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507988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i="1" dirty="0">
                <a:latin typeface="IBM Plex Sans Light" panose="020B0403050203000203" pitchFamily="34" charset="0"/>
              </a:rPr>
              <a:t>[Presenter: The notes below set the context for how critical data is to the business and the challenges associated with protecting it across a complex data security landscape.]</a:t>
            </a:r>
          </a:p>
          <a:p>
            <a:pPr marL="0" lvl="0" indent="0">
              <a:buFont typeface="Arial" panose="020B0604020202020204" pitchFamily="34" charset="0"/>
              <a:buNone/>
            </a:pPr>
            <a:endParaRPr lang="en-US" dirty="0">
              <a:latin typeface="IBM Plex Sans Light" panose="020B0403050203000203" pitchFamily="34" charset="0"/>
            </a:endParaRPr>
          </a:p>
          <a:p>
            <a:pPr marL="0" lvl="0" indent="0">
              <a:buFont typeface="Arial" panose="020B0604020202020204" pitchFamily="34" charset="0"/>
              <a:buNone/>
            </a:pPr>
            <a:r>
              <a:rPr lang="en-US" dirty="0">
                <a:latin typeface="IBM Plex Sans Light" panose="020B0403050203000203" pitchFamily="34" charset="0"/>
              </a:rPr>
              <a:t>The value of data has never been greater than it is today, yet e</a:t>
            </a:r>
            <a:r>
              <a:rPr kumimoji="0" lang="en-US" sz="900" b="0" i="0" u="none" strike="noStrike" kern="0" cap="none" spc="0" normalizeH="0" baseline="0" noProof="0" dirty="0" err="1">
                <a:ln>
                  <a:noFill/>
                </a:ln>
                <a:solidFill>
                  <a:srgbClr val="000000">
                    <a:lumMod val="85000"/>
                    <a:lumOff val="15000"/>
                  </a:srgbClr>
                </a:solidFill>
                <a:effectLst/>
                <a:uLnTx/>
                <a:uFillTx/>
                <a:latin typeface="IBM Plex Sans Light"/>
                <a:ea typeface="+mj-ea"/>
                <a:cs typeface="+mj-cs"/>
                <a:sym typeface="IBM Plex Sans Light"/>
              </a:rPr>
              <a:t>nterprises</a:t>
            </a:r>
            <a:r>
              <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 are struggling to protect it as structured and unstructured data is exploding across public clouds, data warehouses, and popular SaaS apps. </a:t>
            </a:r>
          </a:p>
          <a:p>
            <a:pPr marL="0" lvl="0" indent="0">
              <a:buFont typeface="Arial" panose="020B0604020202020204" pitchFamily="34" charset="0"/>
              <a:buNone/>
            </a:pPr>
            <a:endParaRPr kumimoji="0" lang="en-US" u="none" strike="noStrike" kern="0" cap="none" spc="0" normalizeH="0" baseline="0" noProof="0" dirty="0">
              <a:ln>
                <a:noFill/>
              </a:ln>
              <a:solidFill>
                <a:srgbClr val="000000"/>
              </a:solidFill>
              <a:effectLst/>
              <a:uLnTx/>
              <a:uFillTx/>
              <a:latin typeface="IBM Plex Sans Light" panose="020B0403050203000203" pitchFamily="34" charset="0"/>
              <a:sym typeface="Helvetica"/>
            </a:endParaRP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sym typeface="Helvetica"/>
              </a:rPr>
              <a:t>It’s constantly at risk from </a:t>
            </a:r>
            <a:r>
              <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attackers continuing to steal data via stolen credentials, phishing and exploitable vulnerabilities – but have also shifted focus to public clouds and their misconfigurations.</a:t>
            </a: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endParaRP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u="none" strike="noStrike" kern="0" cap="none" spc="0" normalizeH="0" baseline="0" noProof="0" dirty="0">
                <a:ln>
                  <a:noFill/>
                </a:ln>
                <a:solidFill>
                  <a:srgbClr val="000000"/>
                </a:solidFill>
                <a:effectLst/>
                <a:uLnTx/>
                <a:uFillTx/>
                <a:latin typeface="IBM Plex Sans Light" panose="020B0403050203000203" pitchFamily="34" charset="0"/>
                <a:sym typeface="Helvetica"/>
              </a:rPr>
              <a:t>Enterprises spend thousands of hours a year helping to facilitate audits due to complex web regulations </a:t>
            </a:r>
            <a:r>
              <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a:t>
            </a:r>
            <a:r>
              <a:rPr kumimoji="0" lang="en-US" u="none" strike="noStrike" kern="0" cap="none" spc="0" normalizeH="0" baseline="0" noProof="0" dirty="0">
                <a:ln>
                  <a:noFill/>
                </a:ln>
                <a:solidFill>
                  <a:srgbClr val="000000"/>
                </a:solidFill>
                <a:effectLst/>
                <a:uLnTx/>
                <a:uFillTx/>
                <a:latin typeface="IBM Plex Sans Light" panose="020B0403050203000203" pitchFamily="34" charset="0"/>
                <a:sym typeface="Helvetica"/>
              </a:rPr>
              <a:t> </a:t>
            </a:r>
            <a:r>
              <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DORA, GDPR, CCPA, SOX, PCI, HIPAA, etc. – compliance means more than ticking boxes, it means diving deep into unauthorized access, data lineage, and movement. </a:t>
            </a: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endParaRPr kumimoji="0" lang="en-US" sz="9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endParaRPr>
          </a:p>
          <a:p>
            <a:pPr marL="6861" lvl="0" indent="0" defTabSz="1218971">
              <a:lnSpc>
                <a:spcPct val="110000"/>
              </a:lnSpc>
              <a:buNone/>
            </a:pPr>
            <a:r>
              <a:rPr lang="en-US" dirty="0">
                <a:latin typeface="IBM Plex Sans Light" panose="020B0403050203000203" pitchFamily="34" charset="0"/>
              </a:rPr>
              <a:t>Companies need help to:</a:t>
            </a:r>
          </a:p>
          <a:p>
            <a:pPr marL="255980" lvl="1" indent="-255980" defTabSz="2437942">
              <a:lnSpc>
                <a:spcPct val="110000"/>
              </a:lnSpc>
            </a:pPr>
            <a:r>
              <a:rPr lang="en-US" sz="900" kern="0" dirty="0">
                <a:solidFill>
                  <a:srgbClr val="000000"/>
                </a:solidFill>
              </a:rPr>
              <a:t>First, identify where critical data is stored, how it’s being accessed and used – and of course, how to best protect it regardless of where it’s stored</a:t>
            </a:r>
            <a:endParaRPr lang="en-US" kern="0" dirty="0">
              <a:solidFill>
                <a:srgbClr val="000000"/>
              </a:solidFill>
            </a:endParaRPr>
          </a:p>
          <a:p>
            <a:pPr marL="255980" lvl="1" indent="-255980" defTabSz="2437942">
              <a:lnSpc>
                <a:spcPct val="110000"/>
              </a:lnSpc>
            </a:pPr>
            <a:r>
              <a:rPr lang="en-US" sz="900" kern="0" dirty="0">
                <a:solidFill>
                  <a:srgbClr val="000000"/>
                </a:solidFill>
              </a:rPr>
              <a:t>Uncover risks early, create and enforce policies, and protect data in motion and at rest</a:t>
            </a:r>
          </a:p>
          <a:p>
            <a:pPr marL="255980" lvl="1" indent="-255980" defTabSz="2437942">
              <a:lnSpc>
                <a:spcPct val="110000"/>
              </a:lnSpc>
            </a:pPr>
            <a:r>
              <a:rPr lang="en-US" sz="900" kern="0" dirty="0">
                <a:solidFill>
                  <a:srgbClr val="000000"/>
                </a:solidFill>
              </a:rPr>
              <a:t>Simplify the process of meeting compliance and privacy mandates (e.g., GDPR, CCPA, SOX, HIPAA, and others) </a:t>
            </a:r>
            <a:br>
              <a:rPr lang="en-US" sz="900" kern="0" dirty="0">
                <a:solidFill>
                  <a:srgbClr val="000000"/>
                </a:solidFill>
              </a:rPr>
            </a:br>
            <a:r>
              <a:rPr lang="en-US" sz="900" kern="0" dirty="0">
                <a:solidFill>
                  <a:srgbClr val="000000"/>
                </a:solidFill>
              </a:rPr>
              <a:t>to easily verify regulated data is protected and mitigate costly </a:t>
            </a:r>
            <a:r>
              <a:rPr lang="en-US" dirty="0">
                <a:latin typeface="IBM Plex Sans Light" panose="020B0403050203000203" pitchFamily="34" charset="0"/>
              </a:rPr>
              <a:t>audit failures and breach costs</a:t>
            </a:r>
          </a:p>
          <a:p>
            <a:pPr marL="0" marR="0" lvl="0" indent="0" algn="l" defTabSz="2438522" rtl="0" eaLnBrk="1" fontAlgn="auto" latinLnBrk="0" hangingPunct="1">
              <a:lnSpc>
                <a:spcPct val="100000"/>
              </a:lnSpc>
              <a:buClrTx/>
              <a:buSzTx/>
              <a:buFont typeface="Arial" panose="020B0604020202020204" pitchFamily="34" charset="0"/>
              <a:buNone/>
              <a:tabLst/>
              <a:defRPr/>
            </a:pPr>
            <a:br>
              <a:rPr lang="en-US" dirty="0">
                <a:latin typeface="IBM Plex Sans Light" panose="020B0403050203000203" pitchFamily="34" charset="0"/>
              </a:rPr>
            </a:br>
            <a:r>
              <a:rPr lang="en-US" dirty="0">
                <a:latin typeface="IBM Plex Sans Light" panose="020B0403050203000203" pitchFamily="34" charset="0"/>
              </a:rPr>
              <a:t>The needs just seem to keep growing, while the data security fundamentals remain the same. </a:t>
            </a:r>
            <a:br>
              <a:rPr lang="en-US" dirty="0">
                <a:latin typeface="IBM Plex Sans Light" panose="020B0403050203000203" pitchFamily="34" charset="0"/>
              </a:rPr>
            </a:br>
            <a:br>
              <a:rPr lang="en-US" dirty="0">
                <a:latin typeface="IBM Plex Sans Light" panose="020B0403050203000203" pitchFamily="34" charset="0"/>
              </a:rPr>
            </a:br>
            <a:r>
              <a:rPr lang="en-US" i="1" dirty="0">
                <a:latin typeface="IBM Plex Sans Light" panose="020B0403050203000203" pitchFamily="34" charset="0"/>
              </a:rPr>
              <a:t>An end-to-end continuous approach is needed, and we can help…</a:t>
            </a:r>
          </a:p>
          <a:p>
            <a:pPr marL="6350" marR="0" lvl="0" indent="0" algn="l" defTabSz="914206" rtl="0" eaLnBrk="1" fontAlgn="auto" latinLnBrk="0" hangingPunct="1">
              <a:lnSpc>
                <a:spcPct val="100000"/>
              </a:lnSpc>
              <a:spcBef>
                <a:spcPts val="600"/>
              </a:spcBef>
              <a:spcAft>
                <a:spcPts val="0"/>
              </a:spcAft>
              <a:buClrTx/>
              <a:buSzTx/>
              <a:buFontTx/>
              <a:buNone/>
              <a:tabLst/>
              <a:defRPr/>
            </a:pPr>
            <a:r>
              <a:rPr lang="en-US" dirty="0">
                <a:latin typeface="IBM Plex Sans Light" panose="020B0403050203000203" pitchFamily="34" charset="0"/>
              </a:rPr>
              <a:t>_______</a:t>
            </a:r>
            <a:br>
              <a:rPr lang="en-US" dirty="0">
                <a:latin typeface="IBM Plex Sans Light" panose="020B0403050203000203" pitchFamily="34" charset="0"/>
              </a:rPr>
            </a:br>
            <a:r>
              <a:rPr lang="en-US" dirty="0">
                <a:latin typeface="IBM Plex Sans Light" panose="020B0403050203000203" pitchFamily="34" charset="0"/>
              </a:rPr>
              <a:t>Sources:</a:t>
            </a:r>
            <a:br>
              <a:rPr lang="en-US" dirty="0">
                <a:latin typeface="IBM Plex Sans Light" panose="020B0403050203000203" pitchFamily="34" charset="0"/>
              </a:rPr>
            </a:br>
            <a:r>
              <a:rPr kumimoji="0" lang="en-US" sz="900" b="0" i="0" u="none" strike="noStrike" kern="1200" cap="none" spc="0" normalizeH="0" baseline="30000" noProof="0" dirty="0">
                <a:ln>
                  <a:noFill/>
                </a:ln>
                <a:solidFill>
                  <a:srgbClr val="FFFFFF">
                    <a:lumMod val="65000"/>
                  </a:srgbClr>
                </a:solidFill>
                <a:effectLst/>
                <a:uLnTx/>
                <a:uFillTx/>
                <a:latin typeface="IBM Plex Sans Light"/>
                <a:ea typeface="+mn-ea"/>
                <a:cs typeface="+mn-cs"/>
              </a:rPr>
              <a:t>1 </a:t>
            </a:r>
            <a:r>
              <a:rPr kumimoji="0" lang="en-US" sz="900" b="0" i="0" u="none" strike="noStrike" kern="1200" cap="none" spc="0" normalizeH="0" baseline="0" noProof="0" dirty="0">
                <a:ln>
                  <a:noFill/>
                </a:ln>
                <a:solidFill>
                  <a:srgbClr val="FFFFFF">
                    <a:lumMod val="65000"/>
                  </a:srgbClr>
                </a:solidFill>
                <a:effectLst/>
                <a:uLnTx/>
                <a:uFillTx/>
                <a:latin typeface="IBM Plex Sans Light"/>
                <a:ea typeface="+mn-ea"/>
                <a:cs typeface="+mn-cs"/>
              </a:rPr>
              <a:t>“IBM Cost of Data Breach(IBM, 2022)</a:t>
            </a:r>
            <a:br>
              <a:rPr kumimoji="0" lang="en-US" sz="900" b="0" i="0" u="none" strike="noStrike" kern="1200" cap="none" spc="0" normalizeH="0" baseline="0" noProof="0" dirty="0">
                <a:ln>
                  <a:noFill/>
                </a:ln>
                <a:solidFill>
                  <a:srgbClr val="FFFFFF">
                    <a:lumMod val="65000"/>
                  </a:srgbClr>
                </a:solidFill>
                <a:effectLst/>
                <a:uLnTx/>
                <a:uFillTx/>
                <a:latin typeface="IBM Plex Sans Light"/>
                <a:ea typeface="+mn-ea"/>
                <a:cs typeface="+mn-cs"/>
              </a:rPr>
            </a:br>
            <a:r>
              <a:rPr kumimoji="0" lang="en-US" sz="900" b="0" i="0" u="none" strike="noStrike" kern="1200" cap="none" spc="0" normalizeH="0" baseline="30000" noProof="0" dirty="0">
                <a:ln>
                  <a:noFill/>
                </a:ln>
                <a:solidFill>
                  <a:srgbClr val="FFFFFF">
                    <a:lumMod val="65000"/>
                  </a:srgbClr>
                </a:solidFill>
                <a:effectLst/>
                <a:uLnTx/>
                <a:uFillTx/>
                <a:latin typeface="IBM Plex Sans Light"/>
                <a:ea typeface="+mn-ea"/>
                <a:cs typeface="+mn-cs"/>
              </a:rPr>
              <a:t>2</a:t>
            </a:r>
            <a:r>
              <a:rPr kumimoji="0" lang="en-US" sz="900" b="0" i="0" u="none" strike="noStrike" kern="1200" cap="none" spc="0" normalizeH="0" baseline="0" noProof="0" dirty="0">
                <a:ln>
                  <a:noFill/>
                </a:ln>
                <a:solidFill>
                  <a:srgbClr val="FFFFFF">
                    <a:lumMod val="65000"/>
                  </a:srgbClr>
                </a:solidFill>
                <a:effectLst/>
                <a:uLnTx/>
                <a:uFillTx/>
                <a:latin typeface="IBM Plex Sans Light"/>
                <a:ea typeface="+mn-ea"/>
                <a:cs typeface="+mn-cs"/>
              </a:rPr>
              <a:t> The Total Economic Impact™ Of IBM Security Guardium, Forrester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140436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3958" y="4076700"/>
            <a:ext cx="6419088" cy="4991100"/>
          </a:xfrm>
        </p:spPr>
        <p:txBody>
          <a:bodyPr/>
          <a:lstStyle/>
          <a:p>
            <a:endParaRPr lang="en-US" sz="800" i="1" dirty="0"/>
          </a:p>
          <a:p>
            <a:r>
              <a:rPr lang="en-US" sz="800" i="1" dirty="0"/>
              <a:t>[Presenter:  This is the transition from the previous slide discussing the challenges many organizations face with their data security.  Traditionally, data security has been delivered by disparate products, which has resulted in operational inefficiencies and an incomplete view of the data security and compliance landscape.  Guardium, as a mature and market leading Data Security Platform, solves these challenges by aggregating data protection requirements across data types, storage silos and ecosystems, significantly increasing the visibility of, and control over, data - and therefore, helps put organizations in a position to truly secure their data.]</a:t>
            </a:r>
            <a:br>
              <a:rPr lang="en-US" sz="800" i="1" dirty="0"/>
            </a:br>
            <a:endParaRPr lang="en-US" sz="800" dirty="0"/>
          </a:p>
          <a:p>
            <a:pPr lvl="0"/>
            <a:r>
              <a:rPr lang="en-US" sz="800" dirty="0"/>
              <a:t>IBM Security Guardium is a market-leading data security platform to protect what matters most – your enterprise data – whether in the cloud or on premise. IBM Security Guardium  delivers value by providing an end-to-end data security framework that discovers, encrypts, monitors, analyzes, and responds to compliance and data risks across environments and teams, all from one place.  </a:t>
            </a:r>
            <a:br>
              <a:rPr lang="en-US" sz="800" dirty="0"/>
            </a:br>
            <a:br>
              <a:rPr lang="en-US" sz="800" dirty="0"/>
            </a:br>
            <a:r>
              <a:rPr lang="en-US" sz="800" dirty="0"/>
              <a:t>Key capabilities of the Guardium portfolio include:</a:t>
            </a:r>
          </a:p>
          <a:p>
            <a:pPr marL="171450" indent="-171450">
              <a:buFont typeface="Arial" panose="020B0604020202020204" pitchFamily="34" charset="0"/>
              <a:buChar char="•"/>
            </a:pPr>
            <a:r>
              <a:rPr lang="en-US" sz="800" b="1" dirty="0"/>
              <a:t>Automatically discover and classify sensitive data </a:t>
            </a:r>
            <a:r>
              <a:rPr lang="en-US" sz="800" dirty="0"/>
              <a:t>across on premises and cloud.   IBM Security Discover and Classify, in partnership with 1touch.io, provides visibility, context and insight into data. It uses network analytics, AI and machine learning to continuously find and catalog sensitive and protected data of any type, anywhere. IBM Security Discover and Classify is a powerful complement to Guardium products and the IBM Security portfolio.  </a:t>
            </a:r>
          </a:p>
          <a:p>
            <a:pPr marL="171450" indent="-171450">
              <a:buFont typeface="Arial" panose="020B0604020202020204" pitchFamily="34" charset="0"/>
              <a:buChar char="•"/>
            </a:pPr>
            <a:r>
              <a:rPr lang="en-US" sz="800" b="1" dirty="0"/>
              <a:t>Encrypt and protect data </a:t>
            </a:r>
            <a:r>
              <a:rPr lang="en-US" sz="800" dirty="0"/>
              <a:t>at rest, in motion, and in use with encryption, tokenization, data masking and key management capabilities.  IBM Security Guardium Data Encryption(GDE) helps protect and control access to data across the hybrid multicloud environment. </a:t>
            </a:r>
            <a:endParaRPr lang="en-US" sz="800" b="1" dirty="0"/>
          </a:p>
          <a:p>
            <a:pPr marL="171450" indent="-171450">
              <a:buFont typeface="Arial" panose="020B0604020202020204" pitchFamily="34" charset="0"/>
              <a:buChar char="•"/>
            </a:pPr>
            <a:r>
              <a:rPr lang="en-US" sz="800" b="1" dirty="0"/>
              <a:t>Monitor activity across clouds </a:t>
            </a:r>
            <a:r>
              <a:rPr lang="en-US" sz="800" dirty="0"/>
              <a:t>from a centralized hub using IBM Security Guardium Insights for IBM CloudPak for Security. Guardium Insights for IBM Cloud Pak for Security can either work together with Guardium Data Protection or on its own through agentless streaming directly from DBaaS sources such as AWS Kinesis and Azure Event Hubs to help organizations streamline data security and compliance infrastructure and processes. </a:t>
            </a:r>
            <a:endParaRPr lang="en-US" sz="800" b="1" dirty="0"/>
          </a:p>
          <a:p>
            <a:pPr marL="171450" indent="-171450">
              <a:buFont typeface="Arial" panose="020B0604020202020204" pitchFamily="34" charset="0"/>
              <a:buChar char="•"/>
            </a:pPr>
            <a:r>
              <a:rPr lang="en-US" sz="800" b="1" dirty="0"/>
              <a:t>Help automate compliance </a:t>
            </a:r>
            <a:r>
              <a:rPr lang="en-US" sz="800" dirty="0"/>
              <a:t>using Guardium Data Protection to uncover regulated data in your data stores and generate reports using pre-built templates for regulations such as PCI DSS, SOX, HIPAA, GDPR, CCPA and many more. </a:t>
            </a:r>
            <a:endParaRPr lang="en-US" sz="800" b="1" dirty="0"/>
          </a:p>
          <a:p>
            <a:pPr marL="171450" indent="-171450">
              <a:buFont typeface="Arial" panose="020B0604020202020204" pitchFamily="34" charset="0"/>
              <a:buChar char="•"/>
            </a:pPr>
            <a:r>
              <a:rPr lang="en-US" sz="800" b="1" dirty="0"/>
              <a:t>Detect malicious behaviors and threats and respond </a:t>
            </a:r>
            <a:r>
              <a:rPr lang="en-US" sz="800" dirty="0"/>
              <a:t>by scanning for known weaknesses related to configuration, user privileges, authentication, authorization, patches and more using Guardium Vulnerability Assessment. Guardium Vulnerability Assessment scans data environments to detect vulnerabilities, security gaps, and threats that could be exploited by hackers and suggests remedial actions.</a:t>
            </a:r>
          </a:p>
          <a:p>
            <a:pPr marL="171450" indent="-171450">
              <a:buFont typeface="Arial" panose="020B0604020202020204" pitchFamily="34" charset="0"/>
              <a:buChar char="•"/>
            </a:pPr>
            <a:endParaRPr lang="en-US" sz="800" dirty="0"/>
          </a:p>
          <a:p>
            <a:pPr marL="0" indent="0">
              <a:buFont typeface="Arial" panose="020B0604020202020204" pitchFamily="34" charset="0"/>
              <a:buNone/>
            </a:pPr>
            <a:r>
              <a:rPr lang="en-US" sz="800" dirty="0"/>
              <a:t>Through customer interviews and data aggregation, Forrester concludes that: </a:t>
            </a:r>
            <a:br>
              <a:rPr lang="en-US" sz="800" dirty="0"/>
            </a:br>
            <a:r>
              <a:rPr lang="en-US" sz="800" dirty="0"/>
              <a:t>IBM Security Guardium has the following three-year financial impact:</a:t>
            </a:r>
          </a:p>
          <a:p>
            <a:pPr marL="171450" indent="-171450" defTabSz="914400" fontAlgn="base">
              <a:lnSpc>
                <a:spcPct val="90000"/>
              </a:lnSpc>
              <a:spcBef>
                <a:spcPct val="0"/>
              </a:spcBef>
              <a:spcAft>
                <a:spcPct val="0"/>
              </a:spcAft>
              <a:buFont typeface="Arial" panose="020B0604020202020204" pitchFamily="34" charset="0"/>
              <a:buChar char="•"/>
            </a:pPr>
            <a:r>
              <a:rPr lang="en-US" sz="800" kern="0" dirty="0">
                <a:solidFill>
                  <a:srgbClr val="000000"/>
                </a:solidFill>
                <a:latin typeface="IBM Plex Sans Light"/>
              </a:rPr>
              <a:t>Reduced probability of a breach by 40%</a:t>
            </a:r>
          </a:p>
          <a:p>
            <a:pPr marL="171450" indent="-171450" defTabSz="914400" fontAlgn="base">
              <a:lnSpc>
                <a:spcPct val="90000"/>
              </a:lnSpc>
              <a:spcBef>
                <a:spcPct val="0"/>
              </a:spcBef>
              <a:spcAft>
                <a:spcPct val="0"/>
              </a:spcAft>
              <a:buFont typeface="Arial" panose="020B0604020202020204" pitchFamily="34" charset="0"/>
              <a:buChar char="•"/>
            </a:pPr>
            <a:r>
              <a:rPr lang="en-US" sz="800" kern="0" dirty="0">
                <a:solidFill>
                  <a:srgbClr val="000000"/>
                </a:solidFill>
                <a:latin typeface="IBM Plex Sans Light"/>
              </a:rPr>
              <a:t>Increased automation saves 79 hours during database analysis</a:t>
            </a:r>
          </a:p>
          <a:p>
            <a:pPr marL="171450" indent="-171450" defTabSz="914400" fontAlgn="base">
              <a:lnSpc>
                <a:spcPct val="90000"/>
              </a:lnSpc>
              <a:spcBef>
                <a:spcPct val="0"/>
              </a:spcBef>
              <a:spcAft>
                <a:spcPct val="0"/>
              </a:spcAft>
              <a:buFont typeface="Arial" panose="020B0604020202020204" pitchFamily="34" charset="0"/>
              <a:buChar char="•"/>
            </a:pPr>
            <a:r>
              <a:rPr lang="en-US" sz="800" kern="0" dirty="0">
                <a:solidFill>
                  <a:srgbClr val="000000"/>
                </a:solidFill>
                <a:latin typeface="IBM Plex Sans Light"/>
              </a:rPr>
              <a:t>Effort required to complete an audit decreased by 75%</a:t>
            </a:r>
            <a:endParaRPr lang="en-US" sz="800" dirty="0"/>
          </a:p>
          <a:p>
            <a:pPr marL="171450" indent="-171450">
              <a:buFont typeface="Arial" panose="020B0604020202020204" pitchFamily="34" charset="0"/>
              <a:buChar char="•"/>
            </a:pPr>
            <a:endParaRPr lang="en-US" sz="800" dirty="0"/>
          </a:p>
          <a:p>
            <a:pPr marL="0" indent="0">
              <a:buFont typeface="Arial" panose="020B0604020202020204" pitchFamily="34" charset="0"/>
              <a:buNone/>
            </a:pPr>
            <a:r>
              <a:rPr lang="en-US" sz="800" b="1" dirty="0">
                <a:effectLst/>
              </a:rPr>
              <a:t>Client Reference: </a:t>
            </a:r>
            <a:r>
              <a:rPr lang="en-US" sz="800" dirty="0"/>
              <a:t>Nationwide Mutual Insurance Company / United States - </a:t>
            </a:r>
            <a:r>
              <a:rPr lang="en-US" sz="800" dirty="0">
                <a:effectLst/>
              </a:rPr>
              <a:t>https://</a:t>
            </a:r>
            <a:r>
              <a:rPr lang="en-US" sz="800" dirty="0" err="1">
                <a:effectLst/>
              </a:rPr>
              <a:t>rv.roinnovation.com</a:t>
            </a:r>
            <a:r>
              <a:rPr lang="en-US" sz="800" dirty="0">
                <a:effectLst/>
              </a:rPr>
              <a:t>/ibm/</a:t>
            </a:r>
            <a:r>
              <a:rPr lang="en-US" sz="800" dirty="0" err="1">
                <a:effectLst/>
              </a:rPr>
              <a:t>UnifiedSearch.aspx?Imp</a:t>
            </a:r>
            <a:r>
              <a:rPr lang="en-US" sz="800" dirty="0">
                <a:effectLst/>
              </a:rPr>
              <a:t>=b8175596598342958d12b45daf70b598</a:t>
            </a:r>
            <a:endParaRPr lang="en-US" sz="800" dirty="0"/>
          </a:p>
          <a:p>
            <a:pPr marL="0" indent="0">
              <a:buFont typeface="Arial" panose="020B0604020202020204" pitchFamily="34" charset="0"/>
              <a:buNone/>
            </a:pPr>
            <a:r>
              <a:rPr lang="en-US" sz="800" b="1" dirty="0"/>
              <a:t>Client Case Study: </a:t>
            </a:r>
            <a:r>
              <a:rPr lang="en-US" sz="800" dirty="0"/>
              <a:t>Commercial International Bank S.A.E. (CIB) - </a:t>
            </a:r>
            <a:r>
              <a:rPr lang="en-US" sz="800" dirty="0" err="1"/>
              <a:t>www.ibm.com</a:t>
            </a:r>
            <a:r>
              <a:rPr lang="en-US" sz="800" dirty="0"/>
              <a:t>/case-studies/commercial-international-bank/</a:t>
            </a:r>
          </a:p>
          <a:p>
            <a:pPr>
              <a:spcBef>
                <a:spcPts val="0"/>
              </a:spcBef>
            </a:pPr>
            <a:r>
              <a:rPr lang="en-US" sz="800" dirty="0"/>
              <a:t>_____</a:t>
            </a:r>
            <a:br>
              <a:rPr lang="en-US" sz="800" dirty="0"/>
            </a:br>
            <a:r>
              <a:rPr lang="en-US" sz="600" dirty="0"/>
              <a:t>Sources:</a:t>
            </a:r>
          </a:p>
          <a:p>
            <a:pPr marL="0" marR="0" lvl="0" indent="0" algn="l" defTabSz="2438522" rtl="0" eaLnBrk="1" fontAlgn="auto" latinLnBrk="0" hangingPunct="1">
              <a:lnSpc>
                <a:spcPct val="100000"/>
              </a:lnSpc>
              <a:spcBef>
                <a:spcPts val="0"/>
              </a:spcBef>
              <a:spcAft>
                <a:spcPts val="0"/>
              </a:spcAft>
              <a:buClrTx/>
              <a:buSzTx/>
              <a:buFontTx/>
              <a:buNone/>
              <a:tabLst/>
              <a:defRPr/>
            </a:pPr>
            <a:r>
              <a:rPr lang="en-US" sz="800" b="0" dirty="0">
                <a:hlinkClick r:id="rId3"/>
              </a:rPr>
              <a:t>Forrester’s Total Economic Impact of IBM Security Guardium Study</a:t>
            </a:r>
            <a:endParaRPr lang="en-US" sz="3200" dirty="0"/>
          </a:p>
          <a:p>
            <a:pPr>
              <a:spcBef>
                <a:spcPts val="0"/>
              </a:spcBef>
            </a:pPr>
            <a:r>
              <a:rPr lang="en-US" sz="600" dirty="0">
                <a:hlinkClick r:id="rId4">
                  <a:extLst>
                    <a:ext uri="{A12FA001-AC4F-418D-AE19-62706E023703}">
                      <ahyp:hlinkClr xmlns:ahyp="http://schemas.microsoft.com/office/drawing/2018/hyperlinkcolor" val="tx"/>
                    </a:ext>
                  </a:extLst>
                </a:hlinkClick>
              </a:rPr>
              <a:t>https://www.ibm.com/products/ibm-security-discover-and-classify</a:t>
            </a:r>
            <a:endParaRPr lang="en-US" sz="600" dirty="0"/>
          </a:p>
          <a:p>
            <a:pPr>
              <a:spcBef>
                <a:spcPts val="0"/>
              </a:spcBef>
            </a:pPr>
            <a:r>
              <a:rPr lang="en-US" sz="600" dirty="0">
                <a:hlinkClick r:id="rId5">
                  <a:extLst>
                    <a:ext uri="{A12FA001-AC4F-418D-AE19-62706E023703}">
                      <ahyp:hlinkClr xmlns:ahyp="http://schemas.microsoft.com/office/drawing/2018/hyperlinkcolor" val="tx"/>
                    </a:ext>
                  </a:extLst>
                </a:hlinkClick>
              </a:rPr>
              <a:t>https://www.ibm.com/products/guardium-data-encryption</a:t>
            </a:r>
            <a:endParaRPr lang="en-US" sz="600" dirty="0"/>
          </a:p>
          <a:p>
            <a:pPr>
              <a:spcBef>
                <a:spcPts val="0"/>
              </a:spcBef>
            </a:pPr>
            <a:r>
              <a:rPr lang="en-US" sz="600" dirty="0">
                <a:hlinkClick r:id="rId6">
                  <a:extLst>
                    <a:ext uri="{A12FA001-AC4F-418D-AE19-62706E023703}">
                      <ahyp:hlinkClr xmlns:ahyp="http://schemas.microsoft.com/office/drawing/2018/hyperlinkcolor" val="tx"/>
                    </a:ext>
                  </a:extLst>
                </a:hlinkClick>
              </a:rPr>
              <a:t>https://www.ibm.com/products/guardium-insights</a:t>
            </a:r>
            <a:endParaRPr lang="en-US" sz="600" dirty="0"/>
          </a:p>
          <a:p>
            <a:pPr>
              <a:spcBef>
                <a:spcPts val="0"/>
              </a:spcBef>
            </a:pPr>
            <a:r>
              <a:rPr lang="en-US" sz="600" dirty="0">
                <a:hlinkClick r:id="rId7">
                  <a:extLst>
                    <a:ext uri="{A12FA001-AC4F-418D-AE19-62706E023703}">
                      <ahyp:hlinkClr xmlns:ahyp="http://schemas.microsoft.com/office/drawing/2018/hyperlinkcolor" val="tx"/>
                    </a:ext>
                  </a:extLst>
                </a:hlinkClick>
              </a:rPr>
              <a:t>https://www.ibm.com/products/ibm-guardium-data-protection</a:t>
            </a:r>
            <a:endParaRPr lang="en-US" sz="600" dirty="0"/>
          </a:p>
          <a:p>
            <a:pPr>
              <a:spcBef>
                <a:spcPts val="0"/>
              </a:spcBef>
            </a:pPr>
            <a:r>
              <a:rPr lang="en-US" sz="600" dirty="0">
                <a:hlinkClick r:id="rId8">
                  <a:extLst>
                    <a:ext uri="{A12FA001-AC4F-418D-AE19-62706E023703}">
                      <ahyp:hlinkClr xmlns:ahyp="http://schemas.microsoft.com/office/drawing/2018/hyperlinkcolor" val="tx"/>
                    </a:ext>
                  </a:extLst>
                </a:hlinkClick>
              </a:rPr>
              <a:t>https://www.ibm.com/products/ibm-guardium-vulnerability-assessment</a:t>
            </a:r>
            <a:endParaRPr lang="en-US" sz="800" dirty="0"/>
          </a:p>
        </p:txBody>
      </p:sp>
      <p:sp>
        <p:nvSpPr>
          <p:cNvPr id="4" name="Footer Placeholder 3"/>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34B6AD47-2F8C-46F7-A6EF-4906DE77FE2A}"/>
              </a:ext>
            </a:extLst>
          </p:cNvPr>
          <p:cNvSpPr>
            <a:spLocks noGrp="1" noRot="1" noChangeAspect="1"/>
          </p:cNvSpPr>
          <p:nvPr>
            <p:ph type="sldImg"/>
          </p:nvPr>
        </p:nvSpPr>
        <p:spPr>
          <a:xfrm>
            <a:off x="203200" y="228600"/>
            <a:ext cx="6419850" cy="3611563"/>
          </a:xfrm>
        </p:spPr>
      </p:sp>
      <p:sp>
        <p:nvSpPr>
          <p:cNvPr id="2" name="Slide Number Placeholder 1">
            <a:extLst>
              <a:ext uri="{FF2B5EF4-FFF2-40B4-BE49-F238E27FC236}">
                <a16:creationId xmlns:a16="http://schemas.microsoft.com/office/drawing/2014/main" id="{11020F0E-C2FA-C789-F164-6347889D6C79}"/>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35618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pPr marL="0" lvl="1" indent="0">
              <a:buNone/>
            </a:pPr>
            <a:r>
              <a:rPr lang="en-US" i="1" dirty="0"/>
              <a:t>[Presenter:  This slide serves as “just don’t take our word for it”, see what a leading independent and objective research firm was able to validate in terms of business benefits of using Guardium gathered from interviews with security leaders using the product.]</a:t>
            </a:r>
            <a:endParaRPr lang="en-US" dirty="0"/>
          </a:p>
          <a:p>
            <a:pPr marL="0" lvl="1" indent="0">
              <a:buNone/>
            </a:pPr>
            <a:endParaRPr lang="en-US" dirty="0">
              <a:cs typeface="Arial" panose="020B0604020202020204" pitchFamily="34" charset="0"/>
            </a:endParaRPr>
          </a:p>
          <a:p>
            <a:pPr marL="0" lvl="1" indent="0">
              <a:buNone/>
            </a:pPr>
            <a:r>
              <a:rPr lang="en-US" b="0" dirty="0"/>
              <a:t>IBM Security™ Guardium Insights </a:t>
            </a:r>
            <a:r>
              <a:rPr lang="en-US" dirty="0"/>
              <a:t>simplifies your organization’s Data Security architecture and enables access to long-term data security and compliance data. It provides security teams with risk-based views and alerts, as well as advanced analytics based on proprietary ML technology to uncover hidden threats. Guardium Insights gives security professionals the ability to quickly create data security and audit reports, monitor activity in on-premise and DBaaS sources, and take action from a central location.</a:t>
            </a:r>
          </a:p>
          <a:p>
            <a:pPr marL="0" lvl="1" indent="0">
              <a:buNone/>
            </a:pPr>
            <a:endParaRPr lang="en-US" dirty="0">
              <a:cs typeface="Arial" panose="020B0604020202020204" pitchFamily="34" charset="0"/>
            </a:endParaRPr>
          </a:p>
          <a:p>
            <a:pPr marL="0" lvl="1" indent="0">
              <a:buNone/>
            </a:pPr>
            <a:r>
              <a:rPr lang="en-US" dirty="0">
                <a:cs typeface="Arial" panose="020B0604020202020204" pitchFamily="34" charset="0"/>
              </a:rPr>
              <a:t>IBM commissioned Forrester Consulting, an independent and objective research-based consulting firm, to conduct a Total Economic Impact (TEI) study and examine the potential return on investment (ROI) enterprises may realize by deploying IBM Security Guardium.  Some of the key business benefits customers highlighted were:</a:t>
            </a:r>
          </a:p>
          <a:p>
            <a:pPr marL="0" lvl="1" indent="0">
              <a:buNone/>
            </a:pPr>
            <a:endParaRPr lang="en-US" dirty="0">
              <a:cs typeface="Arial" panose="020B0604020202020204" pitchFamily="34" charset="0"/>
            </a:endParaRPr>
          </a:p>
          <a:p>
            <a:pPr marL="171450" lvl="1" indent="-171450">
              <a:buFont typeface="Arial" panose="020B0604020202020204" pitchFamily="34" charset="0"/>
              <a:buChar char="•"/>
            </a:pPr>
            <a:r>
              <a:rPr lang="en-US" b="1" dirty="0">
                <a:cs typeface="Arial" panose="020B0604020202020204" pitchFamily="34" charset="0"/>
              </a:rPr>
              <a:t>Reduce audit prep time by 75% with automated compliance audit and reporting</a:t>
            </a:r>
            <a:r>
              <a:rPr lang="en-US" dirty="0">
                <a:cs typeface="Arial" panose="020B0604020202020204" pitchFamily="34" charset="0"/>
              </a:rPr>
              <a:t>.  Guardium eliminated the need to collect data from disparate sources and provides one central location with all the required information readily available. The efficiencies created from this workflow saved $2.1M.</a:t>
            </a:r>
          </a:p>
          <a:p>
            <a:pPr marL="0" lvl="1" indent="0">
              <a:buNone/>
            </a:pPr>
            <a:endParaRPr lang="en-US" dirty="0">
              <a:cs typeface="Arial" panose="020B0604020202020204" pitchFamily="34" charset="0"/>
            </a:endParaRPr>
          </a:p>
          <a:p>
            <a:pPr marL="171450" lvl="1" indent="-171450">
              <a:buFont typeface="Arial" panose="020B0604020202020204" pitchFamily="34" charset="0"/>
              <a:buChar char="•"/>
            </a:pPr>
            <a:r>
              <a:rPr lang="en-US" b="1" dirty="0">
                <a:cs typeface="Arial" panose="020B0604020202020204" pitchFamily="34" charset="0"/>
              </a:rPr>
              <a:t>Decrease breaches by 40% with centralized visibility and analytics</a:t>
            </a:r>
            <a:r>
              <a:rPr lang="en-US" dirty="0">
                <a:cs typeface="Arial" panose="020B0604020202020204" pitchFamily="34" charset="0"/>
              </a:rPr>
              <a:t>.  </a:t>
            </a:r>
            <a:r>
              <a:rPr lang="en-US" dirty="0"/>
              <a:t>The vulnerability management, threat monitoring and detection, and asset prioritization capabilities provided by Guardian have enabled the customer to avoid the potentially significant costs of a data breach. Over three years, these costs amount to a total of $990K.</a:t>
            </a:r>
          </a:p>
          <a:p>
            <a:pPr marL="171450" lvl="1" indent="-171450">
              <a:buFont typeface="Arial" panose="020B0604020202020204" pitchFamily="34" charset="0"/>
              <a:buChar char="•"/>
            </a:pPr>
            <a:endParaRPr lang="en-US" dirty="0">
              <a:cs typeface="Arial" panose="020B0604020202020204" pitchFamily="34" charset="0"/>
            </a:endParaRPr>
          </a:p>
          <a:p>
            <a:pPr marL="171450" lvl="1" indent="-171450">
              <a:buFont typeface="Arial" panose="020B0604020202020204" pitchFamily="34" charset="0"/>
              <a:buChar char="•"/>
            </a:pPr>
            <a:r>
              <a:rPr lang="en-US" b="1" dirty="0">
                <a:cs typeface="Arial" panose="020B0604020202020204" pitchFamily="34" charset="0"/>
              </a:rPr>
              <a:t>Saving up to 1,000 hours of DBA time annually with automated processes</a:t>
            </a:r>
            <a:r>
              <a:rPr lang="en-US" dirty="0">
                <a:cs typeface="Arial" panose="020B0604020202020204" pitchFamily="34" charset="0"/>
              </a:rPr>
              <a:t>.  </a:t>
            </a:r>
            <a:r>
              <a:rPr lang="en-US" dirty="0"/>
              <a:t>Guardium allowed this customer to automate previously manual processes, saving DBAs significant time. These efficiencies saved the organization $822K over three years.</a:t>
            </a:r>
            <a:br>
              <a:rPr lang="en-US" dirty="0"/>
            </a:br>
            <a:endParaRPr lang="en-US" dirty="0"/>
          </a:p>
          <a:p>
            <a:pPr marL="0" lvl="1" indent="0">
              <a:buNone/>
            </a:pPr>
            <a:r>
              <a:rPr lang="en-US" dirty="0">
                <a:cs typeface="Arial" panose="020B0604020202020204" pitchFamily="34" charset="0"/>
              </a:rPr>
              <a:t>Source: The Total Economic Impact™ Of IBM Security Guardium, Forrester Consulting, October 2020</a:t>
            </a:r>
          </a:p>
          <a:p>
            <a:pPr marL="0" lvl="1" indent="0">
              <a:buNone/>
            </a:pPr>
            <a:endParaRPr lang="en-US" dirty="0">
              <a:cs typeface="Arial" panose="020B0604020202020204" pitchFamily="34" charset="0"/>
            </a:endParaRPr>
          </a:p>
          <a:p>
            <a:pPr marL="0" lvl="1" indent="0">
              <a:buNone/>
            </a:pPr>
            <a:endParaRPr lang="en-US" dirty="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4C056493-7F8C-4B28-E29B-64B74E9B53E4}"/>
              </a:ext>
            </a:extLst>
          </p:cNvPr>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17708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i="1" dirty="0">
                <a:solidFill>
                  <a:srgbClr val="000000"/>
                </a:solidFill>
              </a:rPr>
              <a:t>&lt;Presenter: Sets the tone with audience that security teams are likely moving as quickly as they can to protect whatever is changing within their environments.&gt;</a:t>
            </a:r>
            <a:br>
              <a:rPr lang="en-US" i="1" dirty="0">
                <a:solidFill>
                  <a:srgbClr val="000000"/>
                </a:solidFill>
              </a:rPr>
            </a:br>
            <a:endParaRPr lang="en-US" i="1" dirty="0">
              <a:solidFill>
                <a:srgbClr val="000000"/>
              </a:solidFill>
            </a:endParaRPr>
          </a:p>
          <a:p>
            <a:pPr defTabSz="914400">
              <a:defRPr/>
            </a:pPr>
            <a:r>
              <a:rPr lang="en-US" kern="0" dirty="0">
                <a:latin typeface="IBM Plex Sans Light"/>
              </a:rPr>
              <a:t>It doesn’t matter who you are - be it a multi-national corporation, to a start-up in stealth mode, ultimately everyone’s cybersecurity strategy </a:t>
            </a:r>
            <a:r>
              <a:rPr kumimoji="0" lang="en-US" b="0" i="0" u="none" strike="noStrike" kern="0" cap="none" spc="0" normalizeH="0" baseline="0" noProof="0" dirty="0">
                <a:ln>
                  <a:noFill/>
                </a:ln>
                <a:effectLst/>
                <a:uLnTx/>
                <a:uFillTx/>
                <a:latin typeface="IBM Plex Sans Light"/>
              </a:rPr>
              <a:t>is racing to manage </a:t>
            </a:r>
            <a:r>
              <a:rPr lang="en-US" kern="0" dirty="0">
                <a:latin typeface="IBM Plex Sans Light"/>
              </a:rPr>
              <a:t>and mitigate </a:t>
            </a:r>
            <a:r>
              <a:rPr kumimoji="0" lang="en-US" b="0" i="0" u="none" strike="noStrike" kern="0" cap="none" spc="0" normalizeH="0" baseline="0" noProof="0" dirty="0">
                <a:ln>
                  <a:noFill/>
                </a:ln>
                <a:effectLst/>
                <a:uLnTx/>
                <a:uFillTx/>
                <a:latin typeface="IBM Plex Sans Light"/>
              </a:rPr>
              <a:t>risk</a:t>
            </a:r>
            <a:r>
              <a:rPr lang="en-US" kern="0" dirty="0">
                <a:latin typeface="IBM Plex Sans Light"/>
              </a:rPr>
              <a:t>. </a:t>
            </a:r>
            <a:endParaRPr lang="en-US" dirty="0"/>
          </a:p>
          <a:p>
            <a:pPr defTabSz="914400">
              <a:defRPr/>
            </a:pPr>
            <a:r>
              <a:rPr lang="en-US" kern="0" dirty="0">
                <a:latin typeface="IBM Plex Sans Light"/>
              </a:rPr>
              <a:t>And this is the reality of executing that today - talented people, across the globe, with hands on keyboards, doing their best. </a:t>
            </a:r>
            <a:endParaRPr lang="en-US" dirty="0"/>
          </a:p>
          <a:p>
            <a:pPr defTabSz="914400">
              <a:defRPr/>
            </a:pPr>
            <a:endParaRPr lang="en-US" kern="0" dirty="0">
              <a:latin typeface="IBM Plex Sans Light"/>
            </a:endParaRPr>
          </a:p>
          <a:p>
            <a:pPr defTabSz="914400">
              <a:defRPr/>
            </a:pPr>
            <a:r>
              <a:rPr lang="en-US" kern="0" dirty="0">
                <a:latin typeface="IBM Plex Sans Light"/>
              </a:rPr>
              <a:t>But this race isn’t just impacting Security practitioners, it permeates across teams, up to the board level, and even to the fabric of our society</a:t>
            </a:r>
            <a:r>
              <a:rPr kumimoji="0" lang="en-US" b="0" i="0" u="none" strike="noStrike" kern="0" cap="none" spc="0" normalizeH="0" baseline="0" noProof="0" dirty="0">
                <a:ln>
                  <a:noFill/>
                </a:ln>
                <a:effectLst/>
                <a:uLnTx/>
                <a:uFillTx/>
                <a:latin typeface="IBM Plex Sans Light"/>
              </a:rPr>
              <a:t> and </a:t>
            </a:r>
            <a:r>
              <a:rPr lang="en-US" kern="0" dirty="0">
                <a:latin typeface="IBM Plex Sans Light"/>
              </a:rPr>
              <a:t>economic prosperity. </a:t>
            </a:r>
            <a:endParaRPr lang="en-US" dirty="0"/>
          </a:p>
          <a:p>
            <a:pPr defTabSz="914400">
              <a:defRPr/>
            </a:pPr>
            <a:r>
              <a:rPr lang="en-US" kern="0" dirty="0">
                <a:latin typeface="IBM Plex Sans Light"/>
              </a:rPr>
              <a:t>And with the weight of all of that on </a:t>
            </a:r>
            <a:r>
              <a:rPr kumimoji="0" lang="en-US" b="0" i="0" u="none" strike="noStrike" kern="0" cap="none" spc="0" normalizeH="0" baseline="0" noProof="0" dirty="0">
                <a:ln>
                  <a:noFill/>
                </a:ln>
                <a:effectLst/>
                <a:uLnTx/>
                <a:uFillTx/>
                <a:latin typeface="IBM Plex Sans Light"/>
              </a:rPr>
              <a:t>their </a:t>
            </a:r>
            <a:r>
              <a:rPr lang="en-US" kern="0" dirty="0">
                <a:latin typeface="IBM Plex Sans Light"/>
              </a:rPr>
              <a:t>shoulders, IBM </a:t>
            </a:r>
            <a:r>
              <a:rPr lang="en-US" kern="0" dirty="0" err="1">
                <a:latin typeface="IBM Plex Sans Light"/>
              </a:rPr>
              <a:t>recognise</a:t>
            </a:r>
            <a:r>
              <a:rPr lang="en-US" kern="0" dirty="0">
                <a:latin typeface="IBM Plex Sans Light"/>
              </a:rPr>
              <a:t> that this is a really tough challenge for both the </a:t>
            </a:r>
            <a:r>
              <a:rPr lang="en-US" kern="0" dirty="0" err="1">
                <a:latin typeface="IBM Plex Sans Light"/>
              </a:rPr>
              <a:t>organisation</a:t>
            </a:r>
            <a:r>
              <a:rPr lang="en-US" kern="0" dirty="0">
                <a:latin typeface="IBM Plex Sans Light"/>
              </a:rPr>
              <a:t>, and the highly skilled individuals in the hot seat. </a:t>
            </a:r>
            <a:endParaRPr lang="en-US" dirty="0"/>
          </a:p>
          <a:p>
            <a:pPr defTabSz="914400">
              <a:defRPr/>
            </a:pPr>
            <a:endParaRPr lang="en-US" kern="0" dirty="0">
              <a:latin typeface="IBM Plex Sans Light"/>
            </a:endParaRPr>
          </a:p>
          <a:p>
            <a:pPr defTabSz="914400">
              <a:defRPr/>
            </a:pPr>
            <a:r>
              <a:rPr lang="en-US" kern="0" dirty="0">
                <a:latin typeface="IBM Plex Sans Light"/>
              </a:rPr>
              <a:t>So we have a duty to make these Security practitioners even more effective, and I’ll explain specifically how we’re doing that. </a:t>
            </a:r>
            <a:endParaRPr lang="en-US" dirty="0"/>
          </a:p>
          <a:p>
            <a:pPr defTabSz="914400">
              <a:defRPr/>
            </a:pPr>
            <a:r>
              <a:rPr lang="en-US" kern="0" dirty="0">
                <a:latin typeface="IBM Plex Sans Light"/>
              </a:rPr>
              <a:t>But first let’s take a look at some of the major factors affecting businesses approach to cybersecurity today.</a:t>
            </a:r>
            <a:endParaRPr lang="en-US" dirty="0">
              <a:latin typeface="IBM Plex Sans Light"/>
            </a:endParaRPr>
          </a:p>
          <a:p>
            <a:pPr defTabSz="914400">
              <a:spcBef>
                <a:spcPts val="2933"/>
              </a:spcBef>
              <a:spcAft>
                <a:spcPct val="0"/>
              </a:spcAft>
              <a:buFont typeface="IBM Plex Sans Light" pitchFamily="2" charset="2"/>
              <a:defRPr/>
            </a:pPr>
            <a:endParaRPr lang="en-US" kern="0" dirty="0"/>
          </a:p>
          <a:p>
            <a:pPr marL="0" marR="0" lvl="0" indent="0" algn="l" defTabSz="914400" rtl="0" eaLnBrk="1" fontAlgn="base" latinLnBrk="0" hangingPunct="1">
              <a:lnSpc>
                <a:spcPct val="100000"/>
              </a:lnSpc>
              <a:spcBef>
                <a:spcPts val="2933"/>
              </a:spcBef>
              <a:spcAft>
                <a:spcPct val="0"/>
              </a:spcAft>
              <a:buClr>
                <a:srgbClr val="001141"/>
              </a:buClr>
              <a:buSzPct val="90000"/>
              <a:buFont typeface="IBM Plex Sans Light" pitchFamily="2" charset="2"/>
              <a:buNone/>
              <a:tabLst/>
              <a:defRPr/>
            </a:pPr>
            <a:endPar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ndParaRPr>
          </a:p>
          <a:p>
            <a:endParaRPr lang="en-US" dirty="0">
              <a:solidFill>
                <a:srgbClr val="000000"/>
              </a:solidFill>
            </a:endParaRPr>
          </a:p>
          <a:p>
            <a:endParaRPr lang="en-US" dirty="0">
              <a:solidFill>
                <a:srgbClr val="000000"/>
              </a:solidFill>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839342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https://</a:t>
            </a:r>
            <a:r>
              <a:rPr lang="en-US" dirty="0" err="1"/>
              <a:t>newsroom.ibm.com</a:t>
            </a:r>
            <a:r>
              <a:rPr lang="en-US" dirty="0"/>
              <a:t>/IBM-to-Help-Automate-Cloud-Data-Protection-with-Acquisition-of-Polar-Security</a:t>
            </a:r>
          </a:p>
          <a:p>
            <a:br>
              <a:rPr lang="en-US" dirty="0"/>
            </a:br>
            <a:r>
              <a:rPr lang="en-US" dirty="0"/>
              <a:t>IBM to Help Automate Cloud Data Protection with Acquisition of Polar Security</a:t>
            </a:r>
          </a:p>
          <a:p>
            <a:endParaRPr lang="en-US" dirty="0"/>
          </a:p>
          <a:p>
            <a:r>
              <a:rPr lang="en-US" dirty="0"/>
              <a:t>IBM has acquired Polar Security, an innovator in technology that helps companies discover, continuously monitor and secure cloud and software-as-a-service (SaaS) application data – and addresses the growing shadow data problem.</a:t>
            </a:r>
          </a:p>
          <a:p>
            <a:endParaRPr lang="en-US" dirty="0"/>
          </a:p>
          <a:p>
            <a:r>
              <a:rPr lang="en-US" dirty="0"/>
              <a:t>The pandemic drove a sharp increase in cloud adoption, leaving organizations to grapple with a deluge of cloud data that led to more silos and “shadow data”– sensitive data not being tracked or managed.</a:t>
            </a:r>
            <a:br>
              <a:rPr lang="en-US" dirty="0"/>
            </a:br>
            <a:endParaRPr lang="en-US" dirty="0"/>
          </a:p>
          <a:p>
            <a:r>
              <a:rPr lang="en-US" dirty="0"/>
              <a:t>Founded in January 2021, Polar Security is a pioneer of data security posture management (DSPM) – an emerging cybersecurity segment that reveals where sensitive data is stored, who has access to it, how it’s used, and identifies vulnerabilities with the underlying security posture, including with policies, configurations, or data usage.</a:t>
            </a:r>
            <a:br>
              <a:rPr lang="en-US" dirty="0"/>
            </a:br>
            <a:endParaRPr lang="en-US" dirty="0"/>
          </a:p>
          <a:p>
            <a:r>
              <a:rPr lang="en-US" dirty="0"/>
              <a:t>An agentless platform that connects within minutes, Polar Security can automatically find unknown and sensitive data across the cloud, including structured and unstructured assets within cloud service providers, SaaS properties, and data lakes. Once discovered, Polar Security classifies the data, maps the potential and actual flow of that data, and identifies vulnerabilities, such as misconfigurations, over-entitlements, and behavior that violates policy or regulations. </a:t>
            </a:r>
          </a:p>
          <a:p>
            <a:br>
              <a:rPr lang="en-US" dirty="0"/>
            </a:br>
            <a:r>
              <a:rPr lang="en-US" dirty="0"/>
              <a:t>Based on a risk-based prioritization methodology, Polar Security provides remediation reports that pinpoint the most pressing security risks and compliance violations and provides an analysis of the underlying causes and practical recommendations to address them. Financial terms were not disclosed. </a:t>
            </a:r>
          </a:p>
          <a:p>
            <a:r>
              <a:rPr lang="en-US" dirty="0"/>
              <a:t>IBM plans to integrate Polar Security’s DSPM technology within its </a:t>
            </a:r>
            <a:r>
              <a:rPr lang="en-US" dirty="0">
                <a:hlinkClick r:id="rId3"/>
              </a:rPr>
              <a:t>Guardium</a:t>
            </a:r>
            <a:r>
              <a:rPr lang="en-US" dirty="0"/>
              <a:t> family of leading data security products. With the integration of Polar Security’s DSPM technology, IBM Security® Guardium will provide security teams with a data security platform that spans all data types across all storage locations – SaaS, on premise and in public cloud infrastructure. </a:t>
            </a:r>
            <a:br>
              <a:rPr lang="en-US" dirty="0"/>
            </a:br>
            <a:endParaRPr lang="en-US" dirty="0"/>
          </a:p>
          <a:p>
            <a:r>
              <a:rPr lang="en-US" dirty="0"/>
              <a:t>Clients can learn more about Polar Security by visiting: </a:t>
            </a:r>
            <a:r>
              <a:rPr lang="en-US" dirty="0">
                <a:hlinkClick r:id="rId4"/>
              </a:rPr>
              <a:t>https://www.polar.security/</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929224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19850" cy="3611563"/>
          </a:xfrm>
        </p:spPr>
      </p:sp>
      <p:sp>
        <p:nvSpPr>
          <p:cNvPr id="3" name="Notes Placeholder 2"/>
          <p:cNvSpPr>
            <a:spLocks noGrp="1"/>
          </p:cNvSpPr>
          <p:nvPr>
            <p:ph type="body" idx="1"/>
          </p:nvPr>
        </p:nvSpPr>
        <p:spPr/>
        <p:txBody>
          <a:bodyPr/>
          <a:lstStyle/>
          <a:p>
            <a:r>
              <a:rPr lang="en-US" dirty="0"/>
              <a:t>Next, lets discuss how we can help you to authenticate users and manage employee devices</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95ADCB50-A944-E8BC-255F-E53754E7571E}"/>
              </a:ext>
            </a:extLst>
          </p:cNvPr>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2778397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pPr marL="0" indent="0">
              <a:spcAft>
                <a:spcPts val="0"/>
              </a:spcAft>
              <a:buFont typeface="Arial" panose="020B0604020202020204" pitchFamily="34" charset="0"/>
              <a:buNone/>
            </a:pPr>
            <a:r>
              <a:rPr lang="en-US" sz="1000" i="1" dirty="0">
                <a:solidFill>
                  <a:srgbClr val="000000"/>
                </a:solidFill>
              </a:rPr>
              <a:t>&lt;Presenter: This slide sets the stage for identity being the “fabric” that underpins the modern enterprise, meaning it's the connection of individuals and devices to the </a:t>
            </a:r>
            <a:r>
              <a:rPr lang="en-US" i="1" dirty="0"/>
              <a:t>hybrid cloud resources they need to deliver business transformation.&gt;</a:t>
            </a:r>
            <a:endParaRPr lang="en-US" sz="1000" i="1" dirty="0">
              <a:solidFill>
                <a:srgbClr val="000000"/>
              </a:solidFill>
            </a:endParaRPr>
          </a:p>
          <a:p>
            <a:pPr marL="171450" indent="-171450">
              <a:spcAft>
                <a:spcPts val="0"/>
              </a:spcAft>
              <a:buFont typeface="Arial" panose="020B0604020202020204" pitchFamily="34" charset="0"/>
              <a:buChar char="•"/>
            </a:pPr>
            <a:endParaRPr lang="en-US" sz="1000" i="0" dirty="0">
              <a:solidFill>
                <a:srgbClr val="000000"/>
              </a:solidFill>
            </a:endParaRPr>
          </a:p>
          <a:p>
            <a:pPr marL="171450" indent="-171450">
              <a:spcAft>
                <a:spcPts val="0"/>
              </a:spcAft>
              <a:buFont typeface="Arial" panose="020B0604020202020204" pitchFamily="34" charset="0"/>
              <a:buChar char="•"/>
            </a:pPr>
            <a:r>
              <a:rPr lang="en-US" sz="1000" i="0" dirty="0">
                <a:solidFill>
                  <a:srgbClr val="000000"/>
                </a:solidFill>
              </a:rPr>
              <a:t>We know forward-leaning companies, the ones that will lead in the next era, are embracing change at an accelerated pace.</a:t>
            </a:r>
            <a:endParaRPr lang="en-US" sz="1000" b="0" i="0" kern="1200" dirty="0">
              <a:solidFill>
                <a:srgbClr val="000000"/>
              </a:solidFill>
              <a:effectLst/>
              <a:latin typeface="IBM Plex Sans" panose="020B0503050203000203" pitchFamily="34" charset="0"/>
              <a:ea typeface="+mn-ea"/>
              <a:cs typeface="+mn-cs"/>
            </a:endParaRP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endParaRPr lang="en-US" sz="1000" i="0" dirty="0">
              <a:solidFill>
                <a:srgbClr val="000000"/>
              </a:solidFill>
            </a:endParaRP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r>
              <a:rPr lang="en-US" sz="1000" b="1" i="0" kern="1200" dirty="0">
                <a:solidFill>
                  <a:srgbClr val="000000"/>
                </a:solidFill>
                <a:effectLst/>
                <a:latin typeface="IBM Plex Sans" panose="020B0503050203000203" pitchFamily="34" charset="0"/>
                <a:ea typeface="+mn-ea"/>
                <a:cs typeface="+mn-cs"/>
              </a:rPr>
              <a:t>They’re embracing hybrid cloud,</a:t>
            </a:r>
            <a:r>
              <a:rPr lang="en-US" sz="1000" b="0" i="0" kern="1200" dirty="0">
                <a:solidFill>
                  <a:srgbClr val="000000"/>
                </a:solidFill>
                <a:effectLst/>
                <a:latin typeface="IBM Plex Sans" panose="020B0503050203000203" pitchFamily="34" charset="0"/>
                <a:ea typeface="+mn-ea"/>
                <a:cs typeface="+mn-cs"/>
              </a:rPr>
              <a:t> to match the right workload to the right cloud environment for their business, in new and open ways.  </a:t>
            </a: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endParaRPr lang="en-US" sz="1000" b="0" i="0" kern="1200" dirty="0">
              <a:solidFill>
                <a:srgbClr val="000000"/>
              </a:solidFill>
              <a:effectLst/>
              <a:latin typeface="IBM Plex Sans" panose="020B0503050203000203" pitchFamily="34" charset="0"/>
              <a:ea typeface="+mn-ea"/>
              <a:cs typeface="+mn-cs"/>
            </a:endParaRP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r>
              <a:rPr lang="en-US" sz="1000" b="1" i="0" kern="1200" dirty="0">
                <a:solidFill>
                  <a:srgbClr val="000000"/>
                </a:solidFill>
                <a:effectLst/>
                <a:latin typeface="IBM Plex Sans" panose="020B0503050203000203" pitchFamily="34" charset="0"/>
                <a:ea typeface="+mn-ea"/>
                <a:cs typeface="+mn-cs"/>
              </a:rPr>
              <a:t>Their experiencing rapid digital transformation</a:t>
            </a:r>
            <a:r>
              <a:rPr lang="en-US" sz="1000" b="0" i="0" kern="1200" dirty="0">
                <a:solidFill>
                  <a:srgbClr val="000000"/>
                </a:solidFill>
                <a:effectLst/>
                <a:latin typeface="IBM Plex Sans" panose="020B0503050203000203" pitchFamily="34" charset="0"/>
                <a:ea typeface="+mn-ea"/>
                <a:cs typeface="+mn-cs"/>
              </a:rPr>
              <a:t> where resources are being accessed by a growing number of siloed constituents (including employees, suppliers, partners, and customers) all using multiple devices from distributed and remote locations.</a:t>
            </a: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endParaRPr lang="en-US" sz="1000" b="0" i="0" kern="1200" dirty="0">
              <a:solidFill>
                <a:srgbClr val="000000"/>
              </a:solidFill>
              <a:effectLst/>
              <a:latin typeface="IBM Plex Sans" panose="020B0503050203000203" pitchFamily="34" charset="0"/>
              <a:ea typeface="+mn-ea"/>
              <a:cs typeface="+mn-cs"/>
            </a:endParaRP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r>
              <a:rPr lang="en-US" sz="1000" b="0" dirty="0">
                <a:solidFill>
                  <a:srgbClr val="000000"/>
                </a:solidFill>
              </a:rPr>
              <a:t>And because they’re faced with evolving business disruptions like costly ransomware attacks targeting their most critical assets,</a:t>
            </a:r>
            <a:br>
              <a:rPr lang="en-US" sz="1000" b="0" dirty="0">
                <a:solidFill>
                  <a:srgbClr val="000000"/>
                </a:solidFill>
              </a:rPr>
            </a:br>
            <a:r>
              <a:rPr lang="en-US" sz="1000" b="1" dirty="0">
                <a:solidFill>
                  <a:srgbClr val="000000"/>
                </a:solidFill>
              </a:rPr>
              <a:t>They’re looking to build enduring security programs using a Zero Trust strategy in order to:</a:t>
            </a:r>
            <a:br>
              <a:rPr lang="en-US" sz="1000" b="0" dirty="0">
                <a:solidFill>
                  <a:srgbClr val="000000"/>
                </a:solidFill>
              </a:rPr>
            </a:br>
            <a:endParaRPr lang="en-US" sz="1000" i="0" dirty="0">
              <a:solidFill>
                <a:schemeClr val="bg1"/>
              </a:solidFill>
              <a:latin typeface="IBM Plex Sans" charset="0"/>
            </a:endParaRPr>
          </a:p>
          <a:p>
            <a:pPr marL="400050" lvl="1" indent="-228600">
              <a:spcAft>
                <a:spcPts val="0"/>
              </a:spcAft>
              <a:buFont typeface="+mj-lt"/>
              <a:buAutoNum type="arabicPeriod"/>
            </a:pPr>
            <a:r>
              <a:rPr lang="en-US" sz="1000" b="1" i="0" dirty="0">
                <a:solidFill>
                  <a:schemeClr val="bg1"/>
                </a:solidFill>
                <a:latin typeface="IBM Plex Sans" charset="0"/>
              </a:rPr>
              <a:t>Establish a state of least privilege</a:t>
            </a:r>
            <a:r>
              <a:rPr lang="en-US" sz="1000" i="0" dirty="0">
                <a:solidFill>
                  <a:schemeClr val="bg1"/>
                </a:solidFill>
                <a:latin typeface="IBM Plex Sans" charset="0"/>
              </a:rPr>
              <a:t> -- so no user or app has any more access than what’s needed.</a:t>
            </a:r>
            <a:br>
              <a:rPr lang="en-US" sz="1000" i="0" dirty="0">
                <a:solidFill>
                  <a:schemeClr val="bg1"/>
                </a:solidFill>
                <a:latin typeface="IBM Plex Sans" charset="0"/>
              </a:rPr>
            </a:br>
            <a:endParaRPr lang="en-US" sz="1000" i="0" dirty="0">
              <a:solidFill>
                <a:schemeClr val="bg1"/>
              </a:solidFill>
              <a:latin typeface="IBM Plex Sans" charset="0"/>
            </a:endParaRPr>
          </a:p>
          <a:p>
            <a:pPr marL="400050" lvl="1" indent="-228600">
              <a:spcAft>
                <a:spcPts val="0"/>
              </a:spcAft>
              <a:buFont typeface="+mj-lt"/>
              <a:buAutoNum type="arabicPeriod"/>
            </a:pPr>
            <a:r>
              <a:rPr lang="en-US" sz="1000" b="1" i="0" dirty="0">
                <a:solidFill>
                  <a:schemeClr val="bg1"/>
                </a:solidFill>
                <a:latin typeface="IBM Plex Sans" charset="0"/>
              </a:rPr>
              <a:t>Verify continuously</a:t>
            </a:r>
            <a:r>
              <a:rPr lang="en-US" sz="1000" i="0" dirty="0">
                <a:solidFill>
                  <a:schemeClr val="bg1"/>
                </a:solidFill>
                <a:latin typeface="IBM Plex Sans" charset="0"/>
              </a:rPr>
              <a:t>, as apps and users access data and tools.</a:t>
            </a:r>
            <a:br>
              <a:rPr lang="en-US" sz="1000" i="0" dirty="0">
                <a:solidFill>
                  <a:schemeClr val="bg1"/>
                </a:solidFill>
                <a:latin typeface="IBM Plex Sans" charset="0"/>
              </a:rPr>
            </a:br>
            <a:endParaRPr lang="en-US" sz="1000" i="0" dirty="0">
              <a:solidFill>
                <a:schemeClr val="bg1"/>
              </a:solidFill>
              <a:latin typeface="IBM Plex Sans" charset="0"/>
            </a:endParaRPr>
          </a:p>
          <a:p>
            <a:pPr marL="400050" lvl="1" indent="-228600">
              <a:spcAft>
                <a:spcPts val="0"/>
              </a:spcAft>
              <a:buFont typeface="+mj-lt"/>
              <a:buAutoNum type="arabicPeriod"/>
            </a:pPr>
            <a:r>
              <a:rPr lang="en-US" sz="1000" b="1" i="0" dirty="0">
                <a:solidFill>
                  <a:schemeClr val="bg1"/>
                </a:solidFill>
                <a:latin typeface="IBM Plex Sans" charset="0"/>
              </a:rPr>
              <a:t>And finally, to always assume a breach. </a:t>
            </a:r>
            <a:endParaRPr lang="en-US" b="1" kern="0" dirty="0">
              <a:solidFill>
                <a:srgbClr val="000000"/>
              </a:solidFill>
            </a:endParaRPr>
          </a:p>
          <a:p>
            <a:pPr marL="171450" marR="0" lvl="0" indent="-171450" algn="l" defTabSz="914400" rtl="0" eaLnBrk="1" fontAlgn="base" latinLnBrk="0" hangingPunct="1">
              <a:lnSpc>
                <a:spcPct val="100000"/>
              </a:lnSpc>
              <a:spcAft>
                <a:spcPts val="0"/>
              </a:spcAft>
              <a:buClr>
                <a:schemeClr val="bg1"/>
              </a:buClr>
              <a:buSzPct val="90000"/>
              <a:buFont typeface="Arial" panose="020B0604020202020204" pitchFamily="34" charset="0"/>
              <a:buChar char="•"/>
              <a:tabLst/>
              <a:defRPr/>
            </a:pPr>
            <a:endParaRPr lang="en-US" sz="1000" b="0" dirty="0">
              <a:solidFill>
                <a:srgbClr val="000000"/>
              </a:solidFill>
            </a:endParaRPr>
          </a:p>
          <a:p>
            <a:pPr marL="0" marR="0" lvl="0" indent="0" algn="l" defTabSz="914400" rtl="0" eaLnBrk="1" fontAlgn="base" latinLnBrk="0" hangingPunct="1">
              <a:lnSpc>
                <a:spcPct val="100000"/>
              </a:lnSpc>
              <a:spcAft>
                <a:spcPts val="0"/>
              </a:spcAft>
              <a:buClr>
                <a:schemeClr val="bg1"/>
              </a:buClr>
              <a:buSzPct val="90000"/>
              <a:buFont typeface="Arial" panose="020B0604020202020204" pitchFamily="34" charset="0"/>
              <a:buNone/>
              <a:tabLst/>
              <a:defRPr/>
            </a:pPr>
            <a:r>
              <a:rPr lang="en-US" sz="1000" b="0" i="0" kern="1200" dirty="0">
                <a:solidFill>
                  <a:srgbClr val="000000"/>
                </a:solidFill>
                <a:effectLst/>
                <a:latin typeface="IBM Plex Sans" panose="020B0503050203000203" pitchFamily="34" charset="0"/>
                <a:ea typeface="+mn-ea"/>
                <a:cs typeface="+mn-cs"/>
              </a:rPr>
              <a:t>Adapting to this change is dependent on one universal non-negotiable requirement...</a:t>
            </a:r>
          </a:p>
          <a:p>
            <a:pPr marL="0" marR="0" lvl="0" indent="0" algn="l" defTabSz="914400" rtl="0" eaLnBrk="1" fontAlgn="base" latinLnBrk="0" hangingPunct="1">
              <a:lnSpc>
                <a:spcPct val="100000"/>
              </a:lnSpc>
              <a:spcAft>
                <a:spcPts val="0"/>
              </a:spcAft>
              <a:buClr>
                <a:schemeClr val="bg1"/>
              </a:buClr>
              <a:buSzPct val="90000"/>
              <a:buFont typeface="Arial" panose="020B0604020202020204" pitchFamily="34" charset="0"/>
              <a:buNone/>
              <a:tabLst/>
              <a:defRPr/>
            </a:pPr>
            <a:endParaRPr lang="en-US" dirty="0">
              <a:solidFill>
                <a:srgbClr val="000000"/>
              </a:solidFill>
            </a:endParaRPr>
          </a:p>
          <a:p>
            <a:pPr marL="0" marR="0" lvl="0" indent="0" algn="l" defTabSz="914400" rtl="0" eaLnBrk="1" fontAlgn="base" latinLnBrk="0" hangingPunct="1">
              <a:lnSpc>
                <a:spcPct val="100000"/>
              </a:lnSpc>
              <a:spcAft>
                <a:spcPts val="0"/>
              </a:spcAft>
              <a:buClr>
                <a:schemeClr val="bg1"/>
              </a:buClr>
              <a:buSzPct val="90000"/>
              <a:buFont typeface="Arial" panose="020B0604020202020204" pitchFamily="34" charset="0"/>
              <a:buNone/>
              <a:tabLst/>
              <a:defRPr/>
            </a:pPr>
            <a:r>
              <a:rPr lang="en-US" sz="1000" b="1" i="0" kern="1200" dirty="0">
                <a:solidFill>
                  <a:srgbClr val="000000"/>
                </a:solidFill>
                <a:effectLst/>
                <a:latin typeface="IBM Plex Sans" panose="020B0503050203000203" pitchFamily="34" charset="0"/>
                <a:ea typeface="+mn-ea"/>
                <a:cs typeface="+mn-cs"/>
              </a:rPr>
              <a:t>Identity.  </a:t>
            </a:r>
            <a:r>
              <a:rPr lang="en-US" sz="1000" b="0" i="0" kern="1200" dirty="0">
                <a:solidFill>
                  <a:srgbClr val="000000"/>
                </a:solidFill>
                <a:effectLst/>
                <a:latin typeface="IBM Plex Sans" panose="020B0503050203000203" pitchFamily="34" charset="0"/>
                <a:ea typeface="+mn-ea"/>
                <a:cs typeface="+mn-cs"/>
              </a:rPr>
              <a:t>I</a:t>
            </a:r>
            <a:r>
              <a:rPr lang="en-US" b="0" dirty="0"/>
              <a:t>t’s the fabric that underpins the modern enterprise because it facilitates communication and collaboration to connect hybrid cloud resources with the individuals that need to access them.</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22</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Copyright IBM Corporation 2022</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3234744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36538"/>
            <a:ext cx="6432550" cy="3617912"/>
          </a:xfrm>
        </p:spPr>
      </p:sp>
      <p:sp>
        <p:nvSpPr>
          <p:cNvPr id="3" name="Notes Placeholder 2"/>
          <p:cNvSpPr>
            <a:spLocks noGrp="1"/>
          </p:cNvSpPr>
          <p:nvPr>
            <p:ph type="body" idx="1"/>
          </p:nvPr>
        </p:nvSpPr>
        <p:spPr>
          <a:xfrm>
            <a:off x="206710" y="4087090"/>
            <a:ext cx="6419088" cy="4637810"/>
          </a:xfrm>
        </p:spPr>
        <p:txBody>
          <a:bodyPr/>
          <a:lstStyle/>
          <a:p>
            <a:pPr marL="12700"/>
            <a:r>
              <a:rPr lang="en-US" i="1" dirty="0"/>
              <a:t>[Presenter: We advise clients who are starting on their Zero Trust journey to start with identity, as it’s foundational for identity-based access and one of the top vectors for external attacks. With incremental investments in process, it also can demonstrate quick wins. Although the implementation of MFA and the application of least privilege can improve the security of critical apps and data assets, it’s not Zero Trust without controls protecting those apps and assets, and visibility into where they reside.  This is where other areas of the IBM Security portfolio – i.e. Guardium, MaaS360, Qradar XDR, SASE (with Zscaler, and Zero Trust Acceleration Services– help our clients complete their Zero Trust architecture.]</a:t>
            </a:r>
            <a:endParaRPr lang="en-US" dirty="0"/>
          </a:p>
          <a:p>
            <a:pPr marL="12700" indent="0">
              <a:buFont typeface="Arial" panose="020B0604020202020204" pitchFamily="34" charset="0"/>
              <a:buNone/>
            </a:pPr>
            <a:endParaRPr lang="en-US" dirty="0"/>
          </a:p>
          <a:p>
            <a:pPr marL="12700" indent="0">
              <a:buFont typeface="Arial" panose="020B0604020202020204" pitchFamily="34" charset="0"/>
              <a:buNone/>
            </a:pPr>
            <a:r>
              <a:rPr lang="en-US" dirty="0"/>
              <a:t>Identity and Access Management is a foundational element of a Zero Trust strategy as identity-based access is one of the top vectors for external attacks, as highlighted earlier.  Let’s take a deeper look at IBM Security Verify and how it provides deep, AI-powered context for both consumer and workforce identity and access management.   Protect your users and apps, inside and outside the enterprise, with a low-friction, cloud-native, software-as-a-service (SaaS) approach that leverages the cloud. </a:t>
            </a:r>
          </a:p>
          <a:p>
            <a:pPr marL="12700" indent="0">
              <a:buFont typeface="Arial" panose="020B0604020202020204" pitchFamily="34" charset="0"/>
              <a:buNone/>
            </a:pPr>
            <a:endParaRPr lang="en-US" dirty="0"/>
          </a:p>
          <a:p>
            <a:pPr marL="12700" indent="0">
              <a:buFont typeface="Arial" panose="020B0604020202020204" pitchFamily="34" charset="0"/>
              <a:buNone/>
            </a:pPr>
            <a:r>
              <a:rPr lang="en-US" dirty="0"/>
              <a:t>Core Verify features include:</a:t>
            </a:r>
          </a:p>
          <a:p>
            <a:pPr marL="184150" indent="-171450">
              <a:buFont typeface="Arial" panose="020B0604020202020204" pitchFamily="34" charset="0"/>
              <a:buChar char="•"/>
            </a:pPr>
            <a:r>
              <a:rPr lang="en-US" dirty="0"/>
              <a:t>Single Sign On (SSO) for centralized access control and reduced password fatigue for cloud and on-prem applications. </a:t>
            </a:r>
          </a:p>
          <a:p>
            <a:pPr marL="184150" indent="-171450">
              <a:buFont typeface="Arial" panose="020B0604020202020204" pitchFamily="34" charset="0"/>
              <a:buChar char="•"/>
            </a:pPr>
            <a:r>
              <a:rPr lang="en-US" dirty="0"/>
              <a:t>Adaptive Access utilizing continuous risk-based authentication and adaptive access control.</a:t>
            </a:r>
          </a:p>
          <a:p>
            <a:pPr marL="184150" indent="-171450">
              <a:buFont typeface="Arial" panose="020B0604020202020204" pitchFamily="34" charset="0"/>
              <a:buChar char="•"/>
            </a:pPr>
            <a:r>
              <a:rPr lang="en-US" dirty="0"/>
              <a:t>Advanced Passwordless Authentication with QR code and FIDO2 authentication.</a:t>
            </a:r>
          </a:p>
          <a:p>
            <a:pPr marL="184150" indent="-171450">
              <a:buFont typeface="Arial" panose="020B0604020202020204" pitchFamily="34" charset="0"/>
              <a:buChar char="•"/>
            </a:pPr>
            <a:r>
              <a:rPr lang="en-US" dirty="0"/>
              <a:t>Lifecyle Management to provision, audit and report on user access and activity through lifecycle, compliance and analytics capabilities.</a:t>
            </a:r>
          </a:p>
          <a:p>
            <a:pPr marL="184150" indent="-171450">
              <a:buFont typeface="Arial" panose="020B0604020202020204" pitchFamily="34" charset="0"/>
              <a:buChar char="•"/>
            </a:pPr>
            <a:r>
              <a:rPr lang="en-US" dirty="0"/>
              <a:t>Privileged Access to discover, control and audit privileged access and centrally manage passwords in hybrid multicloud or on-prem environments.</a:t>
            </a:r>
          </a:p>
          <a:p>
            <a:pPr marL="184150" indent="-171450">
              <a:buFont typeface="Arial" panose="020B0604020202020204" pitchFamily="34" charset="0"/>
              <a:buChar char="•"/>
            </a:pPr>
            <a:r>
              <a:rPr lang="en-US" dirty="0"/>
              <a:t>Privacy and Consent Management for addressing privacy laws utilizing easy templates to capture granular requirements and support self-service.</a:t>
            </a:r>
          </a:p>
          <a:p>
            <a:pPr marL="184150" indent="-17145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D328316A-028C-E2C2-CF4F-76B9AC6DB311}"/>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5" name="Slide Number Placeholder 4">
            <a:extLst>
              <a:ext uri="{FF2B5EF4-FFF2-40B4-BE49-F238E27FC236}">
                <a16:creationId xmlns:a16="http://schemas.microsoft.com/office/drawing/2014/main" id="{982B2A38-9FC6-1824-669F-D66527E43426}"/>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920656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a:solidFill>
                  <a:schemeClr val="bg1"/>
                </a:solidFill>
                <a:effectLst/>
                <a:latin typeface="IBM Plex Sans" panose="020B0503050203000203" pitchFamily="34" charset="0"/>
                <a:ea typeface="+mn-ea"/>
                <a:cs typeface="+mn-cs"/>
              </a:rPr>
              <a:t>And just as IBM recommends to its own clients before purchasing a new solution, the Identity and Cybersecurity Operations team captured their own requirements and compared several solutions across the market.</a:t>
            </a:r>
            <a:endParaRPr lang="en-US" sz="800" i="1" dirty="0">
              <a:effectLst/>
            </a:endParaRPr>
          </a:p>
          <a:p>
            <a:pPr marL="171450" indent="-171450">
              <a:buFont typeface="Arial" panose="020B0604020202020204" pitchFamily="34" charset="0"/>
              <a:buChar char="•"/>
            </a:pPr>
            <a:endParaRPr lang="en-US" sz="800" i="1" dirty="0">
              <a:effectLst/>
            </a:endParaRPr>
          </a:p>
          <a:p>
            <a:pPr marL="171450" indent="-171450">
              <a:buFont typeface="Arial" panose="020B0604020202020204" pitchFamily="34" charset="0"/>
              <a:buChar char="•"/>
            </a:pPr>
            <a:r>
              <a:rPr lang="en-US" sz="1000" b="0" i="0" kern="1200" dirty="0">
                <a:solidFill>
                  <a:schemeClr val="bg1"/>
                </a:solidFill>
                <a:effectLst/>
                <a:latin typeface="IBM Plex Sans" panose="020B0503050203000203" pitchFamily="34" charset="0"/>
                <a:ea typeface="+mn-ea"/>
                <a:cs typeface="+mn-cs"/>
              </a:rPr>
              <a:t>After careful consideration, they chose Verify (SaaS) to secure the identity and access for more than 27 million users by providing next-gen digital authentication (e.g., passwordless QR and FIDO2) across its workforce and clients. </a:t>
            </a:r>
          </a:p>
          <a:p>
            <a:pPr marL="171450" indent="-171450">
              <a:buFont typeface="Arial" panose="020B0604020202020204" pitchFamily="34" charset="0"/>
              <a:buChar char="•"/>
            </a:pPr>
            <a:endParaRPr lang="en-US" sz="1000" b="0" i="0" kern="1200" dirty="0">
              <a:solidFill>
                <a:schemeClr val="bg1"/>
              </a:solidFill>
              <a:effectLst/>
              <a:latin typeface="IBM Plex Sans" panose="020B0503050203000203" pitchFamily="34" charset="0"/>
              <a:ea typeface="+mn-ea"/>
              <a:cs typeface="+mn-cs"/>
            </a:endParaRPr>
          </a:p>
          <a:p>
            <a:pPr marL="171450" indent="-171450">
              <a:buFont typeface="Arial" panose="020B0604020202020204" pitchFamily="34" charset="0"/>
              <a:buChar char="•"/>
            </a:pPr>
            <a:r>
              <a:rPr lang="en-US" dirty="0"/>
              <a:t>IBM Security </a:t>
            </a:r>
            <a:r>
              <a:rPr lang="en-US" dirty="0" err="1"/>
              <a:t>Verify’s</a:t>
            </a:r>
            <a:r>
              <a:rPr lang="en-US" dirty="0"/>
              <a:t> enhanced API library enabled self-service application migration by our application owners, minimizing impact to other workloads. Moreover, the enhanced layer of control around privileged API access gives us tighter security control over the environment, further minimizing attack vectors. </a:t>
            </a:r>
            <a:endParaRPr lang="en-US" sz="1000" b="0" i="0" kern="1200" dirty="0">
              <a:solidFill>
                <a:schemeClr val="bg1"/>
              </a:solidFill>
              <a:effectLst/>
              <a:latin typeface="IBM Plex Sans" panose="020B0503050203000203" pitchFamily="34" charset="0"/>
              <a:ea typeface="+mn-ea"/>
              <a:cs typeface="+mn-cs"/>
            </a:endParaRPr>
          </a:p>
          <a:p>
            <a:pPr marL="171450" indent="-171450">
              <a:buFont typeface="Arial" panose="020B0604020202020204" pitchFamily="34" charset="0"/>
              <a:buChar char="•"/>
            </a:pPr>
            <a:endParaRPr lang="en-US" sz="1000" b="0" i="0" kern="1200" dirty="0">
              <a:solidFill>
                <a:schemeClr val="bg1"/>
              </a:solidFill>
              <a:effectLst/>
              <a:latin typeface="IBM Plex Sans" panose="020B0503050203000203" pitchFamily="34" charset="0"/>
              <a:ea typeface="+mn-ea"/>
              <a:cs typeface="+mn-cs"/>
            </a:endParaRPr>
          </a:p>
          <a:p>
            <a:pPr marL="171450" indent="-171450">
              <a:buFont typeface="Arial" panose="020B0604020202020204" pitchFamily="34" charset="0"/>
              <a:buChar char="•"/>
            </a:pPr>
            <a:r>
              <a:rPr lang="en-US" sz="1000" b="0" i="0" kern="1200" dirty="0">
                <a:solidFill>
                  <a:schemeClr val="bg1"/>
                </a:solidFill>
                <a:effectLst/>
                <a:latin typeface="IBM Plex Sans" panose="020B0503050203000203" pitchFamily="34" charset="0"/>
                <a:ea typeface="+mn-ea"/>
                <a:cs typeface="+mn-cs"/>
              </a:rPr>
              <a:t>The number-one</a:t>
            </a:r>
            <a:r>
              <a:rPr lang="en-US" sz="800" b="0" i="0" kern="1200" dirty="0">
                <a:solidFill>
                  <a:schemeClr val="bg1"/>
                </a:solidFill>
                <a:effectLst/>
                <a:latin typeface="IBM Plex Sans" panose="020B0503050203000203" pitchFamily="34" charset="0"/>
                <a:ea typeface="+mn-ea"/>
                <a:cs typeface="+mn-cs"/>
              </a:rPr>
              <a:t> </a:t>
            </a:r>
            <a:r>
              <a:rPr lang="en-US" sz="1000" b="0" i="0" kern="1200" dirty="0">
                <a:solidFill>
                  <a:schemeClr val="bg1"/>
                </a:solidFill>
                <a:effectLst/>
                <a:latin typeface="IBM Plex Sans" panose="020B0503050203000203" pitchFamily="34" charset="0"/>
                <a:ea typeface="+mn-ea"/>
                <a:cs typeface="+mn-cs"/>
              </a:rPr>
              <a:t>reason they chose Verify was because the APIs enabled a seamless application migration, and they can easily customize user interfaces to fit their exact requirements without draining development resources.</a:t>
            </a:r>
            <a:endParaRPr lang="en-US" dirty="0">
              <a:effectLst/>
            </a:endParaRPr>
          </a:p>
          <a:p>
            <a:pPr marL="171450" indent="-171450">
              <a:buFont typeface="Arial" panose="020B0604020202020204" pitchFamily="34" charset="0"/>
              <a:buChar char="•"/>
            </a:pPr>
            <a:endParaRPr lang="en-US" dirty="0">
              <a:effectLst/>
            </a:endParaRPr>
          </a:p>
          <a:p>
            <a:r>
              <a:rPr lang="en-US" i="1" dirty="0"/>
              <a:t>IBM will also benefit from... </a:t>
            </a:r>
          </a:p>
          <a:p>
            <a:pPr marL="171450" indent="-171450">
              <a:buFont typeface="Arial" panose="020B0604020202020204" pitchFamily="34" charset="0"/>
              <a:buChar char="•"/>
            </a:pPr>
            <a:r>
              <a:rPr lang="en-US" dirty="0"/>
              <a:t>Enhanced protection for privileged users across multicloud environments</a:t>
            </a:r>
          </a:p>
          <a:p>
            <a:pPr marL="171450" indent="-171450">
              <a:buFont typeface="Arial" panose="020B0604020202020204" pitchFamily="34" charset="0"/>
              <a:buChar char="•"/>
            </a:pPr>
            <a:r>
              <a:rPr lang="en-US" dirty="0"/>
              <a:t>Flexible multi-factor authentication (MFA) methods, improved password management, and user ID self-care and lifecycle management</a:t>
            </a:r>
          </a:p>
          <a:p>
            <a:pPr marL="171450" indent="-171450">
              <a:buFont typeface="Arial" panose="020B0604020202020204" pitchFamily="34" charset="0"/>
              <a:buChar char="•"/>
            </a:pPr>
            <a:r>
              <a:rPr lang="en-US" dirty="0"/>
              <a:t>Integration with devices and mobile device management solutions to support IBM’s zero-trust strategy</a:t>
            </a:r>
          </a:p>
          <a:p>
            <a:pPr marL="171450" indent="-171450">
              <a:buFont typeface="Arial" panose="020B0604020202020204" pitchFamily="34" charset="0"/>
              <a:buChar char="•"/>
            </a:pPr>
            <a:r>
              <a:rPr lang="en-US" dirty="0"/>
              <a:t>IBM Security Verify microservices architecture for improved solution fault tolerance and scalability</a:t>
            </a:r>
          </a:p>
          <a:p>
            <a:pPr marL="171450" indent="-171450">
              <a:buFont typeface="Arial" panose="020B0604020202020204" pitchFamily="34" charset="0"/>
              <a:buChar char="•"/>
            </a:pPr>
            <a:r>
              <a:rPr lang="en-US" dirty="0"/>
              <a:t>Multi-site plans for enhanced reliability</a:t>
            </a:r>
          </a:p>
          <a:p>
            <a:pPr marL="171450" indent="-171450">
              <a:buFont typeface="Arial" panose="020B0604020202020204" pitchFamily="34" charset="0"/>
              <a:buChar char="•"/>
            </a:pPr>
            <a:r>
              <a:rPr lang="en-US" dirty="0"/>
              <a:t>Continued focus on the user and branding experience with strengthened commitment to security and privacy</a:t>
            </a:r>
          </a:p>
          <a:p>
            <a:pPr marL="171450" indent="-171450">
              <a:buFont typeface="Arial" panose="020B0604020202020204" pitchFamily="34" charset="0"/>
              <a:buChar char="•"/>
            </a:pPr>
            <a:endParaRPr lang="en-US" dirty="0">
              <a:effectLst/>
            </a:endParaRPr>
          </a:p>
          <a:p>
            <a:pPr marL="0" marR="0" lvl="0" indent="0" algn="l" defTabSz="914400" rtl="0" eaLnBrk="1" fontAlgn="base" latinLnBrk="0" hangingPunct="1">
              <a:lnSpc>
                <a:spcPct val="100000"/>
              </a:lnSpc>
              <a:spcBef>
                <a:spcPts val="600"/>
              </a:spcBef>
              <a:spcAft>
                <a:spcPct val="0"/>
              </a:spcAft>
              <a:buClr>
                <a:schemeClr val="bg1"/>
              </a:buClr>
              <a:buSzPct val="90000"/>
              <a:buFont typeface="Arial" panose="020B0604020202020204" pitchFamily="34" charset="0"/>
              <a:buNone/>
              <a:tabLst/>
              <a:defRPr/>
            </a:pPr>
            <a:r>
              <a:rPr lang="en-US" sz="800" dirty="0"/>
              <a:t>IBM Case Study: https://</a:t>
            </a:r>
            <a:r>
              <a:rPr lang="en-US" sz="800" dirty="0" err="1"/>
              <a:t>www.ibm.com</a:t>
            </a:r>
            <a:r>
              <a:rPr lang="en-US" sz="800" dirty="0"/>
              <a:t>/case-studies/</a:t>
            </a:r>
            <a:r>
              <a:rPr lang="en-US" sz="800" dirty="0" err="1"/>
              <a:t>ibm</a:t>
            </a:r>
            <a:r>
              <a:rPr lang="en-US" sz="800" dirty="0"/>
              <a:t>-on-</a:t>
            </a:r>
            <a:r>
              <a:rPr lang="en-US" sz="800" dirty="0" err="1"/>
              <a:t>ibm</a:t>
            </a:r>
            <a:r>
              <a:rPr lang="en-US" sz="800" dirty="0"/>
              <a:t>-security-verify/</a:t>
            </a:r>
            <a:br>
              <a:rPr lang="en-US" sz="800" dirty="0"/>
            </a:br>
            <a:endParaRPr lang="en-US" sz="800" dirty="0"/>
          </a:p>
          <a:p>
            <a:pPr marL="0" indent="0">
              <a:buFont typeface="Arial" panose="020B0604020202020204" pitchFamily="34" charset="0"/>
              <a:buNone/>
            </a:pPr>
            <a:r>
              <a:rPr lang="en-US" sz="800" i="1" dirty="0">
                <a:effectLst/>
              </a:rPr>
              <a:t>Photo credit: IBM Headquarters in Armonk | Zahner</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Copyright IBM Corporation 2022</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3831638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dirty="0">
                <a:ln>
                  <a:noFill/>
                </a:ln>
                <a:solidFill>
                  <a:srgbClr val="1D3649"/>
                </a:solidFill>
                <a:effectLst/>
                <a:uLnTx/>
                <a:uFillTx/>
                <a:latin typeface="IBMPlexSans"/>
                <a:ea typeface="+mn-ea"/>
                <a:cs typeface="Arial" pitchFamily="34" charset="0"/>
              </a:rPr>
              <a:t>IBM MaS360 with Watson for actionable insights and cognitive analytics</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dirty="0">
              <a:ln>
                <a:noFill/>
              </a:ln>
              <a:solidFill>
                <a:srgbClr val="1D3649"/>
              </a:solidFill>
              <a:effectLst/>
              <a:uLnTx/>
              <a:uFillTx/>
              <a:latin typeface="IBMPlexSans"/>
              <a:ea typeface="+mn-ea"/>
              <a:cs typeface="Arial"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Manage and secure your mobile workforce with AI-driven unified endpoint management (UEM)</a:t>
            </a:r>
            <a:endParaRPr kumimoji="0" lang="en-US" sz="900" b="0" i="0" u="none" strike="noStrike" kern="1200" cap="none" spc="0" normalizeH="0" baseline="0" noProof="0" dirty="0">
              <a:ln>
                <a:noFill/>
              </a:ln>
              <a:solidFill>
                <a:srgbClr val="1D3649"/>
              </a:solidFill>
              <a:effectLst/>
              <a:uLnTx/>
              <a:uFillTx/>
              <a:latin typeface="IBMPlexSans"/>
              <a:ea typeface="+mn-ea"/>
              <a:cs typeface="Arial"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dirty="0">
              <a:ln>
                <a:noFill/>
              </a:ln>
              <a:solidFill>
                <a:srgbClr val="1D3649"/>
              </a:solidFill>
              <a:effectLst/>
              <a:uLnTx/>
              <a:uFillTx/>
              <a:latin typeface="IBMPlexSans"/>
              <a:ea typeface="+mn-ea"/>
              <a:cs typeface="Arial" pitchFamily="34" charset="0"/>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srgbClr val="1D3649"/>
                </a:solidFill>
                <a:effectLst/>
                <a:uLnTx/>
                <a:uFillTx/>
                <a:latin typeface="IBMPlexSans"/>
                <a:ea typeface="+mn-ea"/>
                <a:cs typeface="Arial" pitchFamily="34" charset="0"/>
              </a:rPr>
              <a:t>Complete UEM </a:t>
            </a:r>
            <a:r>
              <a:rPr kumimoji="0" lang="en-US" sz="8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rPr>
              <a:t>of mobile devices, laptops and things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1D3649"/>
                </a:solidFill>
                <a:effectLst/>
                <a:uLnTx/>
                <a:uFillTx/>
                <a:latin typeface="IBMPlexSans"/>
                <a:ea typeface="+mn-ea"/>
                <a:cs typeface="Arial" pitchFamily="34" charset="0"/>
              </a:rPr>
              <a:t>Best-in-class cloud</a:t>
            </a:r>
            <a:r>
              <a:rPr kumimoji="0" lang="en-US" sz="1000" b="0" i="1" u="none" strike="noStrike" kern="1200" cap="none" spc="0" normalizeH="0" baseline="0" noProof="0" dirty="0">
                <a:ln>
                  <a:noFill/>
                </a:ln>
                <a:solidFill>
                  <a:srgbClr val="1D3649"/>
                </a:solidFill>
                <a:effectLst/>
                <a:uLnTx/>
                <a:uFillTx/>
                <a:latin typeface="IBMPlexSans"/>
                <a:ea typeface="+mn-ea"/>
                <a:cs typeface="Arial" pitchFamily="34" charset="0"/>
              </a:rPr>
              <a:t> </a:t>
            </a:r>
            <a:r>
              <a:rPr kumimoji="0" lang="en-US" sz="8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rPr>
              <a:t>on a mature, trusted platform</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D3649"/>
                </a:solidFill>
                <a:effectLst/>
                <a:uLnTx/>
                <a:uFillTx/>
                <a:latin typeface="IBMPlexSans"/>
                <a:ea typeface="+mn-ea"/>
                <a:cs typeface="Arial" pitchFamily="34" charset="0"/>
              </a:rPr>
              <a:t>Open platform </a:t>
            </a:r>
            <a:r>
              <a:rPr kumimoji="0" lang="en-US" sz="9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rPr>
              <a:t>for integration with leading IT systems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D3649"/>
                </a:solidFill>
                <a:effectLst/>
                <a:uLnTx/>
                <a:uFillTx/>
                <a:latin typeface="IBMPlexSans"/>
                <a:ea typeface="+mn-ea"/>
                <a:cs typeface="Arial" pitchFamily="34" charset="0"/>
              </a:rPr>
              <a:t>Industry-best user interfaces </a:t>
            </a:r>
            <a:r>
              <a:rPr kumimoji="0" lang="en-US" sz="9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rPr>
              <a:t>for app catalogs and workplace container</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0" i="0" u="none" strike="noStrike" kern="1200" cap="none" spc="0" normalizeH="0" baseline="0" noProof="0" dirty="0">
                <a:ln>
                  <a:noFill/>
                </a:ln>
                <a:solidFill>
                  <a:srgbClr val="1D3649"/>
                </a:solidFill>
                <a:effectLst/>
                <a:uLnTx/>
                <a:uFillTx/>
                <a:latin typeface="IBMPlexSans"/>
                <a:ea typeface="+mn-ea"/>
                <a:cs typeface="Arial" pitchFamily="34" charset="0"/>
              </a:rPr>
              <a:t>Dedicated to your success </a:t>
            </a:r>
            <a:r>
              <a:rPr kumimoji="0" lang="en-US" sz="9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rPr>
              <a:t>with 24x7x365 support by chat, phone, email</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schemeClr val="accent2">
                  <a:lumMod val="50000"/>
                </a:schemeClr>
              </a:solidFill>
              <a:effectLst/>
              <a:uLnTx/>
              <a:uFillTx/>
              <a:latin typeface="IBMPlexSans"/>
              <a:ea typeface="+mn-ea"/>
              <a:cs typeface="Arial" pitchFamily="34" charset="0"/>
            </a:endParaRPr>
          </a:p>
          <a:p>
            <a:pPr marL="171450" marR="0" lvl="0" indent="-171450" algn="l" defTabSz="685983" rtl="0" eaLnBrk="1" fontAlgn="auto" latinLnBrk="0" hangingPunct="1">
              <a:lnSpc>
                <a:spcPct val="100000"/>
              </a:lnSpc>
              <a:spcBef>
                <a:spcPct val="20000"/>
              </a:spcBef>
              <a:spcAft>
                <a:spcPts val="0"/>
              </a:spcAft>
              <a:buClr>
                <a:srgbClr val="000000"/>
              </a:buClr>
              <a:buSzTx/>
              <a:buFont typeface="Arial" panose="020B0604020202020204" pitchFamily="34" charset="0"/>
              <a:buChar char="•"/>
              <a:tabLst/>
              <a:defRPr/>
            </a:pPr>
            <a:r>
              <a:rPr kumimoji="0" lang="en-US" sz="1050" b="1"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t>Fast deployment</a:t>
            </a:r>
            <a:br>
              <a:rPr kumimoji="0" lang="en-US" sz="1050" b="0"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b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Simple, self-service provisioning process designed for maximum configurability</a:t>
            </a:r>
          </a:p>
          <a:p>
            <a:pPr marL="171450" marR="0" lvl="0" indent="-171450" algn="l" defTabSz="685983" rtl="0" eaLnBrk="1" fontAlgn="auto" latinLnBrk="0" hangingPunct="1">
              <a:lnSpc>
                <a:spcPct val="100000"/>
              </a:lnSpc>
              <a:spcBef>
                <a:spcPts val="1080"/>
              </a:spcBef>
              <a:spcAft>
                <a:spcPts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endParaRPr>
          </a:p>
          <a:p>
            <a:pPr marL="171450" marR="0" lvl="0" indent="-171450" algn="l" defTabSz="685983" rtl="0" eaLnBrk="1" fontAlgn="auto" latinLnBrk="0" hangingPunct="1">
              <a:lnSpc>
                <a:spcPct val="100000"/>
              </a:lnSpc>
              <a:spcBef>
                <a:spcPts val="1080"/>
              </a:spcBef>
              <a:spcAft>
                <a:spcPts val="0"/>
              </a:spcAft>
              <a:buClr>
                <a:srgbClr val="000000"/>
              </a:buClr>
              <a:buSzTx/>
              <a:buFont typeface="Arial" panose="020B0604020202020204" pitchFamily="34" charset="0"/>
              <a:buChar char="•"/>
              <a:tabLst/>
              <a:defRPr/>
            </a:pPr>
            <a:r>
              <a:rPr kumimoji="0" lang="en-US" sz="1050" b="1"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t>Effortless scalability</a:t>
            </a:r>
            <a:br>
              <a:rPr kumimoji="0" lang="en-US" sz="1050" b="0"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b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Trial instantly becomes production environment with ability turn up new devices, users, apps</a:t>
            </a:r>
          </a:p>
          <a:p>
            <a:pPr marL="171450" marR="0" lvl="0" indent="-171450" algn="l" defTabSz="685983" rtl="0" eaLnBrk="1" fontAlgn="auto" latinLnBrk="0" hangingPunct="1">
              <a:lnSpc>
                <a:spcPct val="100000"/>
              </a:lnSpc>
              <a:spcBef>
                <a:spcPts val="1080"/>
              </a:spcBef>
              <a:spcAft>
                <a:spcPts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endParaRPr>
          </a:p>
          <a:p>
            <a:pPr marL="171450" marR="0" lvl="0" indent="-171450" algn="l" defTabSz="685983" rtl="0" eaLnBrk="1" fontAlgn="auto" latinLnBrk="0" hangingPunct="1">
              <a:lnSpc>
                <a:spcPct val="100000"/>
              </a:lnSpc>
              <a:spcBef>
                <a:spcPts val="1080"/>
              </a:spcBef>
              <a:spcAft>
                <a:spcPts val="0"/>
              </a:spcAft>
              <a:buClr>
                <a:srgbClr val="000000"/>
              </a:buClr>
              <a:buSzTx/>
              <a:buFont typeface="Arial" panose="020B0604020202020204" pitchFamily="34" charset="0"/>
              <a:buChar char="•"/>
              <a:tabLst/>
              <a:defRPr/>
            </a:pPr>
            <a:r>
              <a:rPr kumimoji="0" lang="en-US" sz="1050" b="1"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t>Automatic upgrades</a:t>
            </a:r>
            <a:br>
              <a:rPr kumimoji="0" lang="en-US" sz="1050" b="0" i="0" u="none" strike="noStrike" kern="1200" cap="none" spc="0" normalizeH="0" baseline="0" noProof="0" dirty="0">
                <a:ln>
                  <a:noFill/>
                </a:ln>
                <a:solidFill>
                  <a:schemeClr val="accent1"/>
                </a:solidFill>
                <a:effectLst/>
                <a:uLnTx/>
                <a:uFillTx/>
                <a:latin typeface="Arial" pitchFamily="34" charset="0"/>
                <a:ea typeface="ＭＳ Ｐゴシック" pitchFamily="34" charset="-128"/>
                <a:cs typeface="Arial" pitchFamily="34" charset="0"/>
              </a:rPr>
            </a:b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Continuously updated daily with new capabilities</a:t>
            </a:r>
            <a:r>
              <a:rPr lang="en-US" sz="900" dirty="0">
                <a:solidFill>
                  <a:srgbClr val="FFFFFF"/>
                </a:solidFill>
              </a:rPr>
              <a:t> </a:t>
            </a:r>
            <a:r>
              <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rPr>
              <a:t>and same day OS support for the latest platform</a:t>
            </a:r>
          </a:p>
          <a:p>
            <a:pPr marL="0" marR="0" lvl="0" indent="0" algn="l" defTabSz="685983" rtl="0" eaLnBrk="1" fontAlgn="auto" latinLnBrk="0" hangingPunct="1">
              <a:lnSpc>
                <a:spcPct val="100000"/>
              </a:lnSpc>
              <a:spcBef>
                <a:spcPts val="1080"/>
              </a:spcBef>
              <a:spcAft>
                <a:spcPts val="0"/>
              </a:spcAft>
              <a:buClr>
                <a:srgbClr val="000000"/>
              </a:buClr>
              <a:buSzTx/>
              <a:buFont typeface="Wingdings" pitchFamily="2" charset="2"/>
              <a:buNone/>
              <a:tabLst/>
              <a:defRPr/>
            </a:pPr>
            <a:endParaRPr kumimoji="0" lang="en-US" sz="900" b="0" i="0" u="none" strike="noStrike" kern="1200" cap="none" spc="0" normalizeH="0" baseline="0" noProof="0" dirty="0">
              <a:ln>
                <a:noFill/>
              </a:ln>
              <a:solidFill>
                <a:srgbClr val="FFFFFF"/>
              </a:solidFill>
              <a:effectLst/>
              <a:uLnTx/>
              <a:uFillTx/>
              <a:latin typeface="Arial" pitchFamily="34" charset="0"/>
              <a:ea typeface="ＭＳ Ｐゴシック" pitchFamily="34" charset="-128"/>
              <a:cs typeface="Arial" pitchFamily="34" charset="0"/>
            </a:endParaRPr>
          </a:p>
          <a:p>
            <a:r>
              <a:rPr lang="en-US" b="1" dirty="0"/>
              <a:t>IBM Security Trusteer</a:t>
            </a:r>
            <a:r>
              <a:rPr lang="en-US" dirty="0"/>
              <a:t> solutions help you to detect fraud, authenticate users and establish identity trust across the omnichannel customer journey by offering: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050" b="1" i="0" u="none" strike="noStrike" cap="none" normalizeH="0" baseline="0" dirty="0">
                <a:ln>
                  <a:noFill/>
                </a:ln>
                <a:solidFill>
                  <a:schemeClr val="tx1"/>
                </a:solidFill>
                <a:effectLst/>
                <a:latin typeface="Arial" panose="020B0604020202020204" pitchFamily="34" charset="0"/>
              </a:rPr>
              <a:t>Continuous digital identity assurance </a:t>
            </a:r>
            <a:br>
              <a:rPr kumimoji="0" lang="en-US" altLang="en-US" sz="1050" b="1" i="0" u="none" strike="noStrike" cap="none" normalizeH="0" baseline="0" dirty="0">
                <a:ln>
                  <a:noFill/>
                </a:ln>
                <a:solidFill>
                  <a:schemeClr val="tx1"/>
                </a:solidFill>
                <a:effectLst/>
                <a:latin typeface="Arial" panose="020B0604020202020204" pitchFamily="34" charset="0"/>
              </a:rPr>
            </a:br>
            <a:r>
              <a:rPr kumimoji="0" lang="en-US" altLang="en-US" sz="900" b="0" i="0" u="none" strike="noStrike" cap="none" normalizeH="0" baseline="0" dirty="0">
                <a:ln>
                  <a:noFill/>
                </a:ln>
                <a:solidFill>
                  <a:schemeClr val="tx1"/>
                </a:solidFill>
                <a:effectLst/>
                <a:latin typeface="Arial" panose="020B0604020202020204" pitchFamily="34" charset="0"/>
              </a:rPr>
              <a:t>Transparently identify unauthorized access and activities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050" b="1" dirty="0">
                <a:latin typeface="Arial" panose="020B0604020202020204" pitchFamily="34" charset="0"/>
              </a:rPr>
              <a:t>Scalable and agile cloud platform</a:t>
            </a:r>
            <a:br>
              <a:rPr lang="en-US" sz="1050" b="1" dirty="0">
                <a:latin typeface="Arial" panose="020B0604020202020204" pitchFamily="34" charset="0"/>
              </a:rPr>
            </a:br>
            <a:r>
              <a:rPr kumimoji="0" lang="en-US" altLang="en-US" sz="900" b="0" i="0" u="none" strike="noStrike" cap="none" normalizeH="0" baseline="0" dirty="0">
                <a:ln>
                  <a:noFill/>
                </a:ln>
                <a:solidFill>
                  <a:schemeClr val="tx1"/>
                </a:solidFill>
                <a:effectLst/>
                <a:latin typeface="Arial" panose="020B0604020202020204" pitchFamily="34" charset="0"/>
              </a:rPr>
              <a:t>Establish cross-organizational, actionable insights through real-time assessments.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900" b="0" i="0" u="none" strike="noStrike" cap="none" normalizeH="0" baseline="0" dirty="0">
              <a:ln>
                <a:noFill/>
              </a:ln>
              <a:solidFill>
                <a:schemeClr val="tx1"/>
              </a:solidFill>
              <a:effectLst/>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050" b="1" dirty="0">
                <a:latin typeface="Arial" panose="020B0604020202020204" pitchFamily="34" charset="0"/>
              </a:rPr>
              <a:t>Advanced AI and machine learning</a:t>
            </a:r>
            <a:br>
              <a:rPr lang="en-US" sz="1050" b="1" dirty="0">
                <a:latin typeface="Arial" panose="020B0604020202020204" pitchFamily="34" charset="0"/>
              </a:rPr>
            </a:br>
            <a:r>
              <a:rPr kumimoji="0" lang="en-US" altLang="en-US" sz="900" b="0" i="0" u="none" strike="noStrike" cap="none" normalizeH="0" baseline="0" dirty="0">
                <a:ln>
                  <a:noFill/>
                </a:ln>
                <a:solidFill>
                  <a:schemeClr val="tx1"/>
                </a:solidFill>
                <a:effectLst/>
                <a:latin typeface="Arial" panose="020B0604020202020204" pitchFamily="34" charset="0"/>
              </a:rPr>
              <a:t>Use intelligence services to assess risk, reduce operational costs, and improve security.</a:t>
            </a:r>
            <a:endParaRPr lang="en-US" dirty="0"/>
          </a:p>
          <a:p>
            <a:endParaRPr lang="en-US" dirty="0"/>
          </a:p>
          <a:p>
            <a:r>
              <a:rPr lang="en-US" dirty="0"/>
              <a:t>More than 500 leading organizations rely on Trusteer to help secure their customers’ digital journey and support business growth.</a:t>
            </a:r>
            <a:endParaRPr lang="en-IL" sz="900"/>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420338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r>
              <a:rPr lang="en-US" sz="9600" dirty="0"/>
              <a:t>And finally, lets dive in a bit how to optimize the overall effectiveness of your security program. </a:t>
            </a:r>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3BC43CF0-F56C-954B-F5AD-9004D3F58922}"/>
              </a:ext>
            </a:extLst>
          </p:cNvPr>
          <p:cNvSpPr>
            <a:spLocks noGrp="1"/>
          </p:cNvSpPr>
          <p:nvPr>
            <p:ph type="sldNum" sz="quarter" idx="5"/>
          </p:nvPr>
        </p:nvSpPr>
        <p:spPr/>
        <p:txBody>
          <a:bodyPr/>
          <a:lstStyle/>
          <a:p>
            <a:fld id="{6E2E38B8-B0B4-AD41-AC6E-B781F46A9FD3}" type="slidenum">
              <a:rPr lang="en-US" smtClean="0"/>
              <a:pPr/>
              <a:t>26</a:t>
            </a:fld>
            <a:endParaRPr lang="en-US" dirty="0"/>
          </a:p>
        </p:txBody>
      </p:sp>
    </p:spTree>
    <p:extLst>
      <p:ext uri="{BB962C8B-B14F-4D97-AF65-F5344CB8AC3E}">
        <p14:creationId xmlns:p14="http://schemas.microsoft.com/office/powerpoint/2010/main" val="42592959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32550" cy="3619500"/>
          </a:xfrm>
        </p:spPr>
      </p:sp>
      <p:sp>
        <p:nvSpPr>
          <p:cNvPr id="3" name="Notes Placeholder 2"/>
          <p:cNvSpPr>
            <a:spLocks noGrp="1"/>
          </p:cNvSpPr>
          <p:nvPr>
            <p:ph type="body" idx="1"/>
          </p:nvPr>
        </p:nvSpPr>
        <p:spPr>
          <a:xfrm>
            <a:off x="211707" y="4076700"/>
            <a:ext cx="6419088" cy="4628388"/>
          </a:xfrm>
        </p:spPr>
        <p:txBody>
          <a:bodyPr/>
          <a:lstStyle/>
          <a:p>
            <a:pPr defTabSz="685800">
              <a:spcBef>
                <a:spcPts val="800"/>
              </a:spcBef>
              <a:defRPr/>
            </a:pPr>
            <a:r>
              <a:rPr lang="en-US" i="1" dirty="0"/>
              <a:t>[Presenter: This slide provides and opportunity to have a consultative seller discussion about understanding where the client is in the maturity of core priorities of their security program and where they want to take their security program. Ask where they see themselves overall, or where are they within a specific listed on the slide.  A client may have already done a maturity assessment or can self define.  No cybersecurity team is immune from the challenge of finding enough skills to mature their program to the desired state.  This is a key area where IBM Security can help]</a:t>
            </a:r>
            <a:endParaRPr lang="en-US" i="1" kern="0" dirty="0"/>
          </a:p>
          <a:p>
            <a:pPr defTabSz="685800">
              <a:spcBef>
                <a:spcPts val="800"/>
              </a:spcBef>
              <a:defRPr/>
            </a:pPr>
            <a:endParaRPr lang="en-US" kern="0" dirty="0"/>
          </a:p>
          <a:p>
            <a:pPr defTabSz="685800">
              <a:spcBef>
                <a:spcPts val="800"/>
              </a:spcBef>
              <a:defRPr/>
            </a:pPr>
            <a:r>
              <a:rPr lang="en-US" kern="0" dirty="0"/>
              <a:t>The cybersecurity skills gap discussion has been going on for over a decade, with no significant progress toward a solution to this problem. In fact, n</a:t>
            </a:r>
            <a:r>
              <a:rPr lang="en-US" dirty="0"/>
              <a:t>early 70% of organizations say they have a worker shortage, according to </a:t>
            </a:r>
            <a:r>
              <a:rPr lang="en-US" kern="0" dirty="0"/>
              <a:t>ISC2’s 2022 Cybersecurity-Workforce-Study</a:t>
            </a:r>
            <a:endParaRPr lang="en-US" baseline="30000" dirty="0"/>
          </a:p>
          <a:p>
            <a:pPr defTabSz="685800">
              <a:spcBef>
                <a:spcPts val="800"/>
              </a:spcBef>
              <a:defRPr/>
            </a:pPr>
            <a:br>
              <a:rPr lang="en-US" kern="0" dirty="0"/>
            </a:br>
            <a:r>
              <a:rPr lang="en-US" kern="0" dirty="0"/>
              <a:t>A top ramification of the skills shortage is the need for security leaders to seek trusted partners who can act as an extension to their team and help quantify and improve the effectiveness of your security priorities. </a:t>
            </a:r>
            <a:br>
              <a:rPr lang="en-US" kern="0" dirty="0"/>
            </a:br>
            <a:endParaRPr lang="en-US" kern="0" dirty="0"/>
          </a:p>
          <a:p>
            <a:pPr defTabSz="685800">
              <a:spcBef>
                <a:spcPts val="800"/>
              </a:spcBef>
              <a:defRPr/>
            </a:pPr>
            <a:r>
              <a:rPr lang="en-US" b="1" kern="0" dirty="0"/>
              <a:t>This is an area where IBM Security can help.</a:t>
            </a:r>
            <a:endParaRPr lang="en-US" kern="0" dirty="0"/>
          </a:p>
          <a:p>
            <a:pPr defTabSz="685800">
              <a:spcBef>
                <a:spcPts val="800"/>
              </a:spcBef>
              <a:defRPr/>
            </a:pPr>
            <a:r>
              <a:rPr lang="en-US" kern="0" dirty="0"/>
              <a:t>A few examples (shown here on the right) include: </a:t>
            </a:r>
          </a:p>
          <a:p>
            <a:pPr marL="171450" indent="-171450" defTabSz="685800">
              <a:spcBef>
                <a:spcPts val="800"/>
              </a:spcBef>
              <a:buFont typeface="Arial" panose="020B0604020202020204" pitchFamily="34" charset="0"/>
              <a:buChar char="•"/>
              <a:defRPr/>
            </a:pPr>
            <a:r>
              <a:rPr lang="en-US" kern="0" dirty="0"/>
              <a:t>Aligning security priorities with key business initiatives – </a:t>
            </a:r>
            <a:r>
              <a:rPr lang="en-US" dirty="0">
                <a:ea typeface="IBM Plex Sans" charset="0"/>
                <a:cs typeface="IBM Plex Sans" charset="0"/>
              </a:rPr>
              <a:t>this is a journey for both the organization AND the security program – you don’t need to tackle everything at once.  </a:t>
            </a:r>
            <a:endParaRPr lang="en-US" kern="0" dirty="0"/>
          </a:p>
          <a:p>
            <a:pPr marL="171450" indent="-171450" defTabSz="685800">
              <a:spcBef>
                <a:spcPts val="800"/>
              </a:spcBef>
              <a:buFont typeface="Arial" panose="020B0604020202020204" pitchFamily="34" charset="0"/>
              <a:buChar char="•"/>
              <a:defRPr/>
            </a:pPr>
            <a:r>
              <a:rPr lang="en-US" kern="0" dirty="0"/>
              <a:t>Attaining more out of your current security spend</a:t>
            </a:r>
          </a:p>
          <a:p>
            <a:pPr marL="171450" indent="-171450" defTabSz="685800">
              <a:spcBef>
                <a:spcPts val="800"/>
              </a:spcBef>
              <a:buFont typeface="Arial" panose="020B0604020202020204" pitchFamily="34" charset="0"/>
              <a:buChar char="•"/>
              <a:defRPr/>
            </a:pPr>
            <a:r>
              <a:rPr lang="en-US" kern="0" dirty="0"/>
              <a:t>Engaging with experts that know how to deliver on these priorities</a:t>
            </a:r>
            <a:endParaRPr lang="en-US" i="1" kern="0" dirty="0"/>
          </a:p>
          <a:p>
            <a:pPr defTabSz="685800">
              <a:spcBef>
                <a:spcPts val="800"/>
              </a:spcBef>
              <a:defRPr/>
            </a:pPr>
            <a:r>
              <a:rPr lang="en-US" kern="0" dirty="0"/>
              <a:t>We’re the only company that is not just focused on the tech, but the people and the process.  We can bring you an entire end-to-end services capability that you likely need.  </a:t>
            </a:r>
          </a:p>
          <a:p>
            <a:r>
              <a:rPr lang="en-US" dirty="0"/>
              <a:t>____</a:t>
            </a:r>
          </a:p>
          <a:p>
            <a:r>
              <a:rPr lang="en-US" dirty="0"/>
              <a:t>Sources:</a:t>
            </a:r>
          </a:p>
          <a:p>
            <a:pPr defTabSz="685800">
              <a:spcBef>
                <a:spcPts val="800"/>
              </a:spcBef>
              <a:defRPr/>
            </a:pPr>
            <a:r>
              <a:rPr lang="en-US" kern="0" dirty="0"/>
              <a:t>Source: https://www.isc2.org/-/media/ISC2/Research/2022-WorkForce-Study/ISC2-Cybersecurity-Workforce-Study.ashx</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05C8DFA8-37CD-FBD0-D4BC-1C73ED8CA113}"/>
              </a:ext>
            </a:extLst>
          </p:cNvPr>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339699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Here’s how we deliver end-to-end cybersecurity services, with the industry’s most comprehensive set of capabilities.  </a:t>
            </a:r>
          </a:p>
          <a:p>
            <a:r>
              <a:rPr lang="en-US" dirty="0">
                <a:latin typeface="IBM Plex Sans Light"/>
              </a:rPr>
              <a:t> </a:t>
            </a:r>
          </a:p>
          <a:p>
            <a:r>
              <a:rPr lang="en-US" dirty="0"/>
              <a:t>It begins with </a:t>
            </a:r>
            <a:r>
              <a:rPr lang="en-US" b="1" dirty="0"/>
              <a:t>Cyber Strategy and Risk</a:t>
            </a:r>
            <a:r>
              <a:rPr lang="en-US" dirty="0"/>
              <a:t>.  That means having a strategy and an effective plan to achieve your business objectives and the security outcomes you seek.  We address not only enterprise security, but ecosystem risk across third parties and supply chain.</a:t>
            </a:r>
          </a:p>
          <a:p>
            <a:r>
              <a:rPr lang="en-US" dirty="0">
                <a:latin typeface="IBM Plex Sans Light"/>
              </a:rPr>
              <a:t> </a:t>
            </a:r>
          </a:p>
          <a:p>
            <a:r>
              <a:rPr lang="en-US" dirty="0"/>
              <a:t>We help clients achieve a continuous compliance posture, where annual or bi-annual compliance reporting evolves to more of a continuous compliance program operationalized through innovative tooling and processes. </a:t>
            </a:r>
          </a:p>
          <a:p>
            <a:r>
              <a:rPr lang="en-US" dirty="0">
                <a:latin typeface="IBM Plex Sans Light"/>
              </a:rPr>
              <a:t> </a:t>
            </a:r>
          </a:p>
          <a:p>
            <a:r>
              <a:rPr lang="en-US" dirty="0">
                <a:latin typeface="IBM Plex Sans Light"/>
              </a:rPr>
              <a:t>In considering People Risk - It’s important for individuals in a company to understand the role they play in protecting the organization when the organization is breached.  In this area we help train business leaders in cyber response and resiliency, enabling them to develop an effective leadership culture across the business and one that will permeate the entire organization. </a:t>
            </a:r>
            <a:endParaRPr lang="en-US" dirty="0"/>
          </a:p>
          <a:p>
            <a:r>
              <a:rPr lang="en-US" dirty="0">
                <a:latin typeface="IBM Plex Sans Light"/>
              </a:rPr>
              <a:t> </a:t>
            </a:r>
          </a:p>
          <a:p>
            <a:r>
              <a:rPr lang="en-US" dirty="0">
                <a:latin typeface="IBM Plex Sans Light"/>
              </a:rPr>
              <a:t>To deliver trust</a:t>
            </a:r>
            <a:r>
              <a:rPr lang="en-US" b="1" dirty="0">
                <a:latin typeface="IBM Plex Sans Light"/>
              </a:rPr>
              <a:t>, </a:t>
            </a:r>
            <a:r>
              <a:rPr lang="en-US" dirty="0">
                <a:latin typeface="IBM Plex Sans Light"/>
              </a:rPr>
              <a:t>it</a:t>
            </a:r>
            <a:r>
              <a:rPr lang="en-US" b="1" dirty="0">
                <a:latin typeface="IBM Plex Sans Light"/>
              </a:rPr>
              <a:t> </a:t>
            </a:r>
            <a:r>
              <a:rPr lang="en-US" dirty="0">
                <a:latin typeface="IBM Plex Sans Light"/>
              </a:rPr>
              <a:t>is about </a:t>
            </a:r>
            <a:r>
              <a:rPr lang="en-US" b="1" dirty="0">
                <a:latin typeface="IBM Plex Sans Light"/>
              </a:rPr>
              <a:t>protecting data, identities, workloads, and platforms</a:t>
            </a:r>
            <a:r>
              <a:rPr lang="en-US" dirty="0">
                <a:latin typeface="IBM Plex Sans Light"/>
              </a:rPr>
              <a:t> across the hybrid cloud. Our cyber trust capabilities help clients modernize their identity access management infrastructure to extend across the hybrid cloud for both enterprise privileged users as well as consumers. </a:t>
            </a:r>
          </a:p>
          <a:p>
            <a:r>
              <a:rPr lang="en-US" dirty="0">
                <a:latin typeface="IBM Plex Sans Light"/>
              </a:rPr>
              <a:t> </a:t>
            </a:r>
          </a:p>
          <a:p>
            <a:r>
              <a:rPr lang="en-US" dirty="0">
                <a:latin typeface="IBM Plex Sans Light"/>
              </a:rPr>
              <a:t>We have services which help clients discover the data, categorize it, and establish the correct controls for protection of the data. Our capabilities also help clients protect the platforms that the data, identities, and workloads operate upon - whether it's the hyper scalers or it's on-prem or SaaS properties.</a:t>
            </a:r>
          </a:p>
          <a:p>
            <a:r>
              <a:rPr lang="en-US" dirty="0">
                <a:latin typeface="IBM Plex Sans Light"/>
              </a:rPr>
              <a:t> </a:t>
            </a:r>
          </a:p>
          <a:p>
            <a:r>
              <a:rPr lang="en-US" dirty="0">
                <a:latin typeface="IBM Plex Sans Light"/>
              </a:rPr>
              <a:t>We have services to take advantage of either cloud native security controls or, our own proprietary or third-party ecosystem partner tools to protect everything you see there in terms of platforms applications, identities, and data.</a:t>
            </a:r>
            <a:br>
              <a:rPr lang="en-US" dirty="0"/>
            </a:br>
            <a:r>
              <a:rPr lang="en-US" dirty="0">
                <a:latin typeface="IBM Plex Sans Light"/>
              </a:rPr>
              <a:t> </a:t>
            </a:r>
            <a:endParaRPr lang="en-US" dirty="0"/>
          </a:p>
          <a:p>
            <a:r>
              <a:rPr lang="en-US" b="1" dirty="0">
                <a:latin typeface="IBM Plex Sans Light"/>
              </a:rPr>
              <a:t>Finally our Cyber Threat Management</a:t>
            </a:r>
            <a:br>
              <a:rPr lang="en-US" b="1" dirty="0"/>
            </a:br>
            <a:r>
              <a:rPr lang="en-US" b="1" dirty="0">
                <a:latin typeface="IBM Plex Sans Light"/>
              </a:rPr>
              <a:t> IBM Security operates security operations for thousands of clients around the world through a managed services operation.  Our collective aim is to enable our clients to mature and modernize their security operation centers.</a:t>
            </a:r>
            <a:endParaRPr lang="en-US" dirty="0">
              <a:latin typeface="IBM Plex Sans Light"/>
            </a:endParaRPr>
          </a:p>
          <a:p>
            <a:r>
              <a:rPr lang="en-US" dirty="0">
                <a:latin typeface="IBM Plex Sans Light"/>
              </a:rPr>
              <a:t> </a:t>
            </a:r>
          </a:p>
          <a:p>
            <a:r>
              <a:rPr lang="en-US" dirty="0">
                <a:latin typeface="IBM Plex Sans Light"/>
              </a:rPr>
              <a:t>With our Exposure Management capabilities, we help clients identify where they're vulnerable, prioritizing their vulnerabilities based on a risk-based approach and we help them automate the remediation of those vulnerabilities.  Our X-Force Threat Intelligence services have global feeds from which we can identify potential threat actors, together with the tactics and tools they use, so that we can help clients prevent those attacks.  </a:t>
            </a:r>
          </a:p>
          <a:p>
            <a:br>
              <a:rPr lang="en-US" dirty="0"/>
            </a:br>
            <a:r>
              <a:rPr lang="en-US" dirty="0">
                <a:latin typeface="IBM Plex Sans Light"/>
              </a:rPr>
              <a:t>Lastly, it's not enough to have an Incident Response capability - organizations need to practice and be prepared to respond and so we help clients prepare for the inevitable breach as well as help to build in Incident Response plans, and test those plans as frequently as required by our clients. </a:t>
            </a:r>
          </a:p>
          <a:p>
            <a:br>
              <a:rPr lang="en-US" dirty="0"/>
            </a:br>
            <a:r>
              <a:rPr lang="en-US" dirty="0">
                <a:latin typeface="IBM Plex Sans Light"/>
              </a:rPr>
              <a:t>Across our Cybersecurity Services portfolio, we leverage </a:t>
            </a:r>
            <a:r>
              <a:rPr lang="en-US" b="1" dirty="0">
                <a:latin typeface="IBM Plex Sans Light"/>
              </a:rPr>
              <a:t>industry framewo</a:t>
            </a:r>
            <a:r>
              <a:rPr lang="en-US" dirty="0">
                <a:latin typeface="IBM Plex Sans Light"/>
              </a:rPr>
              <a:t>rks like NIST and ISO as well as other regulatory frameworks.  And we </a:t>
            </a:r>
            <a:r>
              <a:rPr lang="en-US" b="1" dirty="0">
                <a:latin typeface="IBM Plex Sans Light"/>
              </a:rPr>
              <a:t>leverage principles</a:t>
            </a:r>
            <a:r>
              <a:rPr lang="en-US" dirty="0">
                <a:latin typeface="IBM Plex Sans Light"/>
              </a:rPr>
              <a:t>, like zero trust frameworks and risk quantification to help our clients, achieve their security outcomes,</a:t>
            </a:r>
          </a:p>
          <a:p>
            <a:br>
              <a:rPr lang="en-US" dirty="0"/>
            </a:br>
            <a:r>
              <a:rPr lang="en-US" dirty="0">
                <a:latin typeface="IBM Plex Sans Light"/>
              </a:rPr>
              <a:t>Finally, we incorporate a </a:t>
            </a:r>
            <a:r>
              <a:rPr lang="en-US" b="1" dirty="0">
                <a:latin typeface="IBM Plex Sans Light"/>
              </a:rPr>
              <a:t>full life cycle approach </a:t>
            </a:r>
            <a:r>
              <a:rPr lang="en-US" dirty="0">
                <a:latin typeface="IBM Plex Sans Light"/>
              </a:rPr>
              <a:t>– encompassing consulting, integration, and managed services across the assess/plan/design/build/run lifecycle.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818920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36538"/>
            <a:ext cx="6432550" cy="3617912"/>
          </a:xfrm>
        </p:spPr>
      </p:sp>
      <p:sp>
        <p:nvSpPr>
          <p:cNvPr id="3" name="Notes Placeholder 2"/>
          <p:cNvSpPr>
            <a:spLocks noGrp="1"/>
          </p:cNvSpPr>
          <p:nvPr>
            <p:ph type="body" idx="1"/>
          </p:nvPr>
        </p:nvSpPr>
        <p:spPr>
          <a:xfrm>
            <a:off x="206710" y="4087090"/>
            <a:ext cx="6419088" cy="4637810"/>
          </a:xfrm>
        </p:spPr>
        <p:txBody>
          <a:bodyPr/>
          <a:lstStyle/>
          <a:p>
            <a:pPr marR="0" lvl="0" algn="l" defTabSz="914400" rtl="0" eaLnBrk="1" fontAlgn="auto" latinLnBrk="0" hangingPunct="1">
              <a:lnSpc>
                <a:spcPct val="100000"/>
              </a:lnSpc>
              <a:buClrTx/>
              <a:buSzTx/>
              <a:tabLst/>
              <a:defRPr/>
            </a:pPr>
            <a:r>
              <a:rPr lang="en-US" sz="800" dirty="0"/>
              <a:t>Too often, an uncoordinated collection of threat detection and response tools built over time fails to deliver a comprehensive view that delivers secure operations.</a:t>
            </a:r>
            <a:br>
              <a:rPr lang="en-US" sz="800" dirty="0"/>
            </a:br>
            <a:endParaRPr lang="en-US" sz="800" dirty="0"/>
          </a:p>
          <a:p>
            <a:pPr marR="0" lvl="0" algn="l" defTabSz="914400" rtl="0" eaLnBrk="1" fontAlgn="auto" latinLnBrk="0" hangingPunct="1">
              <a:lnSpc>
                <a:spcPct val="100000"/>
              </a:lnSpc>
              <a:buClrTx/>
              <a:buSzTx/>
              <a:tabLst/>
              <a:defRPr/>
            </a:pPr>
            <a:r>
              <a:rPr lang="en-US" sz="800" dirty="0"/>
              <a:t>IBM Services offers an intelligent, integrated unified  approach to help you detect advanced threats, quickly respond with accuracy, and recover from disruptions. </a:t>
            </a:r>
          </a:p>
          <a:p>
            <a:pPr marL="171450" indent="-171450">
              <a:buFont typeface="Arial" panose="020B0604020202020204" pitchFamily="34" charset="0"/>
              <a:buChar char="•"/>
            </a:pPr>
            <a:r>
              <a:rPr lang="en-US" sz="800" b="1" dirty="0">
                <a:effectLst/>
              </a:rPr>
              <a:t>Programmatic framework: </a:t>
            </a:r>
            <a:r>
              <a:rPr lang="en-US" sz="800" dirty="0"/>
              <a:t>Gain a 360-degree view of threat detection and response through an industry-proven, comprehensive framework for your organization.</a:t>
            </a:r>
          </a:p>
          <a:p>
            <a:pPr marL="171450" indent="-171450">
              <a:buFont typeface="Arial" panose="020B0604020202020204" pitchFamily="34" charset="0"/>
              <a:buChar char="•"/>
            </a:pPr>
            <a:r>
              <a:rPr lang="en-US" sz="800" b="1" dirty="0">
                <a:effectLst/>
              </a:rPr>
              <a:t>Global threat detection and response expertise: </a:t>
            </a:r>
            <a:r>
              <a:rPr lang="en-US" sz="800" dirty="0"/>
              <a:t>With IBM Security X-Force® Threat Detection and Response services, your organization has access to thousands of global researchers, developers, analysts and SOC personnel for market-leading protection of your most critical assets.</a:t>
            </a:r>
          </a:p>
          <a:p>
            <a:pPr marL="171450" indent="-171450">
              <a:buFont typeface="Arial" panose="020B0604020202020204" pitchFamily="34" charset="0"/>
              <a:buChar char="•"/>
            </a:pPr>
            <a:r>
              <a:rPr lang="en-US" sz="800" b="1" dirty="0">
                <a:effectLst/>
              </a:rPr>
              <a:t>AI and orchestration: </a:t>
            </a:r>
            <a:r>
              <a:rPr lang="en-US" sz="800" dirty="0"/>
              <a:t>Event enrichment, automated analysis and orchestration, enabling rapid threat response, powered by IBM Watson® and IBM Security SOAR.</a:t>
            </a:r>
          </a:p>
          <a:p>
            <a:pPr marL="171450" indent="-171450">
              <a:buFont typeface="Arial" panose="020B0604020202020204" pitchFamily="34" charset="0"/>
              <a:buChar char="•"/>
            </a:pPr>
            <a:r>
              <a:rPr lang="en-US" sz="800" b="1" dirty="0">
                <a:effectLst/>
              </a:rPr>
              <a:t>Leading technology ecosystem: </a:t>
            </a:r>
            <a:r>
              <a:rPr lang="en-US" sz="800" dirty="0"/>
              <a:t>Our technology and partners help ensure your threat detection and response solution delivers on all fronts.</a:t>
            </a:r>
          </a:p>
          <a:p>
            <a:pPr marL="171450" indent="-171450">
              <a:buFont typeface="Arial" panose="020B0604020202020204" pitchFamily="34" charset="0"/>
              <a:buChar char="•"/>
            </a:pPr>
            <a:r>
              <a:rPr lang="en-US" sz="800" b="1" dirty="0">
                <a:effectLst/>
              </a:rPr>
              <a:t>Speed and visibility: </a:t>
            </a:r>
            <a:r>
              <a:rPr lang="en-US" sz="800" dirty="0"/>
              <a:t>Respond from a mobile app with industry-leading service-level agreements, getting the information you need when you need it.</a:t>
            </a:r>
          </a:p>
          <a:p>
            <a:pPr marL="171450" indent="-171450">
              <a:buFont typeface="Arial" panose="020B0604020202020204" pitchFamily="34" charset="0"/>
              <a:buChar char="•"/>
            </a:pPr>
            <a:r>
              <a:rPr lang="en-US" sz="800" b="1" dirty="0">
                <a:effectLst/>
              </a:rPr>
              <a:t>Protection across domains: </a:t>
            </a:r>
            <a:r>
              <a:rPr lang="en-US" sz="800" dirty="0"/>
              <a:t>Provides end-to-end  for increasing threat vectors across operational technology (OT), Internet of Things (IoT) and Internet of Medical Things (IoMT).</a:t>
            </a:r>
          </a:p>
          <a:p>
            <a:pPr marL="171450" indent="-171450">
              <a:buFont typeface="Arial" panose="020B0604020202020204" pitchFamily="34" charset="0"/>
              <a:buChar char="•"/>
            </a:pPr>
            <a:endParaRPr lang="en-US" sz="800" dirty="0"/>
          </a:p>
          <a:p>
            <a:pPr fontAlgn="base"/>
            <a:r>
              <a:rPr lang="en-US" sz="800" dirty="0">
                <a:solidFill>
                  <a:srgbClr val="000000"/>
                </a:solidFill>
              </a:rPr>
              <a:t>Our team of experts knows how to prevent, detect, respond to, and recover from incidents quickly so you can focus on business priorities. </a:t>
            </a:r>
            <a:endParaRPr lang="en-US" sz="800" kern="1200" dirty="0">
              <a:solidFill>
                <a:srgbClr val="000000"/>
              </a:solidFill>
              <a:effectLst/>
            </a:endParaRPr>
          </a:p>
          <a:p>
            <a:pPr marL="117472" indent="-117472" defTabSz="685966">
              <a:buFont typeface="Arial" panose="020B0604020202020204" pitchFamily="34" charset="0"/>
              <a:buChar char="•"/>
              <a:defRPr/>
            </a:pPr>
            <a:r>
              <a:rPr kumimoji="0" lang="en-US" sz="800" u="none" strike="noStrike" kern="1200" cap="none" spc="0" normalizeH="0" baseline="0" noProof="0" dirty="0">
                <a:ln>
                  <a:noFill/>
                </a:ln>
                <a:solidFill>
                  <a:srgbClr val="000000"/>
                </a:solidFill>
                <a:effectLst/>
                <a:uLnTx/>
                <a:uFillTx/>
              </a:rPr>
              <a:t>Our IBM X-Force Expert Services are backed by more than one thousand world-class </a:t>
            </a:r>
            <a:r>
              <a:rPr lang="en-US" sz="800" dirty="0">
                <a:solidFill>
                  <a:srgbClr val="000000"/>
                </a:solidFill>
              </a:rPr>
              <a:t>hackers, responders, researchers, and analysts with decades of experience and a deep understanding of how threat actors think, strategize and strike.  </a:t>
            </a:r>
          </a:p>
          <a:p>
            <a:pPr lvl="1">
              <a:buFont typeface="Arial" panose="020B0604020202020204" pitchFamily="34" charset="0"/>
              <a:buChar char="•"/>
            </a:pPr>
            <a:r>
              <a:rPr lang="en-US" sz="800" dirty="0">
                <a:solidFill>
                  <a:srgbClr val="000000"/>
                </a:solidFill>
              </a:rPr>
              <a:t>X-Force Red provides offensive testing services to uncover high risk vulnerabilities and remediate them quickly.</a:t>
            </a:r>
          </a:p>
          <a:p>
            <a:pPr lvl="1">
              <a:buFont typeface="Arial" panose="020B0604020202020204" pitchFamily="34" charset="0"/>
              <a:buChar char="•"/>
            </a:pPr>
            <a:r>
              <a:rPr lang="en-US" sz="800" dirty="0">
                <a:solidFill>
                  <a:srgbClr val="000000"/>
                </a:solidFill>
              </a:rPr>
              <a:t>X-Force Incident Response reduces the impact of a breach and improve resiliency to attacks.</a:t>
            </a:r>
          </a:p>
          <a:p>
            <a:pPr lvl="1">
              <a:buFont typeface="Arial" panose="020B0604020202020204" pitchFamily="34" charset="0"/>
              <a:buChar char="•"/>
            </a:pPr>
            <a:r>
              <a:rPr lang="en-US" sz="800" dirty="0">
                <a:solidFill>
                  <a:srgbClr val="000000"/>
                </a:solidFill>
              </a:rPr>
              <a:t>X-Force Threat Intelligence helps you stay current on today's threat actors and indicators.  Our intelligence is gleaned from IBM incident response client engagements, combined with all-source threat actor analysis; and infused in all IBM Security products and services to help clients stay ahead of attacks.</a:t>
            </a:r>
          </a:p>
          <a:p>
            <a:pPr lvl="1">
              <a:buFont typeface="Arial" panose="020B0604020202020204" pitchFamily="34" charset="0"/>
              <a:buChar char="•"/>
            </a:pPr>
            <a:r>
              <a:rPr lang="en-US" sz="800" dirty="0">
                <a:solidFill>
                  <a:srgbClr val="000000"/>
                </a:solidFill>
              </a:rPr>
              <a:t>Our cyber ranges help hone your incident response and security leadership skills.</a:t>
            </a:r>
          </a:p>
          <a:p>
            <a:r>
              <a:rPr lang="en-US" sz="800" kern="0" dirty="0">
                <a:solidFill>
                  <a:srgbClr val="000000"/>
                </a:solidFill>
                <a:latin typeface="IBM Plex Sans Light" panose="020B0403050203000203" pitchFamily="34" charset="0"/>
              </a:rPr>
              <a:t>IBM Security Client Case Study: A large global bank: https://</a:t>
            </a:r>
            <a:r>
              <a:rPr lang="en-US" sz="800" kern="0" dirty="0" err="1">
                <a:solidFill>
                  <a:srgbClr val="000000"/>
                </a:solidFill>
                <a:latin typeface="IBM Plex Sans Light" panose="020B0403050203000203" pitchFamily="34" charset="0"/>
              </a:rPr>
              <a:t>www.ibm.com</a:t>
            </a:r>
            <a:r>
              <a:rPr lang="en-US" sz="800" kern="0" dirty="0">
                <a:solidFill>
                  <a:srgbClr val="000000"/>
                </a:solidFill>
                <a:latin typeface="IBM Plex Sans Light" panose="020B0403050203000203" pitchFamily="34" charset="0"/>
              </a:rPr>
              <a:t>/case-studies/large-global-bank-security</a:t>
            </a:r>
            <a:endParaRPr lang="en-US" sz="800" dirty="0">
              <a:solidFill>
                <a:srgbClr val="000000"/>
              </a:solidFill>
            </a:endParaRPr>
          </a:p>
          <a:p>
            <a:pPr marL="171450" indent="-171450">
              <a:buFont typeface="Arial" panose="020B0604020202020204" pitchFamily="34" charset="0"/>
              <a:buChar char="•"/>
            </a:pPr>
            <a:endParaRPr lang="en-US" sz="800" dirty="0"/>
          </a:p>
          <a:p>
            <a:pPr marL="171450" indent="-171450">
              <a:buFont typeface="Arial" panose="020B0604020202020204" pitchFamily="34" charset="0"/>
              <a:buChar char="•"/>
            </a:pPr>
            <a:endParaRPr lang="en-US" sz="800" dirty="0"/>
          </a:p>
          <a:p>
            <a:pPr marL="174625" marR="0" lvl="0" indent="-174625" algn="l" defTabSz="914400" rtl="0" eaLnBrk="1" fontAlgn="auto" latinLnBrk="0" hangingPunct="1">
              <a:lnSpc>
                <a:spcPct val="100000"/>
              </a:lnSpc>
              <a:buClrTx/>
              <a:buSzTx/>
              <a:buFont typeface="Arial" panose="020B0604020202020204" pitchFamily="34" charset="0"/>
              <a:buChar char="•"/>
              <a:tabLst/>
              <a:defRPr/>
            </a:pPr>
            <a:endParaRPr lang="en-US" sz="800" dirty="0"/>
          </a:p>
        </p:txBody>
      </p:sp>
      <p:sp>
        <p:nvSpPr>
          <p:cNvPr id="6" name="Footer Placeholder 5">
            <a:extLst>
              <a:ext uri="{FF2B5EF4-FFF2-40B4-BE49-F238E27FC236}">
                <a16:creationId xmlns:a16="http://schemas.microsoft.com/office/drawing/2014/main" id="{A967FF52-D975-2949-86A8-8AFBB1CF97DF}"/>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4" name="Slide Number Placeholder 3">
            <a:extLst>
              <a:ext uri="{FF2B5EF4-FFF2-40B4-BE49-F238E27FC236}">
                <a16:creationId xmlns:a16="http://schemas.microsoft.com/office/drawing/2014/main" id="{EC326FC7-828E-62CD-9842-D8E9D6AECAD5}"/>
              </a:ext>
            </a:extLst>
          </p:cNvPr>
          <p:cNvSpPr>
            <a:spLocks noGrp="1"/>
          </p:cNvSpPr>
          <p:nvPr>
            <p:ph type="sldNum" sz="quarter" idx="5"/>
          </p:nvPr>
        </p:nvSpPr>
        <p:spPr/>
        <p:txBody>
          <a:bodyPr/>
          <a:lstStyle/>
          <a:p>
            <a:fld id="{6E2E38B8-B0B4-AD41-AC6E-B781F46A9FD3}" type="slidenum">
              <a:rPr lang="en-US" smtClean="0"/>
              <a:pPr/>
              <a:t>29</a:t>
            </a:fld>
            <a:endParaRPr lang="en-US" dirty="0"/>
          </a:p>
        </p:txBody>
      </p:sp>
    </p:spTree>
    <p:extLst>
      <p:ext uri="{BB962C8B-B14F-4D97-AF65-F5344CB8AC3E}">
        <p14:creationId xmlns:p14="http://schemas.microsoft.com/office/powerpoint/2010/main" val="194179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Moving </a:t>
            </a:r>
            <a:r>
              <a:rPr lang="en-US" dirty="0">
                <a:effectLst/>
              </a:rPr>
              <a:t>fast is </a:t>
            </a:r>
            <a:r>
              <a:rPr lang="en-US" dirty="0"/>
              <a:t>a challenge given today’s </a:t>
            </a:r>
            <a:r>
              <a:rPr lang="en-US" dirty="0">
                <a:effectLst/>
              </a:rPr>
              <a:t>business </a:t>
            </a:r>
            <a:r>
              <a:rPr lang="en-US" dirty="0"/>
              <a:t>impacts </a:t>
            </a:r>
            <a:r>
              <a:rPr lang="en-US" dirty="0">
                <a:effectLst/>
              </a:rPr>
              <a:t>where…</a:t>
            </a:r>
            <a:r>
              <a:rPr lang="en-US" dirty="0"/>
              <a:t> </a:t>
            </a:r>
          </a:p>
          <a:p>
            <a:r>
              <a:rPr lang="en-US" dirty="0">
                <a:latin typeface="IBM Plex Sans Light"/>
              </a:rPr>
              <a:t> </a:t>
            </a:r>
          </a:p>
          <a:p>
            <a:r>
              <a:rPr lang="en-US" b="1" dirty="0">
                <a:effectLst/>
                <a:latin typeface="IBM Plex Sans Light"/>
              </a:rPr>
              <a:t>Rapid cloud adoption brings </a:t>
            </a:r>
            <a:r>
              <a:rPr lang="en-US" b="1" dirty="0">
                <a:latin typeface="IBM Plex Sans Light"/>
              </a:rPr>
              <a:t>new</a:t>
            </a:r>
            <a:r>
              <a:rPr lang="en-US" b="1" dirty="0">
                <a:effectLst/>
                <a:latin typeface="IBM Plex Sans Light"/>
              </a:rPr>
              <a:t> business</a:t>
            </a:r>
            <a:r>
              <a:rPr lang="en-US" b="1" dirty="0">
                <a:latin typeface="IBM Plex Sans Light"/>
              </a:rPr>
              <a:t> risk</a:t>
            </a:r>
          </a:p>
          <a:p>
            <a:r>
              <a:rPr lang="en-US" dirty="0">
                <a:latin typeface="IBM Plex Sans Light"/>
              </a:rPr>
              <a:t>Data is Proliferating with relatively little oversight across Cloud &amp; SaaS data stores and Security teams simply can’t keep up</a:t>
            </a:r>
          </a:p>
          <a:p>
            <a:endParaRPr lang="en-US" dirty="0">
              <a:latin typeface="IBM Plex Sans Light"/>
            </a:endParaRPr>
          </a:p>
          <a:p>
            <a:r>
              <a:rPr lang="en-US" b="1" dirty="0">
                <a:effectLst/>
                <a:latin typeface="IBM Plex Sans Light"/>
              </a:rPr>
              <a:t>Destructive attacks </a:t>
            </a:r>
            <a:r>
              <a:rPr lang="en-US" b="1" dirty="0">
                <a:latin typeface="IBM Plex Sans Light"/>
              </a:rPr>
              <a:t>operate </a:t>
            </a:r>
            <a:r>
              <a:rPr lang="en-US" b="1" dirty="0">
                <a:effectLst/>
                <a:latin typeface="IBM Plex Sans Light"/>
              </a:rPr>
              <a:t>with more speed</a:t>
            </a:r>
            <a:endParaRPr lang="en-US" b="1" dirty="0">
              <a:latin typeface="IBM Plex Sans Light"/>
            </a:endParaRPr>
          </a:p>
          <a:p>
            <a:r>
              <a:rPr lang="en-US" dirty="0">
                <a:latin typeface="IBM Plex Sans Light"/>
              </a:rPr>
              <a:t>Ransomware has become </a:t>
            </a:r>
            <a:r>
              <a:rPr lang="en-GB" noProof="0" dirty="0">
                <a:latin typeface="IBM Plex Sans Light"/>
              </a:rPr>
              <a:t>commoditised</a:t>
            </a:r>
            <a:r>
              <a:rPr lang="en-US" dirty="0">
                <a:latin typeface="IBM Plex Sans Light"/>
              </a:rPr>
              <a:t>, leading to far shorter time to exploit – now averaging just three days</a:t>
            </a:r>
            <a:endParaRPr lang="en-US" dirty="0"/>
          </a:p>
          <a:p>
            <a:r>
              <a:rPr lang="en-US" dirty="0">
                <a:latin typeface="IBM Plex Sans Light"/>
              </a:rPr>
              <a:t> </a:t>
            </a:r>
          </a:p>
          <a:p>
            <a:r>
              <a:rPr lang="en-US" b="1" dirty="0">
                <a:effectLst/>
                <a:latin typeface="IBM Plex Sans Light"/>
              </a:rPr>
              <a:t>New AI-powered defenses save time and money</a:t>
            </a:r>
            <a:endParaRPr lang="en-US" b="1" dirty="0">
              <a:latin typeface="IBM Plex Sans Light"/>
            </a:endParaRPr>
          </a:p>
          <a:p>
            <a:r>
              <a:rPr lang="en-US" dirty="0">
                <a:latin typeface="IBM Plex Sans Light"/>
              </a:rPr>
              <a:t>Companies that have extensive use of AI &amp; Automation in their Security operations saved $1.76m on their costs of a data breach</a:t>
            </a:r>
            <a:endParaRPr lang="en-US" dirty="0"/>
          </a:p>
          <a:p>
            <a:r>
              <a:rPr lang="en-US" dirty="0">
                <a:latin typeface="IBM Plex Sans Light"/>
              </a:rPr>
              <a:t> </a:t>
            </a:r>
          </a:p>
          <a:p>
            <a:r>
              <a:rPr lang="en-US" b="1" dirty="0">
                <a:latin typeface="IBM Plex Sans Light"/>
              </a:rPr>
              <a:t>Shift from </a:t>
            </a:r>
            <a:r>
              <a:rPr lang="en-US" b="1" dirty="0">
                <a:effectLst/>
                <a:latin typeface="IBM Plex Sans Light"/>
              </a:rPr>
              <a:t>point security </a:t>
            </a:r>
            <a:r>
              <a:rPr lang="en-US" b="1" dirty="0">
                <a:latin typeface="IBM Plex Sans Light"/>
              </a:rPr>
              <a:t>products to platforms</a:t>
            </a:r>
          </a:p>
          <a:p>
            <a:r>
              <a:rPr lang="en-US" dirty="0">
                <a:latin typeface="IBM Plex Sans Light"/>
              </a:rPr>
              <a:t>Disparate and fragmented defensive tools are causing dangerous inefficiencies, and </a:t>
            </a:r>
            <a:r>
              <a:rPr lang="en-US" dirty="0" err="1">
                <a:latin typeface="IBM Plex Sans Light"/>
              </a:rPr>
              <a:t>organisations</a:t>
            </a:r>
            <a:r>
              <a:rPr lang="en-US" dirty="0">
                <a:latin typeface="IBM Plex Sans Light"/>
              </a:rPr>
              <a:t> are shifting towards consolidated and open platforms</a:t>
            </a:r>
          </a:p>
          <a:p>
            <a:r>
              <a:rPr lang="en-US" dirty="0">
                <a:latin typeface="IBM Plex Sans Light"/>
              </a:rPr>
              <a:t> </a:t>
            </a:r>
          </a:p>
          <a:p>
            <a:r>
              <a:rPr lang="en-US" dirty="0">
                <a:latin typeface="IBM Plex Sans Light"/>
              </a:rPr>
              <a:t>It’s our job to help clients go faster on this</a:t>
            </a:r>
            <a:endParaRPr lang="en-US" dirty="0">
              <a:effectLst/>
              <a:latin typeface="Helvetica Neue" panose="02000503000000020004" pitchFamily="2" charset="0"/>
            </a:endParaRPr>
          </a:p>
          <a:p>
            <a:pPr lvl="2" defTabSz="1828847"/>
            <a:endParaRPr lang="en-US" sz="900" b="0" i="0" kern="1200" dirty="0">
              <a:solidFill>
                <a:srgbClr val="000000"/>
              </a:solidFill>
              <a:latin typeface="IBM Plex Sans Light" panose="020B0403050203000203" pitchFamily="34" charset="0"/>
              <a:ea typeface="+mn-ea"/>
              <a:cs typeface="+mn-cs"/>
            </a:endParaRPr>
          </a:p>
          <a:p>
            <a:pPr marL="0" lvl="0" indent="-82296" defTabSz="1828847">
              <a:buNone/>
            </a:pPr>
            <a:r>
              <a:rPr lang="en-US" sz="900" b="0" i="1" kern="1200" dirty="0">
                <a:solidFill>
                  <a:srgbClr val="000000"/>
                </a:solidFill>
                <a:latin typeface="IBM Plex Sans Light" panose="020B0403050203000203" pitchFamily="34" charset="0"/>
                <a:ea typeface="+mn-ea"/>
                <a:cs typeface="+mn-cs"/>
              </a:rPr>
              <a:t>IBM Security can help…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latin typeface="IBM Plex Sans Light"/>
              </a:rPr>
              <a:t>Sources:</a:t>
            </a:r>
            <a:br>
              <a:rPr lang="en-US" dirty="0"/>
            </a:br>
            <a:r>
              <a:rPr lang="en-US" baseline="30000" dirty="0">
                <a:effectLst/>
                <a:latin typeface="Helvetica Neue"/>
              </a:rPr>
              <a:t>1</a:t>
            </a:r>
            <a:r>
              <a:rPr lang="en-US" dirty="0">
                <a:effectLst/>
                <a:latin typeface="Helvetica Neue"/>
              </a:rPr>
              <a:t>IBM Cost of a Data Breach Report 2023: https://www.ibm.biz/breach-report</a:t>
            </a:r>
          </a:p>
          <a:p>
            <a:r>
              <a:rPr lang="en-US" baseline="30000" dirty="0">
                <a:effectLst/>
                <a:latin typeface="Helvetica Neue"/>
              </a:rPr>
              <a:t>2</a:t>
            </a:r>
            <a:r>
              <a:rPr lang="en-US" dirty="0">
                <a:effectLst/>
                <a:latin typeface="Helvetica Neue"/>
              </a:rPr>
              <a:t>IBM X-Force Threat Intelligence Index 2023: https://www.ibm.com/reports/threat-intelligence</a:t>
            </a:r>
          </a:p>
          <a:p>
            <a:r>
              <a:rPr lang="en-US" baseline="30000" dirty="0">
                <a:effectLst/>
                <a:latin typeface="Helvetica Neue"/>
              </a:rPr>
              <a:t>3</a:t>
            </a:r>
            <a:r>
              <a:rPr lang="en-US" dirty="0">
                <a:effectLst/>
                <a:latin typeface="Helvetica Neue"/>
              </a:rPr>
              <a:t>IBM Institute for Business Value: AI and automation for cybersecurity: https://ibm.seismic.com/Link/Content/DC67V7mTdHRf78W2fdP4Bc6TX4cd</a:t>
            </a:r>
          </a:p>
          <a:p>
            <a:r>
              <a:rPr lang="en-US" baseline="30000" dirty="0">
                <a:effectLst/>
                <a:latin typeface="Helvetica Neue"/>
              </a:rPr>
              <a:t>4</a:t>
            </a:r>
            <a:r>
              <a:rPr lang="en-US" dirty="0">
                <a:effectLst/>
                <a:latin typeface="Helvetica Neue"/>
              </a:rPr>
              <a:t>2022 Gartner’s CISO: Security Vendor Consolidation Study: https://ibm.enterprise.slack.com/files/W4XMT30HX/F05GX7CFU2F/top_5_trends_in_security_vendor_consolidation.pdf</a:t>
            </a:r>
          </a:p>
          <a:p>
            <a:endParaRPr lang="en-US" sz="900" dirty="0">
              <a:solidFill>
                <a:srgbClr val="000000"/>
              </a:solidFill>
              <a:latin typeface="IBM Plex Sans Light" panose="020B0403050203000203" pitchFamily="34" charset="0"/>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IBM Security / © 2022 IBM Corporation</a:t>
            </a:r>
            <a:endParaRPr lang="en-US" dirty="0"/>
          </a:p>
        </p:txBody>
      </p:sp>
    </p:spTree>
    <p:extLst>
      <p:ext uri="{BB962C8B-B14F-4D97-AF65-F5344CB8AC3E}">
        <p14:creationId xmlns:p14="http://schemas.microsoft.com/office/powerpoint/2010/main" val="3570334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r>
              <a:rPr lang="en-US" sz="1000" dirty="0">
                <a:solidFill>
                  <a:schemeClr val="bg1"/>
                </a:solidFill>
              </a:rPr>
              <a:t>As your enterprise continues to adopt cloud and migrate its data and applications to hybrid cloud environments, the cyberattack surface significantly expands, increasing the risk of data breaches to threaten your business continuity and regulatory compliances. </a:t>
            </a:r>
          </a:p>
          <a:p>
            <a:endParaRPr lang="en-US" sz="1000" dirty="0">
              <a:solidFill>
                <a:schemeClr val="bg1"/>
              </a:solidFill>
            </a:endParaRPr>
          </a:p>
          <a:p>
            <a:r>
              <a:rPr lang="en-US" sz="1000" dirty="0">
                <a:solidFill>
                  <a:schemeClr val="bg1"/>
                </a:solidFill>
              </a:rPr>
              <a:t>To address this challenge, an effective cybersecurity program requires a data-centric approach that takes into account both data and application security practices – along with ….</a:t>
            </a:r>
            <a:br>
              <a:rPr lang="en-US" sz="1000" dirty="0">
                <a:solidFill>
                  <a:schemeClr val="bg1"/>
                </a:solidFill>
              </a:rPr>
            </a:br>
            <a:endParaRPr lang="en-US" sz="1000" dirty="0">
              <a:solidFill>
                <a:schemeClr val="bg1"/>
              </a:solidFill>
            </a:endParaRPr>
          </a:p>
          <a:p>
            <a:pPr marL="171450" indent="-171450">
              <a:buFont typeface="Arial" panose="020B0604020202020204" pitchFamily="34" charset="0"/>
              <a:buChar char="•"/>
            </a:pPr>
            <a:r>
              <a:rPr lang="en-US" dirty="0"/>
              <a:t>Minimizing the business disruption from data loss</a:t>
            </a:r>
            <a:br>
              <a:rPr lang="en-US" dirty="0"/>
            </a:br>
            <a:endParaRPr lang="en-US" dirty="0"/>
          </a:p>
          <a:p>
            <a:pPr marL="171450" indent="-171450">
              <a:buFont typeface="Arial" panose="020B0604020202020204" pitchFamily="34" charset="0"/>
              <a:buChar char="•"/>
            </a:pPr>
            <a:r>
              <a:rPr lang="en-US" dirty="0"/>
              <a:t>Simplifying regulatory compliance activities  </a:t>
            </a:r>
            <a:br>
              <a:rPr lang="en-US" dirty="0"/>
            </a:br>
            <a:endParaRPr lang="en-US" dirty="0"/>
          </a:p>
          <a:p>
            <a:pPr marL="171450" indent="-171450">
              <a:buFont typeface="Arial" panose="020B0604020202020204" pitchFamily="34" charset="0"/>
              <a:buChar char="•"/>
            </a:pPr>
            <a:r>
              <a:rPr lang="en-US" dirty="0"/>
              <a:t>And Leveraging DevSecOps practices:  </a:t>
            </a:r>
          </a:p>
          <a:p>
            <a:pPr marL="171450" indent="-171450">
              <a:buFont typeface="Arial" panose="020B0604020202020204" pitchFamily="34" charset="0"/>
              <a:buChar char="•"/>
            </a:pPr>
            <a:endParaRPr lang="en-US" dirty="0"/>
          </a:p>
          <a:p>
            <a:pPr algn="l">
              <a:spcBef>
                <a:spcPts val="1100"/>
              </a:spcBef>
            </a:pPr>
            <a:r>
              <a:rPr lang="en-US" sz="1000" dirty="0">
                <a:solidFill>
                  <a:schemeClr val="bg1"/>
                </a:solidFill>
                <a:ea typeface="IBM Plex Sans" charset="0"/>
                <a:cs typeface="IBM Plex Sans" charset="0"/>
              </a:rPr>
              <a:t>And When considering the task to </a:t>
            </a:r>
            <a:r>
              <a:rPr lang="en-US" sz="1000" b="0" i="0" kern="1200" dirty="0">
                <a:solidFill>
                  <a:schemeClr val="bg1"/>
                </a:solidFill>
                <a:latin typeface="IBM Plex Sans" panose="020B0503050203000203" pitchFamily="34" charset="0"/>
                <a:ea typeface="IBM Plex Sans" charset="0"/>
                <a:cs typeface="IBM Plex Sans" charset="0"/>
              </a:rPr>
              <a:t>design and implement your data security strategy, we can help you do it or do it for you – across the spectrum, </a:t>
            </a:r>
            <a:r>
              <a:rPr lang="en-US" sz="1000" dirty="0">
                <a:solidFill>
                  <a:schemeClr val="bg1"/>
                </a:solidFill>
                <a:ea typeface="IBM Plex Sans" charset="0"/>
                <a:cs typeface="IBM Plex Sans" charset="0"/>
              </a:rPr>
              <a:t>we can design and implement your data security strategy, and we can run it for you – releasing the burden of managing data complexity as it spins up to the cloud and across your organization. Further, As new applications rollout we can help onboard the data related to those applications into the data protection system (data encryption, classification, monitor data activity).</a:t>
            </a:r>
          </a:p>
          <a:p>
            <a:pPr algn="l">
              <a:spcBef>
                <a:spcPts val="1100"/>
              </a:spcBef>
            </a:pPr>
            <a:endParaRPr lang="en-US" sz="1000" dirty="0">
              <a:solidFill>
                <a:schemeClr val="bg1"/>
              </a:solidFill>
              <a:ea typeface="IBM Plex Sans" charset="0"/>
              <a:cs typeface="IBM Plex Sans" charset="0"/>
            </a:endParaRPr>
          </a:p>
          <a:p>
            <a:pPr algn="l">
              <a:spcBef>
                <a:spcPts val="1100"/>
              </a:spcBef>
            </a:pPr>
            <a:r>
              <a:rPr lang="en-US" sz="1000" dirty="0">
                <a:solidFill>
                  <a:schemeClr val="bg1"/>
                </a:solidFill>
                <a:ea typeface="IBM Plex Sans" charset="0"/>
                <a:cs typeface="IBM Plex Sans" charset="0"/>
              </a:rPr>
              <a:t>Mergers and acquisitions, are a common scenario where we can help manage the location of your data when you are putting two previously disconnected companies in under the same roof.</a:t>
            </a:r>
            <a:endParaRPr lang="en-US" dirty="0"/>
          </a:p>
          <a:p>
            <a:endParaRPr lang="en-US" dirty="0"/>
          </a:p>
          <a:p>
            <a:r>
              <a:rPr lang="en-US" dirty="0"/>
              <a:t>NHS Case Study: </a:t>
            </a:r>
            <a:br>
              <a:rPr lang="en-US" dirty="0"/>
            </a:br>
            <a:r>
              <a:rPr lang="en-US" dirty="0"/>
              <a:t>https://</a:t>
            </a:r>
            <a:r>
              <a:rPr lang="en-US" dirty="0" err="1"/>
              <a:t>www.ibm.com</a:t>
            </a:r>
            <a:r>
              <a:rPr lang="en-US" dirty="0"/>
              <a:t>/case-studies/</a:t>
            </a:r>
            <a:r>
              <a:rPr lang="en-US" dirty="0" err="1"/>
              <a:t>nhs</a:t>
            </a:r>
            <a:r>
              <a:rPr lang="en-US" dirty="0"/>
              <a:t>-digital-security-services</a:t>
            </a:r>
            <a:endParaRPr lang="en-US" dirty="0">
              <a:effectLst/>
            </a:endParaRPr>
          </a:p>
          <a:p>
            <a:endParaRPr lang="en-US" dirty="0">
              <a:effectLst/>
            </a:endParaRPr>
          </a:p>
          <a:p>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B097B6F1-038F-19A2-4498-78B59AADD40B}"/>
              </a:ext>
            </a:extLst>
          </p:cNvPr>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3542690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03400" y="236538"/>
            <a:ext cx="3251200" cy="18288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10000"/>
              </a:lnSpc>
              <a:spcBef>
                <a:spcPts val="0"/>
              </a:spcBef>
              <a:spcAft>
                <a:spcPts val="600"/>
              </a:spcAft>
              <a:buClrTx/>
              <a:buSzTx/>
              <a:buFontTx/>
              <a:buNone/>
              <a:tabLst/>
              <a:defRPr/>
            </a:pPr>
            <a:r>
              <a:rPr lang="en-US" sz="1000" b="0" i="0" kern="1200" dirty="0">
                <a:solidFill>
                  <a:schemeClr val="bg1"/>
                </a:solidFill>
                <a:effectLst/>
                <a:latin typeface="IBM Plex Sans" panose="020B0503050203000203" pitchFamily="34" charset="0"/>
                <a:ea typeface="+mn-ea"/>
                <a:cs typeface="+mn-cs"/>
              </a:rPr>
              <a:t>IBM Security Identity and Access Management Services can help improve your IAM security posture by offering: </a:t>
            </a:r>
            <a:br>
              <a:rPr lang="en-US" sz="1400" dirty="0"/>
            </a:br>
            <a:r>
              <a:rPr lang="en-US" sz="1000" b="0" i="0" kern="1200" dirty="0">
                <a:solidFill>
                  <a:schemeClr val="bg1"/>
                </a:solidFill>
                <a:effectLst/>
                <a:latin typeface="IBM Plex Sans" panose="020B0503050203000203" pitchFamily="34" charset="0"/>
                <a:ea typeface="+mn-ea"/>
                <a:cs typeface="+mn-cs"/>
              </a:rPr>
              <a:t>– Strategic trusted advisors to your business</a:t>
            </a:r>
            <a:br>
              <a:rPr lang="en-US" sz="1400" dirty="0"/>
            </a:br>
            <a:r>
              <a:rPr lang="en-US" sz="1000" b="0" i="0" kern="1200" dirty="0">
                <a:solidFill>
                  <a:schemeClr val="bg1"/>
                </a:solidFill>
                <a:effectLst/>
                <a:latin typeface="IBM Plex Sans" panose="020B0503050203000203" pitchFamily="34" charset="0"/>
                <a:ea typeface="+mn-ea"/>
                <a:cs typeface="+mn-cs"/>
              </a:rPr>
              <a:t>– Deep IAM subject matter expertise</a:t>
            </a:r>
            <a:br>
              <a:rPr lang="en-US" sz="1400" dirty="0"/>
            </a:br>
            <a:r>
              <a:rPr lang="en-US" sz="1000" b="0" i="0" kern="1200" dirty="0">
                <a:solidFill>
                  <a:schemeClr val="bg1"/>
                </a:solidFill>
                <a:effectLst/>
                <a:latin typeface="IBM Plex Sans" panose="020B0503050203000203" pitchFamily="34" charset="0"/>
                <a:ea typeface="+mn-ea"/>
                <a:cs typeface="+mn-cs"/>
              </a:rPr>
              <a:t>– Worldwide presence and localized delivery</a:t>
            </a:r>
            <a:br>
              <a:rPr lang="en-US" sz="1400" dirty="0"/>
            </a:br>
            <a:r>
              <a:rPr lang="en-US" sz="1000" b="0" i="0" kern="1200" dirty="0">
                <a:solidFill>
                  <a:schemeClr val="bg1"/>
                </a:solidFill>
                <a:effectLst/>
                <a:latin typeface="IBM Plex Sans" panose="020B0503050203000203" pitchFamily="34" charset="0"/>
                <a:ea typeface="+mn-ea"/>
                <a:cs typeface="+mn-cs"/>
              </a:rPr>
              <a:t>– Industry recognized security software and systems</a:t>
            </a:r>
            <a:br>
              <a:rPr lang="en-US" sz="1400" dirty="0"/>
            </a:br>
            <a:r>
              <a:rPr lang="en-US" sz="1000" b="0" i="0" kern="1200" dirty="0">
                <a:solidFill>
                  <a:schemeClr val="bg1"/>
                </a:solidFill>
                <a:effectLst/>
                <a:latin typeface="IBM Plex Sans" panose="020B0503050203000203" pitchFamily="34" charset="0"/>
                <a:ea typeface="+mn-ea"/>
                <a:cs typeface="+mn-cs"/>
              </a:rPr>
              <a:t>– Leading security innovation and AI solutions</a:t>
            </a:r>
            <a:br>
              <a:rPr lang="en-US" sz="1400" dirty="0"/>
            </a:br>
            <a:r>
              <a:rPr lang="en-US" sz="1000" b="0" i="0" kern="1200" dirty="0">
                <a:solidFill>
                  <a:schemeClr val="bg1"/>
                </a:solidFill>
                <a:effectLst/>
                <a:latin typeface="IBM Plex Sans" panose="020B0503050203000203" pitchFamily="34" charset="0"/>
                <a:ea typeface="+mn-ea"/>
                <a:cs typeface="+mn-cs"/>
              </a:rPr>
              <a:t>– Enterprise Design Thinking practices and principles</a:t>
            </a:r>
            <a:br>
              <a:rPr lang="en-US" sz="1400" dirty="0"/>
            </a:br>
            <a:r>
              <a:rPr lang="en-US" sz="1000" b="0" i="0" kern="1200" dirty="0">
                <a:solidFill>
                  <a:schemeClr val="bg1"/>
                </a:solidFill>
                <a:effectLst/>
                <a:latin typeface="IBM Plex Sans" panose="020B0503050203000203" pitchFamily="34" charset="0"/>
                <a:ea typeface="+mn-ea"/>
                <a:cs typeface="+mn-cs"/>
              </a:rPr>
              <a:t>– Broader security technology ecosystem capabilities</a:t>
            </a:r>
          </a:p>
          <a:p>
            <a:pPr marL="0" marR="0" lvl="0" indent="0" algn="l" defTabSz="914400" rtl="0" eaLnBrk="1" fontAlgn="base" latinLnBrk="0" hangingPunct="1">
              <a:lnSpc>
                <a:spcPct val="110000"/>
              </a:lnSpc>
              <a:spcBef>
                <a:spcPts val="0"/>
              </a:spcBef>
              <a:spcAft>
                <a:spcPts val="600"/>
              </a:spcAft>
              <a:buClrTx/>
              <a:buSzTx/>
              <a:buFontTx/>
              <a:buNone/>
              <a:tabLst/>
              <a:defRPr/>
            </a:pPr>
            <a:endParaRPr lang="en-US" sz="1000" b="0" i="0" kern="1200" dirty="0">
              <a:solidFill>
                <a:schemeClr val="bg1"/>
              </a:solidFill>
              <a:effectLst/>
              <a:latin typeface="IBM Plex Sans" panose="020B0503050203000203" pitchFamily="34" charset="0"/>
              <a:ea typeface="+mn-ea"/>
              <a:cs typeface="+mn-cs"/>
            </a:endParaRPr>
          </a:p>
          <a:p>
            <a:pPr defTabSz="1829311">
              <a:lnSpc>
                <a:spcPct val="110000"/>
              </a:lnSpc>
              <a:spcBef>
                <a:spcPts val="1600"/>
              </a:spcBef>
              <a:defRPr/>
            </a:pPr>
            <a:r>
              <a:rPr lang="en-US" sz="900" dirty="0">
                <a:latin typeface="IBM Plex Sans Medium" panose="020B0503050203000203" pitchFamily="34" charset="0"/>
              </a:rPr>
              <a:t>Strategy and Design: </a:t>
            </a:r>
            <a:r>
              <a:rPr lang="en-US" sz="900" dirty="0">
                <a:latin typeface="IBM Plex Sans" panose="020B0503050203000203" pitchFamily="34" charset="0"/>
              </a:rPr>
              <a:t>Plan, Define, Design</a:t>
            </a:r>
            <a:br>
              <a:rPr lang="en-US" sz="900" dirty="0">
                <a:latin typeface="IBM Plex Sans" panose="020B0503050203000203" pitchFamily="34" charset="0"/>
              </a:rPr>
            </a:br>
            <a:r>
              <a:rPr lang="en-US" sz="900" dirty="0">
                <a:latin typeface="IBM Plex Sans Light"/>
              </a:rPr>
              <a:t>Develop the right approach</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Design a user-focused solution and a realistic migration plan using enterprise design thinking methodology</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Determine which applications and capabilities to configure and onboard</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Assess overall cloud readiness of existing infrastructure and IAM processes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Standardize IAM processes using industry best practices </a:t>
            </a:r>
          </a:p>
          <a:p>
            <a:pPr marL="317505" indent="-317505" defTabSz="1829311">
              <a:lnSpc>
                <a:spcPct val="110000"/>
              </a:lnSpc>
              <a:spcBef>
                <a:spcPts val="1600"/>
              </a:spcBef>
              <a:buFont typeface="System Font Regular"/>
              <a:buChar char="–"/>
              <a:defRPr/>
            </a:pPr>
            <a:endParaRPr lang="en-US" sz="900" dirty="0">
              <a:latin typeface="IBM Plex Sans Light" panose="020B0403050203000203" pitchFamily="34" charset="0"/>
            </a:endParaRPr>
          </a:p>
          <a:p>
            <a:pPr defTabSz="1829311">
              <a:lnSpc>
                <a:spcPct val="110000"/>
              </a:lnSpc>
              <a:spcBef>
                <a:spcPts val="1600"/>
              </a:spcBef>
              <a:defRPr/>
            </a:pPr>
            <a:r>
              <a:rPr lang="en-US" sz="900" dirty="0">
                <a:latin typeface="IBM Plex Sans Medium" panose="020B0503050203000203" pitchFamily="34" charset="0"/>
              </a:rPr>
              <a:t>Transform: </a:t>
            </a:r>
            <a:r>
              <a:rPr lang="en-US" sz="900" dirty="0">
                <a:latin typeface="IBM Plex Sans" panose="020B0503050203000203" pitchFamily="34" charset="0"/>
              </a:rPr>
              <a:t>Build, Test, Enable</a:t>
            </a:r>
          </a:p>
          <a:p>
            <a:pPr defTabSz="1829311">
              <a:lnSpc>
                <a:spcPct val="110000"/>
              </a:lnSpc>
              <a:spcBef>
                <a:spcPts val="1600"/>
              </a:spcBef>
              <a:defRPr/>
            </a:pPr>
            <a:r>
              <a:rPr lang="en-US" sz="900" dirty="0">
                <a:latin typeface="IBM Plex Sans Light"/>
              </a:rPr>
              <a:t>Ensure successful migration</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Rapid deployment of IAM technology</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Adapt workflows and processes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Test, prototype, and iterate rapidly using agile methodologies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Lower infrastructure costs quickly to build stakeholder confidence</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Onboard applications, configure capabilities, and train end users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Phase the migration to minimize user disruption and drive adoption</a:t>
            </a:r>
          </a:p>
          <a:p>
            <a:pPr marL="317505" indent="-317505" defTabSz="1829311">
              <a:lnSpc>
                <a:spcPct val="110000"/>
              </a:lnSpc>
              <a:spcBef>
                <a:spcPts val="1600"/>
              </a:spcBef>
              <a:buFont typeface="System Font Regular"/>
              <a:buChar char="–"/>
              <a:defRPr/>
            </a:pPr>
            <a:endParaRPr lang="en-US" sz="900" dirty="0">
              <a:latin typeface="IBM Plex Sans Light" panose="020B0403050203000203" pitchFamily="34" charset="0"/>
            </a:endParaRPr>
          </a:p>
          <a:p>
            <a:pPr defTabSz="1829311">
              <a:lnSpc>
                <a:spcPct val="110000"/>
              </a:lnSpc>
              <a:spcBef>
                <a:spcPts val="1600"/>
              </a:spcBef>
              <a:defRPr/>
            </a:pPr>
            <a:r>
              <a:rPr lang="en-US" sz="900" dirty="0">
                <a:latin typeface="IBM Plex Sans Medium" panose="020B0503050203000203" pitchFamily="34" charset="0"/>
              </a:rPr>
              <a:t>Optimize: </a:t>
            </a:r>
            <a:r>
              <a:rPr lang="en-US" sz="900" dirty="0">
                <a:latin typeface="IBM Plex Sans" panose="020B0503050203000203" pitchFamily="34" charset="0"/>
              </a:rPr>
              <a:t>Operate, Enhance, Expand</a:t>
            </a:r>
          </a:p>
          <a:p>
            <a:pPr defTabSz="1829311">
              <a:lnSpc>
                <a:spcPct val="110000"/>
              </a:lnSpc>
              <a:spcBef>
                <a:spcPts val="1600"/>
              </a:spcBef>
              <a:defRPr/>
            </a:pPr>
            <a:r>
              <a:rPr lang="en-US" sz="900" dirty="0">
                <a:latin typeface="IBM Plex Sans Light"/>
              </a:rPr>
              <a:t>Maximize benefits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Redeploy skilled team members to higher-impact tasks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Refine onboarding and documentation procedures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Realize new efficiencies with automated IAM processes</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Collect user feedback for continuous improvement</a:t>
            </a:r>
          </a:p>
          <a:p>
            <a:pPr marL="317505" indent="-317505" defTabSz="1829311">
              <a:lnSpc>
                <a:spcPct val="110000"/>
              </a:lnSpc>
              <a:spcBef>
                <a:spcPts val="1600"/>
              </a:spcBef>
              <a:buFont typeface="System Font Regular"/>
              <a:buChar char="–"/>
              <a:defRPr/>
            </a:pPr>
            <a:r>
              <a:rPr lang="en-US" sz="900" dirty="0">
                <a:latin typeface="IBM Plex Sans Light" panose="020B0403050203000203" pitchFamily="34" charset="0"/>
              </a:rPr>
              <a:t>Integrate new technology, and extend capabilities over time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a:rPr>
              <a:pPr marL="0" marR="0" lvl="0" indent="0" algn="l"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000000"/>
              </a:solidFill>
              <a:effectLst/>
              <a:uLnTx/>
              <a:uFillTx/>
              <a:latin typeface="IBM Plex Sans Ligh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a:ea typeface="+mn-ea"/>
                <a:cs typeface="+mn-cs"/>
              </a:rPr>
              <a:t>IBM Security / © Copyright IBM Corporation 2022</a:t>
            </a:r>
            <a:endParaRPr kumimoji="0" lang="en-US" sz="600" b="0" i="0" u="none" strike="noStrike" kern="1200" cap="none" spc="0" normalizeH="0" baseline="0" noProof="0" dirty="0">
              <a:ln>
                <a:noFill/>
              </a:ln>
              <a:solidFill>
                <a:srgbClr val="000000"/>
              </a:solidFill>
              <a:effectLst/>
              <a:uLnTx/>
              <a:uFillTx/>
              <a:latin typeface="IBM Plex Sans Light"/>
              <a:ea typeface="+mn-ea"/>
              <a:cs typeface="+mn-cs"/>
            </a:endParaRPr>
          </a:p>
        </p:txBody>
      </p:sp>
    </p:spTree>
    <p:extLst>
      <p:ext uri="{BB962C8B-B14F-4D97-AF65-F5344CB8AC3E}">
        <p14:creationId xmlns:p14="http://schemas.microsoft.com/office/powerpoint/2010/main" val="2018977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36538"/>
            <a:ext cx="6419850" cy="3611562"/>
          </a:xfrm>
        </p:spPr>
      </p:sp>
      <p:sp>
        <p:nvSpPr>
          <p:cNvPr id="3" name="Notes Placeholder 2"/>
          <p:cNvSpPr>
            <a:spLocks noGrp="1"/>
          </p:cNvSpPr>
          <p:nvPr>
            <p:ph type="body" idx="1"/>
          </p:nvPr>
        </p:nvSpPr>
        <p:spPr>
          <a:xfrm>
            <a:off x="206710" y="4087090"/>
            <a:ext cx="6419088" cy="4637810"/>
          </a:xfrm>
        </p:spPr>
        <p:txBody>
          <a:bodyPr/>
          <a:lstStyle/>
          <a:p>
            <a:r>
              <a:rPr lang="en-US" dirty="0"/>
              <a:t>We’re also well equipped to provide service capabilities to assist your transformation journey…</a:t>
            </a:r>
          </a:p>
          <a:p>
            <a:r>
              <a:rPr lang="en-US" dirty="0"/>
              <a:t>IBM Security uses a collaborative approach to develop a zero trust improvement roadmap that aligns to your security, compliance and operational priorities.</a:t>
            </a:r>
          </a:p>
          <a:p>
            <a:r>
              <a:rPr lang="en-US" dirty="0"/>
              <a:t>IBM digital trust experts will help your team: </a:t>
            </a:r>
          </a:p>
          <a:p>
            <a:pPr marL="342900" indent="-342900">
              <a:buFont typeface="+mj-lt"/>
              <a:buAutoNum type="arabicPeriod"/>
            </a:pPr>
            <a:r>
              <a:rPr lang="en-US" dirty="0"/>
              <a:t>Align zero trust strategy approach with business and security objectives</a:t>
            </a:r>
          </a:p>
          <a:p>
            <a:pPr marL="342900" indent="-342900">
              <a:buFont typeface="+mj-lt"/>
              <a:buAutoNum type="arabicPeriod"/>
            </a:pPr>
            <a:r>
              <a:rPr lang="en-US" dirty="0"/>
              <a:t>Assess current state, determine future maturity and prioritize gaps based on ROI</a:t>
            </a:r>
          </a:p>
          <a:p>
            <a:pPr marL="342900" indent="-342900">
              <a:buFont typeface="+mj-lt"/>
              <a:buAutoNum type="arabicPeriod"/>
            </a:pPr>
            <a:r>
              <a:rPr lang="en-US" dirty="0"/>
              <a:t>Build detailed roadmap and investment plan</a:t>
            </a:r>
            <a:endParaRPr lang="en-US" kern="1200" dirty="0">
              <a:effectLst/>
              <a:cs typeface="Arial" panose="020B0604020202020204" pitchFamily="34" charset="0"/>
            </a:endParaRPr>
          </a:p>
          <a:p>
            <a:pPr marL="0" indent="0">
              <a:buFont typeface="+mj-lt"/>
              <a:buNone/>
            </a:pPr>
            <a:r>
              <a:rPr lang="en-US" kern="1200" dirty="0">
                <a:effectLst/>
                <a:cs typeface="Arial" panose="020B0604020202020204" pitchFamily="34" charset="0"/>
              </a:rPr>
              <a:t>…All in a matter of weeks.  </a:t>
            </a:r>
          </a:p>
          <a:p>
            <a:pPr marL="0" indent="0">
              <a:buFontTx/>
              <a:buNone/>
            </a:pPr>
            <a:r>
              <a:rPr lang="en-US" kern="1200" dirty="0">
                <a:effectLst/>
                <a:cs typeface="Arial" panose="020B0604020202020204" pitchFamily="34" charset="0"/>
              </a:rPr>
              <a:t>Again, regardless of where you are on your zero trust journey – We can help you get started on that implementation plan or leverage our tools, services and expertise to accelerate your journey.</a:t>
            </a:r>
            <a:br>
              <a:rPr lang="en-US" kern="1200" dirty="0">
                <a:effectLst/>
                <a:cs typeface="Arial" panose="020B0604020202020204" pitchFamily="34" charset="0"/>
              </a:rPr>
            </a:br>
            <a:r>
              <a:rPr lang="en-US" kern="1200" dirty="0">
                <a:effectLst/>
                <a:cs typeface="Arial" panose="020B0604020202020204" pitchFamily="34" charset="0"/>
              </a:rPr>
              <a:t>________</a:t>
            </a:r>
          </a:p>
          <a:p>
            <a:pPr marL="0" indent="0">
              <a:buFontTx/>
              <a:buNone/>
            </a:pPr>
            <a:r>
              <a:rPr lang="en-US" dirty="0"/>
              <a:t>Zero Trust is a framework strategy that instructs security to:</a:t>
            </a:r>
          </a:p>
          <a:p>
            <a:pPr marL="171450" indent="-171450">
              <a:buFont typeface="Arial" panose="020B0604020202020204" pitchFamily="34" charset="0"/>
              <a:buChar char="•"/>
            </a:pPr>
            <a:r>
              <a:rPr lang="en-US" dirty="0"/>
              <a:t>Establish a state of least privilege -- so no user or app has any more access than what’s needed.</a:t>
            </a:r>
          </a:p>
          <a:p>
            <a:pPr marL="171450" indent="-171450">
              <a:buFont typeface="Arial" panose="020B0604020202020204" pitchFamily="34" charset="0"/>
              <a:buChar char="•"/>
            </a:pPr>
            <a:r>
              <a:rPr lang="en-US" dirty="0"/>
              <a:t>Verify continuously, as apps and users access data and tools.</a:t>
            </a:r>
          </a:p>
          <a:p>
            <a:pPr marL="171450" indent="-171450">
              <a:buFont typeface="Arial" panose="020B0604020202020204" pitchFamily="34" charset="0"/>
              <a:buChar char="•"/>
            </a:pPr>
            <a:r>
              <a:rPr lang="en-US" dirty="0"/>
              <a:t>And finally, to always assume a breach.  </a:t>
            </a:r>
            <a:br>
              <a:rPr lang="en-US" dirty="0"/>
            </a:br>
            <a:endParaRPr lang="en-US" dirty="0"/>
          </a:p>
          <a:p>
            <a:r>
              <a:rPr lang="en-US" dirty="0"/>
              <a:t>If done right, Zero Trust can do more than just prevent bad things from happening.  It can deliver real business outcomes:</a:t>
            </a:r>
          </a:p>
          <a:p>
            <a:pPr marL="171450" indent="-171450">
              <a:buFont typeface="Arial" panose="020B0604020202020204" pitchFamily="34" charset="0"/>
              <a:buChar char="•"/>
            </a:pPr>
            <a:r>
              <a:rPr lang="en-US" dirty="0"/>
              <a:t>It can help reduce security risks associated with hybrid cloud modernization, which enables faster cloud adoption. </a:t>
            </a:r>
          </a:p>
          <a:p>
            <a:pPr marL="171450" indent="-171450">
              <a:buFont typeface="Arial" panose="020B0604020202020204" pitchFamily="34" charset="0"/>
              <a:buChar char="•"/>
            </a:pPr>
            <a:r>
              <a:rPr lang="en-US" dirty="0"/>
              <a:t>It allows seamless user authentication, from any device, so employees can be more productive.</a:t>
            </a:r>
          </a:p>
          <a:p>
            <a:pPr marL="171450" indent="-171450">
              <a:buFont typeface="Arial" panose="020B0604020202020204" pitchFamily="34" charset="0"/>
              <a:buChar char="•"/>
            </a:pPr>
            <a:r>
              <a:rPr lang="en-US" dirty="0"/>
              <a:t>It helps improve business continuity through reducing attack risks, and </a:t>
            </a:r>
          </a:p>
          <a:p>
            <a:pPr marL="171450" indent="-171450">
              <a:buFont typeface="Arial" panose="020B0604020202020204" pitchFamily="34" charset="0"/>
              <a:buChar char="•"/>
            </a:pPr>
            <a:r>
              <a:rPr lang="en-US" dirty="0"/>
              <a:t>It can enable organizations to build trust and improve customer experiences by maintaining compliance and privacy mandates.</a:t>
            </a:r>
            <a:endParaRPr lang="en-US" kern="1200" dirty="0">
              <a:effectLst/>
              <a:cs typeface="Arial" panose="020B0604020202020204" pitchFamily="34" charset="0"/>
            </a:endParaRPr>
          </a:p>
          <a:p>
            <a:pPr marL="0" indent="0">
              <a:buFontTx/>
              <a:buNone/>
            </a:pPr>
            <a:endParaRPr lang="en-US" kern="1200" dirty="0">
              <a:effectLst/>
              <a:cs typeface="Arial" panose="020B0604020202020204" pitchFamily="34" charset="0"/>
            </a:endParaRPr>
          </a:p>
        </p:txBody>
      </p:sp>
      <p:sp>
        <p:nvSpPr>
          <p:cNvPr id="5" name="Footer Placeholder 4">
            <a:extLst>
              <a:ext uri="{FF2B5EF4-FFF2-40B4-BE49-F238E27FC236}">
                <a16:creationId xmlns:a16="http://schemas.microsoft.com/office/drawing/2014/main" id="{15486475-AC09-2FC2-A364-F7B928F6119E}"/>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719B639E-5E2F-DB50-34FE-23CB67664937}"/>
              </a:ext>
            </a:extLst>
          </p:cNvPr>
          <p:cNvSpPr>
            <a:spLocks noGrp="1"/>
          </p:cNvSpPr>
          <p:nvPr>
            <p:ph type="sldNum" sz="quarter" idx="5"/>
          </p:nvPr>
        </p:nvSpPr>
        <p:spPr/>
        <p:txBody>
          <a:bodyPr/>
          <a:lstStyle/>
          <a:p>
            <a:fld id="{6E2E38B8-B0B4-AD41-AC6E-B781F46A9FD3}" type="slidenum">
              <a:rPr lang="en-US" smtClean="0"/>
              <a:pPr/>
              <a:t>32</a:t>
            </a:fld>
            <a:endParaRPr lang="en-US" dirty="0"/>
          </a:p>
        </p:txBody>
      </p:sp>
    </p:spTree>
    <p:extLst>
      <p:ext uri="{BB962C8B-B14F-4D97-AF65-F5344CB8AC3E}">
        <p14:creationId xmlns:p14="http://schemas.microsoft.com/office/powerpoint/2010/main" val="1436553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b="1" dirty="0">
                <a:solidFill>
                  <a:srgbClr val="000000"/>
                </a:solidFill>
              </a:rPr>
              <a:t>Protecting network resources and client data from unauthorized access while boosting efficiency</a:t>
            </a:r>
          </a:p>
          <a:p>
            <a:r>
              <a:rPr lang="en-US" dirty="0">
                <a:solidFill>
                  <a:srgbClr val="000000"/>
                </a:solidFill>
              </a:rPr>
              <a:t>IBM Security Services helps du reduce risk and boost efficiency with an automated, centralized platform for identity and access management.</a:t>
            </a:r>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solidFill>
                <a:srgbClr val="000000"/>
              </a:solidFill>
            </a:endParaRPr>
          </a:p>
          <a:p>
            <a:r>
              <a:rPr lang="en-US" b="1" dirty="0">
                <a:solidFill>
                  <a:srgbClr val="000000"/>
                </a:solidFill>
              </a:rPr>
              <a:t>Business Challenge story </a:t>
            </a:r>
          </a:p>
          <a:p>
            <a:r>
              <a:rPr lang="en-US" dirty="0">
                <a:solidFill>
                  <a:srgbClr val="000000"/>
                </a:solidFill>
              </a:rPr>
              <a:t>With a largely outsourced workforce, du needed an efficient way to protect network resources and data from unauthorized access, enhance the user experience, boost productivity and help reduce fraud.</a:t>
            </a:r>
          </a:p>
          <a:p>
            <a:br>
              <a:rPr lang="en-US" b="1" dirty="0">
                <a:solidFill>
                  <a:srgbClr val="000000"/>
                </a:solidFill>
              </a:rPr>
            </a:br>
            <a:r>
              <a:rPr lang="en-US" b="1" dirty="0">
                <a:solidFill>
                  <a:srgbClr val="000000"/>
                </a:solidFill>
              </a:rPr>
              <a:t>Transformation </a:t>
            </a:r>
          </a:p>
          <a:p>
            <a:r>
              <a:rPr lang="en-US" dirty="0">
                <a:solidFill>
                  <a:srgbClr val="000000"/>
                </a:solidFill>
              </a:rPr>
              <a:t>IBM helped du improve security and control with an automated, centralized IAM framework that provisions, monitors and optimizes user access to both IT business apps and network operations.</a:t>
            </a:r>
          </a:p>
          <a:p>
            <a:br>
              <a:rPr lang="en-US" b="1" dirty="0">
                <a:solidFill>
                  <a:srgbClr val="000000"/>
                </a:solidFill>
              </a:rPr>
            </a:br>
            <a:r>
              <a:rPr lang="en-US" b="1" dirty="0">
                <a:solidFill>
                  <a:srgbClr val="000000"/>
                </a:solidFill>
              </a:rPr>
              <a:t>Benefits </a:t>
            </a:r>
          </a:p>
          <a:p>
            <a:r>
              <a:rPr lang="en-US" dirty="0">
                <a:solidFill>
                  <a:srgbClr val="000000"/>
                </a:solidFill>
              </a:rPr>
              <a:t>The IBM Security Services solution improves business efficiency by onboarding new users and applications in days rather than weeks or months and reducing related help desk tickets by 80%.</a:t>
            </a:r>
            <a:br>
              <a:rPr lang="en-US" dirty="0">
                <a:solidFill>
                  <a:srgbClr val="000000"/>
                </a:solidFill>
              </a:rPr>
            </a:br>
            <a:br>
              <a:rPr lang="en-US" dirty="0">
                <a:solidFill>
                  <a:srgbClr val="000000"/>
                </a:solidFill>
              </a:rPr>
            </a:br>
            <a:br>
              <a:rPr lang="en-US" dirty="0">
                <a:solidFill>
                  <a:srgbClr val="000000"/>
                </a:solidFill>
              </a:rPr>
            </a:br>
            <a:r>
              <a:rPr lang="en-US" dirty="0">
                <a:solidFill>
                  <a:srgbClr val="000000"/>
                </a:solidFill>
              </a:rPr>
              <a:t>Du Client Case Study: https://</a:t>
            </a:r>
            <a:r>
              <a:rPr lang="en-US" dirty="0" err="1">
                <a:solidFill>
                  <a:srgbClr val="000000"/>
                </a:solidFill>
              </a:rPr>
              <a:t>www.</a:t>
            </a:r>
            <a:r>
              <a:rPr lang="en-US" sz="900" dirty="0" err="1">
                <a:solidFill>
                  <a:srgbClr val="000000"/>
                </a:solidFill>
                <a:latin typeface="IBM Plex Sans" panose="020B0503050203000203" pitchFamily="34" charset="0"/>
                <a:cs typeface="Arial" panose="020B0604020202020204" pitchFamily="34" charset="0"/>
              </a:rPr>
              <a:t>ibm.com</a:t>
            </a:r>
            <a:r>
              <a:rPr lang="en-US" sz="900" dirty="0">
                <a:solidFill>
                  <a:srgbClr val="000000"/>
                </a:solidFill>
                <a:latin typeface="IBM Plex Sans" panose="020B0503050203000203" pitchFamily="34" charset="0"/>
                <a:cs typeface="Arial" panose="020B0604020202020204" pitchFamily="34" charset="0"/>
              </a:rPr>
              <a:t>/case-studies/du</a:t>
            </a:r>
            <a:endParaRPr lang="en-US" dirty="0">
              <a:solidFill>
                <a:srgbClr val="000000"/>
              </a:solidFill>
            </a:endParaRPr>
          </a:p>
          <a:p>
            <a:pPr lvl="0" defTabSz="685966">
              <a:lnSpc>
                <a:spcPct val="90000"/>
              </a:lnSpc>
              <a:spcBef>
                <a:spcPts val="600"/>
              </a:spcBef>
              <a:spcAft>
                <a:spcPct val="0"/>
              </a:spcAft>
              <a:defRPr/>
            </a:pPr>
            <a:br>
              <a:rPr lang="en-US" dirty="0">
                <a:solidFill>
                  <a:srgbClr val="000000"/>
                </a:solidFill>
                <a:latin typeface="+mn-lt"/>
                <a:cs typeface="Arial" panose="020B0604020202020204" pitchFamily="34" charset="0"/>
              </a:rPr>
            </a:br>
            <a:endParaRPr lang="en-US" dirty="0">
              <a:solidFill>
                <a:srgbClr val="000000"/>
              </a:solidFill>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4045603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r>
              <a:rPr lang="en-US" sz="1000" dirty="0"/>
              <a:t>Now let’s talk about how we deliver security that moves with your business.</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3BC43CF0-F56C-954B-F5AD-9004D3F58922}"/>
              </a:ext>
            </a:extLst>
          </p:cNvPr>
          <p:cNvSpPr>
            <a:spLocks noGrp="1"/>
          </p:cNvSpPr>
          <p:nvPr>
            <p:ph type="sldNum" sz="quarter" idx="5"/>
          </p:nvPr>
        </p:nvSpPr>
        <p:spPr/>
        <p:txBody>
          <a:bodyPr/>
          <a:lstStyle/>
          <a:p>
            <a:fld id="{6E2E38B8-B0B4-AD41-AC6E-B781F46A9FD3}" type="slidenum">
              <a:rPr lang="en-US" smtClean="0"/>
              <a:pPr/>
              <a:t>34</a:t>
            </a:fld>
            <a:endParaRPr lang="en-US" dirty="0"/>
          </a:p>
        </p:txBody>
      </p:sp>
    </p:spTree>
    <p:extLst>
      <p:ext uri="{BB962C8B-B14F-4D97-AF65-F5344CB8AC3E}">
        <p14:creationId xmlns:p14="http://schemas.microsoft.com/office/powerpoint/2010/main" val="425895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i="1" dirty="0">
                <a:solidFill>
                  <a:srgbClr val="000000"/>
                </a:solidFill>
              </a:rPr>
              <a:t>[Presenter: This context diagram visualizes how IBM Security delivers its portfolio of solutions and services on a modern, open and unified security platform and how our approach benefits clients.]</a:t>
            </a:r>
            <a:endParaRPr lang="en-US" dirty="0">
              <a:solidFill>
                <a:srgbClr val="000000"/>
              </a:solidFill>
            </a:endParaRPr>
          </a:p>
          <a:p>
            <a:endParaRPr lang="en-US" dirty="0">
              <a:solidFill>
                <a:srgbClr val="000000"/>
              </a:solidFill>
            </a:endParaRPr>
          </a:p>
          <a:p>
            <a:pPr marL="0" marR="0" lvl="0" indent="0" algn="l" defTabSz="2438522" rtl="0" eaLnBrk="1" fontAlgn="auto" latinLnBrk="0" hangingPunct="1">
              <a:lnSpc>
                <a:spcPct val="100000"/>
              </a:lnSpc>
              <a:spcBef>
                <a:spcPts val="600"/>
              </a:spcBef>
              <a:spcAft>
                <a:spcPts val="0"/>
              </a:spcAft>
              <a:buClrTx/>
              <a:buSzTx/>
              <a:buFontTx/>
              <a:buNone/>
              <a:tabLst/>
              <a:defRPr/>
            </a:pPr>
            <a:r>
              <a:rPr lang="en-US" sz="900" dirty="0">
                <a:solidFill>
                  <a:srgbClr val="000000"/>
                </a:solidFill>
                <a:latin typeface="IBM Plex Sans Light" panose="020B0403050203000203" pitchFamily="34" charset="0"/>
              </a:rPr>
              <a:t>66% of security teams do not share data across tools, 45% require security engineers to hand wire integrations</a:t>
            </a:r>
          </a:p>
          <a:p>
            <a:endParaRPr lang="en-US" dirty="0">
              <a:solidFill>
                <a:srgbClr val="000000"/>
              </a:solidFill>
            </a:endParaRPr>
          </a:p>
          <a:p>
            <a:r>
              <a:rPr lang="en-US" dirty="0">
                <a:solidFill>
                  <a:srgbClr val="000000"/>
                </a:solidFill>
              </a:rPr>
              <a:t>IBM Security offers an open, unified approach that integrates across people, processes, and products to save time and gain cross-domain insights.  </a:t>
            </a:r>
          </a:p>
          <a:p>
            <a:endParaRPr lang="en-US" dirty="0">
              <a:solidFill>
                <a:srgbClr val="000000"/>
              </a:solidFill>
            </a:endParaRPr>
          </a:p>
          <a:p>
            <a:r>
              <a:rPr lang="en-US" dirty="0">
                <a:solidFill>
                  <a:srgbClr val="000000"/>
                </a:solidFill>
              </a:rPr>
              <a:t>We’ve been committed to evolving our portfolio and delivering it all on this common platform since our acquisition of Red Hat.  </a:t>
            </a:r>
          </a:p>
          <a:p>
            <a:endParaRPr lang="en-US" dirty="0">
              <a:solidFill>
                <a:srgbClr val="000000"/>
              </a:solidFill>
            </a:endParaRPr>
          </a:p>
          <a:p>
            <a:r>
              <a:rPr lang="en-US" dirty="0">
                <a:solidFill>
                  <a:srgbClr val="000000"/>
                </a:solidFill>
              </a:rPr>
              <a:t>This open security platform, along with our consulting and managed services expertise, is designed to help clients:</a:t>
            </a:r>
          </a:p>
          <a:p>
            <a:endParaRPr lang="en-US" noProof="0" dirty="0">
              <a:solidFill>
                <a:srgbClr val="000000"/>
              </a:solidFill>
              <a:sym typeface="Helvetica"/>
            </a:endParaRPr>
          </a:p>
          <a:p>
            <a:pPr marL="171450" lvl="0" indent="-171450">
              <a:buFont typeface="Arial" panose="020B0604020202020204" pitchFamily="34" charset="0"/>
              <a:buChar char="•"/>
            </a:pPr>
            <a:r>
              <a:rPr lang="en-US" dirty="0">
                <a:solidFill>
                  <a:srgbClr val="000000"/>
                </a:solidFill>
                <a:sym typeface="Helvetica"/>
              </a:rPr>
              <a:t>Gain deeper</a:t>
            </a:r>
            <a:r>
              <a:rPr lang="en-US" noProof="0" dirty="0">
                <a:solidFill>
                  <a:srgbClr val="000000"/>
                </a:solidFill>
                <a:sym typeface="Helvetica"/>
              </a:rPr>
              <a:t> security insights by connecting tools – whether IBM or 3rd party, and data – wherever it lives.</a:t>
            </a:r>
          </a:p>
          <a:p>
            <a:pPr marL="171450" lvl="0" indent="-171450">
              <a:buFont typeface="Arial" panose="020B0604020202020204" pitchFamily="34" charset="0"/>
              <a:buChar char="•"/>
            </a:pPr>
            <a:endParaRPr lang="en-US" noProof="0" dirty="0">
              <a:solidFill>
                <a:srgbClr val="000000"/>
              </a:solidFill>
              <a:sym typeface="Helvetica"/>
            </a:endParaRPr>
          </a:p>
          <a:p>
            <a:pPr marL="171450" lvl="0" indent="-171450">
              <a:buFont typeface="Arial" panose="020B0604020202020204" pitchFamily="34" charset="0"/>
              <a:buChar char="•"/>
            </a:pPr>
            <a:r>
              <a:rPr lang="en-US" noProof="0" dirty="0">
                <a:solidFill>
                  <a:srgbClr val="000000"/>
                </a:solidFill>
                <a:sym typeface="Helvetica"/>
              </a:rPr>
              <a:t>Respond faster to security incidents with AI and automation built-in.</a:t>
            </a:r>
          </a:p>
          <a:p>
            <a:pPr marL="171450" lvl="0" indent="-171450">
              <a:buFont typeface="Arial" panose="020B0604020202020204" pitchFamily="34" charset="0"/>
              <a:buChar char="•"/>
            </a:pPr>
            <a:endParaRPr lang="en-US" noProof="0" dirty="0">
              <a:solidFill>
                <a:srgbClr val="000000"/>
              </a:solidFill>
              <a:sym typeface="Helvetica"/>
            </a:endParaRPr>
          </a:p>
          <a:p>
            <a:pPr marL="171450" lvl="0" indent="-171450">
              <a:buFont typeface="Arial" panose="020B0604020202020204" pitchFamily="34" charset="0"/>
              <a:buChar char="•"/>
            </a:pPr>
            <a:r>
              <a:rPr lang="en-US" noProof="0" dirty="0">
                <a:solidFill>
                  <a:srgbClr val="000000"/>
                </a:solidFill>
                <a:sym typeface="Helvetica"/>
              </a:rPr>
              <a:t>And can run anywhere using a modern and modular approach to offer flexibility, extensibility, and avoid vendor lock-in.</a:t>
            </a:r>
            <a:endParaRPr lang="en-US" i="1" dirty="0">
              <a:solidFill>
                <a:srgbClr val="000000"/>
              </a:solidFill>
            </a:endParaRPr>
          </a:p>
          <a:p>
            <a:endParaRPr lang="en-US" dirty="0">
              <a:solidFill>
                <a:srgbClr val="000000"/>
              </a:solidFill>
            </a:endParaRPr>
          </a:p>
        </p:txBody>
      </p:sp>
      <p:sp>
        <p:nvSpPr>
          <p:cNvPr id="4" name="Footer Placeholder 3"/>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5F21C47D-5B5E-49B6-ABC7-59F546367BAE}"/>
              </a:ext>
            </a:extLst>
          </p:cNvPr>
          <p:cNvSpPr>
            <a:spLocks noGrp="1" noRot="1" noChangeAspect="1"/>
          </p:cNvSpPr>
          <p:nvPr>
            <p:ph type="sldImg"/>
          </p:nvPr>
        </p:nvSpPr>
        <p:spPr>
          <a:xfrm>
            <a:off x="206375" y="228600"/>
            <a:ext cx="6432550" cy="3619500"/>
          </a:xfrm>
        </p:spPr>
      </p:sp>
      <p:sp>
        <p:nvSpPr>
          <p:cNvPr id="2" name="Slide Number Placeholder 1">
            <a:extLst>
              <a:ext uri="{FF2B5EF4-FFF2-40B4-BE49-F238E27FC236}">
                <a16:creationId xmlns:a16="http://schemas.microsoft.com/office/drawing/2014/main" id="{9A01820B-017A-E6C6-E2E4-B0F47C3C5C62}"/>
              </a:ext>
            </a:extLst>
          </p:cNvPr>
          <p:cNvSpPr>
            <a:spLocks noGrp="1"/>
          </p:cNvSpPr>
          <p:nvPr>
            <p:ph type="sldNum" sz="quarter" idx="5"/>
          </p:nvPr>
        </p:nvSpPr>
        <p:spPr/>
        <p:txBody>
          <a:bodyPr/>
          <a:lstStyle/>
          <a:p>
            <a:fld id="{6E2E38B8-B0B4-AD41-AC6E-B781F46A9FD3}" type="slidenum">
              <a:rPr lang="en-US" smtClean="0"/>
              <a:pPr/>
              <a:t>35</a:t>
            </a:fld>
            <a:endParaRPr lang="en-US" dirty="0"/>
          </a:p>
        </p:txBody>
      </p:sp>
    </p:spTree>
    <p:extLst>
      <p:ext uri="{BB962C8B-B14F-4D97-AF65-F5344CB8AC3E}">
        <p14:creationId xmlns:p14="http://schemas.microsoft.com/office/powerpoint/2010/main" val="1062311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5" name="PlaceHolder 1"/>
          <p:cNvSpPr>
            <a:spLocks noGrp="1" noRot="1" noChangeAspect="1"/>
          </p:cNvSpPr>
          <p:nvPr>
            <p:ph type="sldImg"/>
          </p:nvPr>
        </p:nvSpPr>
        <p:spPr>
          <a:xfrm>
            <a:off x="1803400" y="236538"/>
            <a:ext cx="3251200" cy="1828800"/>
          </a:xfrm>
          <a:prstGeom prst="rect">
            <a:avLst/>
          </a:prstGeom>
        </p:spPr>
      </p:sp>
      <p:sp>
        <p:nvSpPr>
          <p:cNvPr id="1656" name="PlaceHolder 2"/>
          <p:cNvSpPr>
            <a:spLocks noGrp="1"/>
          </p:cNvSpPr>
          <p:nvPr>
            <p:ph type="body"/>
          </p:nvPr>
        </p:nvSpPr>
        <p:spPr>
          <a:xfrm>
            <a:off x="206640" y="4087080"/>
            <a:ext cx="6418800" cy="4320000"/>
          </a:xfrm>
          <a:prstGeom prst="rect">
            <a:avLst/>
          </a:prstGeom>
        </p:spPr>
        <p:txBody>
          <a:bodyPr lIns="0" tIns="0" rIns="0" bIns="0">
            <a:noAutofit/>
          </a:bodyPr>
          <a:lstStyle/>
          <a:p>
            <a:pPr>
              <a:lnSpc>
                <a:spcPct val="90000"/>
              </a:lnSpc>
              <a:tabLst>
                <a:tab pos="0" algn="l"/>
              </a:tabLst>
            </a:pPr>
            <a:r>
              <a:rPr lang="en-US" sz="2000" b="0" strike="noStrike" spc="-1" dirty="0">
                <a:latin typeface="Arial"/>
              </a:rPr>
              <a:t>IBM Security </a:t>
            </a:r>
            <a:r>
              <a:rPr lang="en-US" sz="2000" b="0" u="sng" strike="noStrike" spc="-1" dirty="0">
                <a:solidFill>
                  <a:srgbClr val="000000"/>
                </a:solidFill>
                <a:uFillTx/>
                <a:latin typeface="Arial"/>
                <a:hlinkClick r:id="rId3"/>
              </a:rPr>
              <a:t>X-Force Threat Intelligence</a:t>
            </a:r>
            <a:r>
              <a:rPr lang="en-US" sz="2000" b="0" strike="noStrike" spc="-1" dirty="0">
                <a:solidFill>
                  <a:srgbClr val="000000"/>
                </a:solidFill>
                <a:latin typeface="Arial"/>
              </a:rPr>
              <a:t> combines IBM security operations telemetry, research, incident response investigations, commercial data, and open sources to aid clients in understanding emerging threats and quickly make informed security decisions.</a:t>
            </a:r>
            <a:endParaRPr lang="en-US" sz="2000" b="0" strike="noStrike" spc="-1" dirty="0">
              <a:latin typeface="Arial"/>
            </a:endParaRPr>
          </a:p>
          <a:p>
            <a:pPr>
              <a:lnSpc>
                <a:spcPct val="100000"/>
              </a:lnSpc>
              <a:tabLst>
                <a:tab pos="0" algn="l"/>
              </a:tabLst>
            </a:pPr>
            <a:endParaRPr lang="en-US" sz="2000" b="0" strike="noStrike" spc="-1" dirty="0">
              <a:latin typeface="Arial"/>
            </a:endParaRPr>
          </a:p>
          <a:p>
            <a:pPr marL="285840" indent="-285480">
              <a:lnSpc>
                <a:spcPct val="100000"/>
              </a:lnSpc>
              <a:buClr>
                <a:srgbClr val="FFFFFF"/>
              </a:buClr>
              <a:buFont typeface="Arial"/>
              <a:buChar char="•"/>
              <a:tabLst>
                <a:tab pos="0" algn="l"/>
              </a:tabLst>
            </a:pPr>
            <a:r>
              <a:rPr lang="en-US" sz="1000" b="0" strike="noStrike" spc="-1" dirty="0">
                <a:solidFill>
                  <a:srgbClr val="FFFFFF"/>
                </a:solidFill>
                <a:latin typeface="IBM Plex Sans"/>
                <a:ea typeface="IBM Plex Sans"/>
              </a:rPr>
              <a:t>The X-Force Exchange</a:t>
            </a:r>
            <a:endParaRPr lang="en-US" sz="1000" b="0" strike="noStrike" spc="-1" dirty="0">
              <a:latin typeface="Arial"/>
            </a:endParaRPr>
          </a:p>
          <a:p>
            <a:pPr>
              <a:lnSpc>
                <a:spcPct val="100000"/>
              </a:lnSpc>
              <a:tabLst>
                <a:tab pos="0" algn="l"/>
              </a:tabLst>
            </a:pPr>
            <a:endParaRPr lang="en-US" sz="1000" b="0" strike="noStrike" spc="-1" dirty="0">
              <a:latin typeface="Arial"/>
            </a:endParaRPr>
          </a:p>
          <a:p>
            <a:pPr marL="285840" indent="-285480">
              <a:lnSpc>
                <a:spcPct val="100000"/>
              </a:lnSpc>
              <a:buClr>
                <a:srgbClr val="FFFFFF"/>
              </a:buClr>
              <a:buFont typeface="Arial"/>
              <a:buChar char="•"/>
              <a:tabLst>
                <a:tab pos="0" algn="l"/>
              </a:tabLst>
            </a:pPr>
            <a:r>
              <a:rPr lang="en-US" sz="1000" b="0" strike="noStrike" spc="-1" dirty="0">
                <a:solidFill>
                  <a:srgbClr val="FFFFFF"/>
                </a:solidFill>
                <a:latin typeface="IBM Plex Sans"/>
                <a:ea typeface="IBM Plex Sans"/>
              </a:rPr>
              <a:t>The X-Force Threat Intelligence Insights</a:t>
            </a:r>
            <a:endParaRPr lang="en-US" sz="1000" b="0" strike="noStrike" spc="-1" dirty="0">
              <a:latin typeface="Arial"/>
            </a:endParaRPr>
          </a:p>
          <a:p>
            <a:pPr>
              <a:lnSpc>
                <a:spcPct val="100000"/>
              </a:lnSpc>
              <a:tabLst>
                <a:tab pos="0" algn="l"/>
              </a:tabLst>
            </a:pPr>
            <a:endParaRPr lang="en-US" sz="1000" b="0" strike="noStrike" spc="-1" dirty="0">
              <a:latin typeface="Arial"/>
            </a:endParaRPr>
          </a:p>
          <a:p>
            <a:pPr marL="285840" indent="-285480">
              <a:lnSpc>
                <a:spcPct val="100000"/>
              </a:lnSpc>
              <a:buClr>
                <a:srgbClr val="FFFFFF"/>
              </a:buClr>
              <a:buFont typeface="Arial"/>
              <a:buChar char="•"/>
              <a:tabLst>
                <a:tab pos="0" algn="l"/>
              </a:tabLst>
            </a:pPr>
            <a:r>
              <a:rPr lang="en-US" sz="1000" b="0" strike="noStrike" spc="-1" dirty="0">
                <a:solidFill>
                  <a:srgbClr val="FFFFFF"/>
                </a:solidFill>
                <a:latin typeface="IBM Plex Sans"/>
                <a:ea typeface="IBM Plex Sans"/>
              </a:rPr>
              <a:t>Advanced Threat Protection and Premier Threat Intelligence</a:t>
            </a:r>
            <a:endParaRPr lang="en-US" sz="1000" b="0" strike="noStrike" spc="-1" dirty="0">
              <a:latin typeface="Arial"/>
            </a:endParaRPr>
          </a:p>
          <a:p>
            <a:pPr>
              <a:lnSpc>
                <a:spcPct val="100000"/>
              </a:lnSpc>
              <a:tabLst>
                <a:tab pos="0" algn="l"/>
              </a:tabLst>
            </a:pPr>
            <a:endParaRPr lang="en-US" sz="1000" b="0" strike="noStrike" spc="-1" dirty="0">
              <a:latin typeface="Arial"/>
            </a:endParaRPr>
          </a:p>
          <a:p>
            <a:pPr marL="285840" indent="-285480">
              <a:lnSpc>
                <a:spcPct val="100000"/>
              </a:lnSpc>
              <a:buClr>
                <a:srgbClr val="FFFFFF"/>
              </a:buClr>
              <a:buFont typeface="Arial"/>
              <a:buChar char="•"/>
              <a:tabLst>
                <a:tab pos="0" algn="l"/>
              </a:tabLst>
            </a:pPr>
            <a:r>
              <a:rPr lang="en-US" sz="1000" b="0" strike="noStrike" spc="-1" dirty="0">
                <a:solidFill>
                  <a:srgbClr val="FFFFFF"/>
                </a:solidFill>
                <a:latin typeface="IBM Plex Sans"/>
                <a:ea typeface="IBM Plex Sans"/>
              </a:rPr>
              <a:t>Strategic Threat and Cyber Threat Intelligence Assessments</a:t>
            </a:r>
            <a:endParaRPr lang="en-US" sz="1000" b="0" strike="noStrike" spc="-1" dirty="0">
              <a:latin typeface="Arial"/>
            </a:endParaRPr>
          </a:p>
          <a:p>
            <a:pPr>
              <a:lnSpc>
                <a:spcPct val="100000"/>
              </a:lnSpc>
              <a:tabLst>
                <a:tab pos="0" algn="l"/>
              </a:tabLst>
            </a:pPr>
            <a:endParaRPr lang="en-US" sz="1000" b="0" strike="noStrike" spc="-1" dirty="0">
              <a:latin typeface="Arial"/>
            </a:endParaRPr>
          </a:p>
          <a:p>
            <a:pPr marL="285840" indent="-285480">
              <a:lnSpc>
                <a:spcPct val="100000"/>
              </a:lnSpc>
              <a:buClr>
                <a:srgbClr val="FFFFFF"/>
              </a:buClr>
              <a:buFont typeface="Arial"/>
              <a:buChar char="•"/>
              <a:tabLst>
                <a:tab pos="0" algn="l"/>
              </a:tabLst>
            </a:pPr>
            <a:r>
              <a:rPr lang="en-US" sz="1000" b="0" strike="noStrike" spc="-1" dirty="0">
                <a:solidFill>
                  <a:srgbClr val="FFFFFF"/>
                </a:solidFill>
                <a:latin typeface="IBM Plex Sans"/>
                <a:ea typeface="IBM Plex Sans"/>
              </a:rPr>
              <a:t>Dark Web Analysis, Malware Reverse Engineering</a:t>
            </a:r>
            <a:endParaRPr lang="en-US" sz="1000" b="0" strike="noStrike" spc="-1" dirty="0">
              <a:latin typeface="Arial"/>
            </a:endParaRPr>
          </a:p>
          <a:p>
            <a:pPr>
              <a:lnSpc>
                <a:spcPct val="100000"/>
              </a:lnSpc>
              <a:tabLst>
                <a:tab pos="0" algn="l"/>
              </a:tabLst>
            </a:pPr>
            <a:endParaRPr lang="en-US" sz="1000" b="0" strike="noStrike" spc="-1" dirty="0">
              <a:latin typeface="Arial"/>
            </a:endParaRPr>
          </a:p>
          <a:p>
            <a:pPr>
              <a:lnSpc>
                <a:spcPct val="100000"/>
              </a:lnSpc>
              <a:tabLst>
                <a:tab pos="0" algn="l"/>
              </a:tabLst>
            </a:pPr>
            <a:endParaRPr lang="en-US" sz="1000" b="0" strike="noStrike" spc="-1" dirty="0">
              <a:latin typeface="Arial"/>
            </a:endParaRPr>
          </a:p>
          <a:p>
            <a:pPr>
              <a:lnSpc>
                <a:spcPct val="100000"/>
              </a:lnSpc>
              <a:tabLst>
                <a:tab pos="0" algn="l"/>
              </a:tabLst>
            </a:pPr>
            <a:endParaRPr lang="en-US" sz="1000" b="0" strike="noStrike" spc="-1" dirty="0">
              <a:latin typeface="Arial"/>
            </a:endParaRPr>
          </a:p>
          <a:p>
            <a:pPr>
              <a:lnSpc>
                <a:spcPct val="100000"/>
              </a:lnSpc>
              <a:tabLst>
                <a:tab pos="0" algn="l"/>
              </a:tabLst>
            </a:pPr>
            <a:r>
              <a:rPr lang="en-US" sz="2000" b="0" strike="noStrike" spc="-1" dirty="0">
                <a:solidFill>
                  <a:srgbClr val="FFFFFF"/>
                </a:solidFill>
                <a:latin typeface="IBM Plex Sans"/>
                <a:ea typeface="IBM Plex Sans"/>
              </a:rPr>
              <a:t>IBM X-Force Exchange </a:t>
            </a:r>
            <a:endParaRPr lang="en-US" sz="2000" b="0" strike="noStrike" spc="-1" dirty="0">
              <a:latin typeface="Arial"/>
            </a:endParaRPr>
          </a:p>
          <a:p>
            <a:pPr marL="171360" indent="-171000">
              <a:lnSpc>
                <a:spcPct val="100000"/>
              </a:lnSpc>
              <a:buClr>
                <a:srgbClr val="000000"/>
              </a:buClr>
              <a:buFont typeface="Arial"/>
              <a:buChar char="•"/>
              <a:tabLst>
                <a:tab pos="0" algn="l"/>
              </a:tabLst>
            </a:pPr>
            <a:r>
              <a:rPr lang="en-US" sz="2000" b="0" strike="noStrike" spc="-1" dirty="0">
                <a:solidFill>
                  <a:srgbClr val="FFFFFF"/>
                </a:solidFill>
                <a:latin typeface="IBM Plex Sans"/>
                <a:ea typeface="IBM Plex Sans"/>
              </a:rPr>
              <a:t>C</a:t>
            </a:r>
            <a:r>
              <a:rPr lang="en-US" sz="2000" b="1" strike="noStrike" spc="-1" dirty="0">
                <a:solidFill>
                  <a:srgbClr val="FFFFFF"/>
                </a:solidFill>
                <a:latin typeface="IBM Plex Sans"/>
                <a:ea typeface="IBM Plex Sans"/>
              </a:rPr>
              <a:t>loud-based threat intelligence sharing platform enabling users to rapidly research the latest security threats, aggregate actionable intelligence and collaborate with peers</a:t>
            </a:r>
            <a:r>
              <a:rPr lang="en-US" sz="2000" b="0" strike="noStrike" spc="-1" dirty="0">
                <a:solidFill>
                  <a:srgbClr val="FFFFFF"/>
                </a:solidFill>
                <a:latin typeface="IBM Plex Sans"/>
                <a:ea typeface="IBM Plex Sans"/>
              </a:rPr>
              <a:t>.</a:t>
            </a:r>
            <a:endParaRPr lang="en-US" sz="2000" b="0" strike="noStrike" spc="-1" dirty="0">
              <a:latin typeface="Arial"/>
            </a:endParaRPr>
          </a:p>
          <a:p>
            <a:pPr marL="171360" indent="-171000">
              <a:lnSpc>
                <a:spcPct val="100000"/>
              </a:lnSpc>
              <a:buClr>
                <a:srgbClr val="000000"/>
              </a:buClr>
              <a:buFont typeface="Arial"/>
              <a:buChar char="•"/>
              <a:tabLst>
                <a:tab pos="0" algn="l"/>
              </a:tabLst>
            </a:pPr>
            <a:r>
              <a:rPr lang="en-US" sz="2000" b="0" strike="noStrike" spc="-1" dirty="0">
                <a:solidFill>
                  <a:srgbClr val="FFFFFF"/>
                </a:solidFill>
                <a:latin typeface="IBM Plex Sans"/>
                <a:ea typeface="IBM Plex Sans"/>
              </a:rPr>
              <a:t>IBM X-Force Exchange is supported by human- and machine-generated intelligence leveraging the scale of IBM X-Force.</a:t>
            </a:r>
            <a:endParaRPr lang="en-US" sz="2000" b="0" strike="noStrike" spc="-1" dirty="0">
              <a:latin typeface="Arial"/>
            </a:endParaRPr>
          </a:p>
          <a:p>
            <a:pPr>
              <a:lnSpc>
                <a:spcPct val="100000"/>
              </a:lnSpc>
              <a:tabLst>
                <a:tab pos="0" algn="l"/>
              </a:tabLst>
            </a:pPr>
            <a:endParaRPr lang="en-US" sz="2000" b="0" strike="noStrike" spc="-1" dirty="0">
              <a:latin typeface="Arial"/>
            </a:endParaRPr>
          </a:p>
          <a:p>
            <a:pPr>
              <a:lnSpc>
                <a:spcPct val="100000"/>
              </a:lnSpc>
              <a:tabLst>
                <a:tab pos="0" algn="l"/>
              </a:tabLst>
            </a:pPr>
            <a:endParaRPr lang="en-US" sz="2000" b="0" strike="noStrike" spc="-1" dirty="0">
              <a:latin typeface="Arial"/>
            </a:endParaRPr>
          </a:p>
          <a:p>
            <a:pPr>
              <a:lnSpc>
                <a:spcPct val="100000"/>
              </a:lnSpc>
              <a:tabLst>
                <a:tab pos="0" algn="l"/>
              </a:tabLst>
            </a:pPr>
            <a:endParaRPr lang="en-US" sz="2000" b="0" strike="noStrike" spc="-1" dirty="0">
              <a:latin typeface="Arial"/>
            </a:endParaRPr>
          </a:p>
        </p:txBody>
      </p:sp>
      <p:sp>
        <p:nvSpPr>
          <p:cNvPr id="1657" name="TextShape 3"/>
          <p:cNvSpPr txBox="1"/>
          <p:nvPr/>
        </p:nvSpPr>
        <p:spPr>
          <a:xfrm>
            <a:off x="6300360" y="8705160"/>
            <a:ext cx="338040" cy="228240"/>
          </a:xfrm>
          <a:prstGeom prst="rect">
            <a:avLst/>
          </a:prstGeom>
          <a:noFill/>
          <a:ln>
            <a:noFill/>
          </a:ln>
        </p:spPr>
        <p:txBody>
          <a:bodyPr lIns="0" tIns="0" rIns="0" bIns="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fld id="{2A02D45F-C904-4512-BC46-E77D6F84E3D0}" type="slidenum">
              <a:rPr kumimoji="0" lang="en-US" sz="600" b="0" i="0" u="none" strike="noStrike" kern="1200" cap="none" spc="-1" normalizeH="0" baseline="0" noProof="0">
                <a:ln>
                  <a:noFill/>
                </a:ln>
                <a:solidFill>
                  <a:srgbClr val="000000"/>
                </a:solidFill>
                <a:effectLst/>
                <a:uLnTx/>
                <a:uFillTx/>
                <a:latin typeface="IBM Plex Sans Light"/>
                <a:ea typeface="IBM Plex Sans Light"/>
              </a:rPr>
              <a:pPr marL="0" marR="0" lvl="0" indent="0" algn="l" defTabSz="914400" rtl="0" eaLnBrk="1" fontAlgn="auto" latinLnBrk="0" hangingPunct="1">
                <a:lnSpc>
                  <a:spcPct val="100000"/>
                </a:lnSpc>
                <a:spcBef>
                  <a:spcPts val="0"/>
                </a:spcBef>
                <a:spcAft>
                  <a:spcPts val="0"/>
                </a:spcAft>
                <a:buClrTx/>
                <a:buSzTx/>
                <a:buFontTx/>
                <a:buNone/>
                <a:tabLst>
                  <a:tab pos="0" algn="l"/>
                </a:tabLst>
                <a:defRPr/>
              </a:pPr>
              <a:t>36</a:t>
            </a:fld>
            <a:endParaRPr kumimoji="0" lang="en-US" sz="600" b="0" i="0" u="none" strike="noStrike" kern="1200" cap="none" spc="-1" normalizeH="0" baseline="0" noProof="0">
              <a:ln>
                <a:noFill/>
              </a:ln>
              <a:solidFill>
                <a:prstClr val="black"/>
              </a:solidFill>
              <a:effectLst/>
              <a:uLnTx/>
              <a:uFillTx/>
              <a:latin typeface="Times New Roman"/>
            </a:endParaRPr>
          </a:p>
        </p:txBody>
      </p:sp>
      <p:sp>
        <p:nvSpPr>
          <p:cNvPr id="1658" name="TextShape 4"/>
          <p:cNvSpPr txBox="1"/>
          <p:nvPr/>
        </p:nvSpPr>
        <p:spPr>
          <a:xfrm>
            <a:off x="219600" y="8705160"/>
            <a:ext cx="3657240" cy="228240"/>
          </a:xfrm>
          <a:prstGeom prst="rect">
            <a:avLst/>
          </a:prstGeom>
          <a:noFill/>
          <a:ln>
            <a:noFill/>
          </a:ln>
        </p:spPr>
        <p:txBody>
          <a:bodyPr lIns="0" tIns="0" rIns="0" bIns="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r>
              <a:rPr kumimoji="0" lang="en-US" sz="600" b="0" i="0" u="none" strike="noStrike" kern="1200" cap="none" spc="-1" normalizeH="0" baseline="0" noProof="0">
                <a:ln>
                  <a:noFill/>
                </a:ln>
                <a:solidFill>
                  <a:srgbClr val="000000"/>
                </a:solidFill>
                <a:effectLst/>
                <a:uLnTx/>
                <a:uFillTx/>
                <a:latin typeface="IBM Plex Sans Light"/>
                <a:ea typeface="+mn-ea"/>
              </a:rPr>
              <a:t>IBM Security / © 2021 IBM Corporation</a:t>
            </a:r>
            <a:endParaRPr kumimoji="0" lang="en-US" sz="600" b="0" i="0" u="none" strike="noStrike" kern="1200" cap="none" spc="-1" normalizeH="0" baseline="0" noProof="0">
              <a:ln>
                <a:noFill/>
              </a:ln>
              <a:solidFill>
                <a:prstClr val="black"/>
              </a:solidFill>
              <a:effectLst/>
              <a:uLnTx/>
              <a:uFillTx/>
              <a:latin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32550" cy="3619500"/>
          </a:xfrm>
        </p:spPr>
      </p:sp>
      <p:sp>
        <p:nvSpPr>
          <p:cNvPr id="3" name="Notes Placeholder 2"/>
          <p:cNvSpPr>
            <a:spLocks noGrp="1"/>
          </p:cNvSpPr>
          <p:nvPr>
            <p:ph type="body" idx="1"/>
          </p:nvPr>
        </p:nvSpPr>
        <p:spPr/>
        <p:txBody>
          <a:bodyPr/>
          <a:lstStyle/>
          <a:p>
            <a:pPr>
              <a:spcBef>
                <a:spcPts val="300"/>
              </a:spcBef>
            </a:pPr>
            <a:r>
              <a:rPr lang="en-US" i="1" dirty="0"/>
              <a:t>[Presenter: This slide is optional, but important for clients who have little understanding of who we are and the makeup of our business. Slide was designed to set us apart from most of the security vendors, so let’s not be shy. We should come across as an innovator and trusted advisor unlike others.]</a:t>
            </a:r>
            <a:endParaRPr lang="en-US" dirty="0"/>
          </a:p>
          <a:p>
            <a:pPr marL="171450" indent="-171450">
              <a:spcBef>
                <a:spcPts val="300"/>
              </a:spcBef>
              <a:buFont typeface="Arial" panose="020B0604020202020204" pitchFamily="34" charset="0"/>
              <a:buChar char="•"/>
            </a:pPr>
            <a:r>
              <a:rPr lang="en-US" dirty="0"/>
              <a:t>IBM security is one of the largest cybersecurity vendors on the planet – built for scale, innovating in key areas, and trusted by the most demanding organizations, including banks, airlines, transportation systems, electrical grids, mobile networks, and healthcare.</a:t>
            </a:r>
          </a:p>
          <a:p>
            <a:pPr marL="171450" indent="-171450">
              <a:spcBef>
                <a:spcPts val="300"/>
              </a:spcBef>
              <a:buFont typeface="Arial" panose="020B0604020202020204" pitchFamily="34" charset="0"/>
              <a:buChar char="•"/>
            </a:pPr>
            <a:r>
              <a:rPr lang="en-US" dirty="0"/>
              <a:t>When we show up, we bring decades of threat intelligence expertise, new innovations, and reach that help solve the hardest cyber security challenges and deliver client-driven outcomes. </a:t>
            </a:r>
            <a:br>
              <a:rPr lang="en-US" dirty="0"/>
            </a:br>
            <a:endParaRPr lang="en-US" dirty="0"/>
          </a:p>
          <a:p>
            <a:pPr>
              <a:spcBef>
                <a:spcPts val="0"/>
              </a:spcBef>
            </a:pPr>
            <a:r>
              <a:rPr lang="en-US" i="1" kern="0" dirty="0"/>
              <a:t>[Presenter: Please note the market leadership ranking’s reports may not be available to you, depends on your level of access]</a:t>
            </a:r>
            <a:br>
              <a:rPr lang="en-US" b="1" i="0" kern="1200" dirty="0">
                <a:effectLst/>
                <a:latin typeface="IBM Plex Sans" panose="020B0503050203000203" pitchFamily="34" charset="0"/>
                <a:ea typeface="+mn-ea"/>
                <a:cs typeface="+mn-cs"/>
              </a:rPr>
            </a:br>
            <a:br>
              <a:rPr lang="en-US" b="1" i="0" kern="1200" dirty="0">
                <a:effectLst/>
                <a:latin typeface="IBM Plex Sans" panose="020B0503050203000203" pitchFamily="34" charset="0"/>
                <a:ea typeface="+mn-ea"/>
                <a:cs typeface="+mn-cs"/>
              </a:rPr>
            </a:br>
            <a:r>
              <a:rPr lang="en-US" sz="600" b="1" dirty="0">
                <a:latin typeface="IBM Plex Sans" panose="020B0503050203000203" pitchFamily="34" charset="0"/>
              </a:rPr>
              <a:t>S</a:t>
            </a:r>
            <a:r>
              <a:rPr lang="en-US" sz="600" b="1" dirty="0">
                <a:effectLst/>
              </a:rPr>
              <a:t>ecurity Analytics Platforms</a:t>
            </a:r>
          </a:p>
          <a:p>
            <a:pPr>
              <a:spcBef>
                <a:spcPts val="0"/>
              </a:spcBef>
            </a:pPr>
            <a:r>
              <a:rPr lang="en-US" sz="600" dirty="0">
                <a:effectLst/>
              </a:rPr>
              <a:t>SIEM, Gartner Magic Quadrant: </a:t>
            </a:r>
            <a:r>
              <a:rPr lang="en-US" sz="600" dirty="0">
                <a:effectLst/>
                <a:hlinkClick r:id="rId3"/>
              </a:rPr>
              <a:t>https://www.ibm.com/account/reg/us-en/signup?formid=urx-51774</a:t>
            </a:r>
            <a:endParaRPr lang="en-US" sz="600" dirty="0">
              <a:effectLst/>
            </a:endParaRPr>
          </a:p>
          <a:p>
            <a:pPr>
              <a:spcBef>
                <a:spcPts val="0"/>
              </a:spcBef>
            </a:pPr>
            <a:r>
              <a:rPr lang="en-US" sz="600" dirty="0">
                <a:effectLst/>
              </a:rPr>
              <a:t>SIEM, IDC </a:t>
            </a:r>
            <a:r>
              <a:rPr lang="en-US" sz="600" dirty="0" err="1">
                <a:effectLst/>
              </a:rPr>
              <a:t>MarketScape</a:t>
            </a:r>
            <a:r>
              <a:rPr lang="en-US" sz="600" dirty="0">
                <a:effectLst/>
              </a:rPr>
              <a:t>: </a:t>
            </a:r>
            <a:r>
              <a:rPr lang="en-US" sz="600" dirty="0">
                <a:effectLst/>
                <a:hlinkClick r:id="rId4"/>
              </a:rPr>
              <a:t>https://www.ibm.com/downloads/cas/M4PZJPLX</a:t>
            </a:r>
            <a:endParaRPr lang="en-US" sz="600" dirty="0">
              <a:effectLst/>
            </a:endParaRPr>
          </a:p>
          <a:p>
            <a:pPr>
              <a:spcBef>
                <a:spcPts val="0"/>
              </a:spcBef>
            </a:pPr>
            <a:r>
              <a:rPr lang="en-US" sz="600" dirty="0">
                <a:effectLst/>
              </a:rPr>
              <a:t>SIEM, KuppingerCole Leadership Compass: </a:t>
            </a:r>
            <a:r>
              <a:rPr lang="en-US" sz="600" dirty="0">
                <a:effectLst/>
                <a:hlinkClick r:id="rId5"/>
              </a:rPr>
              <a:t>https://www.kuppingercole.com/research/lc80473/intelligent-siem-platforms</a:t>
            </a:r>
            <a:endParaRPr lang="en-US" sz="600" dirty="0">
              <a:effectLst/>
            </a:endParaRPr>
          </a:p>
          <a:p>
            <a:pPr>
              <a:spcBef>
                <a:spcPts val="0"/>
              </a:spcBef>
            </a:pPr>
            <a:r>
              <a:rPr lang="en-US" sz="600" dirty="0">
                <a:effectLst/>
              </a:rPr>
              <a:t>SOAR, KuppingerCole Leadership Compass: publishing 1/23</a:t>
            </a:r>
            <a:endParaRPr lang="en-US" sz="600" b="1" dirty="0">
              <a:effectLst/>
            </a:endParaRPr>
          </a:p>
          <a:p>
            <a:pPr>
              <a:spcBef>
                <a:spcPts val="0"/>
              </a:spcBef>
            </a:pPr>
            <a:r>
              <a:rPr lang="en-US" sz="600" b="1" dirty="0">
                <a:effectLst/>
              </a:rPr>
              <a:t>Incident Response</a:t>
            </a:r>
          </a:p>
          <a:p>
            <a:pPr>
              <a:spcBef>
                <a:spcPts val="0"/>
              </a:spcBef>
            </a:pPr>
            <a:r>
              <a:rPr lang="en-US" sz="600" dirty="0">
                <a:effectLst/>
              </a:rPr>
              <a:t>Cybersecurity Incident Response Services, IDC </a:t>
            </a:r>
            <a:r>
              <a:rPr lang="en-US" sz="600" dirty="0" err="1">
                <a:effectLst/>
              </a:rPr>
              <a:t>MarketScape</a:t>
            </a:r>
            <a:r>
              <a:rPr lang="en-US" sz="600" dirty="0">
                <a:effectLst/>
              </a:rPr>
              <a:t>: </a:t>
            </a:r>
            <a:r>
              <a:rPr lang="en-US" sz="600" dirty="0">
                <a:effectLst/>
                <a:hlinkClick r:id="rId6"/>
              </a:rPr>
              <a:t>https://www.ibm.com/account/reg/us-en/signup?formid=urx-51373</a:t>
            </a:r>
            <a:endParaRPr lang="en-US" sz="600" b="1" dirty="0">
              <a:effectLst/>
            </a:endParaRPr>
          </a:p>
          <a:p>
            <a:pPr>
              <a:spcBef>
                <a:spcPts val="0"/>
              </a:spcBef>
            </a:pPr>
            <a:r>
              <a:rPr lang="en-US" sz="600" b="1" dirty="0">
                <a:effectLst/>
              </a:rPr>
              <a:t>Managed Security Services</a:t>
            </a:r>
          </a:p>
          <a:p>
            <a:pPr>
              <a:spcBef>
                <a:spcPts val="0"/>
              </a:spcBef>
            </a:pPr>
            <a:r>
              <a:rPr lang="en-US" sz="600" dirty="0">
                <a:effectLst/>
              </a:rPr>
              <a:t>Global Managed Security Services: </a:t>
            </a:r>
            <a:r>
              <a:rPr lang="en-US" sz="600" dirty="0">
                <a:effectLst/>
                <a:hlinkClick r:id="rId7"/>
              </a:rPr>
              <a:t>https://www.ibm.com/account/reg/us-en/signup?formid=urx-46508</a:t>
            </a:r>
            <a:endParaRPr lang="en-US" sz="600" dirty="0">
              <a:effectLst/>
            </a:endParaRPr>
          </a:p>
          <a:p>
            <a:pPr>
              <a:spcBef>
                <a:spcPts val="0"/>
              </a:spcBef>
            </a:pPr>
            <a:r>
              <a:rPr lang="en-US" sz="600" dirty="0">
                <a:effectLst/>
              </a:rPr>
              <a:t>Global IT Security Services Provider, Omdia Universe: </a:t>
            </a:r>
            <a:r>
              <a:rPr lang="en-US" sz="600" dirty="0">
                <a:effectLst/>
                <a:hlinkClick r:id="rId8"/>
              </a:rPr>
              <a:t>https://www.ibm.com/account/reg/signup?formid=urx-50072</a:t>
            </a:r>
            <a:endParaRPr lang="en-US" sz="600" dirty="0">
              <a:effectLst/>
            </a:endParaRPr>
          </a:p>
          <a:p>
            <a:pPr>
              <a:spcBef>
                <a:spcPts val="0"/>
              </a:spcBef>
            </a:pPr>
            <a:r>
              <a:rPr lang="en-US" sz="600" dirty="0">
                <a:effectLst/>
              </a:rPr>
              <a:t>Worldwide Managed Could Security Services, IDC Marketscape: </a:t>
            </a:r>
            <a:r>
              <a:rPr lang="en-US" sz="600" dirty="0">
                <a:effectLst/>
                <a:hlinkClick r:id="rId9"/>
              </a:rPr>
              <a:t>https://www.idc.com/getdoc.jsp?containerId=US48761022&amp;pageType=PRINTFRIENDLY</a:t>
            </a:r>
            <a:endParaRPr lang="en-US" sz="600" dirty="0">
              <a:effectLst/>
            </a:endParaRPr>
          </a:p>
          <a:p>
            <a:pPr>
              <a:spcBef>
                <a:spcPts val="0"/>
              </a:spcBef>
            </a:pPr>
            <a:r>
              <a:rPr lang="en-US" sz="600" dirty="0">
                <a:effectLst/>
              </a:rPr>
              <a:t>APAC Professional Security Services, IDC </a:t>
            </a:r>
            <a:r>
              <a:rPr lang="en-US" sz="600" dirty="0" err="1">
                <a:effectLst/>
              </a:rPr>
              <a:t>MarketScape</a:t>
            </a:r>
            <a:r>
              <a:rPr lang="en-US" sz="600" dirty="0">
                <a:effectLst/>
              </a:rPr>
              <a:t>: </a:t>
            </a:r>
            <a:r>
              <a:rPr lang="en-US" sz="600" dirty="0">
                <a:effectLst/>
                <a:hlinkClick r:id="rId10"/>
              </a:rPr>
              <a:t>https://www.idc.com/getdoc.jsp?containerId=AP49101123</a:t>
            </a:r>
            <a:r>
              <a:rPr lang="en-US" sz="600" dirty="0">
                <a:effectLst/>
              </a:rPr>
              <a:t> </a:t>
            </a:r>
          </a:p>
          <a:p>
            <a:pPr>
              <a:spcBef>
                <a:spcPts val="0"/>
              </a:spcBef>
            </a:pPr>
            <a:r>
              <a:rPr lang="en-US" sz="600" dirty="0">
                <a:effectLst/>
              </a:rPr>
              <a:t>APAC MSSP, IDC Marketscape: </a:t>
            </a:r>
            <a:r>
              <a:rPr lang="en-US" sz="600" dirty="0">
                <a:effectLst/>
                <a:hlinkClick r:id="rId11"/>
              </a:rPr>
              <a:t>https://www.idc.com/getdoc.jsp?containerId=AP49101222</a:t>
            </a:r>
            <a:endParaRPr lang="en-US" sz="600" b="1" dirty="0">
              <a:effectLst/>
            </a:endParaRPr>
          </a:p>
          <a:p>
            <a:pPr>
              <a:spcBef>
                <a:spcPts val="0"/>
              </a:spcBef>
            </a:pPr>
            <a:r>
              <a:rPr lang="en-US" sz="600" b="1" dirty="0">
                <a:effectLst/>
              </a:rPr>
              <a:t>Identity and Access Management </a:t>
            </a:r>
          </a:p>
          <a:p>
            <a:pPr>
              <a:spcBef>
                <a:spcPts val="0"/>
              </a:spcBef>
            </a:pPr>
            <a:r>
              <a:rPr lang="en-US" sz="600" dirty="0">
                <a:effectLst/>
              </a:rPr>
              <a:t>Identity Governance and Administration 2022, KuppingerCole Leadership Compass: </a:t>
            </a:r>
            <a:r>
              <a:rPr lang="en-US" sz="600" dirty="0">
                <a:effectLst/>
                <a:hlinkClick r:id="rId12"/>
              </a:rPr>
              <a:t>https://www.ibm.com/account/reg/us-en/signup?formid=urx-47506</a:t>
            </a:r>
            <a:endParaRPr lang="en-US" sz="600" dirty="0">
              <a:effectLst/>
            </a:endParaRPr>
          </a:p>
          <a:p>
            <a:pPr>
              <a:spcBef>
                <a:spcPts val="0"/>
              </a:spcBef>
            </a:pPr>
            <a:r>
              <a:rPr lang="en-US" sz="600" dirty="0">
                <a:effectLst/>
              </a:rPr>
              <a:t>Access Management 2022, KuppingerCole Leadership Compass: </a:t>
            </a:r>
            <a:r>
              <a:rPr lang="en-US" sz="600" dirty="0">
                <a:effectLst/>
                <a:hlinkClick r:id="rId13"/>
              </a:rPr>
              <a:t>https://plus.kuppingercole.com/reprints/12cba334d65c67a71f822fed84ff9b92?pdf=1#article-slice-16946</a:t>
            </a:r>
            <a:endParaRPr lang="en-US" sz="600" dirty="0">
              <a:effectLst/>
            </a:endParaRPr>
          </a:p>
          <a:p>
            <a:pPr>
              <a:spcBef>
                <a:spcPts val="0"/>
              </a:spcBef>
            </a:pPr>
            <a:r>
              <a:rPr lang="en-US" sz="600" dirty="0">
                <a:effectLst/>
              </a:rPr>
              <a:t>Identity as a Service - IGA 2021, </a:t>
            </a:r>
            <a:r>
              <a:rPr lang="en-US" sz="600" dirty="0" err="1">
                <a:effectLst/>
              </a:rPr>
              <a:t>KuppinerCole</a:t>
            </a:r>
            <a:r>
              <a:rPr lang="en-US" sz="600" dirty="0">
                <a:effectLst/>
              </a:rPr>
              <a:t> Leadership Compass: </a:t>
            </a:r>
            <a:r>
              <a:rPr lang="en-US" sz="600" dirty="0">
                <a:effectLst/>
                <a:hlinkClick r:id="rId14"/>
              </a:rPr>
              <a:t>https://plus.kuppingercole.com/article/lc80511/identity-as-a-service-idaas-iga#article-slice-18883</a:t>
            </a:r>
            <a:endParaRPr lang="en-US" sz="600" dirty="0">
              <a:effectLst/>
            </a:endParaRPr>
          </a:p>
          <a:p>
            <a:pPr>
              <a:spcBef>
                <a:spcPts val="0"/>
              </a:spcBef>
            </a:pPr>
            <a:r>
              <a:rPr lang="en-US" sz="600" dirty="0">
                <a:effectLst/>
              </a:rPr>
              <a:t>Customer Identity &amp; Access Management, Forrester Wave: </a:t>
            </a:r>
            <a:r>
              <a:rPr lang="en-US" sz="600" dirty="0">
                <a:effectLst/>
                <a:hlinkClick r:id="rId15"/>
              </a:rPr>
              <a:t>https://www.ibm.com/account/reg/us-en/signup?formid=urx-48035&amp;_ga=2.99274010.546766800.1603890153-624133264.1597172160&amp;cm_mc_uid=80920728063115971721598&amp;cm_mc_sid_50200000=18675891603903683808</a:t>
            </a:r>
            <a:endParaRPr lang="en-US" sz="600" dirty="0">
              <a:effectLst/>
            </a:endParaRPr>
          </a:p>
          <a:p>
            <a:pPr>
              <a:spcBef>
                <a:spcPts val="0"/>
              </a:spcBef>
            </a:pPr>
            <a:r>
              <a:rPr lang="en-US" sz="600" dirty="0">
                <a:effectLst/>
              </a:rPr>
              <a:t>Risk-Based Authentication, Forrester Wave: </a:t>
            </a:r>
            <a:r>
              <a:rPr lang="en-US" sz="600" dirty="0">
                <a:effectLst/>
                <a:hlinkClick r:id="rId16"/>
              </a:rPr>
              <a:t>https://www.ibm.com/account/reg/us-en/signup?formid=urx-44981&amp;_ga=2.214687255.185750477.1638564917-347013689.1638564917</a:t>
            </a:r>
            <a:endParaRPr lang="en-US" sz="600" dirty="0">
              <a:effectLst/>
            </a:endParaRPr>
          </a:p>
          <a:p>
            <a:pPr>
              <a:spcBef>
                <a:spcPts val="0"/>
              </a:spcBef>
            </a:pPr>
            <a:r>
              <a:rPr lang="en-US" sz="600" dirty="0">
                <a:effectLst/>
              </a:rPr>
              <a:t>Fraud Reduction Intelligence Platform, KuppingerCole Leadership Compass: </a:t>
            </a:r>
            <a:r>
              <a:rPr lang="en-US" sz="600" dirty="0">
                <a:effectLst/>
                <a:hlinkClick r:id="rId17"/>
              </a:rPr>
              <a:t>https://plus.kuppingercole.com/article/lc80488/fraud-reduction-intelligence-platforms#article-slice-18323</a:t>
            </a:r>
            <a:endParaRPr lang="en-US" sz="600" dirty="0">
              <a:effectLst/>
            </a:endParaRPr>
          </a:p>
          <a:p>
            <a:pPr>
              <a:spcBef>
                <a:spcPts val="0"/>
              </a:spcBef>
            </a:pPr>
            <a:r>
              <a:rPr lang="en-US" sz="600" dirty="0">
                <a:effectLst/>
              </a:rPr>
              <a:t>CIAM Platforms 2022, KuppingerCole Leadership Compass: </a:t>
            </a:r>
            <a:r>
              <a:rPr lang="en-US" sz="600" dirty="0">
                <a:effectLst/>
                <a:hlinkClick r:id="rId18"/>
              </a:rPr>
              <a:t>https://www.kuppingercole.com/research/lc80466/ciam-platforms</a:t>
            </a:r>
            <a:endParaRPr lang="en-US" sz="600" dirty="0">
              <a:effectLst/>
            </a:endParaRPr>
          </a:p>
          <a:p>
            <a:pPr>
              <a:spcBef>
                <a:spcPts val="0"/>
              </a:spcBef>
            </a:pPr>
            <a:r>
              <a:rPr lang="en-US" sz="600" dirty="0">
                <a:effectLst/>
              </a:rPr>
              <a:t>Identity Fabrics 2022, KuppingerCole: </a:t>
            </a:r>
            <a:r>
              <a:rPr lang="en-US" sz="600" dirty="0">
                <a:effectLst/>
                <a:hlinkClick r:id="rId19"/>
              </a:rPr>
              <a:t>https://www.kuppingercole.com/research/lc80917/identity-fabrics</a:t>
            </a:r>
            <a:endParaRPr lang="en-US" sz="600" dirty="0">
              <a:effectLst/>
            </a:endParaRPr>
          </a:p>
          <a:p>
            <a:pPr>
              <a:spcBef>
                <a:spcPts val="0"/>
              </a:spcBef>
            </a:pPr>
            <a:r>
              <a:rPr lang="en-US" sz="600" dirty="0">
                <a:effectLst/>
              </a:rPr>
              <a:t>Passwordless Authentication 2022, KuppingerCole Leadership Compass: </a:t>
            </a:r>
            <a:r>
              <a:rPr lang="en-US" sz="600" dirty="0">
                <a:effectLst/>
                <a:hlinkClick r:id="rId20"/>
              </a:rPr>
              <a:t>https://www.kuppingercole.com/research/lc81215/passwordless-authentication</a:t>
            </a:r>
            <a:endParaRPr lang="en-US" sz="600" b="1" dirty="0">
              <a:effectLst/>
            </a:endParaRPr>
          </a:p>
          <a:p>
            <a:pPr>
              <a:spcBef>
                <a:spcPts val="0"/>
              </a:spcBef>
            </a:pPr>
            <a:r>
              <a:rPr lang="en-US" sz="600" b="1" dirty="0">
                <a:effectLst/>
              </a:rPr>
              <a:t>Unified Endpoint Management</a:t>
            </a:r>
          </a:p>
          <a:p>
            <a:pPr>
              <a:spcBef>
                <a:spcPts val="0"/>
              </a:spcBef>
            </a:pPr>
            <a:r>
              <a:rPr lang="en-US" sz="600" dirty="0">
                <a:effectLst/>
              </a:rPr>
              <a:t>Unified Endpoint Management 2021, KuppingerCole Leadership Compass: </a:t>
            </a:r>
            <a:r>
              <a:rPr lang="en-US" sz="600" dirty="0">
                <a:effectLst/>
                <a:hlinkClick r:id="rId21"/>
              </a:rPr>
              <a:t>https://www.kuppingercole.com/research/lc80518/unified-endpoint-management-uem-2021</a:t>
            </a:r>
            <a:endParaRPr lang="en-US" sz="600" dirty="0">
              <a:effectLst/>
            </a:endParaRPr>
          </a:p>
          <a:p>
            <a:pPr>
              <a:spcBef>
                <a:spcPts val="0"/>
              </a:spcBef>
            </a:pPr>
            <a:r>
              <a:rPr lang="en-US" sz="600" dirty="0">
                <a:effectLst/>
              </a:rPr>
              <a:t>IDC </a:t>
            </a:r>
            <a:r>
              <a:rPr lang="en-US" sz="600" dirty="0" err="1">
                <a:effectLst/>
              </a:rPr>
              <a:t>MarketScape</a:t>
            </a:r>
            <a:r>
              <a:rPr lang="en-US" sz="600" dirty="0">
                <a:effectLst/>
              </a:rPr>
              <a:t> Worldwide Unified Endpoint Management Software 2022: </a:t>
            </a:r>
            <a:r>
              <a:rPr lang="en-US" sz="600" dirty="0">
                <a:effectLst/>
                <a:hlinkClick r:id="rId22"/>
              </a:rPr>
              <a:t>https://www.idc.com/getdoc.jsp?containerId=US48325322&amp;pageType=PRINTFRIENDLY</a:t>
            </a:r>
            <a:endParaRPr lang="en-US" sz="600" b="1" dirty="0">
              <a:effectLst/>
            </a:endParaRPr>
          </a:p>
          <a:p>
            <a:pPr>
              <a:spcBef>
                <a:spcPts val="0"/>
              </a:spcBef>
            </a:pPr>
            <a:r>
              <a:rPr lang="en-US" sz="600" b="1" dirty="0">
                <a:effectLst/>
              </a:rPr>
              <a:t>Data Security</a:t>
            </a:r>
          </a:p>
          <a:p>
            <a:pPr>
              <a:spcBef>
                <a:spcPts val="0"/>
              </a:spcBef>
            </a:pPr>
            <a:r>
              <a:rPr lang="en-US" sz="600" dirty="0">
                <a:effectLst/>
              </a:rPr>
              <a:t>Data Security &amp; Database Security, KuppingerCole Leadership Compass: </a:t>
            </a:r>
            <a:r>
              <a:rPr lang="en-US" sz="600" dirty="0">
                <a:effectLst/>
                <a:hlinkClick r:id="rId23"/>
              </a:rPr>
              <a:t>https://www.ibm.com/account/reg/us-en/signup?formid=urx-40252&amp;_ga=2.256554379.185750477.1638564917-347013689.1638564917</a:t>
            </a:r>
            <a:endParaRPr lang="en-US" sz="600" dirty="0">
              <a:effectLst/>
            </a:endParaRPr>
          </a:p>
          <a:p>
            <a:pPr>
              <a:spcBef>
                <a:spcPts val="0"/>
              </a:spcBef>
            </a:pPr>
            <a:r>
              <a:rPr lang="en-US" sz="600" dirty="0">
                <a:effectLst/>
              </a:rPr>
              <a:t>Data Center Backup &amp; Recovery, Gartner’s Magic Quadrant: </a:t>
            </a:r>
            <a:r>
              <a:rPr lang="en-US" sz="600" dirty="0">
                <a:effectLst/>
                <a:hlinkClick r:id="rId24"/>
              </a:rPr>
              <a:t>https://www.ibm.com/blogs/systems/ibm-leader-gartner-magic-quadrant-data-center-backup/</a:t>
            </a:r>
            <a:br>
              <a:rPr lang="en-US" sz="600" dirty="0"/>
            </a:br>
            <a:br>
              <a:rPr lang="en-US" sz="600" b="0" i="0" kern="1200" dirty="0">
                <a:effectLst/>
                <a:latin typeface="IBM Plex Sans" panose="020B0503050203000203" pitchFamily="34" charset="0"/>
                <a:ea typeface="+mn-ea"/>
                <a:cs typeface="+mn-cs"/>
              </a:rPr>
            </a:br>
            <a:r>
              <a:rPr lang="en-US" sz="600" b="0" i="0" kern="1200" dirty="0">
                <a:effectLst/>
                <a:latin typeface="IBM Plex Sans" panose="020B0503050203000203" pitchFamily="34" charset="0"/>
                <a:ea typeface="+mn-ea"/>
                <a:cs typeface="+mn-cs"/>
              </a:rPr>
              <a:t>&lt;IBMers, for more information, see </a:t>
            </a:r>
            <a:r>
              <a:rPr lang="en-US" sz="600" b="0" i="0" kern="1200" dirty="0">
                <a:effectLst/>
                <a:latin typeface="IBM Plex Sans" panose="020B0503050203000203" pitchFamily="34" charset="0"/>
                <a:ea typeface="+mn-ea"/>
                <a:cs typeface="+mn-cs"/>
                <a:hlinkClick r:id="rId25">
                  <a:extLst>
                    <a:ext uri="{A12FA001-AC4F-418D-AE19-62706E023703}">
                      <ahyp:hlinkClr xmlns:ahyp="http://schemas.microsoft.com/office/drawing/2018/hyperlinkcolor" val="tx"/>
                    </a:ext>
                  </a:extLst>
                </a:hlinkClick>
              </a:rPr>
              <a:t>https://w3.ibm.com/w3publisher/ibm-analyst-relations/business-areas/security</a:t>
            </a:r>
            <a:r>
              <a:rPr lang="en-US" sz="600" b="0" i="0" kern="1200" dirty="0">
                <a:effectLst/>
                <a:latin typeface="IBM Plex Sans" panose="020B0503050203000203" pitchFamily="34" charset="0"/>
                <a:ea typeface="+mn-ea"/>
                <a:cs typeface="+mn-cs"/>
              </a:rPr>
              <a:t>&gt;</a:t>
            </a:r>
            <a:endParaRPr lang="en-US" sz="600"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37</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929851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lvl="1"/>
            <a:r>
              <a:rPr lang="en-US" kern="0" dirty="0"/>
              <a:t>How are you planning to protect your business with a cybersecurity strategy that meets the sophistication of today’s threats?</a:t>
            </a:r>
            <a:br>
              <a:rPr lang="en-US" kern="0" dirty="0"/>
            </a:br>
            <a:r>
              <a:rPr lang="en-US" kern="0" dirty="0"/>
              <a:t> </a:t>
            </a:r>
          </a:p>
          <a:p>
            <a:pPr lvl="1"/>
            <a:r>
              <a:rPr lang="en-US" kern="0" dirty="0"/>
              <a:t>To learn more about how to best protect against hackers and build your cyber-resilience, request a no-cost security workshop to help you understand your organization’s cybersecurity landscape and prioritize initiatives. </a:t>
            </a:r>
          </a:p>
          <a:p>
            <a:pPr lvl="1"/>
            <a:endParaRPr lang="en-US" kern="0" dirty="0"/>
          </a:p>
          <a:p>
            <a:pPr lvl="1"/>
            <a:r>
              <a:rPr lang="en-US" kern="0" dirty="0"/>
              <a:t>Customized agenda</a:t>
            </a:r>
          </a:p>
          <a:p>
            <a:pPr lvl="1"/>
            <a:endParaRPr lang="en-US" kern="0" dirty="0"/>
          </a:p>
          <a:p>
            <a:pPr lvl="1"/>
            <a:r>
              <a:rPr lang="en-US" kern="0" dirty="0"/>
              <a:t>Approximately a 3-hour interactive design thinking session </a:t>
            </a:r>
          </a:p>
          <a:p>
            <a:pPr lvl="1"/>
            <a:endParaRPr lang="en-US" kern="0" dirty="0"/>
          </a:p>
          <a:p>
            <a:pPr lvl="1"/>
            <a:r>
              <a:rPr lang="en-US" kern="0" dirty="0"/>
              <a:t>Includes 5-7 participants across functions </a:t>
            </a:r>
          </a:p>
          <a:p>
            <a:pPr lvl="1"/>
            <a:endParaRPr lang="en-US" kern="0" dirty="0"/>
          </a:p>
          <a:p>
            <a:pPr lvl="1"/>
            <a:r>
              <a:rPr lang="en-US" kern="0" dirty="0"/>
              <a:t>Receive a custom report that highlights the areas of opportunity and next steps to increase maturity and mitigate risk </a:t>
            </a:r>
          </a:p>
          <a:p>
            <a:pPr lvl="1"/>
            <a:endParaRPr lang="en-US" kern="0" dirty="0"/>
          </a:p>
          <a:p>
            <a:pPr marL="0" lvl="1" indent="0">
              <a:buNone/>
            </a:pPr>
            <a:r>
              <a:rPr lang="en-US" i="1" kern="0" dirty="0"/>
              <a:t>&lt;IBM Presenter: For more information see W3: https://w3.ibm.com/w3publisher/</a:t>
            </a:r>
            <a:r>
              <a:rPr lang="en-US" i="1" kern="0" dirty="0" err="1"/>
              <a:t>ibm</a:t>
            </a:r>
            <a:r>
              <a:rPr lang="en-US" i="1" kern="0" dirty="0"/>
              <a:t>-security-</a:t>
            </a:r>
            <a:r>
              <a:rPr lang="en-US" i="1" kern="0" dirty="0" err="1"/>
              <a:t>americas</a:t>
            </a:r>
            <a:r>
              <a:rPr lang="en-US" i="1" kern="0" dirty="0"/>
              <a:t>/customer-workshops&gt;</a:t>
            </a:r>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460709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r>
              <a:rPr lang="en-US" i="1" dirty="0"/>
              <a:t>[Presenter:  This “Call to Action” slide offers clients a free briefing on the latest threat intelligence the IBM X-Force team gathered on the Russian war in Ukraine and recommended actions organizations should be taking to guard against state sponsored cyberattacks.  It also offers clients the opportunity to engage with IBM Security experts in a free Zero Trust workshop.]</a:t>
            </a:r>
          </a:p>
          <a:p>
            <a:endParaRPr lang="en-US" dirty="0"/>
          </a:p>
          <a:p>
            <a:r>
              <a:rPr lang="en-US" dirty="0"/>
              <a:t>IBM Security X-Force is currently in heightened vigilance status and is closely monitoring the escalating Russia-Ukraine war, including the evolving attacks and malware observed in the cyber domain. As this cybersecurity threat develops, </a:t>
            </a:r>
          </a:p>
          <a:p>
            <a:endParaRPr lang="en-US" dirty="0"/>
          </a:p>
          <a:p>
            <a:r>
              <a:rPr lang="en-US" dirty="0"/>
              <a:t>The IBM Security X-Force team has been meeting with clients worldwide to discuss the latest threat information we have analyzed, and most importantly, what companies should be doing today to reduce their risk of a compromise.</a:t>
            </a:r>
          </a:p>
          <a:p>
            <a:endParaRPr lang="en-US" dirty="0"/>
          </a:p>
          <a:p>
            <a:r>
              <a:rPr lang="en-US" dirty="0"/>
              <a:t>If you need help in certain areas of your offensive and defensive security programs to prepare for potential attacks, our team is happy to hold a one-on-one briefing with your team, at no cost. We also have created several resource pages to help our clients prepare. They can be found here:</a:t>
            </a:r>
          </a:p>
          <a:p>
            <a:r>
              <a:rPr lang="en-US" u="sng" dirty="0">
                <a:latin typeface="IBM Plex Sans Light" panose="020B0503050203000203" pitchFamily="34" charset="0"/>
                <a:hlinkClick r:id="rId3" tooltip="https://links.spop.ibm.com/ctt?ms=MjA0MjMyMTAS1&amp;kn=3&amp;r=NzIyMDI3OTU5NDUyS0&amp;b=0&amp;j=MjMyMDc3NTI5MQS2&amp;mt=1&amp;rt=0">
                  <a:extLst>
                    <a:ext uri="{A12FA001-AC4F-418D-AE19-62706E023703}">
                      <ahyp:hlinkClr xmlns:ahyp="http://schemas.microsoft.com/office/drawing/2018/hyperlinkcolor" val="tx"/>
                    </a:ext>
                  </a:extLst>
                </a:hlinkClick>
              </a:rPr>
              <a:t>https://www.ibm.com/security/resources/crisis-management</a:t>
            </a:r>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996284A4-2305-1481-819A-C7540317E63E}"/>
              </a:ext>
            </a:extLst>
          </p:cNvPr>
          <p:cNvSpPr>
            <a:spLocks noGrp="1"/>
          </p:cNvSpPr>
          <p:nvPr>
            <p:ph type="sldNum" sz="quarter" idx="5"/>
          </p:nvPr>
        </p:nvSpPr>
        <p:spPr/>
        <p:txBody>
          <a:bodyPr/>
          <a:lstStyle/>
          <a:p>
            <a:fld id="{6E2E38B8-B0B4-AD41-AC6E-B781F46A9FD3}" type="slidenum">
              <a:rPr lang="en-US" smtClean="0"/>
              <a:pPr/>
              <a:t>39</a:t>
            </a:fld>
            <a:endParaRPr lang="en-US" dirty="0"/>
          </a:p>
        </p:txBody>
      </p:sp>
    </p:spTree>
    <p:extLst>
      <p:ext uri="{BB962C8B-B14F-4D97-AF65-F5344CB8AC3E}">
        <p14:creationId xmlns:p14="http://schemas.microsoft.com/office/powerpoint/2010/main" val="102396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i="1" dirty="0">
                <a:latin typeface="IBM Plex Sans Light"/>
              </a:rPr>
              <a:t>&lt;Presenter: This is our point of view slide to help articulate how relevant we are to their future success&gt;</a:t>
            </a:r>
            <a:br>
              <a:rPr lang="en-US" dirty="0"/>
            </a:br>
            <a:br>
              <a:rPr lang="en-US" dirty="0"/>
            </a:br>
            <a:r>
              <a:rPr lang="en-US" dirty="0">
                <a:latin typeface="IBM Plex Sans Light"/>
              </a:rPr>
              <a:t>This is our blueprint for success, built to secure hybrid cloud and mission critical data.  </a:t>
            </a:r>
            <a:endParaRPr lang="en-US" dirty="0"/>
          </a:p>
          <a:p>
            <a:endParaRPr lang="en-US" dirty="0"/>
          </a:p>
          <a:p>
            <a:r>
              <a:rPr lang="en-US" dirty="0">
                <a:latin typeface="IBM Plex Sans Light"/>
              </a:rPr>
              <a:t>Any good strategy starts with a plan - we can help clients create their own roadmap of where they are, where they want to be, and how to get there</a:t>
            </a:r>
          </a:p>
          <a:p>
            <a:r>
              <a:rPr lang="en-US" dirty="0">
                <a:latin typeface="IBM Plex Sans Light"/>
              </a:rPr>
              <a:t>Using the latest principles in Security, and justifying the investment by quantifying their risk exposure in financial terms</a:t>
            </a:r>
          </a:p>
          <a:p>
            <a:endParaRPr lang="en-US" dirty="0"/>
          </a:p>
          <a:p>
            <a:r>
              <a:rPr lang="en-US" dirty="0">
                <a:latin typeface="IBM Plex Sans Light"/>
              </a:rPr>
              <a:t>Below that, is the core of what our technology delivers - three pillars of Security that are essential:</a:t>
            </a:r>
          </a:p>
          <a:p>
            <a:pPr marL="171450" indent="-171450">
              <a:buFont typeface="Arial"/>
              <a:buChar char="•"/>
            </a:pPr>
            <a:r>
              <a:rPr lang="en-US" dirty="0">
                <a:latin typeface="IBM Plex Sans Light"/>
              </a:rPr>
              <a:t>Businesses need a Radar to proactively discover threat actors getting into their businesses</a:t>
            </a:r>
          </a:p>
          <a:p>
            <a:pPr marL="171450" indent="-171450">
              <a:buFont typeface="Arial"/>
              <a:buChar char="•"/>
            </a:pPr>
            <a:r>
              <a:rPr lang="en-US" dirty="0">
                <a:latin typeface="IBM Plex Sans Light"/>
              </a:rPr>
              <a:t>They need a Guardian, to protect their Crown Jewels – whether that’s intellectual property, or sensitive client data</a:t>
            </a:r>
          </a:p>
          <a:p>
            <a:pPr marL="171450" indent="-171450">
              <a:buFont typeface="Arial"/>
              <a:buChar char="•"/>
            </a:pPr>
            <a:r>
              <a:rPr lang="en-US" dirty="0">
                <a:latin typeface="IBM Plex Sans Light"/>
              </a:rPr>
              <a:t>They need a Verifier, to let the right people into their business, while </a:t>
            </a:r>
            <a:r>
              <a:rPr lang="en-US" dirty="0" err="1">
                <a:latin typeface="IBM Plex Sans Light"/>
              </a:rPr>
              <a:t>minimising</a:t>
            </a:r>
            <a:r>
              <a:rPr lang="en-US" dirty="0">
                <a:latin typeface="IBM Plex Sans Light"/>
              </a:rPr>
              <a:t> friction</a:t>
            </a:r>
          </a:p>
          <a:p>
            <a:endParaRPr lang="en-US" dirty="0">
              <a:latin typeface="IBM Plex Sans Light"/>
            </a:endParaRPr>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latin typeface="IBM Plex Sans Light"/>
              </a:rPr>
              <a:t>Our goal is to provide clients with a strategy that’s holistic and enduring in the long term, with technologies &amp; services aligned to accelerate their adoption</a:t>
            </a:r>
          </a:p>
          <a:p>
            <a:endParaRPr lang="en-US" dirty="0">
              <a:latin typeface="IBM Plex Sans Light"/>
            </a:endParaRPr>
          </a:p>
          <a:p>
            <a:r>
              <a:rPr lang="en-US" dirty="0">
                <a:latin typeface="IBM Plex Sans Light"/>
              </a:rPr>
              <a:t>The foundation of our blueprint is our differentiation - an open architecture, powered by AI &amp; Threat intelligence</a:t>
            </a:r>
          </a:p>
          <a:p>
            <a:endParaRPr lang="en-US" dirty="0">
              <a:latin typeface="IBM Plex Sans Light"/>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IBM Security / © 2022 IBM Corporation</a:t>
            </a:r>
            <a:endParaRPr lang="en-US" dirty="0"/>
          </a:p>
        </p:txBody>
      </p:sp>
    </p:spTree>
    <p:extLst>
      <p:ext uri="{BB962C8B-B14F-4D97-AF65-F5344CB8AC3E}">
        <p14:creationId xmlns:p14="http://schemas.microsoft.com/office/powerpoint/2010/main" val="1107789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36538"/>
            <a:ext cx="6419850" cy="3611562"/>
          </a:xfrm>
        </p:spPr>
      </p:sp>
      <p:sp>
        <p:nvSpPr>
          <p:cNvPr id="3" name="Notes Placeholder 2"/>
          <p:cNvSpPr>
            <a:spLocks noGrp="1"/>
          </p:cNvSpPr>
          <p:nvPr>
            <p:ph type="body" idx="1"/>
          </p:nvPr>
        </p:nvSpPr>
        <p:spPr>
          <a:xfrm>
            <a:off x="206710" y="4087090"/>
            <a:ext cx="6419088" cy="4637810"/>
          </a:xfrm>
        </p:spPr>
        <p:txBody>
          <a:bodyPr/>
          <a:lstStyle/>
          <a:p>
            <a:r>
              <a:rPr lang="en-US" i="1" dirty="0"/>
              <a:t>&lt;Mandatory closing slide&gt;</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E4B25979-13CC-4833-AB3B-3A17DBABFE7C}"/>
              </a:ext>
            </a:extLst>
          </p:cNvPr>
          <p:cNvSpPr>
            <a:spLocks noGrp="1"/>
          </p:cNvSpPr>
          <p:nvPr>
            <p:ph type="sldNum" sz="quarter" idx="5"/>
          </p:nvPr>
        </p:nvSpPr>
        <p:spPr/>
        <p:txBody>
          <a:bodyPr/>
          <a:lstStyle/>
          <a:p>
            <a:fld id="{6E2E38B8-B0B4-AD41-AC6E-B781F46A9FD3}" type="slidenum">
              <a:rPr lang="en-US" smtClean="0"/>
              <a:pPr/>
              <a:t>40</a:t>
            </a:fld>
            <a:endParaRPr lang="en-US" dirty="0"/>
          </a:p>
        </p:txBody>
      </p:sp>
    </p:spTree>
    <p:extLst>
      <p:ext uri="{BB962C8B-B14F-4D97-AF65-F5344CB8AC3E}">
        <p14:creationId xmlns:p14="http://schemas.microsoft.com/office/powerpoint/2010/main" val="4116918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32550" cy="3619500"/>
          </a:xfrm>
        </p:spPr>
      </p:sp>
      <p:sp>
        <p:nvSpPr>
          <p:cNvPr id="3" name="Notes Placeholder 2"/>
          <p:cNvSpPr>
            <a:spLocks noGrp="1"/>
          </p:cNvSpPr>
          <p:nvPr>
            <p:ph type="body" idx="1"/>
          </p:nvPr>
        </p:nvSpPr>
        <p:spPr>
          <a:xfrm>
            <a:off x="206710" y="4087090"/>
            <a:ext cx="6419088" cy="4637810"/>
          </a:xfrm>
        </p:spPr>
        <p:txBody>
          <a:bodyPr/>
          <a:lstStyle/>
          <a:p>
            <a:endParaRPr lang="en-US"/>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6" name="Slide Number Placeholder 5">
            <a:extLst>
              <a:ext uri="{FF2B5EF4-FFF2-40B4-BE49-F238E27FC236}">
                <a16:creationId xmlns:a16="http://schemas.microsoft.com/office/drawing/2014/main" id="{1874605E-44B7-3E16-402C-F9B3EE1484AD}"/>
              </a:ext>
            </a:extLst>
          </p:cNvPr>
          <p:cNvSpPr>
            <a:spLocks noGrp="1"/>
          </p:cNvSpPr>
          <p:nvPr>
            <p:ph type="sldNum" sz="quarter" idx="5"/>
          </p:nvPr>
        </p:nvSpPr>
        <p:spPr/>
        <p:txBody>
          <a:bodyPr/>
          <a:lstStyle/>
          <a:p>
            <a:fld id="{6E2E38B8-B0B4-AD41-AC6E-B781F46A9FD3}" type="slidenum">
              <a:rPr lang="en-US" smtClean="0"/>
              <a:pPr/>
              <a:t>41</a:t>
            </a:fld>
            <a:endParaRPr lang="en-US" dirty="0"/>
          </a:p>
        </p:txBody>
      </p:sp>
    </p:spTree>
    <p:extLst>
      <p:ext uri="{BB962C8B-B14F-4D97-AF65-F5344CB8AC3E}">
        <p14:creationId xmlns:p14="http://schemas.microsoft.com/office/powerpoint/2010/main" val="574595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231775"/>
            <a:ext cx="6527800" cy="3671888"/>
          </a:xfrm>
        </p:spPr>
      </p:sp>
      <p:sp>
        <p:nvSpPr>
          <p:cNvPr id="3" name="Notes Placeholder 2"/>
          <p:cNvSpPr>
            <a:spLocks noGrp="1"/>
          </p:cNvSpPr>
          <p:nvPr>
            <p:ph type="body" idx="1"/>
          </p:nvPr>
        </p:nvSpPr>
        <p:spPr>
          <a:xfrm>
            <a:off x="206710" y="4087090"/>
            <a:ext cx="6549690" cy="4637810"/>
          </a:xfrm>
        </p:spPr>
        <p:txBody>
          <a:bodyPr/>
          <a:lstStyle/>
          <a:p>
            <a:r>
              <a:rPr lang="en-US" i="1" dirty="0">
                <a:solidFill>
                  <a:srgbClr val="000000"/>
                </a:solidFill>
                <a:latin typeface="IBM Plex Sans Light" panose="020B0403050203000203" pitchFamily="34" charset="0"/>
              </a:rPr>
              <a:t>[Presenter: Key takeaways from our latest threat intelligence reports to get the blood flowing in any meeting.]</a:t>
            </a:r>
          </a:p>
          <a:p>
            <a:pPr lvl="0"/>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But moving fast is tough given the accelerating threats and change security leaders are faced with. Cybercriminals are constantly adapting their tactics to infiltrate every business across all industries and countries, posing tremendous uncertainty to businesses and individuals alike.</a:t>
            </a:r>
            <a:br>
              <a:rPr lang="en-US" dirty="0">
                <a:solidFill>
                  <a:srgbClr val="000000"/>
                </a:solidFill>
                <a:latin typeface="IBM Plex Sans Light" panose="020B0403050203000203" pitchFamily="34" charset="0"/>
              </a:rPr>
            </a:br>
            <a:endParaRPr lang="en-US" dirty="0">
              <a:solidFill>
                <a:srgbClr val="000000"/>
              </a:solidFill>
              <a:latin typeface="IBM Plex Sans Light" panose="020B0403050203000203" pitchFamily="34" charset="0"/>
            </a:endParaRPr>
          </a:p>
          <a:p>
            <a:pPr marL="171450" lvl="0" indent="-171450">
              <a:buFont typeface="Arial" panose="020B0604020202020204" pitchFamily="34" charset="0"/>
              <a:buChar char="•"/>
            </a:pPr>
            <a:r>
              <a:rPr lang="en-US" dirty="0">
                <a:solidFill>
                  <a:srgbClr val="000000"/>
                </a:solidFill>
                <a:latin typeface="IBM Plex Sans Light" panose="020B0403050203000203" pitchFamily="34" charset="0"/>
              </a:rPr>
              <a:t>We’re witnessing attacks and threats that are on the rise across all environments last year</a:t>
            </a:r>
          </a:p>
          <a:p>
            <a:pPr marL="171450" lvl="0" indent="-171450">
              <a:buFont typeface="Arial" panose="020B0604020202020204" pitchFamily="34" charset="0"/>
              <a:buChar char="•"/>
            </a:pPr>
            <a:r>
              <a:rPr lang="en-US" dirty="0">
                <a:solidFill>
                  <a:srgbClr val="000000"/>
                </a:solidFill>
                <a:latin typeface="IBM Plex Sans Light" panose="020B0403050203000203" pitchFamily="34" charset="0"/>
              </a:rPr>
              <a:t>Attack surfaces are expanding beyond the traditional perimeters</a:t>
            </a:r>
          </a:p>
          <a:p>
            <a:pPr marL="171450" lvl="0" indent="-171450">
              <a:buFont typeface="Arial" panose="020B0604020202020204" pitchFamily="34" charset="0"/>
              <a:buChar char="•"/>
            </a:pPr>
            <a:r>
              <a:rPr lang="en-US" dirty="0">
                <a:solidFill>
                  <a:srgbClr val="000000"/>
                </a:solidFill>
                <a:latin typeface="IBM Plex Sans Light" panose="020B0403050203000203" pitchFamily="34" charset="0"/>
              </a:rPr>
              <a:t>And the cost of a data breach is up 13% in two years</a:t>
            </a:r>
          </a:p>
          <a:p>
            <a:pPr marL="171450" lvl="0" indent="-171450">
              <a:buFont typeface="Arial" panose="020B0604020202020204" pitchFamily="34" charset="0"/>
              <a:buChar char="•"/>
            </a:pPr>
            <a:r>
              <a:rPr lang="en-US" dirty="0">
                <a:solidFill>
                  <a:srgbClr val="000000"/>
                </a:solidFill>
                <a:latin typeface="IBM Plex Sans Light" panose="020B0403050203000203" pitchFamily="34" charset="0"/>
                <a:ea typeface="ＭＳ Ｐゴシック"/>
              </a:rPr>
              <a:t>We also recognize that in addition to threats increasing, so does the number of compliance requirements organizations face. </a:t>
            </a:r>
            <a:br>
              <a:rPr lang="en-US" dirty="0">
                <a:solidFill>
                  <a:srgbClr val="000000"/>
                </a:solidFill>
                <a:latin typeface="IBM Plex Sans Light" panose="020B0403050203000203" pitchFamily="34" charset="0"/>
              </a:rPr>
            </a:br>
            <a:endParaRPr lang="en-US" dirty="0">
              <a:solidFill>
                <a:srgbClr val="000000"/>
              </a:solidFill>
              <a:latin typeface="IBM Plex Sans Light" panose="020B0403050203000203" pitchFamily="34" charset="0"/>
            </a:endParaRPr>
          </a:p>
          <a:p>
            <a:pPr lvl="0">
              <a:spcBef>
                <a:spcPts val="300"/>
              </a:spcBef>
            </a:pPr>
            <a:r>
              <a:rPr lang="en-US" dirty="0">
                <a:solidFill>
                  <a:srgbClr val="000000"/>
                </a:solidFill>
                <a:latin typeface="IBM Plex Sans Light" panose="020B0403050203000203" pitchFamily="34" charset="0"/>
              </a:rPr>
              <a:t>It’s time to face this mounting uncertainty head on and gain an advantage to move ahead, and we’re here to help…</a:t>
            </a:r>
            <a:br>
              <a:rPr lang="en-US" dirty="0">
                <a:solidFill>
                  <a:srgbClr val="000000"/>
                </a:solidFill>
                <a:latin typeface="IBM Plex Sans Light" panose="020B0403050203000203" pitchFamily="34" charset="0"/>
              </a:rPr>
            </a:br>
            <a:br>
              <a:rPr lang="en-US" dirty="0">
                <a:solidFill>
                  <a:srgbClr val="000000"/>
                </a:solidFill>
                <a:latin typeface="IBM Plex Sans Light" panose="020B0403050203000203" pitchFamily="34" charset="0"/>
              </a:rPr>
            </a:br>
            <a:r>
              <a:rPr lang="en-US" sz="800" i="1" dirty="0">
                <a:solidFill>
                  <a:srgbClr val="000000"/>
                </a:solidFill>
                <a:latin typeface="IBM Plex Sans Light" panose="020B0403050203000203" pitchFamily="34" charset="0"/>
              </a:rPr>
              <a:t>&lt;Additional statistical details&gt; </a:t>
            </a:r>
            <a:endParaRPr lang="en-US" sz="800" dirty="0">
              <a:solidFill>
                <a:srgbClr val="000000"/>
              </a:solidFill>
              <a:effectLst/>
              <a:latin typeface="IBM Plex Sans Light" panose="020B0403050203000203" pitchFamily="34" charset="0"/>
            </a:endParaRPr>
          </a:p>
          <a:p>
            <a:pPr marL="0" indent="0">
              <a:spcBef>
                <a:spcPts val="300"/>
              </a:spcBef>
              <a:buFont typeface="Arial" panose="020B0604020202020204" pitchFamily="34" charset="0"/>
              <a:buNone/>
            </a:pPr>
            <a:r>
              <a:rPr lang="en-US" sz="800" dirty="0">
                <a:solidFill>
                  <a:srgbClr val="000000"/>
                </a:solidFill>
                <a:effectLst/>
                <a:latin typeface="IBM Plex Sans Light" panose="020B0403050203000203" pitchFamily="34" charset="0"/>
              </a:rPr>
              <a:t>IBM X-Force Threat Intelligence reported that in 2022…</a:t>
            </a:r>
          </a:p>
          <a:p>
            <a:pPr marL="115888" indent="-115888">
              <a:spcBef>
                <a:spcPts val="300"/>
              </a:spcBef>
              <a:buFont typeface="Arial" panose="020B0604020202020204" pitchFamily="34" charset="0"/>
              <a:buChar char="•"/>
            </a:pPr>
            <a:r>
              <a:rPr lang="en-US" sz="800" dirty="0">
                <a:solidFill>
                  <a:srgbClr val="000000"/>
                </a:solidFill>
                <a:effectLst/>
                <a:latin typeface="IBM Plex Sans Light" panose="020B0403050203000203" pitchFamily="34" charset="0"/>
              </a:rPr>
              <a:t>27% of attacks using extortion methods. Threat actors sought to extort money from victims in more than one quarter of all incidents to which X-Force responded to in 2022. The tactics they use have evolved in the last decade, a trend expected to continue as threat actors more aggressively seek profits.</a:t>
            </a:r>
          </a:p>
          <a:p>
            <a:pPr marL="115888" indent="-115888">
              <a:spcBef>
                <a:spcPts val="300"/>
              </a:spcBef>
              <a:buFont typeface="Arial" panose="020B0604020202020204" pitchFamily="34" charset="0"/>
              <a:buChar char="•"/>
            </a:pPr>
            <a:r>
              <a:rPr lang="en-US" sz="800" dirty="0">
                <a:solidFill>
                  <a:srgbClr val="000000"/>
                </a:solidFill>
                <a:latin typeface="IBM Plex Sans Light" panose="020B0403050203000203" pitchFamily="34" charset="0"/>
              </a:rPr>
              <a:t>58% of phishing kits sought passwords from users; Kits requesting credit card data saw 52% year-to-year decline</a:t>
            </a:r>
            <a:endParaRPr lang="en-US" sz="800" dirty="0">
              <a:solidFill>
                <a:srgbClr val="000000"/>
              </a:solidFill>
              <a:effectLst/>
              <a:latin typeface="IBM Plex Sans Light" panose="020B0403050203000203" pitchFamily="34" charset="0"/>
            </a:endParaRPr>
          </a:p>
          <a:p>
            <a:pPr marL="115888" indent="-115888">
              <a:spcBef>
                <a:spcPts val="300"/>
              </a:spcBef>
              <a:buFont typeface="Arial" panose="020B0604020202020204" pitchFamily="34" charset="0"/>
              <a:buChar char="•"/>
            </a:pPr>
            <a:r>
              <a:rPr lang="en-US" sz="800" dirty="0">
                <a:solidFill>
                  <a:srgbClr val="000000"/>
                </a:solidFill>
                <a:effectLst/>
                <a:latin typeface="IBM Plex Sans Light" panose="020B0403050203000203" pitchFamily="34" charset="0"/>
              </a:rPr>
              <a:t>21% of incidents saw backdoors deployed which was the top action on objective lasts year; occurring in more than one in five reported incidents worldwide. Successful intervention by defenders likely prevented threat actors from fulfilling further objectives that may have included ransomware.</a:t>
            </a:r>
            <a:endParaRPr lang="en-US" sz="800" dirty="0">
              <a:solidFill>
                <a:srgbClr val="000000"/>
              </a:solidFill>
              <a:effectLst/>
              <a:latin typeface="IBM Plex Sans Light" panose="020B0403050203000203" pitchFamily="34" charset="0"/>
              <a:sym typeface="IBM Plex Sans Light"/>
            </a:endParaRPr>
          </a:p>
          <a:p>
            <a:pPr marL="115888" indent="-115888">
              <a:spcBef>
                <a:spcPts val="300"/>
              </a:spcBef>
              <a:buFont typeface="Arial" panose="020B0604020202020204" pitchFamily="34" charset="0"/>
              <a:buChar char="•"/>
            </a:pPr>
            <a:r>
              <a:rPr lang="en-US" sz="800" dirty="0">
                <a:solidFill>
                  <a:srgbClr val="000000"/>
                </a:solidFill>
                <a:effectLst/>
                <a:latin typeface="IBM Plex Sans Light" panose="020B0403050203000203" pitchFamily="34" charset="0"/>
                <a:sym typeface="IBM Plex Sans Light"/>
              </a:rPr>
              <a:t>And according to the 2022 State of Attack Surface Management Report, </a:t>
            </a:r>
            <a:r>
              <a:rPr lang="en-US" sz="800" dirty="0">
                <a:solidFill>
                  <a:srgbClr val="000000"/>
                </a:solidFill>
                <a:latin typeface="IBM Plex Sans Light" panose="020B0403050203000203" pitchFamily="34" charset="0"/>
                <a:sym typeface="IBM Plex Sans Light"/>
              </a:rPr>
              <a:t>70% of organizations h</a:t>
            </a:r>
            <a:r>
              <a:rPr lang="en-US" sz="800" dirty="0">
                <a:solidFill>
                  <a:srgbClr val="000000"/>
                </a:solidFill>
                <a:latin typeface="IBM Plex Sans Light" panose="020B0403050203000203" pitchFamily="34" charset="0"/>
              </a:rPr>
              <a:t>ave experienced at least one cyber-attack through the exploit of an unknown, unmanaged, or poorly managed internet-facing asset.</a:t>
            </a:r>
          </a:p>
          <a:p>
            <a:pPr marL="115888" indent="-115888">
              <a:spcBef>
                <a:spcPts val="300"/>
              </a:spcBef>
              <a:buFont typeface="Arial" panose="020B0604020202020204" pitchFamily="34" charset="0"/>
              <a:buChar char="•"/>
            </a:pPr>
            <a:r>
              <a:rPr lang="en-US" sz="800" dirty="0">
                <a:solidFill>
                  <a:srgbClr val="000000"/>
                </a:solidFill>
                <a:latin typeface="IBM Plex Sans Light" panose="020B0403050203000203" pitchFamily="34" charset="0"/>
              </a:rPr>
              <a:t>And according to the 2023 IBM Security Cost of a Data Breach Report, $4.45M is the global average cost of a data breach (up 15% in 5 years); US has the highest country average at $9.48M (for 13th year in a row); And it takes </a:t>
            </a:r>
            <a:r>
              <a:rPr lang="en-US" sz="1100" dirty="0">
                <a:solidFill>
                  <a:srgbClr val="0F62FE"/>
                </a:solidFill>
                <a:latin typeface="IBM Plex Sans Light" panose="020B0503050203000203" pitchFamily="34" charset="0"/>
              </a:rPr>
              <a:t>292 days on average to respond to a breach when </a:t>
            </a:r>
            <a:r>
              <a:rPr lang="en-US" sz="800" kern="1200" dirty="0"/>
              <a:t>data was stored across multiple environments, 15 days longer than the overall average for containing a breach.</a:t>
            </a:r>
            <a:br>
              <a:rPr lang="en-US" sz="800" dirty="0">
                <a:solidFill>
                  <a:srgbClr val="000000"/>
                </a:solidFill>
                <a:latin typeface="IBM Plex Sans Light" panose="020B0403050203000203" pitchFamily="34" charset="0"/>
              </a:rPr>
            </a:br>
            <a:endParaRPr lang="en-US" sz="800" dirty="0">
              <a:solidFill>
                <a:srgbClr val="000000"/>
              </a:solidFill>
              <a:latin typeface="IBM Plex Sans Light" panose="020B0403050203000203" pitchFamily="34" charset="0"/>
            </a:endParaRPr>
          </a:p>
          <a:p>
            <a:pPr marL="7937" lvl="0">
              <a:spcBef>
                <a:spcPts val="300"/>
              </a:spcBef>
            </a:pPr>
            <a:r>
              <a:rPr lang="en-US" sz="800" dirty="0">
                <a:solidFill>
                  <a:srgbClr val="000000"/>
                </a:solidFill>
                <a:latin typeface="IBM Plex Sans Light" panose="020B0403050203000203" pitchFamily="34" charset="0"/>
              </a:rPr>
              <a:t>Sources: 2023 IBM X-Force Threat Intelligence Report: https://</a:t>
            </a:r>
            <a:r>
              <a:rPr lang="en-US" sz="800" dirty="0" err="1">
                <a:solidFill>
                  <a:srgbClr val="000000"/>
                </a:solidFill>
                <a:latin typeface="IBM Plex Sans Light" panose="020B0403050203000203" pitchFamily="34" charset="0"/>
              </a:rPr>
              <a:t>www.ibm.com</a:t>
            </a:r>
            <a:r>
              <a:rPr lang="en-US" sz="800" dirty="0">
                <a:solidFill>
                  <a:srgbClr val="000000"/>
                </a:solidFill>
                <a:latin typeface="IBM Plex Sans Light" panose="020B0403050203000203" pitchFamily="34" charset="0"/>
              </a:rPr>
              <a:t>/reports/threat-intelligence</a:t>
            </a:r>
            <a:br>
              <a:rPr lang="en-US" sz="800" dirty="0">
                <a:solidFill>
                  <a:srgbClr val="000000"/>
                </a:solidFill>
                <a:latin typeface="IBM Plex Sans Light" panose="020B0403050203000203" pitchFamily="34" charset="0"/>
              </a:rPr>
            </a:br>
            <a:r>
              <a:rPr lang="en-US" sz="800" dirty="0">
                <a:solidFill>
                  <a:srgbClr val="000000"/>
                </a:solidFill>
                <a:latin typeface="IBM Plex Sans Light" panose="020B0403050203000203" pitchFamily="34" charset="0"/>
              </a:rPr>
              <a:t>2022 </a:t>
            </a:r>
            <a:r>
              <a:rPr lang="en-US" sz="800" kern="0" dirty="0">
                <a:solidFill>
                  <a:srgbClr val="000000"/>
                </a:solidFill>
                <a:latin typeface="IBM Plex Sans Light" panose="020B0403050203000203" pitchFamily="34" charset="0"/>
                <a:ea typeface="+mj-ea"/>
                <a:cs typeface="+mj-cs"/>
                <a:sym typeface="IBM Plex Sans Light"/>
              </a:rPr>
              <a:t>The State of Attack Surface Management Report: https://</a:t>
            </a:r>
            <a:r>
              <a:rPr lang="en-US" sz="800" kern="0" dirty="0" err="1">
                <a:solidFill>
                  <a:srgbClr val="000000"/>
                </a:solidFill>
                <a:latin typeface="IBM Plex Sans Light" panose="020B0403050203000203" pitchFamily="34" charset="0"/>
                <a:ea typeface="+mj-ea"/>
                <a:cs typeface="+mj-cs"/>
                <a:sym typeface="IBM Plex Sans Light"/>
              </a:rPr>
              <a:t>www.randori.com</a:t>
            </a:r>
            <a:r>
              <a:rPr lang="en-US" sz="800" kern="0" dirty="0">
                <a:solidFill>
                  <a:srgbClr val="000000"/>
                </a:solidFill>
                <a:latin typeface="IBM Plex Sans Light" panose="020B0403050203000203" pitchFamily="34" charset="0"/>
                <a:ea typeface="+mj-ea"/>
                <a:cs typeface="+mj-cs"/>
                <a:sym typeface="IBM Plex Sans Light"/>
              </a:rPr>
              <a:t>/reports/the-state-of-attack-surface-management-2022/</a:t>
            </a:r>
            <a:br>
              <a:rPr lang="en-US" sz="800" dirty="0">
                <a:solidFill>
                  <a:srgbClr val="000000"/>
                </a:solidFill>
                <a:latin typeface="IBM Plex Sans Light" panose="020B0403050203000203" pitchFamily="34" charset="0"/>
              </a:rPr>
            </a:br>
            <a:r>
              <a:rPr lang="en-US" sz="800" dirty="0">
                <a:solidFill>
                  <a:srgbClr val="000000"/>
                </a:solidFill>
                <a:latin typeface="IBM Plex Sans Light" panose="020B0403050203000203" pitchFamily="34" charset="0"/>
              </a:rPr>
              <a:t>2023 IBM Security Cost of a Data Breach Report: https://</a:t>
            </a:r>
            <a:r>
              <a:rPr lang="en-US" sz="800" dirty="0" err="1">
                <a:solidFill>
                  <a:srgbClr val="000000"/>
                </a:solidFill>
                <a:latin typeface="IBM Plex Sans Light" panose="020B0403050203000203" pitchFamily="34" charset="0"/>
              </a:rPr>
              <a:t>www.ibm.com</a:t>
            </a:r>
            <a:r>
              <a:rPr lang="en-US" sz="800" dirty="0">
                <a:solidFill>
                  <a:srgbClr val="000000"/>
                </a:solidFill>
                <a:latin typeface="IBM Plex Sans Light" panose="020B0403050203000203" pitchFamily="34" charset="0"/>
              </a:rPr>
              <a:t>/security/data-breach</a:t>
            </a:r>
          </a:p>
        </p:txBody>
      </p:sp>
      <p:sp>
        <p:nvSpPr>
          <p:cNvPr id="4" name="Slide Number Placeholder 3"/>
          <p:cNvSpPr>
            <a:spLocks noGrp="1"/>
          </p:cNvSpPr>
          <p:nvPr>
            <p:ph type="sldNum" sz="quarter" idx="5"/>
          </p:nvPr>
        </p:nvSpPr>
        <p:spPr/>
        <p:txBody>
          <a:bodyPr/>
          <a:lstStyle/>
          <a:p>
            <a:pPr marL="0" marR="0" lvl="0" indent="0" algn="r" defTabSz="1864137"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pPr marL="0" marR="0" lvl="0" indent="0" algn="r" defTabSz="1864137" rtl="0" eaLnBrk="1" fontAlgn="auto" latinLnBrk="0" hangingPunct="1">
                <a:lnSpc>
                  <a:spcPct val="100000"/>
                </a:lnSpc>
                <a:spcBef>
                  <a:spcPts val="0"/>
                </a:spcBef>
                <a:spcAft>
                  <a:spcPts val="0"/>
                </a:spcAft>
                <a:buClrTx/>
                <a:buSzTx/>
                <a:buFontTx/>
                <a:buNone/>
                <a:tabLst/>
                <a:defRPr/>
              </a:pPr>
              <a:t>42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6413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42812537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dirty="0"/>
              <a:t>The average cost of a breach was USD 1.76 million less at organizations with a mature zero trust approach, compared to organizations without zero trust.</a:t>
            </a:r>
          </a:p>
          <a:p>
            <a:endParaRPr lang="en-US" dirty="0"/>
          </a:p>
          <a:p>
            <a:r>
              <a:rPr lang="en-US" dirty="0"/>
              <a:t>Security leaders are looking to build an enduring security program built with a zero trust strategy.</a:t>
            </a:r>
          </a:p>
          <a:p>
            <a:endParaRPr lang="en-US" dirty="0"/>
          </a:p>
          <a:p>
            <a:r>
              <a:rPr lang="en-US" dirty="0"/>
              <a:t>Zero Trust is a framework strategy that instructs security to:</a:t>
            </a:r>
          </a:p>
          <a:p>
            <a:pPr marL="171450" indent="-171450">
              <a:buFont typeface="Arial" panose="020B0604020202020204" pitchFamily="34" charset="0"/>
              <a:buChar char="•"/>
            </a:pPr>
            <a:r>
              <a:rPr lang="en-US" dirty="0"/>
              <a:t>Establish a state of least privilege -- so no user or app has any more access than what’s needed.</a:t>
            </a:r>
          </a:p>
          <a:p>
            <a:pPr marL="171450" indent="-171450">
              <a:buFont typeface="Arial" panose="020B0604020202020204" pitchFamily="34" charset="0"/>
              <a:buChar char="•"/>
            </a:pPr>
            <a:r>
              <a:rPr lang="en-US" dirty="0"/>
              <a:t>Verify continuously, as apps and users access data and tools.</a:t>
            </a:r>
          </a:p>
          <a:p>
            <a:pPr marL="171450" indent="-171450">
              <a:buFont typeface="Arial" panose="020B0604020202020204" pitchFamily="34" charset="0"/>
              <a:buChar char="•"/>
            </a:pPr>
            <a:r>
              <a:rPr lang="en-US" dirty="0"/>
              <a:t>And finally, to always assume a breach.  </a:t>
            </a:r>
            <a:br>
              <a:rPr lang="en-US" dirty="0"/>
            </a:br>
            <a:endParaRPr lang="en-US" dirty="0"/>
          </a:p>
          <a:p>
            <a:r>
              <a:rPr lang="en-US" dirty="0"/>
              <a:t>If done right, Zero Trust can do more than just prevent bad things from happening.  It can deliver real business outcomes:</a:t>
            </a:r>
            <a:br>
              <a:rPr lang="en-US" dirty="0"/>
            </a:br>
            <a:endParaRPr lang="en-US" dirty="0"/>
          </a:p>
          <a:p>
            <a:pPr marL="171450" indent="-171450">
              <a:buFont typeface="Arial" panose="020B0604020202020204" pitchFamily="34" charset="0"/>
              <a:buChar char="•"/>
            </a:pPr>
            <a:r>
              <a:rPr lang="en-US" dirty="0"/>
              <a:t>It can help reduce security risks associated with hybrid cloud modernization, which enables faster cloud adoption. </a:t>
            </a:r>
            <a:br>
              <a:rPr lang="en-US" dirty="0"/>
            </a:br>
            <a:endParaRPr lang="en-US" dirty="0"/>
          </a:p>
          <a:p>
            <a:pPr marL="171450" indent="-171450">
              <a:buFont typeface="Arial" panose="020B0604020202020204" pitchFamily="34" charset="0"/>
              <a:buChar char="•"/>
            </a:pPr>
            <a:r>
              <a:rPr lang="en-US" dirty="0"/>
              <a:t>It allows seamless user authentication, from any device, so employees can be more productive.</a:t>
            </a:r>
            <a:br>
              <a:rPr lang="en-US" dirty="0"/>
            </a:br>
            <a:endParaRPr lang="en-US" dirty="0"/>
          </a:p>
          <a:p>
            <a:pPr marL="171450" indent="-171450">
              <a:buFont typeface="Arial" panose="020B0604020202020204" pitchFamily="34" charset="0"/>
              <a:buChar char="•"/>
            </a:pPr>
            <a:r>
              <a:rPr lang="en-US" dirty="0"/>
              <a:t>It helps improve business continuity through reducing attack risks, and </a:t>
            </a:r>
            <a:br>
              <a:rPr lang="en-US" dirty="0"/>
            </a:br>
            <a:endParaRPr lang="en-US" dirty="0"/>
          </a:p>
          <a:p>
            <a:pPr marL="171450" indent="-171450">
              <a:buFont typeface="Arial" panose="020B0604020202020204" pitchFamily="34" charset="0"/>
              <a:buChar char="•"/>
            </a:pPr>
            <a:r>
              <a:rPr lang="en-US" dirty="0"/>
              <a:t>It can enable organizations to build trust and improve customer experiences by maintaining compliance and privacy mandates.</a:t>
            </a:r>
          </a:p>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3A9E75C6-0381-4DBA-B2D9-98EFEA94E83C}"/>
              </a:ext>
            </a:extLst>
          </p:cNvPr>
          <p:cNvSpPr>
            <a:spLocks noGrp="1" noRot="1" noChangeAspect="1"/>
          </p:cNvSpPr>
          <p:nvPr>
            <p:ph type="sldImg"/>
          </p:nvPr>
        </p:nvSpPr>
        <p:spPr>
          <a:xfrm>
            <a:off x="206375" y="228600"/>
            <a:ext cx="6432550" cy="3619500"/>
          </a:xfrm>
        </p:spPr>
      </p:sp>
      <p:sp>
        <p:nvSpPr>
          <p:cNvPr id="2" name="Slide Number Placeholder 1">
            <a:extLst>
              <a:ext uri="{FF2B5EF4-FFF2-40B4-BE49-F238E27FC236}">
                <a16:creationId xmlns:a16="http://schemas.microsoft.com/office/drawing/2014/main" id="{D5991163-9EB2-2F87-FE1E-95D7EC49FBD7}"/>
              </a:ext>
            </a:extLst>
          </p:cNvPr>
          <p:cNvSpPr>
            <a:spLocks noGrp="1"/>
          </p:cNvSpPr>
          <p:nvPr>
            <p:ph type="sldNum" sz="quarter" idx="5"/>
          </p:nvPr>
        </p:nvSpPr>
        <p:spPr/>
        <p:txBody>
          <a:bodyPr/>
          <a:lstStyle/>
          <a:p>
            <a:fld id="{6E2E38B8-B0B4-AD41-AC6E-B781F46A9FD3}" type="slidenum">
              <a:rPr lang="en-US" smtClean="0"/>
              <a:pPr/>
              <a:t>43</a:t>
            </a:fld>
            <a:endParaRPr lang="en-US" dirty="0"/>
          </a:p>
        </p:txBody>
      </p:sp>
    </p:spTree>
    <p:extLst>
      <p:ext uri="{BB962C8B-B14F-4D97-AF65-F5344CB8AC3E}">
        <p14:creationId xmlns:p14="http://schemas.microsoft.com/office/powerpoint/2010/main" val="6815025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Security teams need efficient centralized visibility to combat “weakest link” attacks. Whether you’re a government entity, MSSP, or Corporate conglomerate providing centralized shared services there is no easy solution. Shared services are inherently complex but are essential to protect your organization from “weakest link” attacks. </a:t>
            </a:r>
          </a:p>
          <a:p>
            <a:r>
              <a:rPr lang="en-US" dirty="0"/>
              <a:t>Attackers purposely look for the “weakest link”, they will compromise a weak entity, with a relatively immature security practice. Once Attackers have compromised the “entry” organization, they will pivot, using resources and “account take over” to escalate to the “target” organization. One weak link or one exposed risk places the entire organization at risk. </a:t>
            </a:r>
          </a:p>
          <a:p>
            <a:r>
              <a:rPr lang="en-US" dirty="0"/>
              <a:t>In many ways a Shared Services SOC is modeled after MSSP practices. Shared services providers collect data from multiple “tenants” or service “subscribers”. These subscribers each have different requirements for response. Some subscribers need end-to-end response, others will just need “alert and notify”. The Shared Services SOC analysts either need to memorize dozens of workflows or need a tool to assist them. </a:t>
            </a:r>
          </a:p>
          <a:p>
            <a:r>
              <a:rPr lang="en-US" dirty="0"/>
              <a:t>Additionally, in many of these organizations, each subscriber has a different set of tools, different EDR, different SIEM’s, clouds, etc. This is important because services like Managed Detect and Response or threat hunting become increasingly difficult with the more products a shared services provider is supporting. </a:t>
            </a:r>
          </a:p>
        </p:txBody>
      </p:sp>
      <p:sp>
        <p:nvSpPr>
          <p:cNvPr id="4" name="Slide Number Placeholder 3"/>
          <p:cNvSpPr>
            <a:spLocks noGrp="1"/>
          </p:cNvSpPr>
          <p:nvPr>
            <p:ph type="sldNum" sz="quarter" idx="5"/>
          </p:nvPr>
        </p:nvSpPr>
        <p:spPr/>
        <p:txBody>
          <a:bodyPr/>
          <a:lstStyle/>
          <a:p>
            <a:fld id="{6E2E38B8-B0B4-AD41-AC6E-B781F46A9FD3}" type="slidenum">
              <a:rPr lang="en-US" smtClean="0"/>
              <a:pPr/>
              <a:t>44</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939438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a:pPr>
            <a:r>
              <a:rPr kumimoji="0" lang="en-US" b="0" i="0" u="none" strike="noStrike" kern="1200" cap="none" spc="0" normalizeH="0" baseline="0" noProof="0" dirty="0">
                <a:ln>
                  <a:noFill/>
                </a:ln>
                <a:effectLst/>
                <a:uLnTx/>
                <a:uFillTx/>
                <a:latin typeface="IBM Plex Sans Light" panose="020B0403050203000203" pitchFamily="34" charset="0"/>
                <a:ea typeface="+mn-ea"/>
                <a:cs typeface="+mn-cs"/>
              </a:rPr>
              <a:t>Today’s digital transformation and the pandemic have rapidly accelerated the shift of apps, workloads, and sensitive data to the cloud. This </a:t>
            </a:r>
            <a:r>
              <a:rPr lang="en-US" b="0" i="0" dirty="0">
                <a:latin typeface="IBM Plex Sans Light" panose="020B0403050203000203" pitchFamily="34" charset="0"/>
              </a:rPr>
              <a:t>presents </a:t>
            </a:r>
            <a:r>
              <a:rPr kumimoji="0" lang="en-US" b="0" i="0" u="none" strike="noStrike" kern="1200" cap="none" spc="0" normalizeH="0" baseline="0" noProof="0" dirty="0">
                <a:ln>
                  <a:noFill/>
                </a:ln>
                <a:effectLst/>
                <a:uLnTx/>
                <a:uFillTx/>
                <a:latin typeface="IBM Plex Sans Light" panose="020B0403050203000203" pitchFamily="34" charset="0"/>
                <a:ea typeface="+mn-ea"/>
                <a:cs typeface="+mn-cs"/>
              </a:rPr>
              <a:t>challenges for both compliance and data security as the volume and velocity of data </a:t>
            </a:r>
            <a:r>
              <a:rPr lang="en-US" b="0" i="0" dirty="0">
                <a:latin typeface="IBM Plex Sans Light" panose="020B0403050203000203" pitchFamily="34" charset="0"/>
              </a:rPr>
              <a:t>distributed across hybrid cloud environments </a:t>
            </a:r>
            <a:r>
              <a:rPr kumimoji="0" lang="en-US" b="0" i="0" u="none" strike="noStrike" kern="1200" cap="none" spc="0" normalizeH="0" baseline="0" noProof="0" dirty="0">
                <a:ln>
                  <a:noFill/>
                </a:ln>
                <a:effectLst/>
                <a:uLnTx/>
                <a:uFillTx/>
                <a:latin typeface="IBM Plex Sans Light" panose="020B0403050203000203" pitchFamily="34" charset="0"/>
                <a:ea typeface="+mn-ea"/>
                <a:cs typeface="+mn-cs"/>
              </a:rPr>
              <a:t>has grown exponentially. </a:t>
            </a:r>
          </a:p>
          <a:p>
            <a:pPr marL="0" marR="0" lvl="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a:pPr>
            <a:endParaRPr lang="en-US" b="0" i="0" dirty="0">
              <a:latin typeface="IBM Plex Sans Light" panose="020B0403050203000203" pitchFamily="34" charset="0"/>
            </a:endParaRPr>
          </a:p>
          <a:p>
            <a:pPr marL="0" marR="0" lvl="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a:pPr>
            <a:r>
              <a:rPr lang="en-US" b="0" i="0" dirty="0">
                <a:latin typeface="IBM Plex Sans Light" panose="020B0403050203000203" pitchFamily="34" charset="0"/>
              </a:rPr>
              <a:t>Clients must identify, track, and secure regulated data (e.g., customer data, HR data, supplier data, etc.) at rest, and in motion, wherever it lives. At the same time, they must respond to compliance requests and reporting requirements. This can be overwhelmingly complex and exhaustingly time consuming to address, which can lead to costly data exfiltration and audit failures.</a:t>
            </a:r>
            <a:br>
              <a:rPr lang="en-US" b="0" i="0" dirty="0">
                <a:latin typeface="IBM Plex Sans Light" panose="020B0403050203000203" pitchFamily="34" charset="0"/>
              </a:rPr>
            </a:br>
            <a:endParaRPr lang="en-US" b="0" i="0" dirty="0">
              <a:latin typeface="IBM Plex Sans Light" panose="020B0403050203000203" pitchFamily="34" charset="0"/>
            </a:endParaRPr>
          </a:p>
          <a:p>
            <a:pPr marL="0" marR="0">
              <a:lnSpc>
                <a:spcPct val="120000"/>
              </a:lnSpc>
              <a:spcBef>
                <a:spcPts val="0"/>
              </a:spcBef>
              <a:spcAft>
                <a:spcPts val="0"/>
              </a:spcAft>
            </a:pPr>
            <a:r>
              <a:rPr lang="en-US" b="0" i="0" dirty="0">
                <a:solidFill>
                  <a:srgbClr val="000000"/>
                </a:solidFill>
                <a:effectLst/>
                <a:latin typeface="IBM Plex Sans Light" panose="020B0403050203000203" pitchFamily="34" charset="0"/>
                <a:ea typeface="Calibri" panose="020F0502020204030204" pitchFamily="34" charset="0"/>
                <a:cs typeface="IBM Plex Sans Light" panose="020B0403050203000203" pitchFamily="34" charset="0"/>
              </a:rPr>
              <a:t>IBM Security </a:t>
            </a:r>
            <a:r>
              <a:rPr lang="en-US" b="0" i="0" dirty="0">
                <a:solidFill>
                  <a:srgbClr val="000000"/>
                </a:solidFill>
                <a:latin typeface="IBM Plex Sans Light" panose="020B0403050203000203" pitchFamily="34" charset="0"/>
                <a:ea typeface="Calibri" panose="020F0502020204030204" pitchFamily="34" charset="0"/>
                <a:cs typeface="IBM Plex Sans Light" panose="020B0403050203000203" pitchFamily="34" charset="0"/>
              </a:rPr>
              <a:t>can help </a:t>
            </a:r>
            <a:r>
              <a:rPr lang="en-US" b="0" i="0" dirty="0">
                <a:solidFill>
                  <a:srgbClr val="000000"/>
                </a:solidFill>
                <a:latin typeface="IBM Plex Sans Light" panose="020B0403050203000203" pitchFamily="34" charset="0"/>
                <a:ea typeface="Calibri" panose="020F0502020204030204" pitchFamily="34" charset="0"/>
                <a:cs typeface="Times New Roman" panose="02020603050405020304" pitchFamily="18" charset="0"/>
              </a:rPr>
              <a:t>clients </a:t>
            </a:r>
            <a: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t>continuously discover and classify structured and unstructured data, on-premises and in any cloud with solutions that provide: </a:t>
            </a:r>
            <a:b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br>
            <a:endPar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endParaRPr>
          </a:p>
          <a:p>
            <a:pPr marL="114300" marR="0" lvl="0" indent="-114300">
              <a:lnSpc>
                <a:spcPct val="120000"/>
              </a:lnSpc>
              <a:spcBef>
                <a:spcPts val="0"/>
              </a:spcBef>
              <a:spcAft>
                <a:spcPts val="0"/>
              </a:spcAft>
              <a:buFont typeface="Arial" panose="020B0604020202020204" pitchFamily="34" charset="0"/>
              <a:buChar char="•"/>
              <a:tabLst>
                <a:tab pos="457200" algn="l"/>
              </a:tabLst>
            </a:pPr>
            <a: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t>A more contextual view of data through data flow mapping, and support Data Subject Request (DSR) needs.</a:t>
            </a:r>
            <a:b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br>
            <a:endPar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endParaRPr>
          </a:p>
          <a:p>
            <a:pPr marL="114300" marR="0" lvl="0" indent="-114300">
              <a:lnSpc>
                <a:spcPct val="120000"/>
              </a:lnSpc>
              <a:spcBef>
                <a:spcPts val="0"/>
              </a:spcBef>
              <a:spcAft>
                <a:spcPts val="0"/>
              </a:spcAft>
              <a:buFont typeface="Arial" panose="020B0604020202020204" pitchFamily="34" charset="0"/>
              <a:buChar char="•"/>
              <a:tabLst>
                <a:tab pos="457200" algn="l"/>
              </a:tabLst>
            </a:pPr>
            <a: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t>Once data is discovered and classified, we have the right solutions to monitor and protect that data.</a:t>
            </a:r>
            <a:b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br>
            <a:endPar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endParaRPr>
          </a:p>
          <a:p>
            <a:pPr marL="114300" marR="0" lvl="0" indent="-114300">
              <a:lnSpc>
                <a:spcPct val="120000"/>
              </a:lnSpc>
              <a:spcBef>
                <a:spcPts val="0"/>
              </a:spcBef>
              <a:spcAft>
                <a:spcPts val="0"/>
              </a:spcAft>
              <a:buFont typeface="Arial" panose="020B0604020202020204" pitchFamily="34" charset="0"/>
              <a:buChar char="•"/>
              <a:tabLst>
                <a:tab pos="457200" algn="l"/>
              </a:tabLst>
            </a:pPr>
            <a:r>
              <a:rPr lang="en-US" b="0" i="0" dirty="0">
                <a:solidFill>
                  <a:srgbClr val="000000"/>
                </a:solidFill>
                <a:effectLst/>
                <a:latin typeface="IBM Plex Sans Light" panose="020B0403050203000203" pitchFamily="34" charset="0"/>
                <a:ea typeface="Calibri" panose="020F0502020204030204" pitchFamily="34" charset="0"/>
                <a:cs typeface="Times New Roman" panose="02020603050405020304" pitchFamily="18" charset="0"/>
              </a:rPr>
              <a:t>We provide next generation architecture and automated integration with the SOC to seamlessly support DSR needs, share relevant information, and trigger deeper investigation of possible compliance or breach incident.</a:t>
            </a:r>
          </a:p>
          <a:p>
            <a:pPr marL="114300" marR="0" lvl="0" indent="-114300">
              <a:lnSpc>
                <a:spcPct val="120000"/>
              </a:lnSpc>
              <a:spcBef>
                <a:spcPts val="0"/>
              </a:spcBef>
              <a:spcAft>
                <a:spcPts val="0"/>
              </a:spcAft>
              <a:buFont typeface="Arial" panose="020B0604020202020204" pitchFamily="34" charset="0"/>
              <a:buChar char="•"/>
              <a:tabLst>
                <a:tab pos="457200" algn="l"/>
              </a:tabLst>
            </a:pPr>
            <a:endParaRPr kumimoji="0" lang="en-US"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pPr marL="0" marR="0" lvl="0" indent="0" algn="l" defTabSz="2438522" rtl="0" eaLnBrk="1" fontAlgn="auto" latinLnBrk="0" hangingPunct="1">
              <a:lnSpc>
                <a:spcPct val="120000"/>
              </a:lnSpc>
              <a:spcBef>
                <a:spcPts val="0"/>
              </a:spcBef>
              <a:spcAft>
                <a:spcPts val="0"/>
              </a:spcAft>
              <a:buClrTx/>
              <a:buSzTx/>
              <a:buFont typeface="Arial" panose="020B0604020202020204" pitchFamily="34" charset="0"/>
              <a:buNone/>
              <a:tabLst>
                <a:tab pos="457200" algn="l"/>
              </a:tabLst>
              <a:defRPr/>
            </a:pPr>
            <a:r>
              <a:rPr lang="en-US" dirty="0">
                <a:solidFill>
                  <a:srgbClr val="000000"/>
                </a:solidFill>
              </a:rPr>
              <a:t>Source: “The Total Economic Impact of IBM Security Guardium”, Forrester</a:t>
            </a:r>
            <a:br>
              <a:rPr lang="en-US" dirty="0">
                <a:solidFill>
                  <a:srgbClr val="000000"/>
                </a:solidFill>
              </a:rPr>
            </a:br>
            <a:r>
              <a:rPr lang="en-US" dirty="0">
                <a:solidFill>
                  <a:srgbClr val="000000"/>
                </a:solidFill>
              </a:rPr>
              <a:t>https://</a:t>
            </a:r>
            <a:r>
              <a:rPr lang="en-US" dirty="0" err="1">
                <a:solidFill>
                  <a:srgbClr val="000000"/>
                </a:solidFill>
              </a:rPr>
              <a:t>www.ibm.com</a:t>
            </a:r>
            <a:r>
              <a:rPr lang="en-US" dirty="0">
                <a:solidFill>
                  <a:srgbClr val="000000"/>
                </a:solidFill>
              </a:rPr>
              <a:t>/account/reg/us-</a:t>
            </a:r>
            <a:r>
              <a:rPr lang="en-US" dirty="0" err="1">
                <a:solidFill>
                  <a:srgbClr val="000000"/>
                </a:solidFill>
              </a:rPr>
              <a:t>en</a:t>
            </a:r>
            <a:r>
              <a:rPr lang="en-US" dirty="0">
                <a:solidFill>
                  <a:srgbClr val="000000"/>
                </a:solidFill>
              </a:rPr>
              <a:t>/</a:t>
            </a:r>
            <a:r>
              <a:rPr lang="en-US" dirty="0" err="1">
                <a:solidFill>
                  <a:srgbClr val="000000"/>
                </a:solidFill>
              </a:rPr>
              <a:t>signup?formid</a:t>
            </a:r>
            <a:r>
              <a:rPr lang="en-US" dirty="0">
                <a:solidFill>
                  <a:srgbClr val="000000"/>
                </a:solidFill>
              </a:rPr>
              <a:t>=mrs-form-2454</a:t>
            </a:r>
          </a:p>
          <a:p>
            <a:pPr marL="342900" marR="0" lvl="0" indent="-342900">
              <a:lnSpc>
                <a:spcPct val="120000"/>
              </a:lnSpc>
              <a:spcBef>
                <a:spcPts val="0"/>
              </a:spcBef>
              <a:spcAft>
                <a:spcPts val="0"/>
              </a:spcAft>
              <a:buFont typeface="Arial" panose="020B0604020202020204" pitchFamily="34" charset="0"/>
              <a:buChar char="•"/>
              <a:tabLst>
                <a:tab pos="457200" algn="l"/>
              </a:tabLst>
            </a:pPr>
            <a:endParaRPr kumimoji="0" lang="en-US"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Times New Roman" panose="02020603050405020304" pitchFamily="18" charset="0"/>
            </a:endParaRPr>
          </a:p>
          <a:p>
            <a:r>
              <a:rPr lang="en-US" b="0" i="1" dirty="0">
                <a:latin typeface="IBM Plex Sans Light" panose="020B0403050203000203" pitchFamily="34" charset="0"/>
              </a:rPr>
              <a:t>&lt;Presenter: Key IBM Security Geography Subject Matter Experts&gt;</a:t>
            </a:r>
          </a:p>
          <a:p>
            <a:pPr marL="514441" lvl="1" indent="-171450">
              <a:buFont typeface="Arial" panose="020B0604020202020204" pitchFamily="34" charset="0"/>
              <a:buChar char="•"/>
            </a:pPr>
            <a:r>
              <a:rPr lang="en-US" b="0" i="0" dirty="0">
                <a:latin typeface="IBM Plex Sans Light" panose="020B0403050203000203" pitchFamily="34" charset="0"/>
              </a:rPr>
              <a:t>EMEA – Brian </a:t>
            </a:r>
            <a:r>
              <a:rPr lang="en-US" b="0" i="0" dirty="0" err="1">
                <a:latin typeface="IBM Plex Sans Light" panose="020B0403050203000203" pitchFamily="34" charset="0"/>
              </a:rPr>
              <a:t>Flasck</a:t>
            </a:r>
            <a:r>
              <a:rPr lang="en-US" b="0" i="0" dirty="0">
                <a:latin typeface="IBM Plex Sans Light" panose="020B0403050203000203" pitchFamily="34" charset="0"/>
              </a:rPr>
              <a:t> </a:t>
            </a:r>
            <a:r>
              <a:rPr lang="en-CA" b="0" i="0" u="sng" strike="noStrike" dirty="0">
                <a:solidFill>
                  <a:srgbClr val="1C6E49"/>
                </a:solidFill>
                <a:effectLst/>
                <a:latin typeface="IBM Plex Sans Light" panose="020B0403050203000203" pitchFamily="34" charset="0"/>
                <a:hlinkClick r:id="rId3" tooltip="mailto:brian.flasck@uk.ibm.com"/>
              </a:rPr>
              <a:t>brian.flasck@uk.ibm.com</a:t>
            </a:r>
            <a:r>
              <a:rPr lang="en-CA" b="0" i="0" u="none" strike="noStrike" dirty="0">
                <a:solidFill>
                  <a:srgbClr val="000000"/>
                </a:solidFill>
                <a:effectLst/>
                <a:latin typeface="IBM Plex Sans Light" panose="020B0403050203000203" pitchFamily="34" charset="0"/>
              </a:rPr>
              <a:t> </a:t>
            </a:r>
            <a:endParaRPr lang="en-US" b="0" i="0" dirty="0">
              <a:latin typeface="IBM Plex Sans Light" panose="020B0403050203000203" pitchFamily="34" charset="0"/>
            </a:endParaRPr>
          </a:p>
          <a:p>
            <a:pPr marL="514441" lvl="1" indent="-171450">
              <a:buFont typeface="Arial" panose="020B0604020202020204" pitchFamily="34" charset="0"/>
              <a:buChar char="•"/>
            </a:pPr>
            <a:r>
              <a:rPr lang="en-US" b="0" i="0" dirty="0">
                <a:latin typeface="IBM Plex Sans Light" panose="020B0403050203000203" pitchFamily="34" charset="0"/>
              </a:rPr>
              <a:t>Latin America -Alexandre Brandi </a:t>
            </a:r>
            <a:r>
              <a:rPr lang="en-US" b="0" i="0" dirty="0" err="1">
                <a:latin typeface="IBM Plex Sans Light" panose="020B0403050203000203" pitchFamily="34" charset="0"/>
              </a:rPr>
              <a:t>Patarra</a:t>
            </a:r>
            <a:r>
              <a:rPr lang="en-US" b="0" i="0" dirty="0">
                <a:latin typeface="IBM Plex Sans Light" panose="020B0403050203000203" pitchFamily="34" charset="0"/>
              </a:rPr>
              <a:t>  </a:t>
            </a:r>
            <a:r>
              <a:rPr lang="en-CA" b="0" i="0" u="sng" strike="noStrike" dirty="0">
                <a:solidFill>
                  <a:srgbClr val="1C6E49"/>
                </a:solidFill>
                <a:effectLst/>
                <a:latin typeface="IBM Plex Sans Light" panose="020B0403050203000203" pitchFamily="34" charset="0"/>
                <a:hlinkClick r:id="rId4" tooltip="mailto:apatarra@br.ibm.com"/>
              </a:rPr>
              <a:t>apatarra@br.ibm.com</a:t>
            </a:r>
            <a:r>
              <a:rPr lang="en-CA" b="0" i="0" u="none" strike="noStrike" dirty="0">
                <a:solidFill>
                  <a:srgbClr val="000000"/>
                </a:solidFill>
                <a:effectLst/>
                <a:latin typeface="IBM Plex Sans Light" panose="020B0403050203000203" pitchFamily="34" charset="0"/>
              </a:rPr>
              <a:t> </a:t>
            </a:r>
            <a:endParaRPr lang="en-US" b="0" i="0" dirty="0">
              <a:latin typeface="IBM Plex Sans Light" panose="020B0403050203000203" pitchFamily="34" charset="0"/>
            </a:endParaRPr>
          </a:p>
          <a:p>
            <a:pPr marL="514441" lvl="1" indent="-171450">
              <a:buFont typeface="Arial" panose="020B0604020202020204" pitchFamily="34" charset="0"/>
              <a:buChar char="•"/>
            </a:pPr>
            <a:r>
              <a:rPr lang="en-US" b="0" i="0" dirty="0">
                <a:latin typeface="IBM Plex Sans Light" panose="020B0403050203000203" pitchFamily="34" charset="0"/>
              </a:rPr>
              <a:t>APAC – </a:t>
            </a:r>
            <a:r>
              <a:rPr lang="en-CA" b="0" i="0" u="none" strike="noStrike" dirty="0" err="1">
                <a:solidFill>
                  <a:srgbClr val="000000"/>
                </a:solidFill>
                <a:effectLst/>
                <a:latin typeface="IBM Plex Sans Light" panose="020B0403050203000203" pitchFamily="34" charset="0"/>
              </a:rPr>
              <a:t>Shaibal</a:t>
            </a:r>
            <a:r>
              <a:rPr lang="en-CA" b="0" i="0" u="none" strike="noStrike" dirty="0">
                <a:solidFill>
                  <a:srgbClr val="000000"/>
                </a:solidFill>
                <a:effectLst/>
                <a:latin typeface="IBM Plex Sans Light" panose="020B0403050203000203" pitchFamily="34" charset="0"/>
              </a:rPr>
              <a:t> </a:t>
            </a:r>
            <a:r>
              <a:rPr lang="en-CA" b="0" i="0" u="none" strike="noStrike" dirty="0" err="1">
                <a:solidFill>
                  <a:srgbClr val="000000"/>
                </a:solidFill>
                <a:effectLst/>
                <a:latin typeface="IBM Plex Sans Light" panose="020B0403050203000203" pitchFamily="34" charset="0"/>
              </a:rPr>
              <a:t>Saha</a:t>
            </a:r>
            <a:r>
              <a:rPr lang="en-CA" b="0" i="0" u="none" strike="noStrike" dirty="0">
                <a:solidFill>
                  <a:srgbClr val="000000"/>
                </a:solidFill>
                <a:effectLst/>
                <a:latin typeface="IBM Plex Sans Light" panose="020B0403050203000203" pitchFamily="34" charset="0"/>
              </a:rPr>
              <a:t> </a:t>
            </a:r>
            <a:r>
              <a:rPr lang="en-CA" b="0" i="0" u="sng" strike="noStrike" dirty="0">
                <a:solidFill>
                  <a:srgbClr val="1C6E49"/>
                </a:solidFill>
                <a:effectLst/>
                <a:latin typeface="IBM Plex Sans Light" panose="020B0403050203000203" pitchFamily="34" charset="0"/>
                <a:hlinkClick r:id="rId5" tooltip="mailto:shaibal@sg.ibm.com"/>
              </a:rPr>
              <a:t>shaibal@sg.ibm.com</a:t>
            </a:r>
            <a:r>
              <a:rPr lang="en-CA" b="0" i="0" u="none" strike="noStrike" dirty="0">
                <a:solidFill>
                  <a:srgbClr val="000000"/>
                </a:solidFill>
                <a:effectLst/>
                <a:latin typeface="IBM Plex Sans Light" panose="020B0403050203000203" pitchFamily="34" charset="0"/>
              </a:rPr>
              <a:t> </a:t>
            </a:r>
          </a:p>
          <a:p>
            <a:pPr marL="514441" lvl="1" indent="-171450">
              <a:buFont typeface="Arial" panose="020B0604020202020204" pitchFamily="34" charset="0"/>
              <a:buChar char="•"/>
            </a:pPr>
            <a:r>
              <a:rPr lang="en-US" b="0" i="0" dirty="0">
                <a:latin typeface="IBM Plex Sans Light" panose="020B0403050203000203" pitchFamily="34" charset="0"/>
              </a:rPr>
              <a:t>Americas/Worldwide – Ian Wight </a:t>
            </a:r>
            <a:r>
              <a:rPr lang="en-CA" b="0" i="0" dirty="0">
                <a:solidFill>
                  <a:srgbClr val="000000"/>
                </a:solidFill>
                <a:latin typeface="IBM Plex Sans Light" panose="020B0403050203000203" pitchFamily="34" charset="0"/>
                <a:hlinkClick r:id="rId6"/>
              </a:rPr>
              <a:t>ianw@ibm.com</a:t>
            </a:r>
            <a:endParaRPr kumimoji="0" lang="en-US" b="0" i="0" u="none" strike="noStrike" kern="1200" cap="none" spc="0" normalizeH="0" baseline="0" noProof="0" dirty="0">
              <a:ln>
                <a:noFill/>
              </a:ln>
              <a:effectLst/>
              <a:uLnTx/>
              <a:uFillTx/>
              <a:latin typeface="IBM Plex Sans Light" panose="020B0403050203000203" pitchFamily="34" charset="0"/>
              <a:ea typeface="+mn-ea"/>
              <a:cs typeface="+mn-cs"/>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45</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32067850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pPr>
              <a:defRPr/>
            </a:pPr>
            <a:r>
              <a:rPr lang="en-US" sz="900" dirty="0"/>
              <a:t>The collective IBM Z Security solution is designed to: </a:t>
            </a:r>
          </a:p>
          <a:p>
            <a:pPr>
              <a:defRPr/>
            </a:pPr>
            <a:endParaRPr lang="en-US" sz="900" dirty="0"/>
          </a:p>
          <a:p>
            <a:pPr marL="171450" indent="-171450">
              <a:buFont typeface="Arial" panose="020B0604020202020204" pitchFamily="34" charset="0"/>
              <a:buChar char="•"/>
              <a:defRPr/>
            </a:pPr>
            <a:r>
              <a:rPr lang="en-US" sz="900" b="0" dirty="0"/>
              <a:t>Provide comprehensive security solutions that enable new secure cloud, mobile and big data applications without compromising any production or mission critical information that already resides on the mainframe.  Customers still indicate that security concerns are a top inhibitor to cloud implementations. Mainframes provide the ultimate security platform for  cloud, mobile and big data applications. </a:t>
            </a:r>
          </a:p>
          <a:p>
            <a:pPr marL="171450" indent="-171450">
              <a:buFont typeface="Arial" panose="020B0604020202020204" pitchFamily="34" charset="0"/>
              <a:buChar char="•"/>
              <a:defRPr/>
            </a:pPr>
            <a:endParaRPr lang="en-US" sz="900" b="0" dirty="0"/>
          </a:p>
          <a:p>
            <a:pPr marL="171450" indent="-171450">
              <a:buFont typeface="Arial" panose="020B0604020202020204" pitchFamily="34" charset="0"/>
              <a:buChar char="•"/>
              <a:defRPr/>
            </a:pPr>
            <a:r>
              <a:rPr lang="en-US" sz="900" b="0" dirty="0"/>
              <a:t>Simplify and automate the analysis of the massive number of security related events to: detect potential threats, prioritize threats, customize audit reporting, deliver timely alerts, recommend closed loop remediation actions, and enhance the security intelligence for the mainframe.</a:t>
            </a:r>
          </a:p>
          <a:p>
            <a:pPr marL="171450" indent="-171450">
              <a:buFont typeface="Arial" panose="020B0604020202020204" pitchFamily="34" charset="0"/>
              <a:buChar char="•"/>
              <a:defRPr/>
            </a:pPr>
            <a:endParaRPr lang="en-US" sz="900" b="0" i="0" dirty="0">
              <a:solidFill>
                <a:srgbClr val="1D1C1D"/>
              </a:solidFill>
              <a:effectLst/>
              <a:latin typeface="Slack-Lato"/>
            </a:endParaRPr>
          </a:p>
          <a:p>
            <a:pPr marL="171450" indent="-171450">
              <a:buFont typeface="Arial" panose="020B0604020202020204" pitchFamily="34" charset="0"/>
              <a:buChar char="•"/>
              <a:defRPr/>
            </a:pPr>
            <a:r>
              <a:rPr lang="en-US" b="0" i="0" dirty="0">
                <a:solidFill>
                  <a:srgbClr val="1D1C1D"/>
                </a:solidFill>
                <a:effectLst/>
                <a:latin typeface="Slack-Lato"/>
              </a:rPr>
              <a:t>Take the complexity and ambiguity out of compliance audits-A modern application specifically designed for progressing towards a state of continuous compliance readiness on IBM Z with pre-built goal validations and customizability.</a:t>
            </a:r>
          </a:p>
          <a:p>
            <a:pPr marL="171450" indent="-171450">
              <a:buFont typeface="Arial" panose="020B0604020202020204" pitchFamily="34" charset="0"/>
              <a:buChar char="•"/>
              <a:defRPr/>
            </a:pPr>
            <a:endParaRPr lang="en-US" sz="900" b="0" dirty="0"/>
          </a:p>
          <a:p>
            <a:pPr marL="171450" indent="-171450">
              <a:buFont typeface="Arial" panose="020B0604020202020204" pitchFamily="34" charset="0"/>
              <a:buChar char="•"/>
              <a:defRPr/>
            </a:pPr>
            <a:r>
              <a:rPr lang="en-US" sz="900" b="0" dirty="0"/>
              <a:t>Integrate security administration and reporting for mainframe applications, transactions, data and security products operating on the mainframe.  This includes DB2, CICS, IMS,</a:t>
            </a:r>
            <a:r>
              <a:rPr lang="en-US" sz="900" dirty="0"/>
              <a:t> MQ,  z/VM, Linux on z Systems and more.</a:t>
            </a:r>
          </a:p>
          <a:p>
            <a:pPr marL="171450" indent="-171450">
              <a:buFont typeface="Arial" panose="020B0604020202020204" pitchFamily="34" charset="0"/>
              <a:buChar char="•"/>
              <a:defRPr/>
            </a:pPr>
            <a:endParaRPr lang="en-US" sz="900" dirty="0"/>
          </a:p>
          <a:p>
            <a:pPr marL="171450" marR="0" lvl="0" indent="-171450" algn="l" defTabSz="2438522"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161616"/>
                </a:solidFill>
                <a:effectLst/>
                <a:latin typeface="IBM Plex Sans Light" panose="020B0403050203000203" pitchFamily="34" charset="0"/>
              </a:rPr>
              <a:t>IBM zSystems clients surveyed anticipate they can potentially reduce audit preparation timelines from one month to one week.</a:t>
            </a:r>
            <a:endParaRPr lang="en-US" sz="900" dirty="0"/>
          </a:p>
          <a:p>
            <a:pPr marL="171450" indent="-171450">
              <a:buFont typeface="Arial" panose="020B0604020202020204" pitchFamily="34" charset="0"/>
              <a:buChar char="•"/>
              <a:defRPr/>
            </a:pPr>
            <a:endParaRPr lang="en-US" sz="900" dirty="0"/>
          </a:p>
          <a:p>
            <a:pPr>
              <a:defRPr/>
            </a:pPr>
            <a:r>
              <a:rPr lang="en-US" sz="900" b="1" dirty="0"/>
              <a:t>zSecure suite </a:t>
            </a:r>
            <a:r>
              <a:rPr lang="en-US" sz="900" dirty="0"/>
              <a:t>is a family of 8 products that helps to take the complexity our of mainframe security management, audit and compliance. </a:t>
            </a:r>
          </a:p>
          <a:p>
            <a:pPr marL="171450" indent="-171450">
              <a:buFontTx/>
              <a:buChar char="-"/>
              <a:defRPr/>
            </a:pPr>
            <a:r>
              <a:rPr lang="en-US" sz="900" b="1" dirty="0"/>
              <a:t>Z Multi-Factor Authentication </a:t>
            </a:r>
            <a:r>
              <a:rPr lang="en-US" sz="900" b="0" dirty="0"/>
              <a:t>for advanced authentication native to the mainframe, that also integrates with multi-platform, multi-cloud offerings for an “authentication everywhere” solution</a:t>
            </a:r>
          </a:p>
          <a:p>
            <a:pPr marL="0" indent="0">
              <a:buFontTx/>
              <a:buNone/>
              <a:defRPr/>
            </a:pPr>
            <a:r>
              <a:rPr lang="en-US" sz="900" b="0" dirty="0"/>
              <a:t>And two offerings from the IBM Security portfolio that have mainframe specific capabilities:</a:t>
            </a:r>
          </a:p>
          <a:p>
            <a:pPr marL="171450" indent="-171450">
              <a:buFontTx/>
              <a:buChar char="-"/>
              <a:defRPr/>
            </a:pPr>
            <a:r>
              <a:rPr lang="en-US" sz="900" b="1" dirty="0"/>
              <a:t>Guardium </a:t>
            </a:r>
            <a:r>
              <a:rPr lang="en-US" sz="900" b="0" dirty="0"/>
              <a:t>data management</a:t>
            </a:r>
          </a:p>
          <a:p>
            <a:pPr marL="171450" indent="-171450">
              <a:buFontTx/>
              <a:buChar char="-"/>
              <a:defRPr/>
            </a:pPr>
            <a:r>
              <a:rPr lang="en-US" sz="900" b="1" dirty="0"/>
              <a:t>QRadar </a:t>
            </a:r>
            <a:r>
              <a:rPr lang="en-US" sz="900" b="0" dirty="0"/>
              <a:t>security intelligence and orchestration</a:t>
            </a:r>
          </a:p>
          <a:p>
            <a:pPr marL="171450" indent="-171450">
              <a:buFontTx/>
              <a:buChar char="-"/>
              <a:defRPr/>
            </a:pPr>
            <a:endParaRPr lang="en-US" sz="900" b="0" dirty="0"/>
          </a:p>
          <a:p>
            <a:pPr marL="0" marR="0" lvl="0" indent="0" algn="l" defTabSz="2438522" rtl="0" eaLnBrk="1" fontAlgn="auto" latinLnBrk="0" hangingPunct="1">
              <a:lnSpc>
                <a:spcPct val="100000"/>
              </a:lnSpc>
              <a:spcBef>
                <a:spcPts val="600"/>
              </a:spcBef>
              <a:spcAft>
                <a:spcPts val="0"/>
              </a:spcAft>
              <a:buClrTx/>
              <a:buSzTx/>
              <a:buFontTx/>
              <a:buNone/>
              <a:tabLst/>
              <a:defRPr/>
            </a:pPr>
            <a:r>
              <a:rPr lang="en-US" sz="900" dirty="0">
                <a:solidFill>
                  <a:srgbClr val="FFFFFF"/>
                </a:solidFill>
                <a:latin typeface="IBM Plex Sans" panose="020B0503050203000203" pitchFamily="34" charset="0"/>
                <a:cs typeface="Arial" panose="020B0604020202020204" pitchFamily="34" charset="0"/>
              </a:rPr>
              <a:t>Client case study: </a:t>
            </a:r>
            <a:r>
              <a:rPr lang="en-US" sz="900" dirty="0" err="1">
                <a:solidFill>
                  <a:srgbClr val="FFFFFF"/>
                </a:solidFill>
                <a:latin typeface="IBM Plex Sans" panose="020B0503050203000203" pitchFamily="34" charset="0"/>
                <a:cs typeface="Arial" panose="020B0604020202020204" pitchFamily="34" charset="0"/>
              </a:rPr>
              <a:t>www.ibm.com</a:t>
            </a:r>
            <a:r>
              <a:rPr lang="en-US" sz="900" dirty="0">
                <a:solidFill>
                  <a:srgbClr val="FFFFFF"/>
                </a:solidFill>
                <a:latin typeface="IBM Plex Sans" panose="020B0503050203000203" pitchFamily="34" charset="0"/>
                <a:cs typeface="Arial" panose="020B0604020202020204" pitchFamily="34" charset="0"/>
              </a:rPr>
              <a:t>/case-studies/</a:t>
            </a:r>
            <a:r>
              <a:rPr lang="en-US" sz="900" dirty="0" err="1">
                <a:solidFill>
                  <a:srgbClr val="FFFFFF"/>
                </a:solidFill>
                <a:latin typeface="IBM Plex Sans" panose="020B0503050203000203" pitchFamily="34" charset="0"/>
                <a:cs typeface="Arial" panose="020B0604020202020204" pitchFamily="34" charset="0"/>
              </a:rPr>
              <a:t>atruvia</a:t>
            </a:r>
            <a:endParaRPr lang="en-US" sz="900" dirty="0">
              <a:solidFill>
                <a:srgbClr val="FFFFFF"/>
              </a:solidFill>
              <a:latin typeface="IBM Plex Sans" panose="020B0503050203000203" pitchFamily="34" charset="0"/>
              <a:cs typeface="Arial" panose="020B0604020202020204" pitchFamily="34" charset="0"/>
            </a:endParaRPr>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hlinkClick r:id="rId3"/>
              </a:rPr>
              <a:t>IBM Z Security on Seismic</a:t>
            </a:r>
            <a:endParaRPr lang="en-US" sz="900" dirty="0"/>
          </a:p>
          <a:p>
            <a:endParaRPr lang="en-US" sz="900" b="0" i="0" kern="1200" dirty="0">
              <a:solidFill>
                <a:schemeClr val="tx1"/>
              </a:solidFill>
              <a:effectLst/>
              <a:latin typeface="IBM Plex Sans" panose="020B0503050203000203" pitchFamily="34" charset="77"/>
              <a:ea typeface="+mn-ea"/>
              <a:cs typeface="Arial" charset="0"/>
            </a:endParaRPr>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Leverage quantum-safe technology</a:t>
            </a:r>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 From basic HW initialization, through multiple layers of firmware, quantum-safe cryptographic technology protections need to be leveraged.</a:t>
            </a:r>
          </a:p>
          <a:p>
            <a:pPr marL="0" marR="0" lvl="0" indent="0" algn="l" defTabSz="2438522" rtl="0" eaLnBrk="1" fontAlgn="auto" latinLnBrk="0" hangingPunct="1">
              <a:lnSpc>
                <a:spcPct val="100000"/>
              </a:lnSpc>
              <a:spcBef>
                <a:spcPts val="600"/>
              </a:spcBef>
              <a:spcAft>
                <a:spcPts val="0"/>
              </a:spcAft>
              <a:buClrTx/>
              <a:buSzTx/>
              <a:buFontTx/>
              <a:buNone/>
              <a:tabLst/>
              <a:defRPr/>
            </a:pPr>
            <a:r>
              <a:rPr lang="en-US" dirty="0"/>
              <a:t>• The system must provides quantum-safe capabilities over time to secure system layers such as operating system, virtualization, middleware, and applications.</a:t>
            </a:r>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r>
              <a:rPr lang="en-US" b="1" dirty="0">
                <a:effectLst/>
                <a:hlinkClick r:id="rId4"/>
              </a:rPr>
              <a:t>IBM Z Security and Compliance Center (ZSCC)</a:t>
            </a:r>
            <a:endParaRPr lang="en-US" b="1" dirty="0"/>
          </a:p>
          <a:p>
            <a:r>
              <a:rPr lang="en-US" dirty="0"/>
              <a:t>IBM Z Security and Compliance Center (ZSCC)</a:t>
            </a:r>
          </a:p>
          <a:p>
            <a:endParaRPr lang="en-US" dirty="0"/>
          </a:p>
          <a:p>
            <a:r>
              <a:rPr lang="en-US" dirty="0"/>
              <a:t>Remove the complexity out of the IBM Z compliance workflow and the ambiguity out of audits through automated fact collection and mapping to comply with security standards It is a modern application specifically designed for progressing towards a state of continuous compliance readiness on IBM z16 with over 300 pre-built goal validations and customization's. Increase productivity of compliance resources by reducing audit preparation time for selected controls</a:t>
            </a:r>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endParaRPr lang="en-US" b="1" dirty="0"/>
          </a:p>
          <a:p>
            <a:endParaRPr lang="en-US" b="1" dirty="0"/>
          </a:p>
          <a:p>
            <a:r>
              <a:rPr lang="en-US" b="1" dirty="0"/>
              <a:t>Add new levels of security to your mainframe </a:t>
            </a:r>
          </a:p>
          <a:p>
            <a:r>
              <a:rPr lang="en-US" dirty="0"/>
              <a:t>The IBM zSecure Suite adds layers of security assurance — including audits, alerts, administration, reporting and authentication — that enhance the security and risk management in IBM Z® hardware, software, virtualization, and standard external security managers (ESMs) such as IBM RACF, CA ACF2, and CA Top Secret.</a:t>
            </a:r>
          </a:p>
          <a:p>
            <a:br>
              <a:rPr lang="en-US" dirty="0"/>
            </a:br>
            <a:r>
              <a:rPr lang="en-US" dirty="0"/>
              <a:t>The zSecure Suite automates security administrative tasks to help increase efficiency and reduce errors, detects internal and external threats, issues real-time alerts, and monitors compliance.</a:t>
            </a:r>
            <a:br>
              <a:rPr lang="en-US" dirty="0"/>
            </a:br>
            <a:endParaRPr lang="en-US" dirty="0"/>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900" b="0" i="1" kern="1200" dirty="0">
                <a:solidFill>
                  <a:schemeClr val="tx1"/>
                </a:solidFill>
                <a:latin typeface="IBM Plex Sans Light" panose="020B0403050203000203" pitchFamily="34" charset="0"/>
                <a:ea typeface="+mn-lt"/>
                <a:cs typeface="+mn-lt"/>
              </a:rPr>
              <a:t>&lt;Presenter: This slide targets all IBM </a:t>
            </a:r>
            <a:r>
              <a:rPr lang="en-US" i="1" dirty="0"/>
              <a:t>Z hardware, software, virtualization, and standard external security managers (ESMs) such as IBM RACF, CA ACF2, and CA Top Secret </a:t>
            </a:r>
            <a:r>
              <a:rPr lang="en-US" sz="900" b="0" i="1" kern="1200" dirty="0">
                <a:solidFill>
                  <a:schemeClr val="tx1"/>
                </a:solidFill>
                <a:latin typeface="IBM Plex Sans Light" panose="020B0403050203000203" pitchFamily="34" charset="0"/>
                <a:ea typeface="+mn-lt"/>
                <a:cs typeface="+mn-lt"/>
              </a:rPr>
              <a:t>clients; and explains at a high level our full security for data on Z - encryption, authentication, visibility and monitoring zSecure suite.</a:t>
            </a: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sz="900" b="0" i="1" kern="1200" dirty="0">
              <a:solidFill>
                <a:schemeClr val="tx1"/>
              </a:solidFill>
              <a:latin typeface="IBM Plex Sans Light" panose="020B0403050203000203" pitchFamily="34" charset="0"/>
              <a:ea typeface="+mn-lt"/>
              <a:cs typeface="+mn-lt"/>
            </a:endParaRPr>
          </a:p>
          <a:p>
            <a:pPr marL="0" marR="0" lvl="0" indent="0" algn="l" defTabSz="2438522"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effectLst/>
                <a:latin typeface="Arial" panose="020B0604020202020204" pitchFamily="34" charset="0"/>
              </a:rPr>
              <a:t>Michael </a:t>
            </a:r>
            <a:r>
              <a:rPr lang="en-US" dirty="0" err="1">
                <a:effectLst/>
                <a:latin typeface="Arial" panose="020B0604020202020204" pitchFamily="34" charset="0"/>
              </a:rPr>
              <a:t>Zagorski</a:t>
            </a:r>
            <a:r>
              <a:rPr lang="en-US" dirty="0">
                <a:effectLst/>
                <a:latin typeface="Arial" panose="020B0604020202020204" pitchFamily="34" charset="0"/>
              </a:rPr>
              <a:t>, IBM Z Security (zSecure, </a:t>
            </a:r>
            <a:r>
              <a:rPr lang="en-US" dirty="0" err="1">
                <a:effectLst/>
                <a:latin typeface="Arial" panose="020B0604020202020204" pitchFamily="34" charset="0"/>
              </a:rPr>
              <a:t>zMFA</a:t>
            </a:r>
            <a:r>
              <a:rPr lang="en-US" dirty="0">
                <a:effectLst/>
                <a:latin typeface="Arial" panose="020B0604020202020204" pitchFamily="34" charset="0"/>
              </a:rPr>
              <a:t>, Guardium for Z)</a:t>
            </a:r>
            <a:endParaRPr lang="en-US" sz="900" b="0" i="1" kern="1200" dirty="0">
              <a:solidFill>
                <a:schemeClr val="tx1"/>
              </a:solidFill>
              <a:latin typeface="IBM Plex Sans Light" panose="020B0403050203000203" pitchFamily="34" charset="0"/>
              <a:ea typeface="+mn-lt"/>
              <a:cs typeface="+mn-lt"/>
            </a:endParaRPr>
          </a:p>
          <a:p>
            <a:pPr marL="0" indent="0">
              <a:buFont typeface="Arial" panose="020B0604020202020204" pitchFamily="34" charset="0"/>
              <a:buNone/>
            </a:pPr>
            <a:endParaRPr lang="en-US" dirty="0"/>
          </a:p>
          <a:p>
            <a:pPr>
              <a:defRPr/>
            </a:pPr>
            <a:r>
              <a:rPr lang="en-US" sz="900" dirty="0"/>
              <a:t>IBM’s mainframe security portfolio includes:</a:t>
            </a:r>
          </a:p>
          <a:p>
            <a:pPr>
              <a:defRPr/>
            </a:pPr>
            <a:endParaRPr lang="en-US" sz="900" dirty="0"/>
          </a:p>
          <a:p>
            <a:pPr>
              <a:defRPr/>
            </a:pPr>
            <a:r>
              <a:rPr lang="en-US" sz="900" dirty="0"/>
              <a:t> - </a:t>
            </a:r>
            <a:r>
              <a:rPr lang="en-US" sz="900" b="1" dirty="0"/>
              <a:t>zSecure suite </a:t>
            </a:r>
            <a:r>
              <a:rPr lang="en-US" sz="900" dirty="0"/>
              <a:t>is a family of 8 products that helps to take the complexity our of mainframe security management, audit and compliance. </a:t>
            </a:r>
          </a:p>
          <a:p>
            <a:pPr marL="171450" indent="-171450">
              <a:buFontTx/>
              <a:buChar char="-"/>
              <a:defRPr/>
            </a:pPr>
            <a:r>
              <a:rPr lang="en-US" sz="900" b="1" dirty="0"/>
              <a:t>Z Multi-Factor Authentication </a:t>
            </a:r>
            <a:r>
              <a:rPr lang="en-US" sz="900" b="0" dirty="0"/>
              <a:t>for advanced authentication native to the mainframe, that also integrates with multi-platform, multi-cloud offerings for an “authentication everywhere” solution</a:t>
            </a:r>
          </a:p>
          <a:p>
            <a:pPr marL="0" indent="0">
              <a:buFontTx/>
              <a:buNone/>
              <a:defRPr/>
            </a:pPr>
            <a:r>
              <a:rPr lang="en-US" sz="900" b="0" dirty="0"/>
              <a:t>And two offerings from the IBM Security portfolio that have mainframe specific capabilities:</a:t>
            </a:r>
          </a:p>
          <a:p>
            <a:pPr marL="171450" indent="-171450">
              <a:buFontTx/>
              <a:buChar char="-"/>
              <a:defRPr/>
            </a:pPr>
            <a:r>
              <a:rPr lang="en-US" sz="900" b="1" dirty="0"/>
              <a:t>Guardium </a:t>
            </a:r>
            <a:r>
              <a:rPr lang="en-US" sz="900" b="0" dirty="0"/>
              <a:t>data management</a:t>
            </a:r>
          </a:p>
          <a:p>
            <a:pPr marL="171450" indent="-171450">
              <a:buFontTx/>
              <a:buChar char="-"/>
              <a:defRPr/>
            </a:pPr>
            <a:r>
              <a:rPr lang="en-US" sz="900" b="1" dirty="0"/>
              <a:t>QRadar </a:t>
            </a:r>
            <a:r>
              <a:rPr lang="en-US" sz="900" b="0" dirty="0"/>
              <a:t>security intelligence and orchestration</a:t>
            </a:r>
          </a:p>
          <a:p>
            <a:pPr marL="171450" indent="-171450">
              <a:buFontTx/>
              <a:buChar char="-"/>
              <a:defRPr/>
            </a:pPr>
            <a:endParaRPr lang="en-US" sz="900" b="0" dirty="0"/>
          </a:p>
          <a:p>
            <a:pPr marL="0" indent="0">
              <a:buFontTx/>
              <a:buNone/>
              <a:defRPr/>
            </a:pPr>
            <a:r>
              <a:rPr lang="en-US" sz="900" b="0" dirty="0"/>
              <a:t>All of these products leverage the substantial security capabilities offered by the IBM Z platform, such as RACF and pervasive encryption.</a:t>
            </a:r>
          </a:p>
          <a:p>
            <a:pPr>
              <a:defRPr/>
            </a:pPr>
            <a:endParaRPr lang="en-US" sz="900" dirty="0"/>
          </a:p>
          <a:p>
            <a:pPr>
              <a:defRPr/>
            </a:pPr>
            <a:r>
              <a:rPr lang="en-US" sz="900" dirty="0"/>
              <a:t>The collective IBM Z Security solution is designed to: </a:t>
            </a:r>
          </a:p>
          <a:p>
            <a:pPr>
              <a:defRPr/>
            </a:pPr>
            <a:endParaRPr lang="en-US" sz="900" dirty="0"/>
          </a:p>
          <a:p>
            <a:pPr marL="171450" indent="-171450">
              <a:buFont typeface="Arial" panose="020B0604020202020204" pitchFamily="34" charset="0"/>
              <a:buChar char="•"/>
              <a:defRPr/>
            </a:pPr>
            <a:r>
              <a:rPr lang="en-US" sz="900" dirty="0"/>
              <a:t>Provide </a:t>
            </a:r>
            <a:r>
              <a:rPr lang="en-US" sz="900" b="1" dirty="0"/>
              <a:t>comprehensive security solutions </a:t>
            </a:r>
            <a:r>
              <a:rPr lang="en-US" sz="900" dirty="0"/>
              <a:t>to that enable new secure cloud, mobile and big data applications without compromising any production or mission critical information that already resides on the mainframe.  Customers still indicate that security concerns are a top inhibitor to cloud implementations. Mainframes provide the ultimate security platform for  cloud, mobile and big data applications. </a:t>
            </a:r>
          </a:p>
          <a:p>
            <a:pPr marL="171450" indent="-171450">
              <a:buFont typeface="Arial" panose="020B0604020202020204" pitchFamily="34" charset="0"/>
              <a:buChar char="•"/>
              <a:defRPr/>
            </a:pPr>
            <a:endParaRPr lang="en-US" sz="900" dirty="0"/>
          </a:p>
          <a:p>
            <a:pPr marL="171450" indent="-171450">
              <a:buFont typeface="Arial" panose="020B0604020202020204" pitchFamily="34" charset="0"/>
              <a:buChar char="•"/>
              <a:defRPr/>
            </a:pPr>
            <a:r>
              <a:rPr lang="en-US" sz="900" b="1" dirty="0"/>
              <a:t>Simplify and automate </a:t>
            </a:r>
            <a:r>
              <a:rPr lang="en-US" sz="900" dirty="0"/>
              <a:t>the analysis of the massive number of security related events to: detect potential threats, prioritize threats, customize audit reporting, deliver timely alerts, recommend closed loop remediation actions, and enhance the security intelligence for the mainframe</a:t>
            </a:r>
          </a:p>
          <a:p>
            <a:pPr marL="171450" indent="-171450">
              <a:buFont typeface="Arial" panose="020B0604020202020204" pitchFamily="34" charset="0"/>
              <a:buChar char="•"/>
              <a:defRPr/>
            </a:pPr>
            <a:endParaRPr lang="en-US" sz="900" dirty="0"/>
          </a:p>
          <a:p>
            <a:pPr marL="171450" indent="-171450">
              <a:buFont typeface="Arial" panose="020B0604020202020204" pitchFamily="34" charset="0"/>
              <a:buChar char="•"/>
              <a:defRPr/>
            </a:pPr>
            <a:r>
              <a:rPr lang="en-US" sz="900" b="1" dirty="0"/>
              <a:t>Integrate</a:t>
            </a:r>
            <a:r>
              <a:rPr lang="en-US" sz="900" dirty="0"/>
              <a:t> security administration and reporting for mainframe applications, transactions, data and security products operating on the mainframe.  This includes DB2, CICS, IMS, MQ,  z/VM, Linux on z Systems and more</a:t>
            </a:r>
          </a:p>
          <a:p>
            <a:pPr marL="171450" indent="-171450">
              <a:buFont typeface="Arial" panose="020B0604020202020204" pitchFamily="34" charset="0"/>
              <a:buChar char="•"/>
              <a:defRPr/>
            </a:pPr>
            <a:endParaRPr lang="en-US" sz="900" dirty="0"/>
          </a:p>
          <a:p>
            <a:pPr marL="171450" indent="-171450">
              <a:buFont typeface="Arial" panose="020B0604020202020204" pitchFamily="34" charset="0"/>
              <a:buChar char="•"/>
              <a:defRPr/>
            </a:pPr>
            <a:r>
              <a:rPr lang="en-US" dirty="0" err="1"/>
              <a:t>Atruvia</a:t>
            </a:r>
            <a:r>
              <a:rPr lang="en-US" dirty="0"/>
              <a:t> case study: https://</a:t>
            </a:r>
            <a:r>
              <a:rPr lang="en-US" dirty="0" err="1"/>
              <a:t>www.ibm.com</a:t>
            </a:r>
            <a:r>
              <a:rPr lang="en-US" dirty="0"/>
              <a:t>/case-studies/</a:t>
            </a:r>
            <a:r>
              <a:rPr lang="en-US" dirty="0" err="1"/>
              <a:t>atruvia</a:t>
            </a:r>
            <a:endParaRPr lang="en-US" sz="900" dirty="0"/>
          </a:p>
          <a:p>
            <a:endParaRPr lang="en-US" sz="900" b="0" i="0" kern="1200" dirty="0">
              <a:solidFill>
                <a:schemeClr val="tx1"/>
              </a:solidFill>
              <a:effectLst/>
              <a:latin typeface="IBM Plex Sans" panose="020B0503050203000203" pitchFamily="34" charset="77"/>
              <a:ea typeface="+mn-ea"/>
              <a:cs typeface="Arial" charset="0"/>
            </a:endParaRPr>
          </a:p>
          <a:p>
            <a:endParaRPr lang="en-US" sz="900" b="0" i="0" kern="1200" dirty="0">
              <a:solidFill>
                <a:schemeClr val="tx1"/>
              </a:solidFill>
              <a:effectLst/>
              <a:latin typeface="IBM Plex Sans" panose="020B0503050203000203" pitchFamily="34" charset="77"/>
              <a:ea typeface="+mn-ea"/>
              <a:cs typeface="Arial" charset="0"/>
            </a:endParaRPr>
          </a:p>
          <a:p>
            <a:pPr marL="0" indent="0">
              <a:buFont typeface="Arial" panose="020B0604020202020204" pitchFamily="34" charset="0"/>
              <a:buNone/>
            </a:pPr>
            <a:r>
              <a:rPr lang="en-US" dirty="0"/>
              <a:t>_____</a:t>
            </a:r>
            <a:br>
              <a:rPr lang="en-US" dirty="0"/>
            </a:br>
            <a:br>
              <a:rPr lang="en-US" dirty="0"/>
            </a:br>
            <a:r>
              <a:rPr lang="en-US" dirty="0"/>
              <a:t>The IBM Security zSecure products provide security, monitoring, auditing and alerting functionality on both the z/OS and z/VM platforms.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main products are </a:t>
            </a:r>
            <a:r>
              <a:rPr lang="en-US" b="1" dirty="0"/>
              <a:t>zSecure Admin and zSecure Audit</a:t>
            </a:r>
            <a:r>
              <a:rPr lang="en-US" dirty="0"/>
              <a:t>. These products can be used alone or in conjunction with the other </a:t>
            </a:r>
            <a:r>
              <a:rPr lang="en-US" dirty="0">
                <a:hlinkClick r:id="rId5"/>
              </a:rPr>
              <a:t>zSecure products</a:t>
            </a:r>
            <a:endParaRPr lang="en-US" dirty="0"/>
          </a:p>
          <a:p>
            <a:pPr marL="0" indent="0">
              <a:buFont typeface="Arial" panose="020B0604020202020204" pitchFamily="34" charset="0"/>
              <a:buNone/>
            </a:pPr>
            <a:endParaRPr lang="en-US" dirty="0"/>
          </a:p>
          <a:p>
            <a:r>
              <a:rPr lang="en-US" b="1" dirty="0"/>
              <a:t>IBM Security zSecure Admin </a:t>
            </a:r>
          </a:p>
          <a:p>
            <a:r>
              <a:rPr lang="en-US" dirty="0"/>
              <a:t>Automate recurring, time-eating IT security management tasks </a:t>
            </a:r>
          </a:p>
          <a:p>
            <a:pPr marL="0" indent="0">
              <a:buFont typeface="Arial" panose="020B0604020202020204" pitchFamily="34" charset="0"/>
              <a:buNone/>
            </a:pPr>
            <a:endParaRPr lang="en-US" dirty="0"/>
          </a:p>
          <a:p>
            <a:r>
              <a:rPr lang="en-US" dirty="0"/>
              <a:t>zSecure Admin enables you to automate time-consuming IT security management tasks by quickly identifying, analyzing, and preventing problems in IBM RACF. You can also monitor privileged users to help ensure old accounts are properly deleted and products have been integrated appropriately. zSecure Admin integrates smoothly with </a:t>
            </a:r>
            <a:r>
              <a:rPr lang="en-US" dirty="0">
                <a:hlinkClick r:id="rId6"/>
              </a:rPr>
              <a:t>zSecure Audit</a:t>
            </a:r>
            <a:r>
              <a:rPr lang="en-US" dirty="0"/>
              <a:t> for end-to-end monitoring and remediation.</a:t>
            </a:r>
            <a:br>
              <a:rPr lang="en-US" dirty="0"/>
            </a:br>
            <a:endParaRPr lang="en-US" dirty="0"/>
          </a:p>
          <a:p>
            <a:r>
              <a:rPr lang="en-US" dirty="0"/>
              <a:t>zSecure Admin can administer multiple systems with a single application interface. You can compare profiles, efficiently merge security rules from different databases, or rename IDs within the same database. When merging profiles from different databases, zSecure Admin performs extensive consistency checks and reports potential conflicts before generating commands, helping ease the burden of consolidation efforts ad compliance automation.</a:t>
            </a:r>
          </a:p>
          <a:p>
            <a:r>
              <a:rPr lang="en-US" dirty="0"/>
              <a:t>For network access control, zSecure Admin provides capabilities for reporting on actual usage of profiles and authorizations and relates that to the information defined in the current RACF database. This highlights profiles and authorizations use in production, exposes user-to-resource relationships, and identifies unused or obsolete profiles and authorizations in access control lists.</a:t>
            </a:r>
          </a:p>
          <a:p>
            <a:endParaRPr lang="en-US" dirty="0"/>
          </a:p>
          <a:p>
            <a:r>
              <a:rPr lang="en-US" b="1" dirty="0"/>
              <a:t>IBM Security zSecure Audit </a:t>
            </a:r>
          </a:p>
          <a:p>
            <a:r>
              <a:rPr lang="en-US" dirty="0"/>
              <a:t>Measure and verify the effectiveness of your mainframe security policies and security compliance</a:t>
            </a:r>
          </a:p>
          <a:p>
            <a:endParaRPr lang="en-US" dirty="0"/>
          </a:p>
          <a:p>
            <a:r>
              <a:rPr lang="en-US" b="1" dirty="0"/>
              <a:t>Verifies mainframe security policies and security compliance </a:t>
            </a:r>
          </a:p>
          <a:p>
            <a:r>
              <a:rPr lang="en-US" dirty="0"/>
              <a:t>zSecure Audit helps you extend and enrich the existing Z Systems security (IBM RACF, CA ACF2, or CA Top Secret) by enforcing and enhancing security policies in repeatable, sustainable, and automated fashion. These automated reports also help you quickly locate vulnerabilities and compliance issues in strict security compliance environments such as for the Payment Card Industry Data Security Standard (PCI DSS), Security Technical Implementation Guide (STIG) and other similar standards</a:t>
            </a:r>
          </a:p>
          <a:p>
            <a:r>
              <a:rPr lang="en-US" dirty="0"/>
              <a:t>zSecure Audit can email customizable reports daily when specific events occur or when there is a potential security breach. Audit events and user access logs generated by IBM security management tools can be populated within Security Information and Event Management (SIEMs) tools such as </a:t>
            </a:r>
            <a:r>
              <a:rPr lang="en-US" dirty="0">
                <a:hlinkClick r:id="rId7"/>
              </a:rPr>
              <a:t>IBM QRadar</a:t>
            </a:r>
            <a:r>
              <a:rPr lang="en-US" dirty="0"/>
              <a:t> for normalization and compliance reporting.</a:t>
            </a:r>
          </a:p>
          <a:p>
            <a:endParaRPr lang="en-US" dirty="0"/>
          </a:p>
          <a:p>
            <a:pPr marL="0" marR="0" lvl="0" indent="0" algn="l" defTabSz="2438522" rtl="0" eaLnBrk="1" fontAlgn="auto" latinLnBrk="0" hangingPunct="1">
              <a:lnSpc>
                <a:spcPct val="100000"/>
              </a:lnSpc>
              <a:spcBef>
                <a:spcPts val="60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D647CE98-2182-41D4-8FAB-88D828D14145}"/>
              </a:ext>
            </a:extLst>
          </p:cNvPr>
          <p:cNvSpPr>
            <a:spLocks noGrp="1" noRot="1" noChangeAspect="1"/>
          </p:cNvSpPr>
          <p:nvPr>
            <p:ph type="sldImg"/>
          </p:nvPr>
        </p:nvSpPr>
        <p:spPr>
          <a:xfrm>
            <a:off x="206375" y="228600"/>
            <a:ext cx="6432550" cy="3619500"/>
          </a:xfrm>
        </p:spPr>
      </p:sp>
      <p:sp>
        <p:nvSpPr>
          <p:cNvPr id="2" name="Slide Number Placeholder 1">
            <a:extLst>
              <a:ext uri="{FF2B5EF4-FFF2-40B4-BE49-F238E27FC236}">
                <a16:creationId xmlns:a16="http://schemas.microsoft.com/office/drawing/2014/main" id="{5397234F-3FF7-F3D7-86EC-6D49CA9A9340}"/>
              </a:ext>
            </a:extLst>
          </p:cNvPr>
          <p:cNvSpPr>
            <a:spLocks noGrp="1"/>
          </p:cNvSpPr>
          <p:nvPr>
            <p:ph type="sldNum" sz="quarter" idx="5"/>
          </p:nvPr>
        </p:nvSpPr>
        <p:spPr/>
        <p:txBody>
          <a:bodyPr/>
          <a:lstStyle/>
          <a:p>
            <a:fld id="{6E2E38B8-B0B4-AD41-AC6E-B781F46A9FD3}" type="slidenum">
              <a:rPr lang="en-US" smtClean="0"/>
              <a:pPr/>
              <a:t>46</a:t>
            </a:fld>
            <a:endParaRPr lang="en-US" dirty="0"/>
          </a:p>
        </p:txBody>
      </p:sp>
    </p:spTree>
    <p:extLst>
      <p:ext uri="{BB962C8B-B14F-4D97-AF65-F5344CB8AC3E}">
        <p14:creationId xmlns:p14="http://schemas.microsoft.com/office/powerpoint/2010/main" val="561608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pPr lvl="0"/>
            <a:r>
              <a:rPr lang="en-US" dirty="0"/>
              <a:t>IBM Power Systems* servers have security built into the platform at all layers–processors, firmware, hypervisor, OS and system management. </a:t>
            </a:r>
          </a:p>
          <a:p>
            <a:pPr lvl="0"/>
            <a:br>
              <a:rPr lang="en-US" dirty="0"/>
            </a:br>
            <a:r>
              <a:rPr lang="en-US" dirty="0"/>
              <a:t>Power Systems SMEs: Dimitrios Penderakis and Petra Bührer</a:t>
            </a:r>
            <a:br>
              <a:rPr lang="en-US" dirty="0"/>
            </a:br>
            <a:br>
              <a:rPr lang="en-US" dirty="0"/>
            </a:br>
            <a:r>
              <a:rPr lang="en-US" dirty="0"/>
              <a:t>https://ibmsystemsmag.com/Power-Systems/08/2019/enhance-overall-security</a:t>
            </a:r>
          </a:p>
          <a:p>
            <a:r>
              <a:rPr lang="en-US" dirty="0"/>
              <a:t>84.21% lower TCI with IBM Z – This is primarily the difference between a highly integrated out-of-the-box security stack vs bolt-on architectures…</a:t>
            </a:r>
            <a:br>
              <a:rPr lang="en-US" dirty="0"/>
            </a:br>
            <a:br>
              <a:rPr lang="en-US" dirty="0"/>
            </a:br>
            <a:r>
              <a:rPr lang="en-US" dirty="0"/>
              <a:t>Source: Solitaire Interglobal Study http://ftpmirror.your.org/pub/misc/</a:t>
            </a:r>
            <a:r>
              <a:rPr lang="en-US" dirty="0" err="1"/>
              <a:t>ftp.software.ibm.com</a:t>
            </a:r>
            <a:r>
              <a:rPr lang="en-US" dirty="0"/>
              <a:t>/common/ssi/ecm/zs/en/zsw03297usen/industry-platforms-unit-banking-integrated-risk-management-irm-ii-white-paper-external-zsw03297usen-20180424.pdf</a:t>
            </a:r>
          </a:p>
          <a:p>
            <a:endParaRPr lang="en-US" dirty="0"/>
          </a:p>
          <a:p>
            <a:r>
              <a:rPr lang="en-US" dirty="0"/>
              <a:t>______</a:t>
            </a:r>
            <a:br>
              <a:rPr lang="en-US" dirty="0"/>
            </a:br>
            <a:br>
              <a:rPr lang="en-US" dirty="0"/>
            </a:br>
            <a:r>
              <a:rPr lang="en-US" dirty="0"/>
              <a:t>https://</a:t>
            </a:r>
            <a:r>
              <a:rPr lang="en-US" dirty="0" err="1"/>
              <a:t>www.ibm.com</a:t>
            </a:r>
            <a:r>
              <a:rPr lang="en-US" dirty="0"/>
              <a:t>/it-infrastructure/solutions/security</a:t>
            </a:r>
          </a:p>
          <a:p>
            <a:endParaRPr lang="en-US" dirty="0"/>
          </a:p>
          <a:p>
            <a:endParaRPr lang="en-US"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D647CE98-2182-41D4-8FAB-88D828D14145}"/>
              </a:ext>
            </a:extLst>
          </p:cNvPr>
          <p:cNvSpPr>
            <a:spLocks noGrp="1" noRot="1" noChangeAspect="1"/>
          </p:cNvSpPr>
          <p:nvPr>
            <p:ph type="sldImg"/>
          </p:nvPr>
        </p:nvSpPr>
        <p:spPr>
          <a:xfrm>
            <a:off x="206375" y="228600"/>
            <a:ext cx="6432550" cy="3619500"/>
          </a:xfrm>
        </p:spPr>
      </p:sp>
      <p:sp>
        <p:nvSpPr>
          <p:cNvPr id="2" name="Slide Number Placeholder 1">
            <a:extLst>
              <a:ext uri="{FF2B5EF4-FFF2-40B4-BE49-F238E27FC236}">
                <a16:creationId xmlns:a16="http://schemas.microsoft.com/office/drawing/2014/main" id="{5397234F-3FF7-F3D7-86EC-6D49CA9A9340}"/>
              </a:ext>
            </a:extLst>
          </p:cNvPr>
          <p:cNvSpPr>
            <a:spLocks noGrp="1"/>
          </p:cNvSpPr>
          <p:nvPr>
            <p:ph type="sldNum" sz="quarter" idx="5"/>
          </p:nvPr>
        </p:nvSpPr>
        <p:spPr/>
        <p:txBody>
          <a:bodyPr/>
          <a:lstStyle/>
          <a:p>
            <a:fld id="{6E2E38B8-B0B4-AD41-AC6E-B781F46A9FD3}" type="slidenum">
              <a:rPr lang="en-US" smtClean="0"/>
              <a:pPr/>
              <a:t>47</a:t>
            </a:fld>
            <a:endParaRPr lang="en-US" dirty="0"/>
          </a:p>
        </p:txBody>
      </p:sp>
    </p:spTree>
    <p:extLst>
      <p:ext uri="{BB962C8B-B14F-4D97-AF65-F5344CB8AC3E}">
        <p14:creationId xmlns:p14="http://schemas.microsoft.com/office/powerpoint/2010/main" val="561608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2:notes"/>
          <p:cNvSpPr>
            <a:spLocks noGrp="1" noRot="1" noChangeAspect="1"/>
          </p:cNvSpPr>
          <p:nvPr>
            <p:ph type="sldImg" idx="2"/>
          </p:nvPr>
        </p:nvSpPr>
        <p:spPr>
          <a:xfrm>
            <a:off x="219075" y="236538"/>
            <a:ext cx="6419850" cy="3611562"/>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2:notes"/>
          <p:cNvSpPr txBox="1">
            <a:spLocks noGrp="1"/>
          </p:cNvSpPr>
          <p:nvPr>
            <p:ph type="body" idx="1"/>
          </p:nvPr>
        </p:nvSpPr>
        <p:spPr>
          <a:xfrm>
            <a:off x="219456" y="4076700"/>
            <a:ext cx="6419088" cy="4997558"/>
          </a:xfrm>
          <a:prstGeom prst="rect">
            <a:avLst/>
          </a:prstGeom>
          <a:noFill/>
          <a:ln>
            <a:noFill/>
          </a:ln>
        </p:spPr>
        <p:txBody>
          <a:bodyPr spcFirstLastPara="1" wrap="square" lIns="0" tIns="0" rIns="0" bIns="0" anchor="t" anchorCtr="0">
            <a:noAutofit/>
          </a:bodyPr>
          <a:lstStyle/>
          <a:p>
            <a:pPr>
              <a:spcBef>
                <a:spcPts val="0"/>
              </a:spcBef>
            </a:pPr>
            <a:r>
              <a:rPr lang="en-US" sz="800" dirty="0">
                <a:solidFill>
                  <a:srgbClr val="000000"/>
                </a:solidFill>
                <a:latin typeface="+mn-lt"/>
              </a:rPr>
              <a:t>IBM acquired Randori in June of 2022, transforming how clients manage risk with Attack Surface Management. Randori bridges the gap between technology and service.  Randori evolves XDR’s ability to GTM by providing views into the attack surface, and more robust add-on services, while offering X-Force Red a mature SaaS to complement and expand capabilities.</a:t>
            </a:r>
          </a:p>
          <a:p>
            <a:pPr>
              <a:spcBef>
                <a:spcPts val="0"/>
              </a:spcBef>
            </a:pPr>
            <a:endParaRPr lang="en-US" sz="800" dirty="0">
              <a:solidFill>
                <a:srgbClr val="000000"/>
              </a:solidFill>
              <a:latin typeface="+mn-lt"/>
            </a:endParaRPr>
          </a:p>
          <a:p>
            <a:pPr>
              <a:spcBef>
                <a:spcPts val="0"/>
              </a:spcBef>
            </a:pPr>
            <a:r>
              <a:rPr lang="en-US" sz="800" dirty="0">
                <a:solidFill>
                  <a:srgbClr val="000000"/>
                </a:solidFill>
                <a:latin typeface="+mn-lt"/>
              </a:rPr>
              <a:t>Different from asset discovery and asset management, attack surface management (ASM) – the continuous process of discovering, classifying and assessing the security of all of an organization's assets – approaches security tasks from an attacker's perspective. In today's cloud world, it is essential that organizations are armed with the attacker's perspective to ensure their security efforts maximize business stability, revenue and positive reputation.</a:t>
            </a:r>
          </a:p>
          <a:p>
            <a:pPr>
              <a:spcBef>
                <a:spcPts val="0"/>
              </a:spcBef>
            </a:pPr>
            <a:endParaRPr lang="en-US" sz="800" dirty="0">
              <a:solidFill>
                <a:srgbClr val="000000"/>
              </a:solidFill>
              <a:latin typeface="+mn-lt"/>
            </a:endParaRPr>
          </a:p>
          <a:p>
            <a:pPr>
              <a:spcBef>
                <a:spcPts val="0"/>
              </a:spcBef>
            </a:pPr>
            <a:r>
              <a:rPr lang="en-US" sz="800" dirty="0">
                <a:solidFill>
                  <a:srgbClr val="000000"/>
                </a:solidFill>
                <a:latin typeface="+mn-lt"/>
              </a:rPr>
              <a:t>Randori is a hacker-led company and pioneer in attack surface management, founded with the mission to ensure every organization has access to the attacker’s perspective. They do this with an offensive security platform that replicates the techniques attackers use to discover and attack organizations at scale. Customers use this platform to stay one step ahead by understanding their most risky exposures, validating controls, and optimizing their defenses in real-time.</a:t>
            </a:r>
          </a:p>
          <a:p>
            <a:pPr>
              <a:spcBef>
                <a:spcPts val="0"/>
              </a:spcBef>
            </a:pPr>
            <a:endParaRPr lang="en-US" sz="800" dirty="0">
              <a:solidFill>
                <a:srgbClr val="000000"/>
              </a:solidFill>
              <a:latin typeface="+mn-lt"/>
            </a:endParaRPr>
          </a:p>
          <a:p>
            <a:pPr>
              <a:spcBef>
                <a:spcPts val="0"/>
              </a:spcBef>
            </a:pPr>
            <a:r>
              <a:rPr lang="en-US" sz="800" dirty="0">
                <a:solidFill>
                  <a:srgbClr val="000000"/>
                </a:solidFill>
                <a:latin typeface="+mn-lt"/>
              </a:rPr>
              <a:t>Key to Randori is the idea of continuous improvement. Named after a jiu-jitsu term that means “practice how you fight,” the Randori team built a platform to get better with every new target they discover and each new attack runbook they develop. True to their namesake, they learn and adapt with customers. </a:t>
            </a:r>
          </a:p>
          <a:p>
            <a:pPr>
              <a:spcBef>
                <a:spcPts val="0"/>
              </a:spcBef>
            </a:pPr>
            <a:endParaRPr lang="en-US" sz="800" dirty="0">
              <a:solidFill>
                <a:srgbClr val="000000"/>
              </a:solidFill>
              <a:latin typeface="+mn-lt"/>
            </a:endParaRPr>
          </a:p>
          <a:p>
            <a:pPr>
              <a:spcBef>
                <a:spcPts val="0"/>
              </a:spcBef>
            </a:pPr>
            <a:r>
              <a:rPr lang="en-US" sz="800" dirty="0">
                <a:solidFill>
                  <a:srgbClr val="000000"/>
                </a:solidFill>
                <a:latin typeface="+mn-lt"/>
              </a:rPr>
              <a:t>Through this, they help customers adopt a more proactive security posture by helping them discover unknown exposures, better prioritize vulnerabilities, and validate their defenses in real-time so they can stay ahead of the next attack.</a:t>
            </a:r>
          </a:p>
          <a:p>
            <a:pPr marL="342900" lvl="0" indent="-342900">
              <a:spcBef>
                <a:spcPts val="0"/>
              </a:spcBef>
              <a:buClr>
                <a:schemeClr val="lt1"/>
              </a:buClr>
              <a:buAutoNum type="arabicPeriod"/>
            </a:pPr>
            <a:endParaRPr lang="en-US" sz="800" u="none" strike="noStrike" cap="none" dirty="0">
              <a:solidFill>
                <a:srgbClr val="000000"/>
              </a:solidFill>
              <a:latin typeface="+mn-lt"/>
              <a:sym typeface="IBM Plex Sans Light"/>
            </a:endParaRPr>
          </a:p>
          <a:p>
            <a:pPr marL="0" lvl="0" indent="0" algn="l" rtl="0">
              <a:spcBef>
                <a:spcPts val="0"/>
              </a:spcBef>
              <a:buNone/>
            </a:pPr>
            <a:r>
              <a:rPr lang="en-US" sz="800" b="0" i="1" u="none" strike="noStrike" dirty="0">
                <a:solidFill>
                  <a:srgbClr val="000000"/>
                </a:solidFill>
                <a:latin typeface="+mn-lt"/>
                <a:ea typeface="IBM Plex Sans"/>
                <a:cs typeface="IBM Plex Sans"/>
                <a:sym typeface="IBM Plex Sans"/>
              </a:rPr>
              <a:t>&lt;Randori Details&gt;  </a:t>
            </a:r>
            <a:br>
              <a:rPr lang="en-US" sz="800" dirty="0">
                <a:solidFill>
                  <a:srgbClr val="000000"/>
                </a:solidFill>
                <a:latin typeface="+mn-lt"/>
              </a:rPr>
            </a:br>
            <a:endParaRPr lang="en-US" sz="800" dirty="0">
              <a:solidFill>
                <a:srgbClr val="000000"/>
              </a:solidFill>
              <a:latin typeface="+mn-lt"/>
            </a:endParaRPr>
          </a:p>
          <a:p>
            <a:pPr marL="0" lvl="0" indent="0" algn="l" rtl="0">
              <a:lnSpc>
                <a:spcPct val="106999"/>
              </a:lnSpc>
              <a:spcBef>
                <a:spcPts val="0"/>
              </a:spcBef>
              <a:buSzPts val="1100"/>
              <a:buNone/>
            </a:pPr>
            <a:r>
              <a:rPr lang="en-US" sz="800" dirty="0">
                <a:solidFill>
                  <a:srgbClr val="000000"/>
                </a:solidFill>
                <a:latin typeface="+mn-lt"/>
                <a:ea typeface="IBM Plex Sans"/>
                <a:cs typeface="IBM Plex Sans"/>
                <a:sym typeface="IBM Plex Sans"/>
              </a:rPr>
              <a:t>Randori is a hacker led company, with software to help security teams discover gaps, assess risks, and improve over time by delivering an unrivaled attack experience at scale. Founded in 2018, Randori has approximately 70 employees. Based in the Boston area with an office in Denver, Randori is a recognized leader in the Attack Surface Management market. They were named a Cool Vendor by Gartner and Innovator by IDC in 2021 and are a 2022 SC Award finalist for Best Vulnerability Management Solution. Backed by leading venture capital firms, including Accomplice, .406 Ventures, Harmony Partners and Legion Capital - Randori has raised nearly $30M in funding across two rounds. It is led by a seasoned leadership team that includes Co-Founder and CEO Brian Hazzard, an early employee at Carbon Black, David </a:t>
            </a:r>
            <a:r>
              <a:rPr lang="en-US" sz="800" dirty="0" err="1">
                <a:solidFill>
                  <a:srgbClr val="000000"/>
                </a:solidFill>
                <a:latin typeface="+mn-lt"/>
                <a:ea typeface="IBM Plex Sans"/>
                <a:cs typeface="IBM Plex Sans"/>
                <a:sym typeface="IBM Plex Sans"/>
              </a:rPr>
              <a:t>Wolpoff</a:t>
            </a:r>
            <a:r>
              <a:rPr lang="en-US" sz="800" dirty="0">
                <a:solidFill>
                  <a:srgbClr val="000000"/>
                </a:solidFill>
                <a:latin typeface="+mn-lt"/>
                <a:ea typeface="IBM Plex Sans"/>
                <a:cs typeface="IBM Plex Sans"/>
                <a:sym typeface="IBM Plex Sans"/>
              </a:rPr>
              <a:t>, Co-Founder and CTO, a former hacker for defense and commercial clients, VP of Engineering Ken Shelton, former VP of Engineer at Qualys, Director of R&amp;D, Aaron Portnoy, who founded the Pwn2Own context, and Chief Strategy Officer, Retired Rear Admiral Dan MacDonnell, who previously served as Deputy Chief of the NSA/CSS. Trusted by leading global enterprise customers, Randori has dozens of customers including multiple Fortune Global 100 companies, leading retailers, banks, transportation and energy companies and has maintained industry-leading customer retention numbers with more than 100%+ net customer retention.</a:t>
            </a:r>
          </a:p>
          <a:p>
            <a:pPr marL="156637" indent="-139703" defTabSz="1829311">
              <a:spcBef>
                <a:spcPts val="1600"/>
              </a:spcBef>
            </a:pPr>
            <a:r>
              <a:rPr lang="en-US" sz="800" dirty="0">
                <a:solidFill>
                  <a:srgbClr val="000000"/>
                </a:solidFill>
                <a:latin typeface="+mn-lt"/>
                <a:ea typeface="IBM Plex Sans"/>
                <a:cs typeface="IBM Plex Sans"/>
                <a:sym typeface="IBM Plex Sans"/>
              </a:rPr>
              <a:t>Client Case Study: </a:t>
            </a:r>
            <a:r>
              <a:rPr lang="en-US" sz="800" dirty="0" err="1">
                <a:solidFill>
                  <a:srgbClr val="000000"/>
                </a:solidFill>
                <a:latin typeface="+mn-lt"/>
                <a:ea typeface="IBM Plex Sans"/>
                <a:cs typeface="IBM Plex Sans"/>
                <a:sym typeface="IBM Plex Sans"/>
              </a:rPr>
              <a:t>Armellini</a:t>
            </a:r>
            <a:r>
              <a:rPr lang="en-US" sz="800" dirty="0">
                <a:solidFill>
                  <a:srgbClr val="000000"/>
                </a:solidFill>
                <a:latin typeface="+mn-lt"/>
                <a:ea typeface="IBM Plex Sans"/>
                <a:cs typeface="IBM Plex Sans"/>
                <a:sym typeface="IBM Plex Sans"/>
              </a:rPr>
              <a:t> Logistics: https://</a:t>
            </a:r>
            <a:r>
              <a:rPr lang="en-US" sz="800" dirty="0" err="1">
                <a:solidFill>
                  <a:srgbClr val="000000"/>
                </a:solidFill>
                <a:latin typeface="IBM Plex Sans" panose="020B0503050203000203" pitchFamily="34" charset="0"/>
                <a:cs typeface="Arial" panose="020B0604020202020204" pitchFamily="34" charset="0"/>
              </a:rPr>
              <a:t>www.randori.com</a:t>
            </a:r>
            <a:r>
              <a:rPr lang="en-US" sz="800" dirty="0">
                <a:solidFill>
                  <a:srgbClr val="000000"/>
                </a:solidFill>
                <a:latin typeface="IBM Plex Sans" panose="020B0503050203000203" pitchFamily="34" charset="0"/>
                <a:cs typeface="Arial" panose="020B0604020202020204" pitchFamily="34" charset="0"/>
              </a:rPr>
              <a:t>/case-studies/</a:t>
            </a:r>
            <a:r>
              <a:rPr lang="en-US" sz="800" dirty="0" err="1">
                <a:solidFill>
                  <a:srgbClr val="000000"/>
                </a:solidFill>
                <a:latin typeface="IBM Plex Sans" panose="020B0503050203000203" pitchFamily="34" charset="0"/>
                <a:cs typeface="Arial" panose="020B0604020202020204" pitchFamily="34" charset="0"/>
              </a:rPr>
              <a:t>armellini</a:t>
            </a:r>
            <a:r>
              <a:rPr lang="en-US" sz="800" dirty="0">
                <a:solidFill>
                  <a:srgbClr val="000000"/>
                </a:solidFill>
                <a:latin typeface="+mn-lt"/>
                <a:cs typeface="Arial" panose="020B0604020202020204" pitchFamily="34" charset="0"/>
              </a:rPr>
              <a:t>/</a:t>
            </a:r>
            <a:endParaRPr lang="en-US" sz="800" dirty="0">
              <a:solidFill>
                <a:srgbClr val="000000"/>
              </a:solidFill>
              <a:latin typeface="IBM Plex Sans" panose="020B0503050203000203" pitchFamily="34" charset="0"/>
            </a:endParaRPr>
          </a:p>
        </p:txBody>
      </p:sp>
      <p:sp>
        <p:nvSpPr>
          <p:cNvPr id="2" name="Footer Placeholder 1">
            <a:extLst>
              <a:ext uri="{FF2B5EF4-FFF2-40B4-BE49-F238E27FC236}">
                <a16:creationId xmlns:a16="http://schemas.microsoft.com/office/drawing/2014/main" id="{E02A7BB7-66E6-EB22-64AB-B3D61FAD0DE0}"/>
              </a:ext>
            </a:extLst>
          </p:cNvPr>
          <p:cNvSpPr>
            <a:spLocks noGrp="1"/>
          </p:cNvSpPr>
          <p:nvPr>
            <p:ph type="ft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4" name="Slide Number Placeholder 3">
            <a:extLst>
              <a:ext uri="{FF2B5EF4-FFF2-40B4-BE49-F238E27FC236}">
                <a16:creationId xmlns:a16="http://schemas.microsoft.com/office/drawing/2014/main" id="{F4A52A33-9E5B-BBF8-870C-DDE8182E12BE}"/>
              </a:ext>
            </a:extLst>
          </p:cNvPr>
          <p:cNvSpPr>
            <a:spLocks noGrp="1"/>
          </p:cNvSpPr>
          <p:nvPr>
            <p:ph type="sldNum" sz="quarter" idx="5"/>
          </p:nvPr>
        </p:nvSpPr>
        <p:spPr/>
        <p:txBody>
          <a:bodyPr/>
          <a:lstStyle/>
          <a:p>
            <a:fld id="{6E2E38B8-B0B4-AD41-AC6E-B781F46A9FD3}" type="slidenum">
              <a:rPr lang="en-US" smtClean="0"/>
              <a:pPr/>
              <a:t>48</a:t>
            </a:fld>
            <a:endParaRPr lang="en-US" dirty="0"/>
          </a:p>
        </p:txBody>
      </p:sp>
    </p:spTree>
    <p:extLst>
      <p:ext uri="{BB962C8B-B14F-4D97-AF65-F5344CB8AC3E}">
        <p14:creationId xmlns:p14="http://schemas.microsoft.com/office/powerpoint/2010/main" val="24753264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i="1" dirty="0">
                <a:effectLst/>
              </a:rPr>
              <a:t>&lt;Presenter: The intent of this slide is to introduce EDR, why it matters and what differentiates it.&gt; </a:t>
            </a:r>
          </a:p>
          <a:p>
            <a:r>
              <a:rPr lang="en-US" b="1" dirty="0">
                <a:effectLst/>
              </a:rPr>
              <a:t>Intro</a:t>
            </a:r>
          </a:p>
          <a:p>
            <a:pPr marL="6350"/>
            <a:r>
              <a:rPr lang="en-US" dirty="0">
                <a:solidFill>
                  <a:srgbClr val="1D1C1D"/>
                </a:solidFill>
                <a:effectLst/>
              </a:rPr>
              <a:t>Endpoints remain the most exposed and exploited part of any network, with the average organization managing thousands.</a:t>
            </a:r>
            <a:br>
              <a:rPr lang="en-US" dirty="0">
                <a:solidFill>
                  <a:srgbClr val="1D1C1D"/>
                </a:solidFill>
                <a:effectLst/>
              </a:rPr>
            </a:br>
            <a:endParaRPr lang="en-US" dirty="0">
              <a:effectLst/>
            </a:endParaRPr>
          </a:p>
          <a:p>
            <a:r>
              <a:rPr lang="en-US" b="1" dirty="0">
                <a:effectLst/>
              </a:rPr>
              <a:t>Highlights</a:t>
            </a:r>
          </a:p>
          <a:p>
            <a:pPr marL="88646" lvl="1"/>
            <a:r>
              <a:rPr lang="en-US" dirty="0">
                <a:solidFill>
                  <a:srgbClr val="1D1C1D"/>
                </a:solidFill>
                <a:effectLst/>
              </a:rPr>
              <a:t>The rise of malicious and automated cyber activity targeting the endpoint leaves organizations that rely on traditional endpoint security approaches struggling against attackers who exploit zero-days with ease and launch a barrage of ransomware attacks using automation. The volume of alerts is leading to fatigued analysts struggling with complex tooling, alert overload, and time-consuming investigations that are often manually done. QRadar EDR, formerly known as ReaQta, remediates known and unknown endpoint threats in near real-time with easy-to-use intelligent automation that requires little-to-no human interaction. You can make quick and informed decisions with attack visualization storyboards and leverage automated alert management and advanced continuous learning AI capabilities.</a:t>
            </a:r>
            <a:endParaRPr lang="en-US" dirty="0">
              <a:effectLst/>
            </a:endParaRPr>
          </a:p>
          <a:p>
            <a:pPr marL="88646" lvl="1"/>
            <a:r>
              <a:rPr lang="en-US" dirty="0">
                <a:solidFill>
                  <a:srgbClr val="1D1C1D"/>
                </a:solidFill>
                <a:effectLst/>
              </a:rPr>
              <a:t>There are some key differentiators I want to draw attention to.</a:t>
            </a:r>
            <a:endParaRPr lang="en-US" dirty="0">
              <a:effectLst/>
            </a:endParaRPr>
          </a:p>
          <a:p>
            <a:pPr marL="230188" lvl="2" indent="-115888">
              <a:buFont typeface="Arial" panose="020B0604020202020204" pitchFamily="34" charset="0"/>
              <a:buChar char="•"/>
            </a:pPr>
            <a:r>
              <a:rPr lang="en-US" dirty="0">
                <a:solidFill>
                  <a:srgbClr val="1D1C1D"/>
                </a:solidFill>
                <a:effectLst/>
              </a:rPr>
              <a:t>First, a </a:t>
            </a:r>
            <a:r>
              <a:rPr lang="en-US" b="1" dirty="0">
                <a:solidFill>
                  <a:srgbClr val="1D1C1D"/>
                </a:solidFill>
                <a:effectLst/>
              </a:rPr>
              <a:t>Clear Line of Sight</a:t>
            </a:r>
            <a:r>
              <a:rPr lang="en-US" dirty="0">
                <a:solidFill>
                  <a:srgbClr val="1D1C1D"/>
                </a:solidFill>
                <a:effectLst/>
              </a:rPr>
              <a:t>. You can regain full control over all endpoint and threat activity from heightened visibility across your environment. Designed to be undetectable by adversaries, </a:t>
            </a:r>
            <a:r>
              <a:rPr lang="en-US" dirty="0" err="1">
                <a:solidFill>
                  <a:srgbClr val="1D1C1D"/>
                </a:solidFill>
                <a:effectLst/>
              </a:rPr>
              <a:t>NanoOS</a:t>
            </a:r>
            <a:r>
              <a:rPr lang="en-US" dirty="0">
                <a:solidFill>
                  <a:srgbClr val="1D1C1D"/>
                </a:solidFill>
                <a:effectLst/>
              </a:rPr>
              <a:t> technology operates outside the operating system, and provides deep visibility and protection into the processes and applications running on endpoints.</a:t>
            </a:r>
            <a:endParaRPr lang="en-US" dirty="0">
              <a:effectLst/>
            </a:endParaRPr>
          </a:p>
          <a:p>
            <a:pPr marL="230188" lvl="2" indent="-115888">
              <a:buFont typeface="Arial" panose="020B0604020202020204" pitchFamily="34" charset="0"/>
              <a:buChar char="•"/>
            </a:pPr>
            <a:r>
              <a:rPr lang="en-US" dirty="0">
                <a:solidFill>
                  <a:srgbClr val="1D1C1D"/>
                </a:solidFill>
                <a:effectLst/>
              </a:rPr>
              <a:t>Next, QRadar EDR helps you </a:t>
            </a:r>
            <a:r>
              <a:rPr lang="en-US" b="1" dirty="0">
                <a:solidFill>
                  <a:srgbClr val="1D1C1D"/>
                </a:solidFill>
                <a:effectLst/>
              </a:rPr>
              <a:t>Automate Your Response</a:t>
            </a:r>
            <a:r>
              <a:rPr lang="en-US" dirty="0">
                <a:solidFill>
                  <a:srgbClr val="1D1C1D"/>
                </a:solidFill>
                <a:effectLst/>
              </a:rPr>
              <a:t>. With continuously learning AI, detect and respond autonomously in near real-time to previously unseen threats and helps even the most inexperienced analyst with guided remediation and automated alert handling. </a:t>
            </a:r>
            <a:endParaRPr lang="en-US" dirty="0">
              <a:effectLst/>
            </a:endParaRPr>
          </a:p>
          <a:p>
            <a:pPr marL="230188" lvl="2" indent="-115888">
              <a:buFont typeface="Arial" panose="020B0604020202020204" pitchFamily="34" charset="0"/>
              <a:buChar char="•"/>
            </a:pPr>
            <a:r>
              <a:rPr lang="en-US" dirty="0">
                <a:solidFill>
                  <a:srgbClr val="1D1C1D"/>
                </a:solidFill>
                <a:effectLst/>
              </a:rPr>
              <a:t>Next, you can move</a:t>
            </a:r>
            <a:r>
              <a:rPr lang="en-US" b="1" dirty="0">
                <a:solidFill>
                  <a:srgbClr val="1D1C1D"/>
                </a:solidFill>
                <a:effectLst/>
              </a:rPr>
              <a:t> From Reactive to Proactive</a:t>
            </a:r>
            <a:r>
              <a:rPr lang="en-US" dirty="0">
                <a:solidFill>
                  <a:srgbClr val="1D1C1D"/>
                </a:solidFill>
                <a:effectLst/>
              </a:rPr>
              <a:t>. Get ahead of attackers with easy-to-create detection and response use cases that return results in seconds, leaving dormant threats with no room to hide. Easy to build use cases are deployed across the organization without interrupting endpoints uptime.</a:t>
            </a:r>
          </a:p>
          <a:p>
            <a:pPr marL="230188" lvl="2" indent="-115888">
              <a:buFont typeface="Arial" panose="020B0604020202020204" pitchFamily="34" charset="0"/>
              <a:buChar char="•"/>
            </a:pPr>
            <a:r>
              <a:rPr lang="en-US" dirty="0">
                <a:solidFill>
                  <a:srgbClr val="1D1C1D"/>
                </a:solidFill>
                <a:effectLst/>
              </a:rPr>
              <a:t>And finally, I invite you to check out the most recent MITRE ATT&amp;CK evaluations. QRadar EDR has continued to outperform over the past three years, and it brings to life the value of our solution.</a:t>
            </a:r>
            <a:br>
              <a:rPr lang="en-US" dirty="0">
                <a:solidFill>
                  <a:srgbClr val="1D1C1D"/>
                </a:solidFill>
                <a:effectLst/>
              </a:rPr>
            </a:br>
            <a:endParaRPr lang="en-US" dirty="0">
              <a:effectLst/>
            </a:endParaRPr>
          </a:p>
          <a:p>
            <a:r>
              <a:rPr lang="en-US" b="1" dirty="0">
                <a:effectLst/>
              </a:rPr>
              <a:t>Transition</a:t>
            </a:r>
          </a:p>
          <a:p>
            <a:pPr marL="6350"/>
            <a:r>
              <a:rPr lang="en-US" dirty="0">
                <a:solidFill>
                  <a:srgbClr val="1D1C1D"/>
                </a:solidFill>
                <a:effectLst/>
              </a:rPr>
              <a:t>And now, let’s talk about a new Log Management solution in our QRadar Suite, QRadar Log Insights.</a:t>
            </a:r>
            <a:endParaRPr lang="en-US" dirty="0">
              <a:effectLs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IBM Security</a:t>
            </a:r>
          </a:p>
        </p:txBody>
      </p:sp>
      <p:sp>
        <p:nvSpPr>
          <p:cNvPr id="9" name="Slide Image Placeholder 8">
            <a:extLst>
              <a:ext uri="{FF2B5EF4-FFF2-40B4-BE49-F238E27FC236}">
                <a16:creationId xmlns:a16="http://schemas.microsoft.com/office/drawing/2014/main" id="{ECC6AFCD-4026-4DEA-83F2-9D1FADB92407}"/>
              </a:ext>
            </a:extLst>
          </p:cNvPr>
          <p:cNvSpPr>
            <a:spLocks noGrp="1" noRot="1" noChangeAspect="1"/>
          </p:cNvSpPr>
          <p:nvPr>
            <p:ph type="sldImg"/>
          </p:nvPr>
        </p:nvSpPr>
        <p:spPr>
          <a:xfrm>
            <a:off x="206375" y="228600"/>
            <a:ext cx="6424613" cy="3614738"/>
          </a:xfrm>
        </p:spPr>
      </p:sp>
      <p:sp>
        <p:nvSpPr>
          <p:cNvPr id="2" name="Slide Number Placeholder 1">
            <a:extLst>
              <a:ext uri="{FF2B5EF4-FFF2-40B4-BE49-F238E27FC236}">
                <a16:creationId xmlns:a16="http://schemas.microsoft.com/office/drawing/2014/main" id="{F16855E2-1BBA-664A-6D42-85600A0146F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49</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177716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i="1" dirty="0"/>
              <a:t>&lt;Presenter: </a:t>
            </a:r>
            <a:r>
              <a:rPr lang="en-US" b="0" i="1" dirty="0">
                <a:solidFill>
                  <a:srgbClr val="1D1C1D"/>
                </a:solidFill>
                <a:effectLst/>
                <a:latin typeface="Slack-Lato"/>
              </a:rPr>
              <a:t>Show how the portfolio comes together, this is a perfect tool to identify opportunities and use as your jumping off point into desired area of focus -- “chapters” in bold are clickable in slide show mode&gt;</a:t>
            </a:r>
            <a:br>
              <a:rPr lang="en-US" b="0" i="0" dirty="0">
                <a:solidFill>
                  <a:srgbClr val="1D1C1D"/>
                </a:solidFill>
                <a:effectLst/>
                <a:latin typeface="Slack-Lato"/>
              </a:rPr>
            </a:br>
            <a:br>
              <a:rPr lang="en-US" b="0" i="0" dirty="0">
                <a:solidFill>
                  <a:srgbClr val="1D1C1D"/>
                </a:solidFill>
                <a:effectLst/>
                <a:latin typeface="Slack-Lato"/>
              </a:rPr>
            </a:br>
            <a:r>
              <a:rPr lang="en-US" dirty="0"/>
              <a:t>Our blueprint strategy aligns to our open and integrated software and services portfolio… </a:t>
            </a:r>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IBM Security / © 2022 IBM Corporation</a:t>
            </a:r>
            <a:endParaRPr lang="en-US" dirty="0"/>
          </a:p>
        </p:txBody>
      </p:sp>
    </p:spTree>
    <p:extLst>
      <p:ext uri="{BB962C8B-B14F-4D97-AF65-F5344CB8AC3E}">
        <p14:creationId xmlns:p14="http://schemas.microsoft.com/office/powerpoint/2010/main" val="11127377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t>QRadar XDR coming soon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50</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1241509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i="1" dirty="0">
                <a:effectLst/>
              </a:rPr>
              <a:t>&lt;Presenter: The intent of this slide is to introducing Log Insights for the first time, share the value and new use cases we support&gt; </a:t>
            </a:r>
          </a:p>
          <a:p>
            <a:pPr marL="0" lvl="1" indent="0">
              <a:buNone/>
            </a:pPr>
            <a:br>
              <a:rPr lang="en-US" b="1" dirty="0">
                <a:effectLst/>
              </a:rPr>
            </a:br>
            <a:r>
              <a:rPr lang="en-US" b="1" dirty="0">
                <a:effectLst/>
              </a:rPr>
              <a:t>Intro</a:t>
            </a:r>
          </a:p>
          <a:p>
            <a:pPr marL="114300" lvl="3" indent="-114300"/>
            <a:r>
              <a:rPr lang="en-US" dirty="0">
                <a:solidFill>
                  <a:srgbClr val="000000"/>
                </a:solidFill>
                <a:effectLst/>
              </a:rPr>
              <a:t>IBM is excited to introduce QRadar Log Insights – a cloud-native Log Management solution.</a:t>
            </a:r>
          </a:p>
          <a:p>
            <a:pPr marL="114300" lvl="3" indent="-114300"/>
            <a:r>
              <a:rPr lang="en-US" dirty="0">
                <a:solidFill>
                  <a:srgbClr val="000000"/>
                </a:solidFill>
                <a:effectLst/>
              </a:rPr>
              <a:t>Log Insights was purpose built for customers who crave a unified enterprise logging solution with an </a:t>
            </a:r>
            <a:r>
              <a:rPr lang="en-US" dirty="0" err="1">
                <a:solidFill>
                  <a:srgbClr val="000000"/>
                </a:solidFill>
                <a:effectLst/>
              </a:rPr>
              <a:t>aperature</a:t>
            </a:r>
            <a:r>
              <a:rPr lang="en-US" dirty="0">
                <a:solidFill>
                  <a:srgbClr val="000000"/>
                </a:solidFill>
                <a:effectLst/>
              </a:rPr>
              <a:t> for security.</a:t>
            </a:r>
          </a:p>
          <a:p>
            <a:pPr marL="114300" lvl="3" indent="-114300"/>
            <a:r>
              <a:rPr lang="en-US" dirty="0">
                <a:solidFill>
                  <a:srgbClr val="000000"/>
                </a:solidFill>
                <a:effectLst/>
              </a:rPr>
              <a:t>This includes a need for flexible retention options, elastic scalability, and solutions for basic threat analysis use cases.</a:t>
            </a:r>
            <a:br>
              <a:rPr lang="en-US" dirty="0">
                <a:solidFill>
                  <a:srgbClr val="000000"/>
                </a:solidFill>
                <a:effectLst/>
              </a:rPr>
            </a:br>
            <a:endParaRPr lang="en-US" dirty="0">
              <a:effectLst/>
            </a:endParaRPr>
          </a:p>
          <a:p>
            <a:pPr marL="0" lvl="1" indent="0">
              <a:buNone/>
            </a:pPr>
            <a:r>
              <a:rPr lang="en-US" b="1" dirty="0">
                <a:effectLst/>
              </a:rPr>
              <a:t>Highlights</a:t>
            </a:r>
          </a:p>
          <a:p>
            <a:pPr marL="0" lvl="2" indent="0">
              <a:buNone/>
            </a:pPr>
            <a:r>
              <a:rPr lang="en-US" dirty="0">
                <a:effectLst/>
              </a:rPr>
              <a:t>Log Insights delivers a</a:t>
            </a:r>
            <a:r>
              <a:rPr lang="en-US" dirty="0">
                <a:solidFill>
                  <a:srgbClr val="000000"/>
                </a:solidFill>
                <a:effectLst/>
              </a:rPr>
              <a:t> unified enterprise logging solution with an </a:t>
            </a:r>
            <a:r>
              <a:rPr lang="en-US" dirty="0" err="1">
                <a:solidFill>
                  <a:srgbClr val="000000"/>
                </a:solidFill>
                <a:effectLst/>
              </a:rPr>
              <a:t>aperature</a:t>
            </a:r>
            <a:r>
              <a:rPr lang="en-US" dirty="0">
                <a:solidFill>
                  <a:srgbClr val="000000"/>
                </a:solidFill>
                <a:effectLst/>
              </a:rPr>
              <a:t> for security with:</a:t>
            </a:r>
            <a:endParaRPr lang="en-US" dirty="0">
              <a:effectLst/>
            </a:endParaRPr>
          </a:p>
          <a:p>
            <a:pPr marL="114300" lvl="3" indent="-114300"/>
            <a:r>
              <a:rPr lang="en-US" dirty="0">
                <a:solidFill>
                  <a:srgbClr val="000000"/>
                </a:solidFill>
                <a:effectLst/>
              </a:rPr>
              <a:t>A turn-key OOTB cloud services onboarding and automation</a:t>
            </a:r>
            <a:endParaRPr lang="en-US" dirty="0">
              <a:effectLst/>
            </a:endParaRPr>
          </a:p>
          <a:p>
            <a:pPr marL="114300" lvl="3" indent="-114300"/>
            <a:r>
              <a:rPr lang="en-US" dirty="0">
                <a:solidFill>
                  <a:srgbClr val="000000"/>
                </a:solidFill>
                <a:effectLst/>
              </a:rPr>
              <a:t>Event Ingestion at cloud scale with cloud elasticity to extract insights</a:t>
            </a:r>
            <a:endParaRPr lang="en-US" dirty="0">
              <a:effectLst/>
            </a:endParaRPr>
          </a:p>
          <a:p>
            <a:pPr marL="114300" lvl="3" indent="-114300"/>
            <a:r>
              <a:rPr lang="en-US" dirty="0">
                <a:solidFill>
                  <a:srgbClr val="000000"/>
                </a:solidFill>
                <a:effectLst/>
              </a:rPr>
              <a:t>Sub-second search results for large queries enabling real-time investigations</a:t>
            </a:r>
            <a:endParaRPr lang="en-US" dirty="0">
              <a:effectLst/>
            </a:endParaRPr>
          </a:p>
          <a:p>
            <a:pPr marL="114300" lvl="3" indent="-114300"/>
            <a:r>
              <a:rPr lang="en-US" dirty="0">
                <a:solidFill>
                  <a:srgbClr val="000000"/>
                </a:solidFill>
                <a:effectLst/>
              </a:rPr>
              <a:t>Automated data indexing with intuitive Visualizations for quick, at-a-glance insights</a:t>
            </a:r>
            <a:endParaRPr lang="en-US" dirty="0">
              <a:effectLst/>
            </a:endParaRPr>
          </a:p>
          <a:p>
            <a:pPr marL="114300" lvl="3" indent="-114300"/>
            <a:r>
              <a:rPr lang="en-US" dirty="0">
                <a:solidFill>
                  <a:srgbClr val="000000"/>
                </a:solidFill>
                <a:effectLst/>
              </a:rPr>
              <a:t>Flexible retention options for hot, warm and cold storage provided cost-competitive licensing and pricing metrics</a:t>
            </a:r>
          </a:p>
          <a:p>
            <a:pPr marL="114300" lvl="3" indent="-114300"/>
            <a:r>
              <a:rPr lang="en-US" dirty="0">
                <a:solidFill>
                  <a:srgbClr val="000000"/>
                </a:solidFill>
                <a:effectLst/>
              </a:rPr>
              <a:t>For users who want near-real time search-based analytics, QRadar Log Insights provides for the capability for to be scheduled with as little as 30 seconds between repeated queries.</a:t>
            </a:r>
            <a:br>
              <a:rPr lang="en-US" dirty="0">
                <a:solidFill>
                  <a:srgbClr val="000000"/>
                </a:solidFill>
                <a:effectLst/>
              </a:rPr>
            </a:br>
            <a:endParaRPr lang="en-US" dirty="0">
              <a:effectLst/>
            </a:endParaRPr>
          </a:p>
          <a:p>
            <a:pPr marL="0" lvl="1" indent="0">
              <a:buNone/>
            </a:pPr>
            <a:r>
              <a:rPr lang="en-US" b="1" dirty="0">
                <a:effectLst/>
              </a:rPr>
              <a:t>Transition</a:t>
            </a:r>
          </a:p>
          <a:p>
            <a:pPr marL="0" lvl="2" indent="0">
              <a:buNone/>
            </a:pPr>
            <a:r>
              <a:rPr lang="en-US" dirty="0">
                <a:solidFill>
                  <a:srgbClr val="000000"/>
                </a:solidFill>
                <a:effectLst/>
              </a:rPr>
              <a:t>Now, let’s talk about the next offer in threat detection and analysis, QRadar SIEM, that incorporates correlation-based analytics.</a:t>
            </a:r>
            <a:endParaRPr lang="en-US" dirty="0">
              <a:effectLs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IBM Security</a:t>
            </a:r>
          </a:p>
        </p:txBody>
      </p:sp>
      <p:sp>
        <p:nvSpPr>
          <p:cNvPr id="9" name="Slide Image Placeholder 8">
            <a:extLst>
              <a:ext uri="{FF2B5EF4-FFF2-40B4-BE49-F238E27FC236}">
                <a16:creationId xmlns:a16="http://schemas.microsoft.com/office/drawing/2014/main" id="{ECC6AFCD-4026-4DEA-83F2-9D1FADB92407}"/>
              </a:ext>
            </a:extLst>
          </p:cNvPr>
          <p:cNvSpPr>
            <a:spLocks noGrp="1" noRot="1" noChangeAspect="1"/>
          </p:cNvSpPr>
          <p:nvPr>
            <p:ph type="sldImg"/>
          </p:nvPr>
        </p:nvSpPr>
        <p:spPr>
          <a:xfrm>
            <a:off x="206375" y="228600"/>
            <a:ext cx="6424613" cy="3614738"/>
          </a:xfrm>
        </p:spPr>
      </p:sp>
      <p:sp>
        <p:nvSpPr>
          <p:cNvPr id="2" name="Slide Number Placeholder 1">
            <a:extLst>
              <a:ext uri="{FF2B5EF4-FFF2-40B4-BE49-F238E27FC236}">
                <a16:creationId xmlns:a16="http://schemas.microsoft.com/office/drawing/2014/main" id="{F16855E2-1BBA-664A-6D42-85600A0146F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38634812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i="1" dirty="0">
                <a:effectLst/>
              </a:rPr>
              <a:t>&lt;Presenter: The intent of this slide is to introduce the QRadar SIEM solution, this is the solution that most prospective clients are familiar with so the focus is on the differentiators&gt; </a:t>
            </a:r>
            <a:br>
              <a:rPr lang="en-US" i="1" dirty="0">
                <a:effectLst/>
              </a:rPr>
            </a:br>
            <a:endParaRPr lang="en-US" i="1" dirty="0">
              <a:effectLst/>
            </a:endParaRPr>
          </a:p>
          <a:p>
            <a:r>
              <a:rPr lang="en-US" b="1" dirty="0">
                <a:effectLst/>
              </a:rPr>
              <a:t>Intro</a:t>
            </a:r>
          </a:p>
          <a:p>
            <a:pPr marL="6350" lvl="1" indent="0">
              <a:buNone/>
            </a:pPr>
            <a:r>
              <a:rPr lang="en-US" dirty="0">
                <a:effectLst/>
              </a:rPr>
              <a:t>QRadar SIEM, is the industry standard for detecting advanced threats in the enterprise, with 15+ years of feature rich development.</a:t>
            </a:r>
            <a:br>
              <a:rPr lang="en-US" dirty="0">
                <a:effectLst/>
              </a:rPr>
            </a:br>
            <a:endParaRPr lang="en-US" dirty="0">
              <a:effectLst/>
            </a:endParaRPr>
          </a:p>
          <a:p>
            <a:r>
              <a:rPr lang="en-US" b="1" dirty="0">
                <a:effectLst/>
              </a:rPr>
              <a:t>Highlights</a:t>
            </a:r>
          </a:p>
          <a:p>
            <a:pPr marL="6350" lvl="1" indent="0">
              <a:buNone/>
            </a:pPr>
            <a:r>
              <a:rPr lang="en-US" dirty="0">
                <a:effectLst/>
              </a:rPr>
              <a:t>Real-time threat detection</a:t>
            </a:r>
          </a:p>
          <a:p>
            <a:pPr marL="260096" lvl="3" indent="-171450"/>
            <a:r>
              <a:rPr lang="en-US" dirty="0">
                <a:solidFill>
                  <a:srgbClr val="000000"/>
                </a:solidFill>
                <a:effectLst/>
              </a:rPr>
              <a:t>Gives you complete visibility into your entire environment. It collects data from endpoints, network devices, cloud environments and even other data lakes</a:t>
            </a:r>
            <a:endParaRPr lang="en-US" dirty="0">
              <a:effectLst/>
            </a:endParaRPr>
          </a:p>
          <a:p>
            <a:pPr marL="260096" lvl="3" indent="-171450"/>
            <a:r>
              <a:rPr lang="en-US" dirty="0">
                <a:solidFill>
                  <a:srgbClr val="000000"/>
                </a:solidFill>
                <a:effectLst/>
              </a:rPr>
              <a:t>Then it applies advanced analytics with alert consolidation and risk prioritization to highlight your most critical threats.</a:t>
            </a:r>
            <a:endParaRPr lang="en-US" dirty="0">
              <a:effectLst/>
            </a:endParaRPr>
          </a:p>
          <a:p>
            <a:pPr marL="260096" lvl="3" indent="-171450"/>
            <a:r>
              <a:rPr lang="en-US" dirty="0">
                <a:effectLst/>
              </a:rPr>
              <a:t>QRadar SIEM (SaaS on AWS), will plug into the Unified Analyst Experience so clients who need the capabilities of QRadar SIEM will be able to begin leveraging the benefits of UAX capabilities immediately. </a:t>
            </a:r>
          </a:p>
          <a:p>
            <a:pPr marL="6350" lvl="1" indent="0">
              <a:buNone/>
            </a:pPr>
            <a:r>
              <a:rPr lang="en-US" dirty="0">
                <a:effectLst/>
              </a:rPr>
              <a:t>Increased analyst productivity</a:t>
            </a:r>
          </a:p>
          <a:p>
            <a:pPr marL="260096" lvl="3" indent="-171450"/>
            <a:r>
              <a:rPr lang="en-US" dirty="0">
                <a:effectLst/>
              </a:rPr>
              <a:t>An AI, Expert System that will automatically investigate threats, with multi-stage analysis to accurately triage incidents faster </a:t>
            </a:r>
          </a:p>
          <a:p>
            <a:pPr marL="260096" lvl="3" indent="-171450"/>
            <a:r>
              <a:rPr lang="en-US" dirty="0">
                <a:effectLst/>
              </a:rPr>
              <a:t>IBM's global threat intelligence, with automated threat hunting </a:t>
            </a:r>
            <a:r>
              <a:rPr lang="en-US" dirty="0">
                <a:solidFill>
                  <a:srgbClr val="000000"/>
                </a:solidFill>
                <a:effectLst/>
              </a:rPr>
              <a:t>provides deep search capabilities so you can proactively hunt threats.</a:t>
            </a:r>
            <a:br>
              <a:rPr lang="en-US" dirty="0">
                <a:solidFill>
                  <a:srgbClr val="000000"/>
                </a:solidFill>
                <a:effectLst/>
              </a:rPr>
            </a:br>
            <a:endParaRPr lang="en-US" dirty="0">
              <a:effectLst/>
            </a:endParaRPr>
          </a:p>
          <a:p>
            <a:pPr marL="6350"/>
            <a:endParaRPr lang="en-US" dirty="0">
              <a:effectLst/>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9" name="Slide Image Placeholder 8">
            <a:extLst>
              <a:ext uri="{FF2B5EF4-FFF2-40B4-BE49-F238E27FC236}">
                <a16:creationId xmlns:a16="http://schemas.microsoft.com/office/drawing/2014/main" id="{ECC6AFCD-4026-4DEA-83F2-9D1FADB92407}"/>
              </a:ext>
            </a:extLst>
          </p:cNvPr>
          <p:cNvSpPr>
            <a:spLocks noGrp="1" noRot="1" noChangeAspect="1"/>
          </p:cNvSpPr>
          <p:nvPr>
            <p:ph type="sldImg"/>
          </p:nvPr>
        </p:nvSpPr>
        <p:spPr>
          <a:xfrm>
            <a:off x="206375" y="228600"/>
            <a:ext cx="6424613" cy="3614738"/>
          </a:xfrm>
        </p:spPr>
      </p:sp>
      <p:sp>
        <p:nvSpPr>
          <p:cNvPr id="2" name="Slide Number Placeholder 1">
            <a:extLst>
              <a:ext uri="{FF2B5EF4-FFF2-40B4-BE49-F238E27FC236}">
                <a16:creationId xmlns:a16="http://schemas.microsoft.com/office/drawing/2014/main" id="{F16855E2-1BBA-664A-6D42-85600A0146F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52</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607728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pPr marL="6350"/>
            <a:r>
              <a:rPr lang="en-US" i="1" dirty="0">
                <a:effectLst/>
              </a:rPr>
              <a:t>&lt;Presenter: The </a:t>
            </a:r>
            <a:r>
              <a:rPr lang="en-US" i="1" dirty="0"/>
              <a:t>intent of this slide is to i</a:t>
            </a:r>
            <a:r>
              <a:rPr lang="en-US" i="1" dirty="0">
                <a:effectLst/>
              </a:rPr>
              <a:t>ntroduce SOAR, security orchestration automation and response&gt; </a:t>
            </a:r>
          </a:p>
          <a:p>
            <a:pPr marL="6350"/>
            <a:br>
              <a:rPr lang="en-US" b="1" dirty="0">
                <a:effectLst/>
              </a:rPr>
            </a:br>
            <a:r>
              <a:rPr lang="en-US" b="1" dirty="0">
                <a:effectLst/>
              </a:rPr>
              <a:t>Intro</a:t>
            </a:r>
          </a:p>
          <a:p>
            <a:pPr marL="6350"/>
            <a:r>
              <a:rPr lang="en-US" dirty="0">
                <a:effectLst/>
              </a:rPr>
              <a:t>Accelerate your response with QRadar SOAR, a market-leading security orchestration, automation, and response tool.</a:t>
            </a:r>
            <a:br>
              <a:rPr lang="en-US" dirty="0">
                <a:effectLst/>
              </a:rPr>
            </a:br>
            <a:r>
              <a:rPr lang="en-US" dirty="0">
                <a:effectLst/>
              </a:rPr>
              <a:t> </a:t>
            </a:r>
          </a:p>
          <a:p>
            <a:pPr marL="6350"/>
            <a:r>
              <a:rPr lang="en-US" b="1" dirty="0">
                <a:effectLst/>
              </a:rPr>
              <a:t>Highlights</a:t>
            </a:r>
          </a:p>
          <a:p>
            <a:pPr lvl="1" indent="-75946"/>
            <a:r>
              <a:rPr lang="en-US" dirty="0">
                <a:solidFill>
                  <a:srgbClr val="000000"/>
                </a:solidFill>
                <a:effectLst/>
              </a:rPr>
              <a:t>Respond faster - bring in alerts from disparate data sources and work on a single dashboard for investigation and response.</a:t>
            </a:r>
            <a:endParaRPr lang="en-US" dirty="0">
              <a:effectLst/>
            </a:endParaRPr>
          </a:p>
          <a:p>
            <a:pPr lvl="1" indent="-75946"/>
            <a:r>
              <a:rPr lang="en-US" dirty="0">
                <a:solidFill>
                  <a:srgbClr val="000000"/>
                </a:solidFill>
                <a:effectLst/>
              </a:rPr>
              <a:t>Unify workflows - take a more holistic approach to case management - custom layout, adaptable playbooks, and tailored response. This facilitates getting started quicker, reduces complexity, and helps improve the incident response process.</a:t>
            </a:r>
            <a:endParaRPr lang="en-US" dirty="0">
              <a:effectLst/>
            </a:endParaRPr>
          </a:p>
          <a:p>
            <a:pPr lvl="1" indent="-75946"/>
            <a:r>
              <a:rPr lang="en-US" dirty="0">
                <a:solidFill>
                  <a:srgbClr val="000000"/>
                </a:solidFill>
                <a:effectLst/>
              </a:rPr>
              <a:t>Use AI and automation to bridge the skills gap - artifact correlation, investigation, and case prioritization is automated, even before someone touches the case. The playbook evolves as the investigation proceeds, with threat enrichment happening at each stage of the process. </a:t>
            </a:r>
            <a:endParaRPr lang="en-US" dirty="0">
              <a:effectLst/>
            </a:endParaRPr>
          </a:p>
          <a:p>
            <a:pPr lvl="1" indent="-75946"/>
            <a:r>
              <a:rPr lang="en-US" dirty="0">
                <a:solidFill>
                  <a:srgbClr val="000000"/>
                </a:solidFill>
                <a:effectLst/>
              </a:rPr>
              <a:t>Prepare for and respond to privacy breaches - integrate privacy reporting tasks into your overall incident response playbooks and work together with privacy, HR and legal teams to help address regulatory requirements with </a:t>
            </a:r>
            <a:r>
              <a:rPr lang="en-US" dirty="0">
                <a:effectLst/>
              </a:rPr>
              <a:t>180+ international privacy and data breach regulations built-in.</a:t>
            </a:r>
          </a:p>
          <a:p>
            <a:pPr lvl="1" indent="-75946"/>
            <a:r>
              <a:rPr lang="en-US" dirty="0">
                <a:effectLst/>
              </a:rPr>
              <a:t>QRadar SOAR is a recent winner of a red dot user interface design award and aides in getting started quicker.</a:t>
            </a:r>
          </a:p>
          <a:p>
            <a:pPr lvl="1" indent="-75946"/>
            <a:r>
              <a:rPr lang="en-US" dirty="0">
                <a:effectLst/>
              </a:rPr>
              <a:t>Manage costs and time with prebuilt integrations for a broad ecosystem of 300+ connectors (available and updated on AppExchange for hybrid cloud use cases), while helping your team respond more quickly and effectively, cutting response time by up to 85%.</a:t>
            </a:r>
            <a:br>
              <a:rPr lang="en-US" dirty="0">
                <a:effectLst/>
              </a:rPr>
            </a:br>
            <a:endParaRPr lang="en-US" dirty="0">
              <a:effectLst/>
            </a:endParaRPr>
          </a:p>
          <a:p>
            <a:pPr marL="6350"/>
            <a:r>
              <a:rPr lang="en-US" b="1" dirty="0">
                <a:effectLst/>
              </a:rPr>
              <a:t>Transition</a:t>
            </a:r>
          </a:p>
          <a:p>
            <a:pPr marL="6350" lvl="1" indent="0">
              <a:buNone/>
            </a:pPr>
            <a:r>
              <a:rPr lang="en-US" dirty="0">
                <a:effectLst/>
              </a:rPr>
              <a:t>We’ve talked about each of our QRadar products, now let’s talk about how you can amplify SOC efficiency with an integrated suite. </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rPr>
              <a:t>IBM Security</a:t>
            </a:r>
          </a:p>
        </p:txBody>
      </p:sp>
      <p:sp>
        <p:nvSpPr>
          <p:cNvPr id="9" name="Slide Image Placeholder 8">
            <a:extLst>
              <a:ext uri="{FF2B5EF4-FFF2-40B4-BE49-F238E27FC236}">
                <a16:creationId xmlns:a16="http://schemas.microsoft.com/office/drawing/2014/main" id="{ECC6AFCD-4026-4DEA-83F2-9D1FADB92407}"/>
              </a:ext>
            </a:extLst>
          </p:cNvPr>
          <p:cNvSpPr>
            <a:spLocks noGrp="1" noRot="1" noChangeAspect="1"/>
          </p:cNvSpPr>
          <p:nvPr>
            <p:ph type="sldImg"/>
          </p:nvPr>
        </p:nvSpPr>
        <p:spPr>
          <a:xfrm>
            <a:off x="206375" y="228600"/>
            <a:ext cx="6424613" cy="3614738"/>
          </a:xfrm>
        </p:spPr>
      </p:sp>
      <p:sp>
        <p:nvSpPr>
          <p:cNvPr id="2" name="Slide Number Placeholder 1">
            <a:extLst>
              <a:ext uri="{FF2B5EF4-FFF2-40B4-BE49-F238E27FC236}">
                <a16:creationId xmlns:a16="http://schemas.microsoft.com/office/drawing/2014/main" id="{F16855E2-1BBA-664A-6D42-85600A0146F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53</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186687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7525" y="247650"/>
            <a:ext cx="3246438" cy="1827213"/>
          </a:xfrm>
        </p:spPr>
      </p:sp>
      <p:sp>
        <p:nvSpPr>
          <p:cNvPr id="3" name="Notes Placeholder 2"/>
          <p:cNvSpPr>
            <a:spLocks noGrp="1"/>
          </p:cNvSpPr>
          <p:nvPr>
            <p:ph type="body" idx="1"/>
          </p:nvPr>
        </p:nvSpPr>
        <p:spPr>
          <a:xfrm>
            <a:off x="190501" y="2190750"/>
            <a:ext cx="6438900" cy="6649610"/>
          </a:xfrm>
          <a:prstGeom prst="rect">
            <a:avLst/>
          </a:prstGeom>
        </p:spPr>
        <p:txBody>
          <a:bodyPr/>
          <a:lstStyle/>
          <a:p>
            <a:pPr marL="0" indent="0">
              <a:buFont typeface="Arial" panose="020B0604020202020204" pitchFamily="34" charset="0"/>
              <a:buNone/>
            </a:pPr>
            <a:r>
              <a:rPr lang="en-US" sz="900" kern="1200" dirty="0">
                <a:solidFill>
                  <a:srgbClr val="000000"/>
                </a:solidFill>
                <a:effectLst/>
                <a:latin typeface="IBM Plex Sans Light" panose="020B0403050203000203" pitchFamily="34" charset="0"/>
              </a:rPr>
              <a:t>Because we believe security is a team sport, we’ve invested heavily on improving security solutions you already have by partnering with all sorts of security, cloud and SaaS vendors.   </a:t>
            </a:r>
            <a:br>
              <a:rPr lang="en-US" sz="900" kern="1200" dirty="0">
                <a:solidFill>
                  <a:srgbClr val="000000"/>
                </a:solidFill>
                <a:effectLst/>
                <a:latin typeface="IBM Plex Sans Light" panose="020B0403050203000203" pitchFamily="34" charset="0"/>
              </a:rPr>
            </a:br>
            <a:r>
              <a:rPr lang="en-US" sz="900" dirty="0">
                <a:solidFill>
                  <a:srgbClr val="000000"/>
                </a:solidFill>
                <a:latin typeface="IBM Plex Sans Light" panose="020B0403050203000203" pitchFamily="34" charset="0"/>
              </a:rPr>
              <a:t> </a:t>
            </a:r>
          </a:p>
          <a:p>
            <a:pPr lvl="1">
              <a:lnSpc>
                <a:spcPct val="110000"/>
              </a:lnSpc>
              <a:spcBef>
                <a:spcPts val="0"/>
              </a:spcBef>
              <a:defRPr/>
            </a:pPr>
            <a:r>
              <a:rPr lang="en-US" kern="1200" dirty="0">
                <a:solidFill>
                  <a:srgbClr val="000000"/>
                </a:solidFill>
                <a:effectLst/>
                <a:latin typeface="IBM Plex Sans Light" panose="020B0403050203000203" pitchFamily="34" charset="0"/>
              </a:rPr>
              <a:t>We have close to 200 members of our Technology Alliance Program (TAP) who’ve collaborated with us to build integrations and Apps on our products &amp; platforms to make our products work better together for our mutual customers.  Our TAP program is open to all technology companies, including companies we sometimes compete against, to make sure our solutions are performing well together.</a:t>
            </a:r>
          </a:p>
          <a:p>
            <a:pPr lvl="1">
              <a:lnSpc>
                <a:spcPct val="110000"/>
              </a:lnSpc>
              <a:spcBef>
                <a:spcPts val="0"/>
              </a:spcBef>
              <a:defRPr/>
            </a:pPr>
            <a:r>
              <a:rPr lang="en-US" kern="1200" dirty="0">
                <a:solidFill>
                  <a:srgbClr val="000000"/>
                </a:solidFill>
                <a:effectLst/>
                <a:latin typeface="IBM Plex Sans Light" panose="020B0403050203000203" pitchFamily="34" charset="0"/>
              </a:rPr>
              <a:t>We also have over 15 members of our Security Services Alliance program, who collaborate closely with IBM Security services on joint customer solutions. </a:t>
            </a:r>
          </a:p>
          <a:p>
            <a:pPr lvl="1"/>
            <a:r>
              <a:rPr lang="en-US" kern="1200" dirty="0">
                <a:solidFill>
                  <a:srgbClr val="000000"/>
                </a:solidFill>
                <a:effectLst/>
                <a:latin typeface="IBM Plex Sans Light" panose="020B0403050203000203" pitchFamily="34" charset="0"/>
              </a:rPr>
              <a:t>There are many dimensions to Open. We’ve partnered with OASIS and other security companies and organizations to create the Open Cybersecurity Alliance (OCA), to improves interoperability of security technologies through open source code development, standards, and tooling that connects products across the entire security ecosystem.</a:t>
            </a:r>
            <a:r>
              <a:rPr lang="en-US" dirty="0">
                <a:solidFill>
                  <a:srgbClr val="000000"/>
                </a:solidFill>
                <a:latin typeface="IBM Plex Sans Light" panose="020B0403050203000203" pitchFamily="34" charset="0"/>
              </a:rPr>
              <a:t> Two of these open source technologies contributed by IBM (STIX Shifter and Kestrel) are core to our QRadar XDR Connect product and Cloud Pak for Security platform.</a:t>
            </a:r>
            <a:r>
              <a:rPr lang="en-US" kern="1200" dirty="0">
                <a:solidFill>
                  <a:srgbClr val="000000"/>
                </a:solidFill>
                <a:effectLst/>
                <a:latin typeface="IBM Plex Sans Light" panose="020B0403050203000203" pitchFamily="34" charset="0"/>
              </a:rPr>
              <a:t> </a:t>
            </a:r>
            <a:r>
              <a:rPr lang="en-US" dirty="0">
                <a:solidFill>
                  <a:srgbClr val="000000"/>
                </a:solidFill>
                <a:latin typeface="IBM Plex Sans Light" panose="020B0403050203000203" pitchFamily="34" charset="0"/>
                <a:hlinkClick r:id="rId3"/>
              </a:rPr>
              <a:t>https://opencybersecurityalliance.org/</a:t>
            </a:r>
            <a:endParaRPr lang="en-US" dirty="0">
              <a:solidFill>
                <a:srgbClr val="000000"/>
              </a:solidFill>
              <a:latin typeface="IBM Plex Sans Light" panose="020B0403050203000203" pitchFamily="34" charset="0"/>
            </a:endParaRPr>
          </a:p>
          <a:p>
            <a:pPr lvl="1"/>
            <a:r>
              <a:rPr lang="en-US" dirty="0">
                <a:solidFill>
                  <a:srgbClr val="000000"/>
                </a:solidFill>
                <a:latin typeface="IBM Plex Sans Light" panose="020B0403050203000203" pitchFamily="34" charset="0"/>
              </a:rPr>
              <a:t>IBM has recently partnered with AWS, Splunk, and 17 other companies to launch and support the Open Cybersecurity Schema Framework (OCSF), </a:t>
            </a:r>
            <a:r>
              <a:rPr lang="en-US" sz="1000" u="none" strike="noStrike" dirty="0">
                <a:solidFill>
                  <a:srgbClr val="333333"/>
                </a:solidFill>
                <a:effectLst/>
                <a:latin typeface="IBM Plex Sans Light" panose="020B0403050203000203" pitchFamily="34" charset="0"/>
              </a:rPr>
              <a:t>an open specification for the normalization of security telemetry across a wide range of security products and services to simplify interoperability of security data. </a:t>
            </a:r>
          </a:p>
          <a:p>
            <a:pPr lvl="2"/>
            <a:r>
              <a:rPr lang="en-US" dirty="0">
                <a:solidFill>
                  <a:srgbClr val="000000"/>
                </a:solidFill>
                <a:latin typeface="IBM Plex Sans Light" panose="020B0403050203000203" pitchFamily="34" charset="0"/>
                <a:hlinkClick r:id="rId4"/>
              </a:rPr>
              <a:t>https://aws.amazon.com/blogs/security/aws-co-announces-release-of-the-open-cybersecurity-schema-framework-ocsf-project/</a:t>
            </a:r>
            <a:endParaRPr lang="en-US" dirty="0">
              <a:solidFill>
                <a:srgbClr val="000000"/>
              </a:solidFill>
              <a:latin typeface="IBM Plex Sans Light" panose="020B0403050203000203" pitchFamily="34" charset="0"/>
            </a:endParaRPr>
          </a:p>
          <a:p>
            <a:pPr lvl="2"/>
            <a:r>
              <a:rPr lang="en-US" dirty="0">
                <a:solidFill>
                  <a:srgbClr val="000000"/>
                </a:solidFill>
                <a:latin typeface="IBM Plex Sans Light" panose="020B0403050203000203" pitchFamily="34" charset="0"/>
                <a:hlinkClick r:id="rId5"/>
              </a:rPr>
              <a:t>https://community.ibm.com/community/user/security/blogs/dan-schofield/2022/08/10/ocsf-open-cybersecurity-framework/</a:t>
            </a:r>
            <a:endParaRPr lang="en-US" dirty="0">
              <a:solidFill>
                <a:srgbClr val="000000"/>
              </a:solidFill>
              <a:latin typeface="IBM Plex Sans Light" panose="020B0403050203000203" pitchFamily="34" charset="0"/>
            </a:endParaRPr>
          </a:p>
          <a:p>
            <a:pPr lvl="1"/>
            <a:r>
              <a:rPr lang="en-US" dirty="0">
                <a:solidFill>
                  <a:srgbClr val="000000"/>
                </a:solidFill>
                <a:latin typeface="IBM Plex Sans Light" panose="020B0403050203000203" pitchFamily="34" charset="0"/>
              </a:rPr>
              <a:t>We are also strong supporters of the MITRE </a:t>
            </a:r>
            <a:r>
              <a:rPr lang="en-US" dirty="0" err="1">
                <a:solidFill>
                  <a:srgbClr val="000000"/>
                </a:solidFill>
                <a:latin typeface="IBM Plex Sans Light" panose="020B0403050203000203" pitchFamily="34" charset="0"/>
              </a:rPr>
              <a:t>Att&amp;ck</a:t>
            </a:r>
            <a:r>
              <a:rPr lang="en-US" dirty="0">
                <a:solidFill>
                  <a:srgbClr val="000000"/>
                </a:solidFill>
                <a:latin typeface="IBM Plex Sans Light" panose="020B0403050203000203" pitchFamily="34" charset="0"/>
              </a:rPr>
              <a:t> framework in our products, the Fido alliance authentication standards, and we are a proud founding sponsor of Quad9, a free, secure and private DNS service.</a:t>
            </a:r>
          </a:p>
          <a:p>
            <a:pPr lvl="1"/>
            <a:r>
              <a:rPr lang="en-US" dirty="0">
                <a:solidFill>
                  <a:srgbClr val="000000"/>
                </a:solidFill>
                <a:latin typeface="IBM Plex Sans Light" panose="020B0403050203000203" pitchFamily="34" charset="0"/>
              </a:rPr>
              <a:t>We have a steady stream of new integrations and collaborations through our open alliances and TAP program. Most notable include our strong collaboration with AWS and their native security capabilities across our portfolio, including:</a:t>
            </a:r>
          </a:p>
          <a:p>
            <a:pPr marL="233363" lvl="2" indent="-109538"/>
            <a:r>
              <a:rPr lang="en-US" dirty="0">
                <a:solidFill>
                  <a:srgbClr val="000000"/>
                </a:solidFill>
                <a:latin typeface="IBM Plex Sans Light" panose="020B0403050203000203" pitchFamily="34" charset="0"/>
              </a:rPr>
              <a:t>AWS Security Competency certification for QRadar and Security Services, and integrations with 10 native AWS Security services and QRadar SIEM.</a:t>
            </a:r>
          </a:p>
          <a:p>
            <a:pPr marL="233363" lvl="2" indent="-109538"/>
            <a:r>
              <a:rPr lang="en-US" dirty="0">
                <a:solidFill>
                  <a:srgbClr val="000000"/>
                </a:solidFill>
                <a:latin typeface="IBM Plex Sans Light" panose="020B0403050203000203" pitchFamily="34" charset="0"/>
              </a:rPr>
              <a:t>IBM was a launch partner at Re:Invent 2022 with AWS on their latest security innovations Amazon Security Lake and  AWS Verified Access, as well as GuardDuty, Cloud Trails and many more.</a:t>
            </a:r>
          </a:p>
          <a:p>
            <a:pPr marL="233363" lvl="2" indent="-109538"/>
            <a:r>
              <a:rPr lang="en-US" dirty="0">
                <a:solidFill>
                  <a:srgbClr val="000000"/>
                </a:solidFill>
                <a:latin typeface="IBM Plex Sans Light" panose="020B0403050203000203" pitchFamily="34" charset="0"/>
              </a:rPr>
              <a:t>We also have paid listings available in AWS Marketplace for QRadar, Guardium, Trusteer, and Verify, and an AWS QuickStart guide for CP4S.</a:t>
            </a:r>
            <a:br>
              <a:rPr lang="en-US" dirty="0">
                <a:solidFill>
                  <a:srgbClr val="000000"/>
                </a:solidFill>
                <a:latin typeface="IBM Plex Sans Light" panose="020B0403050203000203" pitchFamily="34" charset="0"/>
              </a:rPr>
            </a:br>
            <a:endParaRPr lang="en-US" sz="900" dirty="0">
              <a:solidFill>
                <a:srgbClr val="000000"/>
              </a:solidFill>
              <a:latin typeface="IBM Plex Sans Light" panose="020B0403050203000203" pitchFamily="34" charset="0"/>
            </a:endParaRPr>
          </a:p>
          <a:p>
            <a:pPr lvl="1">
              <a:lnSpc>
                <a:spcPct val="110000"/>
              </a:lnSpc>
              <a:spcBef>
                <a:spcPts val="0"/>
              </a:spcBef>
              <a:defRPr/>
            </a:pPr>
            <a:r>
              <a:rPr lang="en-US" dirty="0">
                <a:solidFill>
                  <a:srgbClr val="000000"/>
                </a:solidFill>
                <a:latin typeface="IBM Plex Sans Light" panose="020B0403050203000203" pitchFamily="34" charset="0"/>
              </a:rPr>
              <a:t>Zscaler and IBM Security’s major new relationship around Zero Trust for IBM Security services and products. New integrated use case support for Zscaler’s Private Access product (zero trust network access) with QRadar and Verify, and Zscaler Internet Access with SOAR, QRadar, Verify, MaaS360.</a:t>
            </a:r>
            <a:endParaRPr lang="en-US" sz="900" dirty="0">
              <a:solidFill>
                <a:srgbClr val="000000"/>
              </a:solidFill>
              <a:latin typeface="IBM Plex Sans Light" panose="020B0403050203000203" pitchFamily="34" charset="0"/>
            </a:endParaRPr>
          </a:p>
          <a:p>
            <a:pPr marL="233363" lvl="1" indent="-109538">
              <a:buFont typeface="Arial" panose="020B0604020202020204" pitchFamily="34" charset="0"/>
              <a:buChar char="•"/>
            </a:pPr>
            <a:r>
              <a:rPr lang="en-US" sz="900" kern="1200" dirty="0">
                <a:solidFill>
                  <a:schemeClr val="bg1"/>
                </a:solidFill>
                <a:effectLst/>
                <a:latin typeface="IBM Plex Sans Light" panose="020B0403050203000203" pitchFamily="34" charset="0"/>
              </a:rPr>
              <a:t>Illumio is a leader in in network segmentation and delivers a suite of solutions that are purpose-built for Zero Trust security. The Illumio App for QRadar provides critical cloud and data center visibility to help security teams pinpoint potential attacks and identify compromised workloads.</a:t>
            </a:r>
            <a:r>
              <a:rPr lang="en-US" sz="900" i="1" kern="1200" dirty="0">
                <a:solidFill>
                  <a:schemeClr val="bg1"/>
                </a:solidFill>
                <a:effectLst/>
                <a:latin typeface="IBM Plex Sans Light" panose="020B0403050203000203" pitchFamily="34" charset="0"/>
              </a:rPr>
              <a:t> &lt;And an upcoming integration with Cloud Pak for Security enables teams to orchestrate incident response across the most critical threats including ransomware.&gt; </a:t>
            </a:r>
            <a:r>
              <a:rPr lang="en-US" sz="900" kern="1200" dirty="0">
                <a:solidFill>
                  <a:schemeClr val="bg1"/>
                </a:solidFill>
                <a:effectLst/>
                <a:latin typeface="IBM Plex Sans Light" panose="020B0403050203000203" pitchFamily="34" charset="0"/>
              </a:rPr>
              <a:t>The partnership between IBM Security and Illumio enables teams to achieve earlier detection and response while accelerating an organization’s Zero Trust journey.</a:t>
            </a:r>
            <a:endParaRPr lang="en-US" sz="900" dirty="0">
              <a:solidFill>
                <a:srgbClr val="000000"/>
              </a:solidFill>
              <a:latin typeface="IBM Plex Sans Light" panose="020B0403050203000203" pitchFamily="34" charset="0"/>
            </a:endParaRPr>
          </a:p>
        </p:txBody>
      </p:sp>
      <p:sp>
        <p:nvSpPr>
          <p:cNvPr id="4" name="Footer Placeholder 3">
            <a:extLst>
              <a:ext uri="{FF2B5EF4-FFF2-40B4-BE49-F238E27FC236}">
                <a16:creationId xmlns:a16="http://schemas.microsoft.com/office/drawing/2014/main" id="{E4366025-5C58-6EB3-B468-06FA5D99D2ED}"/>
              </a:ext>
            </a:extLst>
          </p:cNvPr>
          <p:cNvSpPr>
            <a:spLocks noGrp="1"/>
          </p:cNvSpPr>
          <p:nvPr>
            <p:ph type="ftr" sz="quarter" idx="4"/>
          </p:nvPr>
        </p:nvSpPr>
        <p:spPr/>
        <p:txBody>
          <a:bodyPr/>
          <a:lstStyle/>
          <a:p>
            <a:r>
              <a:rPr lang="en-US"/>
              <a:t>IBM Security</a:t>
            </a:r>
            <a:endParaRPr lang="en-US" dirty="0"/>
          </a:p>
        </p:txBody>
      </p:sp>
      <p:sp>
        <p:nvSpPr>
          <p:cNvPr id="7" name="Slide Number Placeholder 6">
            <a:extLst>
              <a:ext uri="{FF2B5EF4-FFF2-40B4-BE49-F238E27FC236}">
                <a16:creationId xmlns:a16="http://schemas.microsoft.com/office/drawing/2014/main" id="{B42FD738-22DA-53F2-37E2-CE1FB84331A8}"/>
              </a:ext>
            </a:extLst>
          </p:cNvPr>
          <p:cNvSpPr>
            <a:spLocks noGrp="1"/>
          </p:cNvSpPr>
          <p:nvPr>
            <p:ph type="sldNum" sz="quarter" idx="5"/>
          </p:nvPr>
        </p:nvSpPr>
        <p:spPr/>
        <p:txBody>
          <a:bodyPr/>
          <a:lstStyle/>
          <a:p>
            <a:fld id="{6E2E38B8-B0B4-AD41-AC6E-B781F46A9FD3}" type="slidenum">
              <a:rPr lang="en-US" smtClean="0"/>
              <a:pPr/>
              <a:t>54</a:t>
            </a:fld>
            <a:endParaRPr lang="en-US" dirty="0"/>
          </a:p>
        </p:txBody>
      </p:sp>
    </p:spTree>
    <p:extLst>
      <p:ext uri="{BB962C8B-B14F-4D97-AF65-F5344CB8AC3E}">
        <p14:creationId xmlns:p14="http://schemas.microsoft.com/office/powerpoint/2010/main" val="4352420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188" y="220663"/>
            <a:ext cx="6356350" cy="3576637"/>
          </a:xfrm>
        </p:spPr>
      </p:sp>
      <p:sp>
        <p:nvSpPr>
          <p:cNvPr id="3" name="Notes Placeholder 2"/>
          <p:cNvSpPr>
            <a:spLocks noGrp="1"/>
          </p:cNvSpPr>
          <p:nvPr>
            <p:ph type="body" idx="1"/>
          </p:nvPr>
        </p:nvSpPr>
        <p:spPr/>
        <p:txBody>
          <a:bodyPr/>
          <a:lstStyle/>
          <a:p>
            <a:r>
              <a:rPr lang="en-US" i="1" dirty="0">
                <a:solidFill>
                  <a:srgbClr val="000000"/>
                </a:solidFill>
              </a:rPr>
              <a:t>[Presenter: This is an alternative architectural view of the security platform that visualizes how </a:t>
            </a:r>
            <a:r>
              <a:rPr lang="en-US" b="0" i="1" u="none" strike="noStrike" dirty="0">
                <a:solidFill>
                  <a:srgbClr val="000000"/>
                </a:solidFill>
                <a:effectLst/>
                <a:latin typeface="IBM Plex Sans" panose="020B0503050203000203" pitchFamily="34" charset="0"/>
              </a:rPr>
              <a:t>our key layers of investments work together --- services, technology, platform, ecosystem&gt;</a:t>
            </a:r>
          </a:p>
          <a:p>
            <a:endParaRPr lang="en-US" b="0" i="0" u="none" strike="noStrike" dirty="0">
              <a:solidFill>
                <a:srgbClr val="000000"/>
              </a:solidFill>
              <a:effectLst/>
              <a:latin typeface="IBM Plex Sans" panose="020B0503050203000203" pitchFamily="34" charset="0"/>
            </a:endParaRPr>
          </a:p>
          <a:p>
            <a:r>
              <a:rPr lang="en-US" dirty="0">
                <a:solidFill>
                  <a:srgbClr val="000000"/>
                </a:solidFill>
              </a:rPr>
              <a:t>Our strategy is to provide an open and unified approach to security on a common platform of AI-driven technology. </a:t>
            </a:r>
          </a:p>
          <a:p>
            <a:r>
              <a:rPr lang="en-US" dirty="0">
                <a:solidFill>
                  <a:srgbClr val="000000"/>
                </a:solidFill>
              </a:rPr>
              <a:t>Cloud Pak for Security, along with our consulting and managed services expertise, is designed to help clients:</a:t>
            </a:r>
          </a:p>
          <a:p>
            <a:endParaRPr lang="en-US" noProof="0" dirty="0">
              <a:solidFill>
                <a:srgbClr val="000000"/>
              </a:solidFill>
              <a:sym typeface="Helvetica"/>
            </a:endParaRPr>
          </a:p>
          <a:p>
            <a:pPr marL="171450" lvl="0" indent="-171450">
              <a:buFont typeface="Arial" panose="020B0604020202020204" pitchFamily="34" charset="0"/>
              <a:buChar char="•"/>
            </a:pPr>
            <a:r>
              <a:rPr lang="en-US" dirty="0">
                <a:solidFill>
                  <a:srgbClr val="000000"/>
                </a:solidFill>
                <a:sym typeface="Helvetica"/>
              </a:rPr>
              <a:t>Gain deeper</a:t>
            </a:r>
            <a:r>
              <a:rPr lang="en-US" noProof="0" dirty="0">
                <a:solidFill>
                  <a:srgbClr val="000000"/>
                </a:solidFill>
                <a:sym typeface="Helvetica"/>
              </a:rPr>
              <a:t> security insights by connecting tools – whether IBM or 3rd party, and data – wherever it lives.</a:t>
            </a:r>
          </a:p>
          <a:p>
            <a:pPr marL="171450" lvl="0" indent="-171450">
              <a:buFont typeface="Arial" panose="020B0604020202020204" pitchFamily="34" charset="0"/>
              <a:buChar char="•"/>
            </a:pPr>
            <a:endParaRPr lang="en-US" noProof="0" dirty="0">
              <a:solidFill>
                <a:srgbClr val="000000"/>
              </a:solidFill>
              <a:sym typeface="Helvetica"/>
            </a:endParaRPr>
          </a:p>
          <a:p>
            <a:pPr marL="171450" lvl="0" indent="-171450">
              <a:buFont typeface="Arial" panose="020B0604020202020204" pitchFamily="34" charset="0"/>
              <a:buChar char="•"/>
            </a:pPr>
            <a:r>
              <a:rPr lang="en-US" noProof="0" dirty="0">
                <a:solidFill>
                  <a:srgbClr val="000000"/>
                </a:solidFill>
                <a:sym typeface="Helvetica"/>
              </a:rPr>
              <a:t>Respond faster to security incidents with AI and automation built-in.</a:t>
            </a:r>
          </a:p>
          <a:p>
            <a:pPr marL="171450" lvl="0" indent="-171450">
              <a:buFont typeface="Arial" panose="020B0604020202020204" pitchFamily="34" charset="0"/>
              <a:buChar char="•"/>
            </a:pPr>
            <a:endParaRPr lang="en-US" noProof="0" dirty="0">
              <a:solidFill>
                <a:srgbClr val="000000"/>
              </a:solidFill>
              <a:sym typeface="Helvetica"/>
            </a:endParaRPr>
          </a:p>
          <a:p>
            <a:pPr marL="171450" lvl="0" indent="-171450">
              <a:buFont typeface="Arial" panose="020B0604020202020204" pitchFamily="34" charset="0"/>
              <a:buChar char="•"/>
            </a:pPr>
            <a:r>
              <a:rPr lang="en-US" noProof="0" dirty="0">
                <a:solidFill>
                  <a:srgbClr val="000000"/>
                </a:solidFill>
                <a:sym typeface="Helvetica"/>
              </a:rPr>
              <a:t>And can run anywhere using a modern and modular approach to offer flexibility, extensibility, and avoid vendor lock-in.</a:t>
            </a:r>
          </a:p>
          <a:p>
            <a:pPr marL="171450" lvl="0" indent="-171450">
              <a:buFont typeface="Arial" panose="020B0604020202020204" pitchFamily="34" charset="0"/>
              <a:buChar char="•"/>
            </a:pPr>
            <a:endParaRPr lang="en-US" i="1" dirty="0">
              <a:solidFill>
                <a:srgbClr val="000000"/>
              </a:solidFill>
            </a:endParaRPr>
          </a:p>
          <a:p>
            <a:endParaRPr lang="en-US" dirty="0">
              <a:solidFill>
                <a:srgbClr val="000000"/>
              </a:solidFill>
            </a:endParaRPr>
          </a:p>
        </p:txBody>
      </p:sp>
      <p:sp>
        <p:nvSpPr>
          <p:cNvPr id="6" name="Footer Placeholder 5">
            <a:extLst>
              <a:ext uri="{FF2B5EF4-FFF2-40B4-BE49-F238E27FC236}">
                <a16:creationId xmlns:a16="http://schemas.microsoft.com/office/drawing/2014/main" id="{F1F57E37-90BB-358E-071D-291BE8B5C865}"/>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7" name="Slide Number Placeholder 6">
            <a:extLst>
              <a:ext uri="{FF2B5EF4-FFF2-40B4-BE49-F238E27FC236}">
                <a16:creationId xmlns:a16="http://schemas.microsoft.com/office/drawing/2014/main" id="{86AE1222-37DF-47E4-2130-00D575315B97}"/>
              </a:ext>
            </a:extLst>
          </p:cNvPr>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55</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23520680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sz="900" dirty="0"/>
              <a:t>The industry is on an Open Security Journey</a:t>
            </a:r>
          </a:p>
          <a:p>
            <a:endParaRPr lang="en-US" sz="900" dirty="0"/>
          </a:p>
          <a:p>
            <a:pPr defTabSz="1829311">
              <a:spcBef>
                <a:spcPts val="1600"/>
              </a:spcBef>
              <a:defRPr/>
            </a:pPr>
            <a:r>
              <a:rPr lang="en-US" sz="1050" b="1" dirty="0">
                <a:solidFill>
                  <a:srgbClr val="0F62FE"/>
                </a:solidFill>
                <a:latin typeface="IBM Plex Sans" panose="020B0503050203000203" pitchFamily="34" charset="0"/>
                <a:ea typeface="ＭＳ Ｐゴシック"/>
              </a:rPr>
              <a:t>Foundational Standards</a:t>
            </a:r>
          </a:p>
          <a:p>
            <a:pPr marL="313271" indent="-313271" defTabSz="1829311">
              <a:spcBef>
                <a:spcPts val="1600"/>
              </a:spcBef>
              <a:buFont typeface="System Font Regular"/>
              <a:buChar char="–"/>
              <a:defRPr/>
            </a:pPr>
            <a:r>
              <a:rPr lang="en-US" sz="900" dirty="0">
                <a:solidFill>
                  <a:srgbClr val="1D3649"/>
                </a:solidFill>
                <a:ea typeface="ＭＳ Ｐゴシック"/>
              </a:rPr>
              <a:t>Foundational security elements</a:t>
            </a:r>
          </a:p>
          <a:p>
            <a:pPr marL="313271" indent="-313271" defTabSz="1829311">
              <a:spcBef>
                <a:spcPts val="1600"/>
              </a:spcBef>
              <a:buFont typeface="System Font Regular"/>
              <a:buChar char="–"/>
              <a:defRPr/>
            </a:pPr>
            <a:r>
              <a:rPr lang="en-US" sz="900" dirty="0">
                <a:solidFill>
                  <a:srgbClr val="1D3649"/>
                </a:solidFill>
                <a:ea typeface="ＭＳ Ｐゴシック"/>
              </a:rPr>
              <a:t>Encryption, identity, data interchange </a:t>
            </a:r>
          </a:p>
          <a:p>
            <a:pPr marL="313271" indent="-313271" defTabSz="1829311">
              <a:spcBef>
                <a:spcPts val="1600"/>
              </a:spcBef>
              <a:buFont typeface="System Font Regular"/>
              <a:buChar char="–"/>
              <a:defRPr/>
            </a:pPr>
            <a:r>
              <a:rPr lang="en-US" sz="900" dirty="0">
                <a:solidFill>
                  <a:srgbClr val="1D3649"/>
                </a:solidFill>
                <a:ea typeface="ＭＳ Ｐゴシック"/>
              </a:rPr>
              <a:t>Enable development of secure applications and services</a:t>
            </a:r>
          </a:p>
          <a:p>
            <a:pPr marL="313271" indent="-313271" defTabSz="1829311">
              <a:spcBef>
                <a:spcPts val="1600"/>
              </a:spcBef>
              <a:buFont typeface="System Font Regular"/>
              <a:buChar char="–"/>
              <a:defRPr/>
            </a:pPr>
            <a:endParaRPr lang="en-US" sz="900" dirty="0">
              <a:solidFill>
                <a:srgbClr val="1D3649"/>
              </a:solidFill>
              <a:ea typeface="ＭＳ Ｐゴシック"/>
            </a:endParaRPr>
          </a:p>
          <a:p>
            <a:pPr marL="0" marR="0" lvl="0" indent="0" defTabSz="1829311" eaLnBrk="1" fontAlgn="auto" latinLnBrk="0" hangingPunct="1">
              <a:lnSpc>
                <a:spcPct val="100000"/>
              </a:lnSpc>
              <a:spcBef>
                <a:spcPts val="1600"/>
              </a:spcBef>
              <a:spcAft>
                <a:spcPts val="0"/>
              </a:spcAft>
              <a:buClrTx/>
              <a:buSzTx/>
              <a:buFontTx/>
              <a:buNone/>
              <a:tabLst/>
              <a:defRPr/>
            </a:pPr>
            <a:r>
              <a:rPr kumimoji="0" lang="en-US" sz="1050" b="1" i="0" u="none" strike="noStrike" kern="0" cap="none" spc="0" normalizeH="0" baseline="0" noProof="0" dirty="0">
                <a:ln>
                  <a:noFill/>
                </a:ln>
                <a:solidFill>
                  <a:srgbClr val="0F62FE"/>
                </a:solidFill>
                <a:effectLst/>
                <a:uLnTx/>
                <a:uFillTx/>
                <a:latin typeface="IBM Plex Sans" panose="020B0503050203000203" pitchFamily="34" charset="0"/>
                <a:ea typeface="ＭＳ Ｐゴシック"/>
              </a:rPr>
              <a:t>Operational Standards and Compliance</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900" b="0" i="0" u="none" strike="noStrike" kern="0" cap="none" spc="0" normalizeH="0" baseline="0" noProof="0" dirty="0">
                <a:ln>
                  <a:noFill/>
                </a:ln>
                <a:solidFill>
                  <a:srgbClr val="1D3649"/>
                </a:solidFill>
                <a:effectLst/>
                <a:uLnTx/>
                <a:uFillTx/>
                <a:ea typeface="ＭＳ Ｐゴシック"/>
              </a:rPr>
              <a:t>Best practice consumption from regulators and industry bodies</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900" b="0" i="0" u="none" strike="noStrike" kern="0" cap="none" spc="0" normalizeH="0" baseline="0" noProof="0" dirty="0">
                <a:ln>
                  <a:noFill/>
                </a:ln>
                <a:solidFill>
                  <a:srgbClr val="1D3649"/>
                </a:solidFill>
                <a:effectLst/>
                <a:uLnTx/>
                <a:uFillTx/>
                <a:ea typeface="ＭＳ Ｐゴシック"/>
              </a:rPr>
              <a:t>Continuous policy monitoring and enforcement</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900" b="0" i="0" u="none" strike="noStrike" kern="0" cap="none" spc="0" normalizeH="0" baseline="0" noProof="0" dirty="0">
                <a:ln>
                  <a:noFill/>
                </a:ln>
                <a:solidFill>
                  <a:srgbClr val="1D3649"/>
                </a:solidFill>
                <a:effectLst/>
                <a:uLnTx/>
                <a:uFillTx/>
                <a:ea typeface="ＭＳ Ｐゴシック"/>
              </a:rPr>
              <a:t>Vulnerability normalization and prioritization</a:t>
            </a:r>
            <a:endParaRPr lang="en-US" sz="900" dirty="0">
              <a:solidFill>
                <a:srgbClr val="1D3649"/>
              </a:solidFill>
              <a:ea typeface="ＭＳ Ｐゴシック"/>
            </a:endParaRPr>
          </a:p>
          <a:p>
            <a:pPr marL="313271" indent="-313271" defTabSz="1829311">
              <a:spcBef>
                <a:spcPts val="1600"/>
              </a:spcBef>
              <a:buFont typeface="System Font Regular"/>
              <a:buChar char="–"/>
              <a:defRPr/>
            </a:pPr>
            <a:endParaRPr lang="en-US" sz="900" dirty="0">
              <a:solidFill>
                <a:srgbClr val="1D3649"/>
              </a:solidFill>
              <a:ea typeface="ＭＳ Ｐゴシック"/>
            </a:endParaRPr>
          </a:p>
          <a:p>
            <a:pPr defTabSz="1829311">
              <a:spcBef>
                <a:spcPts val="1600"/>
              </a:spcBef>
              <a:defRPr/>
            </a:pPr>
            <a:r>
              <a:rPr lang="en-US" sz="1050" b="1" dirty="0">
                <a:solidFill>
                  <a:srgbClr val="0F62FE"/>
                </a:solidFill>
                <a:latin typeface="IBM Plex Sans" panose="020B0503050203000203" pitchFamily="34" charset="0"/>
                <a:ea typeface="ＭＳ Ｐゴシック"/>
              </a:rPr>
              <a:t>Threat Intelligence Sharing</a:t>
            </a:r>
            <a:endParaRPr lang="en-US" sz="900" dirty="0">
              <a:solidFill>
                <a:srgbClr val="1D3649"/>
              </a:solidFill>
              <a:ea typeface="ＭＳ Ｐゴシック"/>
            </a:endParaRPr>
          </a:p>
          <a:p>
            <a:pPr marL="313271" indent="-313271" defTabSz="1829311">
              <a:spcBef>
                <a:spcPts val="1600"/>
              </a:spcBef>
              <a:buFont typeface="System Font Regular"/>
              <a:buChar char="–"/>
              <a:defRPr/>
            </a:pPr>
            <a:r>
              <a:rPr lang="en-US" sz="900" dirty="0">
                <a:solidFill>
                  <a:srgbClr val="1D3649"/>
                </a:solidFill>
                <a:ea typeface="ＭＳ Ｐゴシック"/>
              </a:rPr>
              <a:t>Commercial and OSINT feeds</a:t>
            </a:r>
          </a:p>
          <a:p>
            <a:pPr marL="313271" indent="-313271" defTabSz="1829311">
              <a:spcBef>
                <a:spcPts val="1600"/>
              </a:spcBef>
              <a:buFont typeface="System Font Regular"/>
              <a:buChar char="–"/>
              <a:defRPr/>
            </a:pPr>
            <a:r>
              <a:rPr lang="en-US" sz="900" dirty="0">
                <a:solidFill>
                  <a:srgbClr val="1D3649"/>
                </a:solidFill>
                <a:ea typeface="ＭＳ Ｐゴシック"/>
              </a:rPr>
              <a:t>ISAC / ISAO sharing</a:t>
            </a:r>
          </a:p>
          <a:p>
            <a:pPr marL="313271" indent="-313271" defTabSz="1829311">
              <a:spcBef>
                <a:spcPts val="1600"/>
              </a:spcBef>
              <a:buFont typeface="System Font Regular"/>
              <a:buChar char="–"/>
              <a:defRPr/>
            </a:pPr>
            <a:r>
              <a:rPr lang="en-US" sz="900" dirty="0">
                <a:solidFill>
                  <a:srgbClr val="1D3649"/>
                </a:solidFill>
                <a:ea typeface="ＭＳ Ｐゴシック"/>
              </a:rPr>
              <a:t>Intelligence operationalization </a:t>
            </a:r>
          </a:p>
          <a:p>
            <a:pPr marL="313271" indent="-313271" defTabSz="1829311">
              <a:spcBef>
                <a:spcPts val="1600"/>
              </a:spcBef>
              <a:buFont typeface="System Font Regular"/>
              <a:buChar char="–"/>
              <a:defRPr/>
            </a:pPr>
            <a:r>
              <a:rPr lang="en-US" sz="900" dirty="0">
                <a:solidFill>
                  <a:srgbClr val="1D3649"/>
                </a:solidFill>
                <a:ea typeface="ＭＳ Ｐゴシック"/>
              </a:rPr>
              <a:t>Creation of organization-specific intelligence</a:t>
            </a:r>
            <a:br>
              <a:rPr lang="en-US" sz="900" dirty="0">
                <a:solidFill>
                  <a:srgbClr val="1D3649"/>
                </a:solidFill>
                <a:ea typeface="ＭＳ Ｐゴシック"/>
              </a:rPr>
            </a:br>
            <a:endParaRPr lang="en-US" sz="900" dirty="0">
              <a:solidFill>
                <a:srgbClr val="1D3649"/>
              </a:solidFill>
              <a:ea typeface="ＭＳ Ｐゴシック"/>
            </a:endParaRPr>
          </a:p>
          <a:p>
            <a:pPr defTabSz="1829311">
              <a:spcBef>
                <a:spcPts val="1600"/>
              </a:spcBef>
              <a:defRPr/>
            </a:pPr>
            <a:r>
              <a:rPr lang="en-US" sz="1050" b="1" dirty="0">
                <a:solidFill>
                  <a:srgbClr val="0F62FE"/>
                </a:solidFill>
                <a:latin typeface="IBM Plex Sans" panose="020B0503050203000203" pitchFamily="34" charset="0"/>
                <a:ea typeface="ＭＳ Ｐゴシック"/>
              </a:rPr>
              <a:t>Collaborative Detection</a:t>
            </a:r>
          </a:p>
          <a:p>
            <a:pPr marL="313271" indent="-313271" defTabSz="1829311">
              <a:spcBef>
                <a:spcPts val="1600"/>
              </a:spcBef>
              <a:buFont typeface="System Font Regular"/>
              <a:buChar char="–"/>
              <a:defRPr/>
            </a:pPr>
            <a:r>
              <a:rPr lang="en-US" sz="900" dirty="0">
                <a:solidFill>
                  <a:srgbClr val="1D3649"/>
                </a:solidFill>
                <a:ea typeface="ＭＳ Ｐゴシック"/>
              </a:rPr>
              <a:t>Common frameworks to understand attackers</a:t>
            </a:r>
          </a:p>
          <a:p>
            <a:pPr marL="313271" indent="-313271" defTabSz="1829311">
              <a:spcBef>
                <a:spcPts val="1600"/>
              </a:spcBef>
              <a:buFont typeface="System Font Regular"/>
              <a:buChar char="–"/>
              <a:defRPr/>
            </a:pPr>
            <a:r>
              <a:rPr lang="en-US" sz="900" dirty="0">
                <a:solidFill>
                  <a:srgbClr val="1D3649"/>
                </a:solidFill>
                <a:ea typeface="ＭＳ Ｐゴシック"/>
              </a:rPr>
              <a:t>Common data models to enable analytics</a:t>
            </a:r>
          </a:p>
          <a:p>
            <a:pPr marL="313271" indent="-313271" defTabSz="1829311">
              <a:spcBef>
                <a:spcPts val="1600"/>
              </a:spcBef>
              <a:buFont typeface="System Font Regular"/>
              <a:buChar char="–"/>
              <a:defRPr/>
            </a:pPr>
            <a:r>
              <a:rPr lang="en-US" sz="900" dirty="0">
                <a:solidFill>
                  <a:srgbClr val="1D3649"/>
                </a:solidFill>
                <a:ea typeface="ＭＳ Ｐゴシック"/>
              </a:rPr>
              <a:t>Shared cross-platform detections</a:t>
            </a:r>
          </a:p>
          <a:p>
            <a:pPr marL="313271" indent="-313271" defTabSz="1829311">
              <a:spcBef>
                <a:spcPts val="1600"/>
              </a:spcBef>
              <a:buFont typeface="System Font Regular"/>
              <a:buChar char="–"/>
              <a:defRPr/>
            </a:pPr>
            <a:endParaRPr lang="en-US" sz="900" dirty="0">
              <a:solidFill>
                <a:srgbClr val="1D3649"/>
              </a:solidFill>
              <a:ea typeface="ＭＳ Ｐゴシック"/>
            </a:endParaRPr>
          </a:p>
          <a:p>
            <a:pPr defTabSz="2438430">
              <a:spcBef>
                <a:spcPts val="1600"/>
              </a:spcBef>
              <a:defRPr/>
            </a:pPr>
            <a:r>
              <a:rPr lang="en-US" sz="1050" b="1" kern="0" dirty="0">
                <a:solidFill>
                  <a:srgbClr val="0F62FE"/>
                </a:solidFill>
                <a:latin typeface="IBM Plex Sans" panose="020B0503050203000203" pitchFamily="34" charset="0"/>
                <a:ea typeface="ＭＳ Ｐゴシック"/>
              </a:rPr>
              <a:t>Collective Defense</a:t>
            </a:r>
          </a:p>
          <a:p>
            <a:pPr marL="313271" indent="-313271" defTabSz="1829311">
              <a:spcBef>
                <a:spcPts val="1600"/>
              </a:spcBef>
              <a:buFont typeface="System Font Regular"/>
              <a:buChar char="–"/>
              <a:defRPr/>
            </a:pPr>
            <a:r>
              <a:rPr lang="en-US" sz="900" dirty="0">
                <a:solidFill>
                  <a:srgbClr val="1D3649"/>
                </a:solidFill>
                <a:ea typeface="ＭＳ Ｐゴシック"/>
              </a:rPr>
              <a:t>Shared cross-platform hunting</a:t>
            </a:r>
          </a:p>
          <a:p>
            <a:pPr marL="313271" indent="-313271" defTabSz="1829311">
              <a:spcBef>
                <a:spcPts val="1600"/>
              </a:spcBef>
              <a:buFont typeface="System Font Regular"/>
              <a:buChar char="–"/>
              <a:defRPr/>
            </a:pPr>
            <a:r>
              <a:rPr lang="en-US" sz="900" dirty="0">
                <a:solidFill>
                  <a:srgbClr val="1D3649"/>
                </a:solidFill>
                <a:ea typeface="ＭＳ Ｐゴシック"/>
              </a:rPr>
              <a:t>Shared cross-platform response runbooks</a:t>
            </a:r>
          </a:p>
          <a:p>
            <a:pPr marL="313271" indent="-313271" defTabSz="1829311">
              <a:spcBef>
                <a:spcPts val="1600"/>
              </a:spcBef>
              <a:buFont typeface="System Font Regular"/>
              <a:buChar char="–"/>
              <a:defRPr/>
            </a:pPr>
            <a:r>
              <a:rPr lang="en-US" sz="900" dirty="0">
                <a:solidFill>
                  <a:srgbClr val="1D3649"/>
                </a:solidFill>
                <a:ea typeface="ＭＳ Ｐゴシック"/>
              </a:rPr>
              <a:t>Linkage from intelligence to detection to response to policy enforcement</a:t>
            </a:r>
          </a:p>
          <a:p>
            <a:pPr marL="313271" indent="-313271" defTabSz="1829311">
              <a:spcBef>
                <a:spcPts val="1600"/>
              </a:spcBef>
              <a:buFont typeface="System Font Regular"/>
              <a:buChar char="–"/>
              <a:defRPr/>
            </a:pPr>
            <a:r>
              <a:rPr lang="en-US" sz="900" dirty="0">
                <a:solidFill>
                  <a:srgbClr val="1D3649"/>
                </a:solidFill>
                <a:ea typeface="ＭＳ Ｐゴシック"/>
              </a:rPr>
              <a:t>End-to-end collaboration</a:t>
            </a:r>
          </a:p>
          <a:p>
            <a:pPr marL="313271" indent="-313271" defTabSz="1829311">
              <a:spcBef>
                <a:spcPts val="1600"/>
              </a:spcBef>
              <a:buFont typeface="System Font Regular"/>
              <a:buChar char="–"/>
              <a:defRPr/>
            </a:pPr>
            <a:endParaRPr lang="en-US" sz="900" dirty="0">
              <a:solidFill>
                <a:srgbClr val="1D3649"/>
              </a:solidFill>
              <a:ea typeface="ＭＳ Ｐゴシック"/>
            </a:endParaRPr>
          </a:p>
          <a:p>
            <a:pPr marL="313271" indent="-313271" defTabSz="1829311">
              <a:spcBef>
                <a:spcPts val="1600"/>
              </a:spcBef>
              <a:buFont typeface="System Font Regular"/>
              <a:buChar char="–"/>
              <a:defRPr/>
            </a:pPr>
            <a:endParaRPr lang="en-US" sz="900" dirty="0">
              <a:solidFill>
                <a:srgbClr val="1D3649"/>
              </a:solidFill>
              <a:ea typeface="ＭＳ Ｐゴシック"/>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56</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20642301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r>
              <a:rPr lang="en-US" sz="800" i="1" dirty="0"/>
              <a:t>[Presenter:  End strong on “Why IBM?”, highlighting the key differentiators that make IBM unique in our ability to help clients mature their security program.]</a:t>
            </a:r>
            <a:endParaRPr lang="en-US" sz="800" dirty="0"/>
          </a:p>
          <a:p>
            <a:r>
              <a:rPr lang="en-US" sz="800" dirty="0"/>
              <a:t>Why IBM? </a:t>
            </a:r>
          </a:p>
          <a:p>
            <a:r>
              <a:rPr lang="en-US" sz="800" dirty="0"/>
              <a:t>Because only IBM can combine thousands of experts, with the industry’s first Open security platform, AI-driven technology to reduce time and effort, and the largest security ecosystem in the world.</a:t>
            </a:r>
          </a:p>
          <a:p>
            <a:r>
              <a:rPr lang="en-US" sz="800" dirty="0"/>
              <a:t>We’re recognized by independent industry analysts for our leadership and expertise as the world’s largest enterprise security products AND services provider.</a:t>
            </a:r>
          </a:p>
          <a:p>
            <a:pPr lvl="1"/>
            <a:r>
              <a:rPr lang="en-US" sz="800" dirty="0"/>
              <a:t>Our proven industry leadership across 17 security segments is monumental evidence. </a:t>
            </a:r>
            <a:r>
              <a:rPr lang="en-US" sz="800" i="1" dirty="0"/>
              <a:t>&lt;see speaker notes on “IBM Security at-a-glance” slide 5 for details&gt;</a:t>
            </a:r>
            <a:br>
              <a:rPr lang="en-US" sz="800" dirty="0"/>
            </a:br>
            <a:r>
              <a:rPr lang="en-US" sz="800" dirty="0"/>
              <a:t>Many vendors work very hard to achieve leadership in just ONE domain, we’re fortunate to have the breadth of leadership across fifteen.</a:t>
            </a:r>
          </a:p>
          <a:p>
            <a:pPr lvl="1"/>
            <a:r>
              <a:rPr lang="en-US" sz="800" dirty="0"/>
              <a:t>Our differentiation is made possible by the </a:t>
            </a:r>
            <a:r>
              <a:rPr lang="en-US" sz="800" noProof="0" dirty="0"/>
              <a:t>AI-driven and machine-learning technology which is infused across our entire portfolio.</a:t>
            </a:r>
            <a:endParaRPr lang="en-US" sz="800" dirty="0"/>
          </a:p>
          <a:p>
            <a:pPr lvl="0"/>
            <a:r>
              <a:rPr lang="en-US" sz="800" noProof="0" dirty="0"/>
              <a:t>Our open platform of Cloud Pak for Security is built on a foundation of Linux and Kubernetes which can run anywhere and offer a streamlined and connected way to implement Zero Trust.</a:t>
            </a:r>
          </a:p>
          <a:p>
            <a:pPr lvl="1"/>
            <a:r>
              <a:rPr lang="en-US" sz="800" dirty="0"/>
              <a:t>We believe that cross-industry collaboration on common practices using open source code will enable best-of-breed security tools to freely exchange information for the greater good of our end users. This is the mission of the Open Cybersecurity Alliance, where we are helping to standardize the use of STIX-shifter for federated search, OpenDXL Ontology for consistent communication models, and Kestrel as the standard threat hunting language.</a:t>
            </a:r>
          </a:p>
          <a:p>
            <a:pPr lvl="0"/>
            <a:r>
              <a:rPr lang="en-US" sz="800" noProof="0" dirty="0"/>
              <a:t>And because security is a team sport and building a zero trust strategy involves leveraging your existing and future investments...</a:t>
            </a:r>
            <a:br>
              <a:rPr lang="en-US" sz="800" noProof="0" dirty="0"/>
            </a:br>
            <a:r>
              <a:rPr lang="en-US" sz="800" noProof="0" dirty="0"/>
              <a:t>We have built one of the largest ecosystems in the world which includes:</a:t>
            </a:r>
          </a:p>
          <a:p>
            <a:pPr lvl="1"/>
            <a:r>
              <a:rPr lang="en-US" sz="800" noProof="0" dirty="0"/>
              <a:t>Thousands of software integrations provided by IBM and our Alliance ecosystem partners, connecting our portfolio to security and cloud technologies that our customers rely on.</a:t>
            </a:r>
            <a:endParaRPr lang="en-US" sz="800" baseline="30000" dirty="0"/>
          </a:p>
          <a:p>
            <a:pPr lvl="1"/>
            <a:r>
              <a:rPr lang="en-US" sz="800" noProof="0" dirty="0"/>
              <a:t>Technology and Service Alliances with </a:t>
            </a:r>
            <a:r>
              <a:rPr lang="en-US" sz="800" dirty="0"/>
              <a:t>leading security ISVs to collaborate on solutions via the IBM Security App Exchange -- our premier platform to deliver these apps and integrations. </a:t>
            </a:r>
            <a:endParaRPr lang="en-US" sz="800" noProof="0" dirty="0"/>
          </a:p>
          <a:p>
            <a:pPr lvl="1"/>
            <a:r>
              <a:rPr lang="en-US" sz="800" noProof="0" dirty="0"/>
              <a:t>We have 750,000 active users collaborating via X-Force Exchange where IBM openly shares data and customers collaborate on threats.</a:t>
            </a:r>
          </a:p>
          <a:p>
            <a:pPr lvl="1"/>
            <a:r>
              <a:rPr lang="en-US" sz="800" dirty="0"/>
              <a:t>We’ve partnered with Quad 9 to help discover emerging threats and help protect users from those threats. Quad 9 is a secure privacy-focused free DNS service.</a:t>
            </a:r>
          </a:p>
          <a:p>
            <a:pPr lvl="0"/>
            <a:r>
              <a:rPr lang="en-US" sz="800" noProof="0" dirty="0"/>
              <a:t>We’re proud of all of these examples, it’s what sets us apart from other vendors and it’s why we’re the trusted security advisor to thousands of clients around the world. </a:t>
            </a:r>
            <a:endParaRPr lang="en-US" sz="500" dirty="0"/>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10" name="Slide Image Placeholder 9">
            <a:extLst>
              <a:ext uri="{FF2B5EF4-FFF2-40B4-BE49-F238E27FC236}">
                <a16:creationId xmlns:a16="http://schemas.microsoft.com/office/drawing/2014/main" id="{D060668C-9439-49C8-B61A-85FC18D83D70}"/>
              </a:ext>
            </a:extLst>
          </p:cNvPr>
          <p:cNvSpPr>
            <a:spLocks noGrp="1" noRot="1" noChangeAspect="1"/>
          </p:cNvSpPr>
          <p:nvPr>
            <p:ph type="sldImg"/>
          </p:nvPr>
        </p:nvSpPr>
        <p:spPr>
          <a:xfrm>
            <a:off x="196850" y="228600"/>
            <a:ext cx="6443663" cy="3624263"/>
          </a:xfrm>
        </p:spPr>
      </p:sp>
      <p:sp>
        <p:nvSpPr>
          <p:cNvPr id="2" name="Slide Number Placeholder 1">
            <a:extLst>
              <a:ext uri="{FF2B5EF4-FFF2-40B4-BE49-F238E27FC236}">
                <a16:creationId xmlns:a16="http://schemas.microsoft.com/office/drawing/2014/main" id="{FBC2F1C2-1CB0-E03A-753C-7DDF88552B18}"/>
              </a:ext>
            </a:extLst>
          </p:cNvPr>
          <p:cNvSpPr>
            <a:spLocks noGrp="1"/>
          </p:cNvSpPr>
          <p:nvPr>
            <p:ph type="sldNum" sz="quarter" idx="5"/>
          </p:nvPr>
        </p:nvSpPr>
        <p:spPr/>
        <p:txBody>
          <a:bodyPr/>
          <a:lstStyle/>
          <a:p>
            <a:fld id="{6E2E38B8-B0B4-AD41-AC6E-B781F46A9FD3}" type="slidenum">
              <a:rPr lang="en-US" smtClean="0"/>
              <a:pPr/>
              <a:t>57</a:t>
            </a:fld>
            <a:endParaRPr lang="en-US" dirty="0"/>
          </a:p>
        </p:txBody>
      </p:sp>
    </p:spTree>
    <p:extLst>
      <p:ext uri="{BB962C8B-B14F-4D97-AF65-F5344CB8AC3E}">
        <p14:creationId xmlns:p14="http://schemas.microsoft.com/office/powerpoint/2010/main" val="2260757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28600" y="1753299"/>
            <a:ext cx="6627551" cy="7372811"/>
          </a:xfrm>
          <a:prstGeom prst="rect">
            <a:avLst/>
          </a:prstGeom>
        </p:spPr>
        <p:txBody>
          <a:bodyPr/>
          <a:lstStyle/>
          <a:p>
            <a:pPr>
              <a:lnSpc>
                <a:spcPct val="90000"/>
              </a:lnSpc>
              <a:spcBef>
                <a:spcPts val="600"/>
              </a:spcBef>
              <a:defRPr/>
            </a:pPr>
            <a:r>
              <a:rPr lang="en-US" sz="600" dirty="0"/>
              <a:t>For over 50 years, since the introduction of the mainframe, IBM has been committed to providing comprehensive security that meets evolving technological needs. </a:t>
            </a:r>
          </a:p>
          <a:p>
            <a:pPr>
              <a:lnSpc>
                <a:spcPct val="90000"/>
              </a:lnSpc>
              <a:spcBef>
                <a:spcPts val="600"/>
              </a:spcBef>
              <a:defRPr/>
            </a:pPr>
            <a:r>
              <a:rPr lang="en-US" sz="600" dirty="0"/>
              <a:t>We have invested substantially in inorganic growth to supplement and enhance our organically developed security solutions to build a comprehensive portfolio that helps clients improve their security posture.</a:t>
            </a:r>
          </a:p>
          <a:p>
            <a:pPr>
              <a:lnSpc>
                <a:spcPct val="90000"/>
              </a:lnSpc>
              <a:spcBef>
                <a:spcPts val="600"/>
              </a:spcBef>
            </a:pPr>
            <a:r>
              <a:rPr lang="en-US" sz="600" dirty="0"/>
              <a:t>This progression was formalized in 2011 with the creation of the IBM Security Systems Division to help drive long-term strategic growth and value to our clients. </a:t>
            </a:r>
          </a:p>
          <a:p>
            <a:pPr>
              <a:lnSpc>
                <a:spcPct val="90000"/>
              </a:lnSpc>
              <a:spcBef>
                <a:spcPts val="600"/>
              </a:spcBef>
            </a:pPr>
            <a:r>
              <a:rPr lang="en-US" sz="600" b="1" dirty="0"/>
              <a:t>2011: IBM Security Systems division is created; </a:t>
            </a:r>
            <a:r>
              <a:rPr lang="en-US" sz="600" dirty="0"/>
              <a:t>IBM acquires </a:t>
            </a:r>
            <a:r>
              <a:rPr lang="en-US" sz="600" b="1" dirty="0"/>
              <a:t>Q1 Labs</a:t>
            </a:r>
            <a:r>
              <a:rPr lang="en-US" sz="600" dirty="0"/>
              <a:t>, with its QRadar security intelligence portfolio, to strengthen its offerings around advanced security analytics; IBM launches Cloud-based Mobile Security Services, IBM Hosted Mobile Device Security Management</a:t>
            </a:r>
          </a:p>
          <a:p>
            <a:pPr>
              <a:lnSpc>
                <a:spcPct val="90000"/>
              </a:lnSpc>
              <a:spcBef>
                <a:spcPts val="600"/>
              </a:spcBef>
            </a:pPr>
            <a:r>
              <a:rPr lang="en-US" sz="600" dirty="0"/>
              <a:t>2012: IBM delivers next-gen Intrusion system, new access appliance and privileged identity technology; IBM announces 25 new product releases in security, a record year of innovation; IBM extends its market leading static application security testing (IBM Security AppScan) to native Android applications, which allows clients to conduct their own testing for mobile applications; IBM acquires </a:t>
            </a:r>
            <a:r>
              <a:rPr lang="en-US" sz="600" dirty="0" err="1"/>
              <a:t>StoredIQ</a:t>
            </a:r>
            <a:r>
              <a:rPr lang="en-US" sz="600" dirty="0"/>
              <a:t> in a push for more big data capability.</a:t>
            </a:r>
          </a:p>
          <a:p>
            <a:pPr>
              <a:lnSpc>
                <a:spcPct val="90000"/>
              </a:lnSpc>
              <a:spcBef>
                <a:spcPts val="600"/>
              </a:spcBef>
            </a:pPr>
            <a:r>
              <a:rPr lang="en-US" sz="600" dirty="0"/>
              <a:t>2013: IBM announces breakthrough with combination of Security Intelligence and Big Data; IBM acquired </a:t>
            </a:r>
            <a:r>
              <a:rPr lang="en-US" sz="600" b="1" dirty="0" err="1"/>
              <a:t>CyberTap</a:t>
            </a:r>
            <a:r>
              <a:rPr lang="en-US" sz="600" dirty="0"/>
              <a:t> for their incident forensics technology; IBM announces new QRadar Vulnerability Manager software to help organizations identify and predict security risk; IBM announces MobileFirst security software (IBM AppScan Source 87 for iOS) to improve security quality without sacrificing time-to-market of mobile app projects; IBM announces acquiring </a:t>
            </a:r>
            <a:r>
              <a:rPr lang="en-US" sz="600" b="1" dirty="0"/>
              <a:t>Trusteer</a:t>
            </a:r>
            <a:r>
              <a:rPr lang="en-US" sz="600" dirty="0"/>
              <a:t> for mobile and application security, counter-fraud and malware detection; IBM announced acquiring </a:t>
            </a:r>
            <a:r>
              <a:rPr lang="en-US" sz="600" dirty="0" err="1"/>
              <a:t>Fiberlink’s</a:t>
            </a:r>
            <a:r>
              <a:rPr lang="en-US" sz="600" dirty="0"/>
              <a:t> </a:t>
            </a:r>
            <a:r>
              <a:rPr lang="en-US" sz="600" b="1" dirty="0"/>
              <a:t>MaaS360</a:t>
            </a:r>
            <a:r>
              <a:rPr lang="en-US" sz="600" dirty="0"/>
              <a:t> offering expands IBM MobileFirst solutions with new cloud-based capabilities to deliver a comprehensive mobile management and security solution for global organizations of all sizes.  This acquisition supports IBM’s expanding vision for enterprise mobility management, which encompasses secure transactions between businesses, partners and customers. </a:t>
            </a:r>
          </a:p>
          <a:p>
            <a:pPr>
              <a:lnSpc>
                <a:spcPct val="90000"/>
              </a:lnSpc>
              <a:spcBef>
                <a:spcPts val="600"/>
              </a:spcBef>
            </a:pPr>
            <a:r>
              <a:rPr lang="en-US" sz="600" dirty="0"/>
              <a:t>2014: IBM announces the acquisition of </a:t>
            </a:r>
            <a:r>
              <a:rPr lang="en-US" sz="600" b="1" dirty="0"/>
              <a:t>Lighthouse Security Group </a:t>
            </a:r>
            <a:r>
              <a:rPr lang="en-US" sz="600" dirty="0"/>
              <a:t>a cloud security services provider; IBM acquires </a:t>
            </a:r>
            <a:r>
              <a:rPr lang="en-US" sz="600" b="1" dirty="0" err="1"/>
              <a:t>CrossIdeas</a:t>
            </a:r>
            <a:r>
              <a:rPr lang="en-US" sz="600" b="1" dirty="0"/>
              <a:t> </a:t>
            </a:r>
            <a:r>
              <a:rPr lang="en-US" sz="600" dirty="0"/>
              <a:t>an innovative provider of identity governance and analytics software.</a:t>
            </a:r>
          </a:p>
          <a:p>
            <a:pPr>
              <a:lnSpc>
                <a:spcPct val="90000"/>
              </a:lnSpc>
              <a:spcBef>
                <a:spcPts val="600"/>
              </a:spcBef>
            </a:pPr>
            <a:r>
              <a:rPr lang="en-US" sz="600" b="1" dirty="0"/>
              <a:t>2015: In an IBM reorganization, IBM Security Systems Division advances to become an IBM business unit called IBM Security.</a:t>
            </a:r>
          </a:p>
          <a:p>
            <a:pPr>
              <a:lnSpc>
                <a:spcPct val="90000"/>
              </a:lnSpc>
              <a:spcBef>
                <a:spcPts val="600"/>
              </a:spcBef>
            </a:pPr>
            <a:r>
              <a:rPr lang="en-US" sz="600" dirty="0"/>
              <a:t>2016: IBM Security acquires </a:t>
            </a:r>
            <a:r>
              <a:rPr lang="en-US" sz="600" b="1" dirty="0"/>
              <a:t>Resilient Systems </a:t>
            </a:r>
            <a:r>
              <a:rPr lang="en-US" sz="600" dirty="0"/>
              <a:t>in April of 2016 and will be part of a significant expansion of the company's capabilities in the incident response marketplace. </a:t>
            </a:r>
            <a:r>
              <a:rPr lang="en-US" sz="600" dirty="0" err="1"/>
              <a:t>Resilient’s</a:t>
            </a:r>
            <a:r>
              <a:rPr lang="en-US" sz="600" dirty="0"/>
              <a:t> technology automates and orchestrates the many processes needed when dealing with cyber incidents - from breaches to lost devices.</a:t>
            </a:r>
          </a:p>
          <a:p>
            <a:pPr>
              <a:lnSpc>
                <a:spcPct val="90000"/>
              </a:lnSpc>
              <a:spcBef>
                <a:spcPts val="600"/>
              </a:spcBef>
            </a:pPr>
            <a:r>
              <a:rPr lang="en-US" sz="600" dirty="0"/>
              <a:t>2017: IBM acquires </a:t>
            </a:r>
            <a:r>
              <a:rPr lang="en-US" sz="600" b="1" dirty="0"/>
              <a:t>Agile 3 Solutions </a:t>
            </a:r>
            <a:r>
              <a:rPr lang="en-US" sz="600" dirty="0"/>
              <a:t>in Feb. 2017 . The software is used by the C-Suite to better visualize, understand and manage risks associated with the protection of sensitive data. The company joins the IBM Security business unit and will be part of the IBM Data Security Services portfolio of offerings. The acquisition also builds on the growth of IBM's end-to-end Guardium data security and protection platform, which helps to analyze the risk associated with sensitive data, monitor and protect sensitive data at rest, and in motion. </a:t>
            </a:r>
            <a:br>
              <a:rPr lang="en-US" sz="600" dirty="0"/>
            </a:br>
            <a:r>
              <a:rPr lang="en-US" sz="600" dirty="0"/>
              <a:t>IBM and Cisco form partnership in May of 2017.  IBM and Cisco, the two largest enterprise security companies in the world, for partnership to integrate solutions and share intelligence to better protect organizations across networks and in the cloud.</a:t>
            </a:r>
          </a:p>
          <a:p>
            <a:pPr>
              <a:lnSpc>
                <a:spcPct val="90000"/>
              </a:lnSpc>
              <a:spcBef>
                <a:spcPts val="600"/>
              </a:spcBef>
            </a:pPr>
            <a:r>
              <a:rPr lang="en-US" sz="600" dirty="0"/>
              <a:t>2020: IBM acquires </a:t>
            </a:r>
            <a:r>
              <a:rPr lang="en-US" sz="600" b="1" dirty="0" err="1"/>
              <a:t>Spanugo</a:t>
            </a:r>
            <a:r>
              <a:rPr lang="en-US" sz="600" dirty="0"/>
              <a:t>, a cloud security posture management company to further delivery of secure, compliance-ready and industry-specific public cloud capabilities to clients in highly regulated industries.</a:t>
            </a:r>
          </a:p>
          <a:p>
            <a:pPr>
              <a:spcBef>
                <a:spcPts val="600"/>
              </a:spcBef>
            </a:pPr>
            <a:r>
              <a:rPr lang="en-US" sz="600" dirty="0"/>
              <a:t>2021: IBM acquires </a:t>
            </a:r>
            <a:r>
              <a:rPr lang="en-US" sz="600" b="1" dirty="0"/>
              <a:t>ReaQta</a:t>
            </a:r>
            <a:r>
              <a:rPr lang="en-US" sz="600" dirty="0"/>
              <a:t>, an endpoint security company to further differentiate the portfolio of connected, open security tools to unify and speed response to security threats. </a:t>
            </a:r>
            <a:r>
              <a:rPr lang="en-US" sz="600" dirty="0" err="1"/>
              <a:t>ReaQta's</a:t>
            </a:r>
            <a:r>
              <a:rPr lang="en-US" sz="600" dirty="0"/>
              <a:t> behavioral-based platform helps stop known and unknown threats in real-time and can be deployed in a hybrid model – on premise or in the cloud as well as air gapped environments.</a:t>
            </a:r>
          </a:p>
          <a:p>
            <a:pPr>
              <a:spcBef>
                <a:spcPts val="600"/>
              </a:spcBef>
            </a:pPr>
            <a:r>
              <a:rPr lang="en-US" sz="600" dirty="0"/>
              <a:t>2022: IBM acquires </a:t>
            </a:r>
            <a:r>
              <a:rPr lang="en-US" sz="600" b="1" dirty="0"/>
              <a:t>Randori</a:t>
            </a:r>
            <a:r>
              <a:rPr lang="en-US" sz="600" dirty="0"/>
              <a:t>, an attack surface management company to further simplify threat detection and response, building on recent acquisition of ReaQta and Launch of QRadar XDR. It adds automation and skills to IBM X-Force's elite offensive cybersecurity team while bringing attackers' point-of-view into security operation center.</a:t>
            </a:r>
          </a:p>
          <a:p>
            <a:pPr marL="0" marR="0" lvl="0" indent="0" algn="l" defTabSz="2438522" rtl="0" eaLnBrk="1" fontAlgn="auto" latinLnBrk="0" hangingPunct="1">
              <a:lnSpc>
                <a:spcPct val="100000"/>
              </a:lnSpc>
              <a:spcBef>
                <a:spcPts val="600"/>
              </a:spcBef>
              <a:spcAft>
                <a:spcPts val="0"/>
              </a:spcAft>
              <a:buClrTx/>
              <a:buSzTx/>
              <a:buFontTx/>
              <a:buNone/>
              <a:tabLst/>
              <a:defRPr/>
            </a:pPr>
            <a:r>
              <a:rPr lang="en-US" sz="600" dirty="0"/>
              <a:t>2023: </a:t>
            </a:r>
            <a:r>
              <a:rPr lang="en-US" sz="800" dirty="0"/>
              <a:t>IBM has acquired </a:t>
            </a:r>
            <a:r>
              <a:rPr lang="en-US" sz="800" b="1" dirty="0"/>
              <a:t>Polar Security</a:t>
            </a:r>
            <a:r>
              <a:rPr lang="en-US" sz="800" dirty="0"/>
              <a:t>, an innovator in technology that helps companies discover, continuously monitor and secure cloud and software-as-a-service (SaaS) application data – and addresses the growing shadow data problem.</a:t>
            </a:r>
            <a:endParaRPr lang="en-US" sz="600" dirty="0"/>
          </a:p>
          <a:p>
            <a:pPr>
              <a:lnSpc>
                <a:spcPct val="90000"/>
              </a:lnSpc>
              <a:spcBef>
                <a:spcPts val="600"/>
              </a:spcBef>
            </a:pPr>
            <a:r>
              <a:rPr lang="en-US" sz="600" i="1" dirty="0"/>
              <a:t>______</a:t>
            </a:r>
            <a:br>
              <a:rPr lang="en-US" sz="600" i="1" dirty="0"/>
            </a:br>
            <a:br>
              <a:rPr lang="en-US" sz="600" i="1" dirty="0"/>
            </a:br>
            <a:r>
              <a:rPr lang="en-US" sz="600" i="1" dirty="0"/>
              <a:t>More historic details: </a:t>
            </a:r>
          </a:p>
          <a:p>
            <a:pPr>
              <a:lnSpc>
                <a:spcPct val="90000"/>
              </a:lnSpc>
              <a:spcBef>
                <a:spcPts val="600"/>
              </a:spcBef>
            </a:pPr>
            <a:r>
              <a:rPr lang="en-US" sz="600" dirty="0"/>
              <a:t>1976: IBM introduces Resource Access Control Facility (RACF), to provides access control and auditing functionality for applications on the mainframe eliminating the need for each application to imbed security </a:t>
            </a:r>
          </a:p>
          <a:p>
            <a:pPr>
              <a:lnSpc>
                <a:spcPct val="90000"/>
              </a:lnSpc>
              <a:spcBef>
                <a:spcPts val="600"/>
              </a:spcBef>
            </a:pPr>
            <a:r>
              <a:rPr lang="en-US" sz="600" dirty="0"/>
              <a:t>1977: The IBM develops Data Encryption Standard (DES), a cryptographic algorithm, adopted as the national standard by the US National Bureau of Standards</a:t>
            </a:r>
          </a:p>
          <a:p>
            <a:pPr>
              <a:lnSpc>
                <a:spcPct val="90000"/>
              </a:lnSpc>
              <a:spcBef>
                <a:spcPts val="600"/>
              </a:spcBef>
            </a:pPr>
            <a:r>
              <a:rPr lang="en-US" sz="600" dirty="0"/>
              <a:t>1978: IBM announces the 3624 automatic teller machine, utilizing DES</a:t>
            </a:r>
          </a:p>
          <a:p>
            <a:pPr>
              <a:lnSpc>
                <a:spcPct val="90000"/>
              </a:lnSpc>
              <a:spcBef>
                <a:spcPts val="600"/>
              </a:spcBef>
            </a:pPr>
            <a:r>
              <a:rPr lang="en-US" sz="600" dirty="0"/>
              <a:t>1995: IBM starts contributing to Java Security technologies</a:t>
            </a:r>
          </a:p>
          <a:p>
            <a:pPr>
              <a:lnSpc>
                <a:spcPct val="90000"/>
              </a:lnSpc>
              <a:spcBef>
                <a:spcPts val="600"/>
              </a:spcBef>
            </a:pPr>
            <a:r>
              <a:rPr lang="en-US" sz="600" dirty="0"/>
              <a:t>1996: IBM launches </a:t>
            </a:r>
            <a:r>
              <a:rPr lang="en-US" sz="600" dirty="0" err="1"/>
              <a:t>Cryptolope</a:t>
            </a:r>
            <a:r>
              <a:rPr lang="en-US" sz="600" dirty="0"/>
              <a:t> containers to seal intellectual property in a digital package so that content transactions are secured over the Internet; IBM launches the </a:t>
            </a:r>
            <a:r>
              <a:rPr lang="en-US" sz="600" dirty="0" err="1"/>
              <a:t>SecureWay</a:t>
            </a:r>
            <a:r>
              <a:rPr lang="en-US" sz="600" dirty="0"/>
              <a:t> Key Management Framework, a collection of applications, services and cryptographic engines that help make the Internet safe for e-commerce; IBM begins pilot program with MasterCard using Secure Electronic Transaction (SET) technology which secures credit card transactions over the Internet; IBM develops and certifies the IBM Secure Crypto Co-processor (4758) at FIPS 104-1 Level 4, the highest level of FIPS; IBM releases its first enterprise-grade LDAP Directory Server (now known as Directory Server)</a:t>
            </a:r>
          </a:p>
          <a:p>
            <a:pPr>
              <a:lnSpc>
                <a:spcPct val="90000"/>
              </a:lnSpc>
              <a:spcBef>
                <a:spcPts val="600"/>
              </a:spcBef>
            </a:pPr>
            <a:r>
              <a:rPr lang="en-US" sz="600" dirty="0"/>
              <a:t>1998: IBM extends Secure Electronic Transaction (SET) standard support which secures payments over the Internet and is largely based on technology developed at IBM Research and adopted by major credit card companies.</a:t>
            </a:r>
          </a:p>
          <a:p>
            <a:pPr>
              <a:lnSpc>
                <a:spcPct val="90000"/>
              </a:lnSpc>
              <a:spcBef>
                <a:spcPts val="600"/>
              </a:spcBef>
            </a:pPr>
            <a:r>
              <a:rPr lang="en-US" sz="600" dirty="0"/>
              <a:t>1999: IBM acquires </a:t>
            </a:r>
            <a:r>
              <a:rPr lang="en-US" sz="600" b="1" dirty="0" err="1"/>
              <a:t>Dascom</a:t>
            </a:r>
            <a:r>
              <a:rPr lang="en-US" sz="600" dirty="0"/>
              <a:t>, the basis for IBM's Access Manager portfolio; IBM Research's breakthrough paper on Side Channel Cryptanalysis Attacks and Countermeasures (1999 – 2004)</a:t>
            </a:r>
          </a:p>
          <a:p>
            <a:pPr>
              <a:lnSpc>
                <a:spcPct val="90000"/>
              </a:lnSpc>
              <a:spcBef>
                <a:spcPts val="600"/>
              </a:spcBef>
            </a:pPr>
            <a:r>
              <a:rPr lang="en-US" sz="600" dirty="0"/>
              <a:t>2000: IBM patents a system and method for alerting computer users to digital security intrusions; IBM appoints Harriet Pearson its first Chief Privacy Officer.</a:t>
            </a:r>
          </a:p>
          <a:p>
            <a:pPr>
              <a:lnSpc>
                <a:spcPct val="90000"/>
              </a:lnSpc>
              <a:spcBef>
                <a:spcPts val="600"/>
              </a:spcBef>
            </a:pPr>
            <a:r>
              <a:rPr lang="en-US" sz="600" dirty="0"/>
              <a:t>2002: IBM acquires </a:t>
            </a:r>
            <a:r>
              <a:rPr lang="en-US" sz="600" b="1" dirty="0"/>
              <a:t>Access 360</a:t>
            </a:r>
            <a:r>
              <a:rPr lang="en-US" sz="600" dirty="0"/>
              <a:t>, the basis for IBM's Identity Manager portfolio; IBM acquires </a:t>
            </a:r>
            <a:r>
              <a:rPr lang="en-US" sz="600" b="1" dirty="0" err="1"/>
              <a:t>MetaMerge</a:t>
            </a:r>
            <a:r>
              <a:rPr lang="en-US" sz="600" dirty="0"/>
              <a:t>  for meta-directory and directory synch capability (now known as Directory Integrator)</a:t>
            </a:r>
          </a:p>
          <a:p>
            <a:pPr>
              <a:lnSpc>
                <a:spcPct val="90000"/>
              </a:lnSpc>
              <a:spcBef>
                <a:spcPts val="600"/>
              </a:spcBef>
            </a:pPr>
            <a:r>
              <a:rPr lang="en-US" sz="600" dirty="0"/>
              <a:t>2005: IBM acquires </a:t>
            </a:r>
            <a:r>
              <a:rPr lang="en-US" sz="600" b="1" dirty="0" err="1"/>
              <a:t>Datapower</a:t>
            </a:r>
            <a:r>
              <a:rPr lang="en-US" sz="600" b="1" dirty="0"/>
              <a:t> Technology</a:t>
            </a:r>
            <a:r>
              <a:rPr lang="en-US" sz="600" dirty="0"/>
              <a:t> an SOA hardware appliance vendor ; IBM debuts the first ThinkPad with an integrated fingerprint reader, at the time offering an unmatched level of data protection through a new biometric capability and embedded security subsystem</a:t>
            </a:r>
          </a:p>
          <a:p>
            <a:pPr>
              <a:lnSpc>
                <a:spcPct val="90000"/>
              </a:lnSpc>
              <a:spcBef>
                <a:spcPts val="600"/>
              </a:spcBef>
            </a:pPr>
            <a:r>
              <a:rPr lang="en-US" sz="600" dirty="0"/>
              <a:t>2006: IBM acquires </a:t>
            </a:r>
            <a:r>
              <a:rPr lang="en-US" sz="600" b="1" dirty="0"/>
              <a:t>Internet Security Systems, Inc,</a:t>
            </a:r>
            <a:r>
              <a:rPr lang="en-US" sz="600" dirty="0"/>
              <a:t> the basis for today</a:t>
            </a:r>
            <a:r>
              <a:rPr lang="ja-JP" altLang="en-US" sz="600"/>
              <a:t>’</a:t>
            </a:r>
            <a:r>
              <a:rPr lang="en-US" altLang="ja-JP" sz="600" dirty="0"/>
              <a:t>s IBM X-Force® IT security research team and the IBM network protection product family; </a:t>
            </a:r>
            <a:r>
              <a:rPr lang="en-US" sz="600" dirty="0"/>
              <a:t>Smart cards, highly efficient </a:t>
            </a:r>
            <a:r>
              <a:rPr lang="en-US" sz="600" dirty="0" err="1"/>
              <a:t>JavaCard</a:t>
            </a:r>
            <a:r>
              <a:rPr lang="en-US" sz="600" dirty="0"/>
              <a:t>™ technology developed at IBM Research - the technology is used today in 10s of millions of VISA credit cards today. </a:t>
            </a:r>
          </a:p>
          <a:p>
            <a:pPr lvl="0">
              <a:lnSpc>
                <a:spcPct val="90000"/>
              </a:lnSpc>
              <a:spcBef>
                <a:spcPts val="600"/>
              </a:spcBef>
              <a:defRPr/>
            </a:pPr>
            <a:r>
              <a:rPr lang="en-US" sz="600" dirty="0"/>
              <a:t>2007: IBM acquires </a:t>
            </a:r>
            <a:r>
              <a:rPr lang="en-US" sz="600" b="1" dirty="0"/>
              <a:t>Watchfire</a:t>
            </a:r>
            <a:r>
              <a:rPr lang="en-US" sz="600" dirty="0"/>
              <a:t>, makers of the </a:t>
            </a:r>
            <a:r>
              <a:rPr lang="en-US" sz="600" dirty="0" err="1"/>
              <a:t>AppScan</a:t>
            </a:r>
            <a:r>
              <a:rPr lang="en-US" sz="600" dirty="0"/>
              <a:t> web security scanning tool;  IBM acquires </a:t>
            </a:r>
            <a:r>
              <a:rPr lang="en-US" sz="600" b="1" dirty="0"/>
              <a:t>Consul </a:t>
            </a:r>
            <a:r>
              <a:rPr lang="en-US" sz="600" dirty="0"/>
              <a:t>to help accelerate data and governance strategy; IBM acquires </a:t>
            </a:r>
            <a:r>
              <a:rPr lang="en-US" sz="600" b="1" dirty="0"/>
              <a:t>Princeton Softech </a:t>
            </a:r>
            <a:r>
              <a:rPr lang="en-US" sz="600" dirty="0"/>
              <a:t>for its data management capabilities. </a:t>
            </a:r>
          </a:p>
          <a:p>
            <a:pPr>
              <a:lnSpc>
                <a:spcPct val="90000"/>
              </a:lnSpc>
              <a:spcBef>
                <a:spcPts val="600"/>
              </a:spcBef>
            </a:pPr>
            <a:r>
              <a:rPr lang="en-US" sz="600" dirty="0"/>
              <a:t>2008: IBM acquires </a:t>
            </a:r>
            <a:r>
              <a:rPr lang="en-US" sz="600" b="1" dirty="0" err="1"/>
              <a:t>Encentuate</a:t>
            </a:r>
            <a:r>
              <a:rPr lang="en-US" sz="600" dirty="0"/>
              <a:t>, the basis for 'IBMs Enterprise Single-sign-on (ESSO) product; IBM patents a secure system and method for enforcement of privacy policy and protection of confidentiality; Zone Trusted Information Channel plugs into the USB port of any computer and creates a direct, secure channel to a bank</a:t>
            </a:r>
            <a:r>
              <a:rPr lang="ja-JP" altLang="en-US" sz="600"/>
              <a:t>’</a:t>
            </a:r>
            <a:r>
              <a:rPr lang="en-US" altLang="ja-JP" sz="600" dirty="0"/>
              <a:t>s online transaction server, bypassing the PC which could be infected by malicious software (malware) or susceptible to hacker attacks</a:t>
            </a:r>
          </a:p>
          <a:p>
            <a:pPr>
              <a:lnSpc>
                <a:spcPct val="90000"/>
              </a:lnSpc>
              <a:spcBef>
                <a:spcPts val="600"/>
              </a:spcBef>
            </a:pPr>
            <a:r>
              <a:rPr lang="en-US" sz="600" dirty="0"/>
              <a:t>2009: IBM acquires </a:t>
            </a:r>
            <a:r>
              <a:rPr lang="en-US" sz="600" b="1" dirty="0"/>
              <a:t>Guardium</a:t>
            </a:r>
            <a:r>
              <a:rPr lang="en-US" sz="600" dirty="0"/>
              <a:t>, a market leader in real-time enterprise database monitoring and protection; IBM acquires </a:t>
            </a:r>
            <a:r>
              <a:rPr lang="en-US" sz="600" b="1" dirty="0"/>
              <a:t>Ounce Labs</a:t>
            </a:r>
            <a:r>
              <a:rPr lang="en-US" sz="600" dirty="0"/>
              <a:t>, a provider of software that analyzes software code for security vulnerabilities, today</a:t>
            </a:r>
            <a:r>
              <a:rPr lang="ja-JP" altLang="en-US" sz="600"/>
              <a:t>’</a:t>
            </a:r>
            <a:r>
              <a:rPr lang="en-US" altLang="ja-JP" sz="600" dirty="0"/>
              <a:t>s </a:t>
            </a:r>
            <a:r>
              <a:rPr lang="en-US" altLang="ja-JP" sz="600" dirty="0" err="1"/>
              <a:t>AppScan</a:t>
            </a:r>
            <a:r>
              <a:rPr lang="en-US" altLang="ja-JP" sz="600" dirty="0"/>
              <a:t> family; IBM p</a:t>
            </a:r>
            <a:r>
              <a:rPr lang="en-US" sz="600" dirty="0"/>
              <a:t>ioneers the use of Big Data analytics to cybersecurity problems (FAA, USAF).</a:t>
            </a:r>
          </a:p>
          <a:p>
            <a:pPr>
              <a:lnSpc>
                <a:spcPct val="90000"/>
              </a:lnSpc>
              <a:spcBef>
                <a:spcPts val="600"/>
              </a:spcBef>
            </a:pPr>
            <a:r>
              <a:rPr lang="en-US" sz="600" dirty="0"/>
              <a:t>2010: IBM acquires </a:t>
            </a:r>
            <a:r>
              <a:rPr lang="en-US" sz="600" b="1" dirty="0"/>
              <a:t>Big Fix </a:t>
            </a:r>
            <a:r>
              <a:rPr lang="en-US" sz="600" dirty="0"/>
              <a:t>to help organizations extend security and compliance to their endpoints.</a:t>
            </a:r>
          </a:p>
          <a:p>
            <a:pPr>
              <a:spcBef>
                <a:spcPts val="600"/>
              </a:spcBef>
            </a:pPr>
            <a:endParaRPr lang="en-US" sz="600" dirty="0"/>
          </a:p>
          <a:p>
            <a:pPr>
              <a:spcBef>
                <a:spcPts val="600"/>
              </a:spcBef>
            </a:pPr>
            <a:endParaRPr lang="en-US" sz="600" dirty="0"/>
          </a:p>
          <a:p>
            <a:pPr>
              <a:spcBef>
                <a:spcPts val="600"/>
              </a:spcBef>
            </a:pPr>
            <a:endParaRPr lang="en-US" sz="600" dirty="0"/>
          </a:p>
          <a:p>
            <a:pPr>
              <a:lnSpc>
                <a:spcPct val="90000"/>
              </a:lnSpc>
              <a:spcBef>
                <a:spcPts val="600"/>
              </a:spcBef>
            </a:pPr>
            <a:endParaRPr lang="en-US" sz="600" dirty="0"/>
          </a:p>
        </p:txBody>
      </p:sp>
      <p:sp>
        <p:nvSpPr>
          <p:cNvPr id="7" name="Slide Image Placeholder 6"/>
          <p:cNvSpPr>
            <a:spLocks noGrp="1" noRot="1" noChangeAspect="1"/>
          </p:cNvSpPr>
          <p:nvPr>
            <p:ph type="sldImg"/>
          </p:nvPr>
        </p:nvSpPr>
        <p:spPr>
          <a:xfrm>
            <a:off x="2212975" y="190500"/>
            <a:ext cx="2652713" cy="1492250"/>
          </a:xfrm>
        </p:spPr>
      </p:sp>
      <p:sp>
        <p:nvSpPr>
          <p:cNvPr id="4" name="Footer Placeholder 3">
            <a:extLst>
              <a:ext uri="{FF2B5EF4-FFF2-40B4-BE49-F238E27FC236}">
                <a16:creationId xmlns:a16="http://schemas.microsoft.com/office/drawing/2014/main" id="{87355738-C5D0-B6B8-3AE0-A6A09208B47F}"/>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2" name="Slide Number Placeholder 1">
            <a:extLst>
              <a:ext uri="{FF2B5EF4-FFF2-40B4-BE49-F238E27FC236}">
                <a16:creationId xmlns:a16="http://schemas.microsoft.com/office/drawing/2014/main" id="{BC5CE5F2-8323-6F89-DFF2-027EEAE33D9E}"/>
              </a:ext>
            </a:extLst>
          </p:cNvPr>
          <p:cNvSpPr>
            <a:spLocks noGrp="1"/>
          </p:cNvSpPr>
          <p:nvPr>
            <p:ph type="sldNum" sz="quarter" idx="5"/>
          </p:nvPr>
        </p:nvSpPr>
        <p:spPr/>
        <p:txBody>
          <a:bodyPr/>
          <a:lstStyle/>
          <a:p>
            <a:fld id="{6E2E38B8-B0B4-AD41-AC6E-B781F46A9FD3}" type="slidenum">
              <a:rPr lang="en-US" smtClean="0"/>
              <a:pPr/>
              <a:t>58</a:t>
            </a:fld>
            <a:endParaRPr lang="en-US" dirty="0"/>
          </a:p>
        </p:txBody>
      </p:sp>
    </p:spTree>
    <p:extLst>
      <p:ext uri="{BB962C8B-B14F-4D97-AF65-F5344CB8AC3E}">
        <p14:creationId xmlns:p14="http://schemas.microsoft.com/office/powerpoint/2010/main" val="389832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Notes Placeholder 2"/>
          <p:cNvSpPr>
            <a:spLocks noGrp="1"/>
          </p:cNvSpPr>
          <p:nvPr>
            <p:ph type="body" idx="1"/>
          </p:nvPr>
        </p:nvSpPr>
        <p:spPr>
          <a:xfrm>
            <a:off x="206710" y="4087090"/>
            <a:ext cx="6419088" cy="4637810"/>
          </a:xfrm>
        </p:spPr>
        <p:txBody>
          <a:bodyPr/>
          <a:lstStyle/>
          <a:p>
            <a:r>
              <a:rPr lang="en-US" dirty="0"/>
              <a:t>IBM knows security is not just about technology.  We believe it takes incredible people and proven process. That’s why we operate the broadest enterprise security research, development, and delivery organizations in the world.  </a:t>
            </a:r>
          </a:p>
          <a:p>
            <a:r>
              <a:rPr lang="en-US" dirty="0"/>
              <a:t>We’ve invested in employing and influencing some of the brightest minds in the industry.  In fact, our incidence response team is comprised of ex-military luminaries and white-hat hackers – all ready to help when you need it most. This combined global expertise includes the award-winning IBM X-Force Team — which maintains one of the largest vulnerability databases in the industry (1 trillion events per month)</a:t>
            </a:r>
          </a:p>
          <a:p>
            <a:pPr lvl="0"/>
            <a:r>
              <a:rPr lang="en-US" dirty="0"/>
              <a:t>We also have 10 X-Force Command Centers which include Executive Briefing Centers where you can meet with experienced incident responders, penetration testers, design thinking experts, and IBM executives to build and hone your cybersecurity and incident response strategy.  </a:t>
            </a:r>
          </a:p>
          <a:p>
            <a:pPr lvl="0"/>
            <a:r>
              <a:rPr lang="en-US" dirty="0"/>
              <a:t>We also have 13 global Security Solution Development Centers where developers work on state-of-the-art security solutions. </a:t>
            </a:r>
          </a:p>
          <a:p>
            <a:r>
              <a:rPr lang="en-US" dirty="0"/>
              <a:t>And 10 Security Research Centers where considerable mass of our employee’s work; as well as the IBM Research Labs that focus on Cybersecurity and topic-specific research.</a:t>
            </a:r>
          </a:p>
          <a:p>
            <a:endParaRPr lang="en-US" dirty="0"/>
          </a:p>
        </p:txBody>
      </p:sp>
      <p:sp>
        <p:nvSpPr>
          <p:cNvPr id="3" name="Rectangle 2">
            <a:extLst>
              <a:ext uri="{FF2B5EF4-FFF2-40B4-BE49-F238E27FC236}">
                <a16:creationId xmlns:a16="http://schemas.microsoft.com/office/drawing/2014/main" id="{3A076767-9FD0-254D-8466-130275CBD16C}"/>
              </a:ext>
            </a:extLst>
          </p:cNvPr>
          <p:cNvSpPr/>
          <p:nvPr/>
        </p:nvSpPr>
        <p:spPr>
          <a:xfrm>
            <a:off x="204070" y="5948454"/>
            <a:ext cx="3429000" cy="2603790"/>
          </a:xfrm>
          <a:prstGeom prst="rect">
            <a:avLst/>
          </a:prstGeom>
        </p:spPr>
        <p:txBody>
          <a:bodyPr>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LIST OF LOCATIONS:</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(10) X-Force Command Centers (and executive briefing centers):</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Cambridge, MA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Boulder, Colorado</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Atlanta, GA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Heredia, Costa Rica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Hortolandia, Sao Paulo, Brazil</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Brussels, Belgium</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Wroclaw, Poland</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Tokyo, Japan</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Bangalore, India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Riyadh, Saudi Arabia</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(13) Security Solution Development Centers:</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Fredericton, New Brunswick, Canada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Austin, TX, USA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Raleigh, NC, USA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Belfast, N Ireland</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Delft, NL</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Krakow, Poland</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Rome, Italy</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Bangalore, IN</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Taipei, TW</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Hakozaki, Tokyo, Japan</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Singapore, SG</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Gold Coast, AU</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Perth, AU</a:t>
            </a:r>
          </a:p>
        </p:txBody>
      </p:sp>
      <p:sp>
        <p:nvSpPr>
          <p:cNvPr id="6" name="Rectangle 5">
            <a:extLst>
              <a:ext uri="{FF2B5EF4-FFF2-40B4-BE49-F238E27FC236}">
                <a16:creationId xmlns:a16="http://schemas.microsoft.com/office/drawing/2014/main" id="{5FFCCCEF-1A69-AD41-A5F6-178B034D6CCA}"/>
              </a:ext>
            </a:extLst>
          </p:cNvPr>
          <p:cNvSpPr/>
          <p:nvPr/>
        </p:nvSpPr>
        <p:spPr>
          <a:xfrm>
            <a:off x="3427561" y="7103129"/>
            <a:ext cx="3429000" cy="1449115"/>
          </a:xfrm>
          <a:prstGeom prst="rect">
            <a:avLst/>
          </a:prstGeom>
        </p:spPr>
        <p:txBody>
          <a:bodyPr>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(10) Security Research Centers:</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Almaden, CA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Atlanta, GA</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Austin, TX</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Yorktown Heights, NY (TJ Watson)</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Dublin, Ireland</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Kassel, Germany</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Zurich, Switzerland</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Haifa, Israel</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Beer Sheva, Israel</a:t>
            </a:r>
          </a:p>
          <a:p>
            <a:pPr marL="352902" marR="0" lvl="1" indent="-228600" algn="l" defTabSz="685983" rtl="0" eaLnBrk="1" fontAlgn="auto" latinLnBrk="0" hangingPunct="1">
              <a:lnSpc>
                <a:spcPct val="100000"/>
              </a:lnSpc>
              <a:spcBef>
                <a:spcPts val="0"/>
              </a:spcBef>
              <a:spcAft>
                <a:spcPts val="0"/>
              </a:spcAft>
              <a:buClrTx/>
              <a:buSzTx/>
              <a:buFont typeface="+mj-lt"/>
              <a:buAutoNum type="arabicPeriod"/>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Herzliya, Israel</a:t>
            </a:r>
          </a:p>
          <a:p>
            <a:pPr marL="228600" marR="0" lvl="0" indent="-228600" algn="l" defTabSz="685983" rtl="0" eaLnBrk="1" fontAlgn="auto" latinLnBrk="0" hangingPunct="1">
              <a:lnSpc>
                <a:spcPct val="100000"/>
              </a:lnSpc>
              <a:spcBef>
                <a:spcPts val="0"/>
              </a:spcBef>
              <a:spcAft>
                <a:spcPts val="0"/>
              </a:spcAft>
              <a:buClrTx/>
              <a:buSzTx/>
              <a:buFont typeface="+mj-lt"/>
              <a:buAutoNum type="arabicPeriod"/>
              <a:tabLst/>
              <a:defRPr/>
            </a:pPr>
            <a:endPar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endParaRPr>
          </a:p>
          <a:p>
            <a:pPr marL="0" marR="0" lvl="0" indent="0" algn="l" defTabSz="914400" rtl="0" eaLnBrk="0" fontAlgn="base" latinLnBrk="0" hangingPunct="0">
              <a:lnSpc>
                <a:spcPct val="100000"/>
              </a:lnSpc>
              <a:spcBef>
                <a:spcPts val="540"/>
              </a:spcBef>
              <a:spcAft>
                <a:spcPct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Learn more about The IBM X-Force Special Forces Team of Experts: https://</a:t>
            </a:r>
            <a:r>
              <a:rPr kumimoji="0" lang="en-US" sz="600" b="0" i="0" u="none" strike="noStrike" kern="1200" cap="none" spc="0" normalizeH="0" baseline="0" noProof="0" dirty="0" err="1">
                <a:ln>
                  <a:noFill/>
                </a:ln>
                <a:solidFill>
                  <a:srgbClr val="000000"/>
                </a:solidFill>
                <a:effectLst/>
                <a:uLnTx/>
                <a:uFillTx/>
                <a:latin typeface="IBM Plex Sans Light" panose="020B0403050203000203" pitchFamily="34" charset="0"/>
                <a:ea typeface="+mn-ea"/>
                <a:cs typeface="+mn-cs"/>
              </a:rPr>
              <a:t>www.ibm.com</a:t>
            </a:r>
            <a:r>
              <a:rPr kumimoji="0" lang="en-US" sz="6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rPr>
              <a:t>/security/services/xforce-command-special-forces-team</a:t>
            </a:r>
          </a:p>
        </p:txBody>
      </p:sp>
      <p:sp>
        <p:nvSpPr>
          <p:cNvPr id="4" name="Footer Placeholder 3">
            <a:extLst>
              <a:ext uri="{FF2B5EF4-FFF2-40B4-BE49-F238E27FC236}">
                <a16:creationId xmlns:a16="http://schemas.microsoft.com/office/drawing/2014/main" id="{FCE7DA87-E05E-2746-B75B-21171D5EEC83}"/>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rPr>
              <a:t>IBM Security</a:t>
            </a:r>
          </a:p>
        </p:txBody>
      </p:sp>
      <p:sp>
        <p:nvSpPr>
          <p:cNvPr id="10" name="Slide Image Placeholder 9">
            <a:extLst>
              <a:ext uri="{FF2B5EF4-FFF2-40B4-BE49-F238E27FC236}">
                <a16:creationId xmlns:a16="http://schemas.microsoft.com/office/drawing/2014/main" id="{9E892CE8-30F0-4770-8053-A2A3DD10A18A}"/>
              </a:ext>
            </a:extLst>
          </p:cNvPr>
          <p:cNvSpPr>
            <a:spLocks noGrp="1" noRot="1" noChangeAspect="1"/>
          </p:cNvSpPr>
          <p:nvPr>
            <p:ph type="sldImg"/>
          </p:nvPr>
        </p:nvSpPr>
        <p:spPr>
          <a:xfrm>
            <a:off x="204788" y="228600"/>
            <a:ext cx="6378575" cy="3587750"/>
          </a:xfrm>
        </p:spPr>
      </p:sp>
      <p:sp>
        <p:nvSpPr>
          <p:cNvPr id="2" name="Slide Number Placeholder 1">
            <a:extLst>
              <a:ext uri="{FF2B5EF4-FFF2-40B4-BE49-F238E27FC236}">
                <a16:creationId xmlns:a16="http://schemas.microsoft.com/office/drawing/2014/main" id="{288C3E5C-A787-C1B0-CBB1-BB0191F48CDB}"/>
              </a:ext>
            </a:extLst>
          </p:cNvPr>
          <p:cNvSpPr>
            <a:spLocks noGrp="1"/>
          </p:cNvSpPr>
          <p:nvPr>
            <p:ph type="sldNum" sz="quarter" idx="5"/>
          </p:nvPr>
        </p:nvSpPr>
        <p:spPr/>
        <p:txBody>
          <a:bodyPr/>
          <a:lstStyle/>
          <a:p>
            <a:fld id="{6E2E38B8-B0B4-AD41-AC6E-B781F46A9FD3}" type="slidenum">
              <a:rPr lang="en-US" smtClean="0"/>
              <a:pPr/>
              <a:t>59</a:t>
            </a:fld>
            <a:endParaRPr lang="en-US" dirty="0"/>
          </a:p>
        </p:txBody>
      </p:sp>
    </p:spTree>
    <p:extLst>
      <p:ext uri="{BB962C8B-B14F-4D97-AF65-F5344CB8AC3E}">
        <p14:creationId xmlns:p14="http://schemas.microsoft.com/office/powerpoint/2010/main" val="3247774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lvl="0" indent="0" defTabSz="1219215" eaLnBrk="1" fontAlgn="auto" latinLnBrk="0" hangingPunct="1">
              <a:lnSpc>
                <a:spcPct val="110000"/>
              </a:lnSpc>
              <a:spcBef>
                <a:spcPts val="2400"/>
              </a:spcBef>
              <a:spcAft>
                <a:spcPts val="0"/>
              </a:spcAft>
              <a:buClrTx/>
              <a:buSzTx/>
              <a:buFont typeface="System Font Regular"/>
              <a:buNone/>
              <a:tabLst/>
              <a:defRPr/>
            </a:pPr>
            <a:r>
              <a:rPr lang="en-US" i="1" dirty="0">
                <a:solidFill>
                  <a:srgbClr val="000000"/>
                </a:solidFill>
              </a:rPr>
              <a:t>&lt;Presenter: This slide helps describe our differentiation of our open architecture, AI and automation, and world-class threat intelligence.&gt;</a:t>
            </a: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endParaRPr kumimoji="0" lang="en-US" sz="900" b="0" i="1" u="none" strike="noStrike" kern="0" cap="none" spc="0" normalizeH="0" baseline="0" noProof="0" dirty="0">
              <a:ln>
                <a:noFill/>
              </a:ln>
              <a:solidFill>
                <a:srgbClr val="000000"/>
              </a:solidFill>
              <a:effectLst/>
              <a:uLnTx/>
              <a:uFillTx/>
              <a:latin typeface="IBM Plex Sans Medium" panose="020B0603050203000203" pitchFamily="34" charset="0"/>
            </a:endParaRPr>
          </a:p>
          <a:p>
            <a:pPr marL="0" marR="0" lvl="0" indent="0" defTabSz="1219215" eaLnBrk="1" fontAlgn="auto" latinLnBrk="0" hangingPunct="1">
              <a:lnSpc>
                <a:spcPct val="110000"/>
              </a:lnSpc>
              <a:spcBef>
                <a:spcPts val="2400"/>
              </a:spcBef>
              <a:spcAft>
                <a:spcPts val="0"/>
              </a:spcAft>
              <a:buClrTx/>
              <a:buSzTx/>
              <a:buFont typeface="System Font Regular"/>
              <a:buNone/>
              <a:tabLst/>
              <a:defRPr/>
            </a:pPr>
            <a:r>
              <a:rPr lang="en-US" dirty="0">
                <a:solidFill>
                  <a:srgbClr val="000000"/>
                </a:solidFill>
              </a:rPr>
              <a:t>Our solutions are differentiated </a:t>
            </a:r>
            <a:r>
              <a:rPr kumimoji="0" lang="en-US" sz="900" b="0" i="0" u="none" strike="noStrike" kern="0" cap="none" spc="0" normalizeH="0" baseline="0" noProof="0" dirty="0">
                <a:ln>
                  <a:noFill/>
                </a:ln>
                <a:solidFill>
                  <a:srgbClr val="000000"/>
                </a:solidFill>
                <a:effectLst/>
                <a:uLnTx/>
                <a:uFillTx/>
                <a:latin typeface="IBM Plex Sans Medium" panose="020B0603050203000203" pitchFamily="34" charset="0"/>
              </a:rPr>
              <a:t>with security that moves with your business to enable: </a:t>
            </a:r>
            <a:endParaRPr lang="en-US" dirty="0">
              <a:solidFill>
                <a:srgbClr val="000000"/>
              </a:solidFill>
            </a:endParaRPr>
          </a:p>
          <a:p>
            <a:pPr marL="256032" marR="0" lvl="0" indent="-256032" algn="l" defTabSz="1219215" rtl="0" eaLnBrk="1" fontAlgn="auto" latinLnBrk="0" hangingPunct="1">
              <a:lnSpc>
                <a:spcPct val="110000"/>
              </a:lnSpc>
              <a:spcBef>
                <a:spcPts val="2400"/>
              </a:spcBef>
              <a:spcAft>
                <a:spcPts val="0"/>
              </a:spcAft>
              <a:buClrTx/>
              <a:buSzTx/>
              <a:buFont typeface="System Font Regular"/>
              <a:buChar char="–"/>
              <a:tabLst/>
              <a:defRPr/>
            </a:pPr>
            <a:endParaRPr kumimoji="0" lang="en-US" sz="900" b="0" i="0" u="none" strike="noStrike" kern="0" cap="none" spc="0" normalizeH="0" baseline="0" noProof="0" dirty="0">
              <a:ln>
                <a:noFill/>
              </a:ln>
              <a:solidFill>
                <a:srgbClr val="000000"/>
              </a:solidFill>
              <a:effectLst/>
              <a:uLnTx/>
              <a:uFillTx/>
              <a:latin typeface="IBM Plex Sans Medium" panose="020B0603050203000203" pitchFamily="34" charset="0"/>
            </a:endParaRPr>
          </a:p>
          <a:p>
            <a:pPr marL="256032" marR="0" lvl="0" indent="-256032" algn="l" defTabSz="1219215" rtl="0" eaLnBrk="1" fontAlgn="auto" latinLnBrk="0" hangingPunct="1">
              <a:lnSpc>
                <a:spcPct val="110000"/>
              </a:lnSpc>
              <a:spcBef>
                <a:spcPts val="2400"/>
              </a:spcBef>
              <a:spcAft>
                <a:spcPts val="0"/>
              </a:spcAft>
              <a:buClrTx/>
              <a:buSzTx/>
              <a:buFont typeface="System Font Regular"/>
              <a:buChar char="–"/>
              <a:tabLst/>
              <a:defRPr/>
            </a:pPr>
            <a:r>
              <a:rPr kumimoji="0" lang="en-US" sz="900" b="1" i="0" u="none" strike="noStrike" kern="0" cap="none" spc="0" normalizeH="0" baseline="0" dirty="0">
                <a:ln>
                  <a:noFill/>
                </a:ln>
                <a:solidFill>
                  <a:srgbClr val="000000"/>
                </a:solidFill>
                <a:effectLst/>
                <a:uLnTx/>
                <a:uFillTx/>
                <a:latin typeface="IBM Plex Sans Medium" panose="020B0603050203000203" pitchFamily="34" charset="0"/>
                <a:ea typeface="+mn-ea"/>
                <a:cs typeface="+mn-cs"/>
                <a:sym typeface="IBM Plex Sans"/>
              </a:rPr>
              <a:t>Greater scale </a:t>
            </a:r>
            <a:r>
              <a:rPr kumimoji="0" lang="en-US" sz="900" b="0" i="0" u="none" strike="noStrike" kern="0" cap="none" spc="0" normalizeH="0" baseline="0" dirty="0">
                <a:ln>
                  <a:noFill/>
                </a:ln>
                <a:solidFill>
                  <a:srgbClr val="000000"/>
                </a:solidFill>
                <a:effectLst/>
                <a:uLnTx/>
                <a:uFillTx/>
                <a:latin typeface="IBM Plex Sans Medium" panose="020B0603050203000203" pitchFamily="34" charset="0"/>
                <a:ea typeface="+mn-ea"/>
                <a:cs typeface="+mn-cs"/>
                <a:sym typeface="IBM Plex Sans"/>
              </a:rPr>
              <a:t>with the world’s largest </a:t>
            </a:r>
            <a:r>
              <a:rPr lang="en-US" sz="900" kern="0" dirty="0">
                <a:solidFill>
                  <a:srgbClr val="000000"/>
                </a:solidFill>
                <a:latin typeface="IBM Plex Sans Light" panose="020B0403050203000203" pitchFamily="34" charset="0"/>
                <a:sym typeface="IBM Plex Sans"/>
              </a:rPr>
              <a:t>cybersecurity ecosystem with 900+ out-of-the-box integrations and extensions</a:t>
            </a:r>
            <a:r>
              <a:rPr lang="en-US" sz="900" kern="0" baseline="30000" dirty="0">
                <a:solidFill>
                  <a:srgbClr val="000000"/>
                </a:solidFill>
                <a:latin typeface="IBM Plex Sans Light" panose="020B0403050203000203" pitchFamily="34" charset="0"/>
                <a:sym typeface="IBM Plex Sans"/>
              </a:rPr>
              <a:t>1</a:t>
            </a:r>
            <a:r>
              <a:rPr lang="en-US" sz="900" kern="0" dirty="0">
                <a:solidFill>
                  <a:srgbClr val="000000"/>
                </a:solidFill>
                <a:latin typeface="IBM Plex Sans Light" panose="020B0403050203000203" pitchFamily="34" charset="0"/>
                <a:sym typeface="IBM Plex Sans"/>
              </a:rPr>
              <a:t>, and a hybrid architecture built on Red Hat OpenShift</a:t>
            </a:r>
          </a:p>
          <a:p>
            <a:pPr marL="256032" marR="0" lvl="0" indent="-256032" algn="l" defTabSz="1219215" rtl="0" eaLnBrk="1" fontAlgn="auto" latinLnBrk="0" hangingPunct="1">
              <a:lnSpc>
                <a:spcPct val="110000"/>
              </a:lnSpc>
              <a:spcBef>
                <a:spcPts val="2400"/>
              </a:spcBef>
              <a:spcAft>
                <a:spcPts val="0"/>
              </a:spcAft>
              <a:buClrTx/>
              <a:buSzTx/>
              <a:buFont typeface="System Font Regular"/>
              <a:buChar char="–"/>
              <a:tabLst/>
              <a:defRPr/>
            </a:pPr>
            <a:endParaRPr kumimoji="0" lang="en-US" sz="900" b="1" i="0" u="none" strike="noStrike" kern="0" cap="none" spc="0" normalizeH="0" baseline="0" noProof="0" dirty="0">
              <a:ln>
                <a:noFill/>
              </a:ln>
              <a:solidFill>
                <a:srgbClr val="000000"/>
              </a:solidFill>
              <a:effectLst/>
              <a:uLnTx/>
              <a:uFillTx/>
              <a:latin typeface="IBM Plex Sans Light" panose="020B0403050203000203" pitchFamily="34" charset="0"/>
              <a:sym typeface="IBM Plex Sans"/>
            </a:endParaRPr>
          </a:p>
          <a:p>
            <a:pPr marL="256032" marR="0" lvl="0" indent="-256032" algn="l" defTabSz="1219215" rtl="0" eaLnBrk="1" fontAlgn="auto" latinLnBrk="0" hangingPunct="1">
              <a:lnSpc>
                <a:spcPct val="110000"/>
              </a:lnSpc>
              <a:spcBef>
                <a:spcPts val="2400"/>
              </a:spcBef>
              <a:spcAft>
                <a:spcPts val="0"/>
              </a:spcAft>
              <a:buClrTx/>
              <a:buSzTx/>
              <a:buFont typeface="System Font Regular"/>
              <a:buChar char="–"/>
              <a:tabLst/>
              <a:defRPr/>
            </a:pPr>
            <a:r>
              <a:rPr kumimoji="0" lang="en-US" sz="900" b="1" i="0" u="none" strike="noStrike" kern="0" cap="none" spc="0" normalizeH="0" baseline="0" noProof="0" dirty="0">
                <a:ln>
                  <a:noFill/>
                </a:ln>
                <a:solidFill>
                  <a:srgbClr val="000000"/>
                </a:solidFill>
                <a:effectLst/>
                <a:uLnTx/>
                <a:uFillTx/>
                <a:latin typeface="IBM Plex Sans Medium" panose="020B0603050203000203" pitchFamily="34" charset="0"/>
              </a:rPr>
              <a:t>Greater speed</a:t>
            </a:r>
            <a:r>
              <a:rPr kumimoji="0" lang="en-US" sz="900" b="0" i="0" u="none" strike="noStrike" kern="0" cap="none" spc="0" normalizeH="0" baseline="0" noProof="0" dirty="0">
                <a:ln>
                  <a:noFill/>
                </a:ln>
                <a:solidFill>
                  <a:srgbClr val="000000"/>
                </a:solidFill>
                <a:effectLst/>
                <a:uLnTx/>
                <a:uFillTx/>
                <a:latin typeface="IBM Plex Sans Medium" panose="020B0603050203000203" pitchFamily="34" charset="0"/>
              </a:rPr>
              <a:t> with it’s Cybersecurity </a:t>
            </a:r>
            <a:r>
              <a:rPr lang="en-US" sz="900" kern="0" dirty="0">
                <a:solidFill>
                  <a:srgbClr val="000000"/>
                </a:solidFill>
                <a:latin typeface="IBM Plex Sans Light" panose="020B0403050203000203" pitchFamily="34" charset="0"/>
                <a:sym typeface="IBM Plex Sans"/>
              </a:rPr>
              <a:t>AI-powered actions, automations, and a common user experience that have been shown to speed investigations and triage by 55% in the first year</a:t>
            </a:r>
            <a:r>
              <a:rPr lang="en-US" sz="900" kern="0" baseline="30000" dirty="0">
                <a:solidFill>
                  <a:srgbClr val="000000"/>
                </a:solidFill>
                <a:latin typeface="IBM Plex Sans Light" panose="020B0403050203000203" pitchFamily="34" charset="0"/>
                <a:sym typeface="IBM Plex Sans"/>
              </a:rPr>
              <a:t>2</a:t>
            </a:r>
            <a:endParaRPr lang="en-US" sz="900" kern="0" dirty="0">
              <a:solidFill>
                <a:srgbClr val="000000"/>
              </a:solidFill>
              <a:latin typeface="IBM Plex Sans Light" panose="020B0403050203000203" pitchFamily="34" charset="0"/>
              <a:sym typeface="IBM Plex Sans"/>
            </a:endParaRPr>
          </a:p>
          <a:p>
            <a:pPr marL="256032" marR="0" lvl="0" indent="-256032" algn="l" defTabSz="1219215" rtl="0" eaLnBrk="1" fontAlgn="auto" latinLnBrk="0" hangingPunct="1">
              <a:lnSpc>
                <a:spcPct val="110000"/>
              </a:lnSpc>
              <a:spcBef>
                <a:spcPts val="2400"/>
              </a:spcBef>
              <a:spcAft>
                <a:spcPts val="0"/>
              </a:spcAft>
              <a:buClrTx/>
              <a:buSzTx/>
              <a:buFont typeface="System Font Regular"/>
              <a:buChar char="–"/>
              <a:tabLst/>
              <a:defRPr/>
            </a:pPr>
            <a:endParaRPr lang="en-US" sz="900" kern="0" baseline="30000" dirty="0">
              <a:solidFill>
                <a:srgbClr val="000000"/>
              </a:solidFill>
              <a:latin typeface="IBM Plex Sans Light" panose="020B0403050203000203" pitchFamily="34" charset="0"/>
              <a:sym typeface="IBM Plex Sans"/>
            </a:endParaRP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900" b="1" i="0" u="none" strike="noStrike" kern="0" cap="none" spc="0" normalizeH="0" baseline="0" noProof="0" dirty="0">
                <a:ln>
                  <a:noFill/>
                </a:ln>
                <a:solidFill>
                  <a:srgbClr val="000000"/>
                </a:solidFill>
                <a:effectLst/>
                <a:uLnTx/>
                <a:uFillTx/>
                <a:latin typeface="IBM Plex Sans Medium" panose="020B0603050203000203" pitchFamily="34" charset="0"/>
              </a:rPr>
              <a:t>Greater accuracy</a:t>
            </a:r>
            <a:r>
              <a:rPr kumimoji="0" lang="en-US" sz="900" b="0" i="0" u="none" strike="noStrike" kern="0" cap="none" spc="0" normalizeH="0" baseline="0" noProof="0" dirty="0">
                <a:ln>
                  <a:noFill/>
                </a:ln>
                <a:solidFill>
                  <a:srgbClr val="000000"/>
                </a:solidFill>
                <a:effectLst/>
                <a:uLnTx/>
                <a:uFillTx/>
                <a:latin typeface="IBM Plex Sans Medium" panose="020B0603050203000203" pitchFamily="34" charset="0"/>
              </a:rPr>
              <a:t> with it’s world-class threat intelligence using unique </a:t>
            </a:r>
            <a:r>
              <a:rPr lang="en-US" sz="900" kern="0" dirty="0">
                <a:solidFill>
                  <a:srgbClr val="000000"/>
                </a:solidFill>
                <a:latin typeface="IBM Plex Sans Light" panose="020B0403050203000203" pitchFamily="34" charset="0"/>
                <a:sym typeface="IBM Plex Sans"/>
              </a:rPr>
              <a:t>insights on emerging threats and business risk using Randori’s attacker’s perspective and X-Force insights from monitoring 150B+ events/day</a:t>
            </a:r>
            <a:endParaRPr kumimoji="0" lang="en-US" sz="1100" b="0" i="0" u="none" strike="noStrike" kern="0" cap="none" spc="0" normalizeH="0" baseline="0" noProof="0" dirty="0">
              <a:ln>
                <a:noFill/>
              </a:ln>
              <a:solidFill>
                <a:srgbClr val="000000"/>
              </a:solidFill>
              <a:effectLst/>
              <a:uLnTx/>
              <a:uFillTx/>
            </a:endParaRPr>
          </a:p>
          <a:p>
            <a:endParaRPr lang="en-US" dirty="0">
              <a:solidFill>
                <a:srgbClr val="000000"/>
              </a:solidFill>
            </a:endParaRPr>
          </a:p>
          <a:p>
            <a:endParaRPr lang="en-US" dirty="0">
              <a:solidFill>
                <a:srgbClr val="000000"/>
              </a:solidFill>
            </a:endParaRPr>
          </a:p>
          <a:p>
            <a:r>
              <a:rPr lang="en-US" dirty="0">
                <a:solidFill>
                  <a:srgbClr val="000000"/>
                </a:solidFill>
              </a:rPr>
              <a:t>______</a:t>
            </a:r>
          </a:p>
          <a:p>
            <a:endParaRPr lang="en-US" dirty="0">
              <a:solidFill>
                <a:srgbClr val="000000"/>
              </a:solidFill>
            </a:endParaRPr>
          </a:p>
          <a:p>
            <a:r>
              <a:rPr lang="en-US" dirty="0">
                <a:solidFill>
                  <a:srgbClr val="000000"/>
                </a:solidFill>
              </a:rPr>
              <a:t>Sources:</a:t>
            </a:r>
          </a:p>
          <a:p>
            <a:pPr marL="0" marR="0" lvl="0" indent="0" algn="l" defTabSz="2438522" rtl="0" eaLnBrk="1" fontAlgn="auto" latinLnBrk="0" hangingPunct="1">
              <a:lnSpc>
                <a:spcPct val="100000"/>
              </a:lnSpc>
              <a:spcBef>
                <a:spcPts val="600"/>
              </a:spcBef>
              <a:spcAft>
                <a:spcPts val="0"/>
              </a:spcAft>
              <a:buClrTx/>
              <a:buSzTx/>
              <a:buFontTx/>
              <a:buNone/>
              <a:tabLst/>
              <a:defRPr/>
            </a:pPr>
            <a:br>
              <a:rPr lang="en-US" baseline="30000" dirty="0">
                <a:solidFill>
                  <a:srgbClr val="000000"/>
                </a:solidFill>
              </a:rPr>
            </a:br>
            <a:r>
              <a:rPr lang="en-US" b="0" i="0" kern="1200" baseline="30000" dirty="0">
                <a:solidFill>
                  <a:srgbClr val="000000"/>
                </a:solidFill>
                <a:latin typeface="IBM Plex Sans Light" panose="020B0503050203000203" pitchFamily="34" charset="0"/>
                <a:ea typeface="+mn-ea"/>
                <a:cs typeface="+mn-cs"/>
              </a:rPr>
              <a:t>1 </a:t>
            </a:r>
            <a:r>
              <a:rPr lang="en-US" dirty="0">
                <a:solidFill>
                  <a:srgbClr val="000000"/>
                </a:solidFill>
              </a:rPr>
              <a:t>Number of IBM Security ISV integrations across SIEM, SOAR, and QRadar XDR </a:t>
            </a:r>
            <a:br>
              <a:rPr lang="en-US" dirty="0">
                <a:solidFill>
                  <a:srgbClr val="000000"/>
                </a:solidFill>
              </a:rPr>
            </a:br>
            <a:r>
              <a:rPr lang="en-US" i="1" dirty="0">
                <a:solidFill>
                  <a:srgbClr val="000000"/>
                </a:solidFill>
              </a:rPr>
              <a:t>&lt;supplied by Richard </a:t>
            </a:r>
            <a:r>
              <a:rPr lang="en-US" i="1" dirty="0" err="1">
                <a:solidFill>
                  <a:srgbClr val="000000"/>
                </a:solidFill>
              </a:rPr>
              <a:t>Telljohan</a:t>
            </a:r>
            <a:r>
              <a:rPr lang="en-US" i="1" dirty="0">
                <a:solidFill>
                  <a:srgbClr val="000000"/>
                </a:solidFill>
              </a:rPr>
              <a:t>&gt;</a:t>
            </a:r>
          </a:p>
          <a:p>
            <a:endParaRPr lang="en-US" baseline="30000" dirty="0">
              <a:solidFill>
                <a:srgbClr val="000000"/>
              </a:solidFill>
            </a:endParaRPr>
          </a:p>
          <a:p>
            <a:r>
              <a:rPr lang="en-US" baseline="30000" dirty="0">
                <a:solidFill>
                  <a:srgbClr val="000000"/>
                </a:solidFill>
              </a:rPr>
              <a:t>2</a:t>
            </a:r>
            <a:r>
              <a:rPr lang="en-US" dirty="0"/>
              <a:t>Based on IBM's internal analysis of aggregated performance data observed from Managed Security Service engagements with 400+ clients, which showed that average alert triage timeline was reduced by 55% during the first year using AI and automation capabilities that are now part of QRadar. Actual results will vary based on client configurations and conditions and, therefore, generally expected results cannot be provided.</a:t>
            </a:r>
            <a:endParaRPr lang="en-US" dirty="0">
              <a:solidFill>
                <a:srgbClr val="000000"/>
              </a:solidFill>
            </a:endParaRPr>
          </a:p>
        </p:txBody>
      </p:sp>
      <p:sp>
        <p:nvSpPr>
          <p:cNvPr id="4" name="Slide Number Placeholder 3"/>
          <p:cNvSpPr>
            <a:spLocks noGrp="1"/>
          </p:cNvSpPr>
          <p:nvPr>
            <p:ph type="sldNum" sz="quarter" idx="5"/>
          </p:nvPr>
        </p:nvSpPr>
        <p:spPr/>
        <p:txBody>
          <a:bodyPr/>
          <a:lstStyle/>
          <a:p>
            <a:pPr marL="0" marR="0" lvl="0" indent="0" algn="l" defTabSz="410754" rtl="0" eaLnBrk="1" fontAlgn="auto" latinLnBrk="0" hangingPunct="0">
              <a:lnSpc>
                <a:spcPct val="100000"/>
              </a:lnSpc>
              <a:spcBef>
                <a:spcPts val="700"/>
              </a:spcBef>
              <a:spcAft>
                <a:spcPts val="0"/>
              </a:spcAft>
              <a:buClrTx/>
              <a:buSzTx/>
              <a:buFontTx/>
              <a:buNone/>
              <a:tabLst/>
              <a:defRPr/>
            </a:pPr>
            <a:fld id="{6E2E38B8-B0B4-AD41-AC6E-B781F46A9FD3}" type="slidenum">
              <a:rPr kumimoji="0" lang="en-US" sz="1000" b="0" i="0" u="none" strike="noStrike" kern="0" cap="none" spc="0" normalizeH="0" baseline="0" noProof="0" smtClean="0">
                <a:ln>
                  <a:noFill/>
                </a:ln>
                <a:solidFill>
                  <a:srgbClr val="000000"/>
                </a:solidFill>
                <a:effectLst/>
                <a:uLnTx/>
                <a:uFillTx/>
                <a:latin typeface="IBM Plex Sans"/>
                <a:sym typeface="IBM Plex Sans"/>
              </a:rPr>
              <a:pPr marL="0" marR="0" lvl="0" indent="0" algn="l" defTabSz="410754" rtl="0" eaLnBrk="1" fontAlgn="auto" latinLnBrk="0" hangingPunct="0">
                <a:lnSpc>
                  <a:spcPct val="100000"/>
                </a:lnSpc>
                <a:spcBef>
                  <a:spcPts val="700"/>
                </a:spcBef>
                <a:spcAft>
                  <a:spcPts val="0"/>
                </a:spcAft>
                <a:buClrTx/>
                <a:buSzTx/>
                <a:buFontTx/>
                <a:buNone/>
                <a:tabLst/>
                <a:defRPr/>
              </a:pPr>
              <a:t>6</a:t>
            </a:fld>
            <a:endParaRPr kumimoji="0" lang="en-US" sz="1000" b="0" i="0" u="none" strike="noStrike" kern="0" cap="none" spc="0" normalizeH="0" baseline="0" noProof="0" dirty="0">
              <a:ln>
                <a:noFill/>
              </a:ln>
              <a:solidFill>
                <a:srgbClr val="000000"/>
              </a:solidFill>
              <a:effectLst/>
              <a:uLnTx/>
              <a:uFillTx/>
              <a:latin typeface="IBM Plex Sans"/>
              <a:sym typeface="IBM Plex Sans"/>
            </a:endParaRPr>
          </a:p>
        </p:txBody>
      </p:sp>
      <p:sp>
        <p:nvSpPr>
          <p:cNvPr id="5" name="Footer Placeholder 4"/>
          <p:cNvSpPr>
            <a:spLocks noGrp="1"/>
          </p:cNvSpPr>
          <p:nvPr>
            <p:ph type="ftr" sz="quarter" idx="4"/>
          </p:nvPr>
        </p:nvSpPr>
        <p:spPr/>
        <p:txBody>
          <a:bodyPr/>
          <a:lstStyle/>
          <a:p>
            <a:pPr marL="0" marR="0" lvl="0" indent="0" algn="l" defTabSz="410754" rtl="0" eaLnBrk="1" fontAlgn="auto" latinLnBrk="0" hangingPunct="0">
              <a:lnSpc>
                <a:spcPct val="100000"/>
              </a:lnSpc>
              <a:spcBef>
                <a:spcPts val="7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IBM Plex Sans"/>
                <a:sym typeface="IBM Plex Sans"/>
              </a:rPr>
              <a:t>IBM Security</a:t>
            </a:r>
            <a:endParaRPr kumimoji="0" lang="en-US" sz="1000" b="0" i="0" u="none" strike="noStrike" kern="0" cap="none" spc="0" normalizeH="0" baseline="0" noProof="0" dirty="0">
              <a:ln>
                <a:noFill/>
              </a:ln>
              <a:solidFill>
                <a:srgbClr val="000000"/>
              </a:solidFill>
              <a:effectLst/>
              <a:uLnTx/>
              <a:uFillTx/>
              <a:latin typeface="IBM Plex Sans"/>
              <a:sym typeface="IBM Plex Sans"/>
            </a:endParaRPr>
          </a:p>
        </p:txBody>
      </p:sp>
    </p:spTree>
    <p:extLst>
      <p:ext uri="{BB962C8B-B14F-4D97-AF65-F5344CB8AC3E}">
        <p14:creationId xmlns:p14="http://schemas.microsoft.com/office/powerpoint/2010/main" val="27301902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206710" y="4087090"/>
            <a:ext cx="6419088" cy="4637810"/>
          </a:xfrm>
        </p:spPr>
        <p:txBody>
          <a:bodyPr/>
          <a:lstStyle/>
          <a:p>
            <a:pPr marL="0" marR="0" lvl="0" indent="0" algn="l" defTabSz="2438522" rtl="0" eaLnBrk="1" fontAlgn="auto" latinLnBrk="0" hangingPunct="1">
              <a:lnSpc>
                <a:spcPct val="100000"/>
              </a:lnSpc>
              <a:spcBef>
                <a:spcPts val="600"/>
              </a:spcBef>
              <a:spcAft>
                <a:spcPts val="0"/>
              </a:spcAft>
              <a:buClrTx/>
              <a:buSzTx/>
              <a:buFontTx/>
              <a:buNone/>
              <a:tabLst/>
              <a:defRPr/>
            </a:pPr>
            <a:r>
              <a:rPr lang="en-US" b="0" dirty="0">
                <a:solidFill>
                  <a:srgbClr val="000000"/>
                </a:solidFill>
              </a:rPr>
              <a:t>IBM Security Research team’s mission is to create industry-leading security innovations to help security move with your business of today and tomorrow.  </a:t>
            </a:r>
          </a:p>
          <a:p>
            <a:endParaRPr lang="en-US" b="0" i="1" dirty="0">
              <a:solidFill>
                <a:srgbClr val="000000"/>
              </a:solidFill>
            </a:endParaRPr>
          </a:p>
          <a:p>
            <a:r>
              <a:rPr lang="en-US" b="0" i="1" dirty="0">
                <a:solidFill>
                  <a:srgbClr val="000000"/>
                </a:solidFill>
              </a:rPr>
              <a:t>&lt;</a:t>
            </a:r>
            <a:r>
              <a:rPr lang="en-US" b="0" i="1" dirty="0" err="1">
                <a:solidFill>
                  <a:srgbClr val="000000"/>
                </a:solidFill>
              </a:rPr>
              <a:t>IBMer</a:t>
            </a:r>
            <a:r>
              <a:rPr lang="en-US" b="0" i="1" dirty="0">
                <a:solidFill>
                  <a:srgbClr val="000000"/>
                </a:solidFill>
              </a:rPr>
              <a:t>: See The Forge for more information: https://w3.ibm.com/w3publisher/security-forge/build/incubation/ibm-research&gt;</a:t>
            </a:r>
          </a:p>
          <a:p>
            <a:endParaRPr lang="en-US" b="0" dirty="0">
              <a:solidFill>
                <a:srgbClr val="000000"/>
              </a:solidFill>
            </a:endParaRPr>
          </a:p>
          <a:p>
            <a:endParaRPr lang="en-US" b="0" dirty="0">
              <a:solidFill>
                <a:srgbClr val="000000"/>
              </a:solidFill>
            </a:endParaRPr>
          </a:p>
          <a:p>
            <a:endParaRPr lang="en-US" b="0" dirty="0">
              <a:solidFill>
                <a:srgbClr val="000000"/>
              </a:solidFill>
            </a:endParaRPr>
          </a:p>
        </p:txBody>
      </p:sp>
      <p:sp>
        <p:nvSpPr>
          <p:cNvPr id="4" name="Footer Placeholder 3">
            <a:extLst>
              <a:ext uri="{FF2B5EF4-FFF2-40B4-BE49-F238E27FC236}">
                <a16:creationId xmlns:a16="http://schemas.microsoft.com/office/drawing/2014/main" id="{EDF3D673-DB85-D247-917D-A8985DB6276C}"/>
              </a:ext>
            </a:extLst>
          </p:cNvPr>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IBM Security / © 2022 IBM Corporation</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ndParaRPr>
          </a:p>
        </p:txBody>
      </p:sp>
      <p:sp>
        <p:nvSpPr>
          <p:cNvPr id="9" name="Slide Image Placeholder 8">
            <a:extLst>
              <a:ext uri="{FF2B5EF4-FFF2-40B4-BE49-F238E27FC236}">
                <a16:creationId xmlns:a16="http://schemas.microsoft.com/office/drawing/2014/main" id="{470A84D9-930B-4E53-9868-3C161438F7F1}"/>
              </a:ext>
            </a:extLst>
          </p:cNvPr>
          <p:cNvSpPr>
            <a:spLocks noGrp="1" noRot="1" noChangeAspect="1"/>
          </p:cNvSpPr>
          <p:nvPr>
            <p:ph type="sldImg"/>
          </p:nvPr>
        </p:nvSpPr>
        <p:spPr>
          <a:xfrm>
            <a:off x="198438" y="236538"/>
            <a:ext cx="6419850" cy="3611562"/>
          </a:xfrm>
        </p:spPr>
      </p:sp>
      <p:sp>
        <p:nvSpPr>
          <p:cNvPr id="2" name="Slide Number Placeholder 1">
            <a:extLst>
              <a:ext uri="{FF2B5EF4-FFF2-40B4-BE49-F238E27FC236}">
                <a16:creationId xmlns:a16="http://schemas.microsoft.com/office/drawing/2014/main" id="{4F707AF8-7C8E-29FB-F06B-480D90C82423}"/>
              </a:ext>
            </a:extLst>
          </p:cNvPr>
          <p:cNvSpPr>
            <a:spLocks noGrp="1"/>
          </p:cNvSpPr>
          <p:nvPr>
            <p:ph type="sldNum" sz="quarter" idx="5"/>
          </p:nvPr>
        </p:nvSpPr>
        <p:spPr/>
        <p:txBody>
          <a:bodyPr/>
          <a:lstStyle/>
          <a:p>
            <a:fld id="{6E2E38B8-B0B4-AD41-AC6E-B781F46A9FD3}" type="slidenum">
              <a:rPr lang="en-US" smtClean="0"/>
              <a:pPr/>
              <a:t>60</a:t>
            </a:fld>
            <a:endParaRPr lang="en-US" dirty="0"/>
          </a:p>
        </p:txBody>
      </p:sp>
    </p:spTree>
    <p:extLst>
      <p:ext uri="{BB962C8B-B14F-4D97-AF65-F5344CB8AC3E}">
        <p14:creationId xmlns:p14="http://schemas.microsoft.com/office/powerpoint/2010/main" val="140653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36538"/>
            <a:ext cx="6419850" cy="3611562"/>
          </a:xfrm>
        </p:spPr>
      </p:sp>
      <p:sp>
        <p:nvSpPr>
          <p:cNvPr id="3" name="Notes Placeholder 2"/>
          <p:cNvSpPr>
            <a:spLocks noGrp="1"/>
          </p:cNvSpPr>
          <p:nvPr>
            <p:ph type="body" idx="1"/>
          </p:nvPr>
        </p:nvSpPr>
        <p:spPr>
          <a:xfrm>
            <a:off x="206710" y="4087090"/>
            <a:ext cx="6419088" cy="4637810"/>
          </a:xfrm>
        </p:spPr>
        <p:txBody>
          <a:bodyPr/>
          <a:lstStyle/>
          <a:p>
            <a:r>
              <a:rPr lang="en-US" i="1" dirty="0">
                <a:latin typeface="IBM Plex Sans Light" panose="020B0403050203000203" pitchFamily="34" charset="0"/>
              </a:rPr>
              <a:t>[Presenter: This is intended as an internal reference slide to show the breadth of our solutions across use cases.]</a:t>
            </a: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IBM Plex Sans Light"/>
                <a:ea typeface="+mn-ea"/>
                <a:cs typeface="+mn-cs"/>
              </a:rPr>
              <a:t>IBM Security</a:t>
            </a:r>
          </a:p>
        </p:txBody>
      </p:sp>
      <p:sp>
        <p:nvSpPr>
          <p:cNvPr id="6" name="Slide Number Placeholder 5">
            <a:extLst>
              <a:ext uri="{FF2B5EF4-FFF2-40B4-BE49-F238E27FC236}">
                <a16:creationId xmlns:a16="http://schemas.microsoft.com/office/drawing/2014/main" id="{BC10E07B-FAB8-4CBA-043F-087A372F9BB1}"/>
              </a:ext>
            </a:extLst>
          </p:cNvPr>
          <p:cNvSpPr>
            <a:spLocks noGrp="1"/>
          </p:cNvSpPr>
          <p:nvPr>
            <p:ph type="sldNum" sz="quarter" idx="5"/>
          </p:nvPr>
        </p:nvSpPr>
        <p:spPr/>
        <p:txBody>
          <a:bodyPr/>
          <a:lstStyle/>
          <a:p>
            <a:fld id="{6E2E38B8-B0B4-AD41-AC6E-B781F46A9FD3}" type="slidenum">
              <a:rPr lang="en-US" smtClean="0"/>
              <a:pPr/>
              <a:t>61</a:t>
            </a:fld>
            <a:endParaRPr lang="en-US" dirty="0"/>
          </a:p>
        </p:txBody>
      </p:sp>
    </p:spTree>
    <p:extLst>
      <p:ext uri="{BB962C8B-B14F-4D97-AF65-F5344CB8AC3E}">
        <p14:creationId xmlns:p14="http://schemas.microsoft.com/office/powerpoint/2010/main" val="3741314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32550" cy="3619500"/>
          </a:xfrm>
        </p:spPr>
      </p:sp>
      <p:sp>
        <p:nvSpPr>
          <p:cNvPr id="3" name="Notes Placeholder 2"/>
          <p:cNvSpPr>
            <a:spLocks noGrp="1"/>
          </p:cNvSpPr>
          <p:nvPr>
            <p:ph type="body" idx="1"/>
          </p:nvPr>
        </p:nvSpPr>
        <p:spPr/>
        <p:txBody>
          <a:bodyPr/>
          <a:lstStyle/>
          <a:p>
            <a:pPr>
              <a:lnSpc>
                <a:spcPct val="107000"/>
              </a:lnSpc>
              <a:spcBef>
                <a:spcPts val="0"/>
              </a:spcBef>
              <a:spcAft>
                <a:spcPts val="800"/>
              </a:spcAft>
            </a:pPr>
            <a:r>
              <a:rPr lang="en-GB" sz="1800" dirty="0">
                <a:effectLst/>
                <a:latin typeface="Arial"/>
                <a:ea typeface="Arial" panose="020B0604020202020204" pitchFamily="34" charset="0"/>
                <a:cs typeface="Arial"/>
              </a:rPr>
              <a:t>IBM Security is empowering teams with AI today, across: Threat Detection and Response, Data Security, and Identity and Access.</a:t>
            </a:r>
            <a:r>
              <a:rPr lang="en-GB" sz="1800" dirty="0">
                <a:latin typeface="Arial"/>
                <a:ea typeface="Arial" panose="020B0604020202020204" pitchFamily="34" charset="0"/>
                <a:cs typeface="Arial"/>
              </a:rPr>
              <a:t> </a:t>
            </a:r>
            <a:endParaRPr lang="en-US" sz="1800" dirty="0">
              <a:effectLst/>
              <a:latin typeface="Arial"/>
              <a:ea typeface="Calibri" panose="020F0502020204030204" pitchFamily="34" charset="0"/>
              <a:cs typeface="Calibri"/>
            </a:endParaRPr>
          </a:p>
          <a:p>
            <a:pPr marL="0" marR="0">
              <a:lnSpc>
                <a:spcPct val="107000"/>
              </a:lnSpc>
              <a:spcBef>
                <a:spcPts val="0"/>
              </a:spcBef>
              <a:spcAft>
                <a:spcPts val="800"/>
              </a:spcAft>
            </a:pPr>
            <a:endParaRPr lang="en-GB" sz="1800" dirty="0">
              <a:effectLst/>
              <a:latin typeface="Arial" panose="020B0604020202020204" pitchFamily="34" charset="0"/>
              <a:ea typeface="Arial" panose="020B0604020202020204" pitchFamily="34" charset="0"/>
              <a:cs typeface="Arial"/>
            </a:endParaRPr>
          </a:p>
          <a:p>
            <a:pPr marL="0" marR="0">
              <a:lnSpc>
                <a:spcPct val="107000"/>
              </a:lnSpc>
              <a:spcBef>
                <a:spcPts val="0"/>
              </a:spcBef>
              <a:spcAft>
                <a:spcPts val="800"/>
              </a:spcAft>
            </a:pPr>
            <a:r>
              <a:rPr lang="en-GB" sz="1800" b="1" dirty="0">
                <a:effectLst/>
                <a:latin typeface="Arial"/>
                <a:ea typeface="Arial" panose="020B0604020202020204" pitchFamily="34" charset="0"/>
                <a:cs typeface="Arial"/>
              </a:rPr>
              <a:t>THREAT</a:t>
            </a:r>
            <a:br>
              <a:rPr lang="en-GB" sz="1800" dirty="0">
                <a:effectLst/>
                <a:latin typeface="Arial" panose="020B0604020202020204" pitchFamily="34" charset="0"/>
                <a:ea typeface="Arial" panose="020B0604020202020204" pitchFamily="34" charset="0"/>
                <a:cs typeface="Arial"/>
              </a:rPr>
            </a:br>
            <a:r>
              <a:rPr lang="en-GB" sz="1800" dirty="0">
                <a:effectLst/>
                <a:latin typeface="Arial"/>
                <a:ea typeface="Arial" panose="020B0604020202020204" pitchFamily="34" charset="0"/>
                <a:cs typeface="Arial"/>
              </a:rPr>
              <a:t>In Threat Detection, we’re using AI to save Security Analysts time, by automating their typical workflow. As soon as alerts are received from connected Security tools, </a:t>
            </a:r>
            <a:r>
              <a:rPr lang="en-GB" sz="1800" dirty="0">
                <a:solidFill>
                  <a:srgbClr val="0563C1"/>
                </a:solidFill>
                <a:effectLst/>
                <a:latin typeface="Arial"/>
                <a:ea typeface="Arial" panose="020B0604020202020204" pitchFamily="34" charset="0"/>
                <a:cs typeface="Arial"/>
              </a:rPr>
              <a:t>QRadar Threat Investigator</a:t>
            </a:r>
            <a:r>
              <a:rPr lang="en-GB" sz="1800" dirty="0">
                <a:effectLst/>
                <a:latin typeface="Arial"/>
                <a:ea typeface="Arial" panose="020B0604020202020204" pitchFamily="34" charset="0"/>
                <a:cs typeface="Arial"/>
              </a:rPr>
              <a:t> enriches them with further context and threat intelligence. It then </a:t>
            </a:r>
            <a:r>
              <a:rPr lang="en-GB" sz="1800" dirty="0">
                <a:solidFill>
                  <a:srgbClr val="0563C1"/>
                </a:solidFill>
                <a:effectLst/>
                <a:latin typeface="Arial"/>
                <a:ea typeface="Arial" panose="020B0604020202020204" pitchFamily="34" charset="0"/>
                <a:cs typeface="Arial"/>
              </a:rPr>
              <a:t>uses AI to assess the risk</a:t>
            </a:r>
            <a:r>
              <a:rPr lang="en-GB" sz="1800" dirty="0">
                <a:effectLst/>
                <a:latin typeface="Arial"/>
                <a:ea typeface="Arial" panose="020B0604020202020204" pitchFamily="34" charset="0"/>
                <a:cs typeface="Arial"/>
              </a:rPr>
              <a:t> posed to the organisation. This feeds into a cyclical process of data mining for additional context on how the attack has spread, then re-assessing risk given new insights, and repeating this until it can do no more.</a:t>
            </a:r>
            <a:endParaRPr lang="en-US" sz="1800" dirty="0">
              <a:effectLst/>
              <a:latin typeface="Arial"/>
              <a:ea typeface="Calibri" panose="020F0502020204030204" pitchFamily="34" charset="0"/>
              <a:cs typeface="Arial"/>
            </a:endParaRPr>
          </a:p>
          <a:p>
            <a:pPr marL="0" marR="0">
              <a:lnSpc>
                <a:spcPct val="107000"/>
              </a:lnSpc>
              <a:spcBef>
                <a:spcPts val="0"/>
              </a:spcBef>
              <a:spcAft>
                <a:spcPts val="800"/>
              </a:spcAft>
            </a:pPr>
            <a:endParaRPr lang="en-GB" sz="1800" dirty="0">
              <a:effectLst/>
              <a:latin typeface="Arial" panose="020B0604020202020204" pitchFamily="34" charset="0"/>
              <a:ea typeface="Arial" panose="020B0604020202020204" pitchFamily="34" charset="0"/>
              <a:cs typeface="Arial"/>
            </a:endParaRPr>
          </a:p>
          <a:p>
            <a:pPr marL="0" marR="0">
              <a:lnSpc>
                <a:spcPct val="107000"/>
              </a:lnSpc>
              <a:spcBef>
                <a:spcPts val="0"/>
              </a:spcBef>
              <a:spcAft>
                <a:spcPts val="800"/>
              </a:spcAft>
            </a:pPr>
            <a:r>
              <a:rPr lang="en-GB" sz="1800" dirty="0">
                <a:effectLst/>
                <a:latin typeface="Arial"/>
                <a:ea typeface="Arial" panose="020B0604020202020204" pitchFamily="34" charset="0"/>
                <a:cs typeface="Arial"/>
              </a:rPr>
              <a:t>It then presents your analyst with a </a:t>
            </a:r>
            <a:r>
              <a:rPr lang="en-GB" sz="1800" dirty="0">
                <a:solidFill>
                  <a:srgbClr val="0563C1"/>
                </a:solidFill>
                <a:effectLst/>
                <a:latin typeface="Arial"/>
                <a:ea typeface="Arial" panose="020B0604020202020204" pitchFamily="34" charset="0"/>
                <a:cs typeface="Arial"/>
              </a:rPr>
              <a:t>timeline of the incident</a:t>
            </a:r>
            <a:r>
              <a:rPr lang="en-GB" sz="1800" dirty="0">
                <a:effectLst/>
                <a:latin typeface="Arial"/>
                <a:ea typeface="Arial" panose="020B0604020202020204" pitchFamily="34" charset="0"/>
                <a:cs typeface="Arial"/>
              </a:rPr>
              <a:t>, how and where it started and developed, and which of your assets were impacted – and even presents them with a MITRE ATT&amp;CK chain graph, with recommended response actions to give a real head-start on remediation.</a:t>
            </a:r>
            <a:endParaRPr lang="en-US" sz="1800" dirty="0">
              <a:effectLst/>
              <a:latin typeface="Arial"/>
              <a:ea typeface="Calibri" panose="020F0502020204030204" pitchFamily="34" charset="0"/>
              <a:cs typeface="Arial"/>
            </a:endParaRPr>
          </a:p>
          <a:p>
            <a:pPr marL="0" marR="0">
              <a:lnSpc>
                <a:spcPct val="107000"/>
              </a:lnSpc>
              <a:spcBef>
                <a:spcPts val="0"/>
              </a:spcBef>
              <a:spcAft>
                <a:spcPts val="800"/>
              </a:spcAft>
            </a:pPr>
            <a:endParaRPr lang="en-GB" sz="1800" dirty="0">
              <a:effectLst/>
              <a:latin typeface="Arial" panose="020B0604020202020204" pitchFamily="34" charset="0"/>
              <a:ea typeface="Arial" panose="020B0604020202020204" pitchFamily="34" charset="0"/>
              <a:cs typeface="Arial"/>
            </a:endParaRPr>
          </a:p>
          <a:p>
            <a:pPr marL="0" marR="0">
              <a:lnSpc>
                <a:spcPct val="107000"/>
              </a:lnSpc>
              <a:spcBef>
                <a:spcPts val="0"/>
              </a:spcBef>
              <a:spcAft>
                <a:spcPts val="800"/>
              </a:spcAft>
            </a:pPr>
            <a:r>
              <a:rPr lang="en-GB" sz="1800" dirty="0">
                <a:effectLst/>
                <a:latin typeface="Arial"/>
                <a:ea typeface="Arial" panose="020B0604020202020204" pitchFamily="34" charset="0"/>
                <a:cs typeface="Arial"/>
              </a:rPr>
              <a:t>All of this combined acts as a force multiplier, enabling your analysts to spend more time being proactive.</a:t>
            </a:r>
            <a:endParaRPr lang="en-US" sz="1800" dirty="0">
              <a:effectLst/>
              <a:latin typeface="Arial"/>
              <a:ea typeface="Calibri" panose="020F0502020204030204" pitchFamily="34" charset="0"/>
              <a:cs typeface="Arial"/>
            </a:endParaRPr>
          </a:p>
          <a:p>
            <a:pPr marL="0" marR="0">
              <a:lnSpc>
                <a:spcPct val="107000"/>
              </a:lnSpc>
              <a:spcBef>
                <a:spcPts val="200"/>
              </a:spcBef>
              <a:spcAft>
                <a:spcPts val="0"/>
              </a:spcAft>
            </a:pPr>
            <a:endParaRPr lang="en-GB" sz="1800" b="1" dirty="0">
              <a:solidFill>
                <a:srgbClr val="2F5496"/>
              </a:solidFill>
              <a:effectLst/>
              <a:latin typeface="Calibri Light" panose="020F0302020204030204" pitchFamily="34" charset="0"/>
              <a:ea typeface="Times New Roman" panose="02020603050405020304" pitchFamily="18" charset="0"/>
              <a:cs typeface="Calibri Light"/>
            </a:endParaRPr>
          </a:p>
          <a:p>
            <a:pPr marL="0" marR="0">
              <a:lnSpc>
                <a:spcPct val="107000"/>
              </a:lnSpc>
              <a:spcBef>
                <a:spcPts val="200"/>
              </a:spcBef>
              <a:spcAft>
                <a:spcPts val="0"/>
              </a:spcAft>
            </a:pPr>
            <a:r>
              <a:rPr lang="en-GB" sz="1800" b="1" dirty="0">
                <a:solidFill>
                  <a:srgbClr val="2F5496"/>
                </a:solidFill>
                <a:effectLst/>
                <a:latin typeface="Calibri Light"/>
                <a:ea typeface="Times New Roman" panose="02020603050405020304" pitchFamily="18" charset="0"/>
                <a:cs typeface="Calibri Light"/>
              </a:rPr>
              <a:t>DATA</a:t>
            </a:r>
            <a:endParaRPr lang="en-US" sz="1800" b="1" dirty="0">
              <a:solidFill>
                <a:srgbClr val="2F5496"/>
              </a:solidFill>
              <a:effectLst/>
              <a:latin typeface="Calibri Light"/>
              <a:ea typeface="Times New Roman" panose="02020603050405020304" pitchFamily="18" charset="0"/>
              <a:cs typeface="Calibri Light"/>
            </a:endParaRPr>
          </a:p>
          <a:p>
            <a:pPr marL="0" marR="0">
              <a:lnSpc>
                <a:spcPct val="107000"/>
              </a:lnSpc>
              <a:spcBef>
                <a:spcPts val="0"/>
              </a:spcBef>
              <a:spcAft>
                <a:spcPts val="800"/>
              </a:spcAft>
            </a:pPr>
            <a:r>
              <a:rPr lang="en-GB" sz="1800" dirty="0">
                <a:effectLst/>
                <a:latin typeface="Arial"/>
                <a:ea typeface="Arial" panose="020B0604020202020204" pitchFamily="34" charset="0"/>
                <a:cs typeface="Arial"/>
              </a:rPr>
              <a:t>In Guardium, we’re utilising AI start to finish in the </a:t>
            </a:r>
            <a:r>
              <a:rPr lang="en-GB" sz="1800" b="1" dirty="0">
                <a:effectLst/>
                <a:latin typeface="Arial"/>
                <a:ea typeface="Arial" panose="020B0604020202020204" pitchFamily="34" charset="0"/>
                <a:cs typeface="Arial"/>
              </a:rPr>
              <a:t>data security</a:t>
            </a:r>
            <a:r>
              <a:rPr lang="en-GB" sz="1800" dirty="0">
                <a:effectLst/>
                <a:latin typeface="Arial"/>
                <a:ea typeface="Arial" panose="020B0604020202020204" pitchFamily="34" charset="0"/>
                <a:cs typeface="Arial"/>
              </a:rPr>
              <a:t> journey. From square one, to help you understand what you need to protect - we’re using machine learning to </a:t>
            </a:r>
            <a:r>
              <a:rPr lang="en-GB" sz="1800" dirty="0">
                <a:solidFill>
                  <a:srgbClr val="0563C1"/>
                </a:solidFill>
                <a:effectLst/>
                <a:latin typeface="Arial"/>
                <a:ea typeface="Arial" panose="020B0604020202020204" pitchFamily="34" charset="0"/>
                <a:cs typeface="Arial"/>
              </a:rPr>
              <a:t>find shadow data stores you didn’t know existed, then </a:t>
            </a:r>
            <a:r>
              <a:rPr lang="en-GB" sz="1800" b="1" dirty="0">
                <a:solidFill>
                  <a:srgbClr val="0563C1"/>
                </a:solidFill>
                <a:effectLst/>
                <a:latin typeface="Arial"/>
                <a:ea typeface="Arial" panose="020B0604020202020204" pitchFamily="34" charset="0"/>
                <a:cs typeface="Arial"/>
              </a:rPr>
              <a:t>identify and classify</a:t>
            </a:r>
            <a:r>
              <a:rPr lang="en-GB" sz="1800" dirty="0">
                <a:solidFill>
                  <a:srgbClr val="0563C1"/>
                </a:solidFill>
                <a:effectLst/>
                <a:latin typeface="Arial"/>
                <a:ea typeface="Arial" panose="020B0604020202020204" pitchFamily="34" charset="0"/>
                <a:cs typeface="Arial"/>
              </a:rPr>
              <a:t> sensitive and regulated data. D</a:t>
            </a:r>
            <a:r>
              <a:rPr lang="en-GB" sz="1800" dirty="0">
                <a:effectLst/>
                <a:latin typeface="Arial"/>
                <a:ea typeface="Arial" panose="020B0604020202020204" pitchFamily="34" charset="0"/>
                <a:cs typeface="Arial"/>
              </a:rPr>
              <a:t>etermining that one store is just post codes, and another is secret Intellectual Property. Then, we help you protect them appropriately, from real-time monitoring, to encryption, redaction, or masking.</a:t>
            </a:r>
            <a:endParaRPr lang="en-US" sz="1800" dirty="0">
              <a:effectLst/>
              <a:latin typeface="Arial"/>
              <a:ea typeface="Calibri" panose="020F0502020204030204" pitchFamily="34" charset="0"/>
              <a:cs typeface="Arial"/>
            </a:endParaRPr>
          </a:p>
          <a:p>
            <a:pPr marL="0" marR="0">
              <a:lnSpc>
                <a:spcPct val="107000"/>
              </a:lnSpc>
              <a:spcBef>
                <a:spcPts val="0"/>
              </a:spcBef>
              <a:spcAft>
                <a:spcPts val="800"/>
              </a:spcAft>
            </a:pPr>
            <a:br>
              <a:rPr lang="en-GB" sz="1800" dirty="0">
                <a:effectLst/>
                <a:latin typeface="Arial" panose="020B0604020202020204" pitchFamily="34" charset="0"/>
                <a:ea typeface="Arial" panose="020B0604020202020204" pitchFamily="34" charset="0"/>
                <a:cs typeface="Arial"/>
              </a:rPr>
            </a:br>
            <a:r>
              <a:rPr lang="en-GB" sz="1800" dirty="0">
                <a:effectLst/>
                <a:latin typeface="Arial"/>
                <a:ea typeface="Arial" panose="020B0604020202020204" pitchFamily="34" charset="0"/>
                <a:cs typeface="Arial"/>
              </a:rPr>
              <a:t>Secondly, in the majority of data breaches, attackers steal an admin’s credentials and simply log in. So we use </a:t>
            </a:r>
            <a:r>
              <a:rPr lang="en-GB" sz="1800" dirty="0">
                <a:solidFill>
                  <a:srgbClr val="0563C1"/>
                </a:solidFill>
                <a:effectLst/>
                <a:latin typeface="Arial"/>
                <a:ea typeface="Arial" panose="020B0604020202020204" pitchFamily="34" charset="0"/>
                <a:cs typeface="Arial"/>
              </a:rPr>
              <a:t>machine learning to perform Outlier Detection - which continually monitors the behaviour of your privileged users</a:t>
            </a:r>
            <a:r>
              <a:rPr lang="en-GB" sz="1800" dirty="0">
                <a:effectLst/>
                <a:latin typeface="Calibri"/>
                <a:ea typeface="Calibri" panose="020F0502020204030204" pitchFamily="34" charset="0"/>
                <a:cs typeface="Calibri"/>
              </a:rPr>
              <a:t> </a:t>
            </a:r>
            <a:r>
              <a:rPr lang="en-GB" sz="1800" dirty="0">
                <a:effectLst/>
                <a:latin typeface="Arial"/>
                <a:ea typeface="Arial" panose="020B0604020202020204" pitchFamily="34" charset="0"/>
                <a:cs typeface="Arial"/>
              </a:rPr>
              <a:t>, and identifies when potentially malicious activity is happening - this can provide early warning of attacks, even if no existing rule-based detections are triggered.</a:t>
            </a:r>
            <a:endParaRPr lang="en-US" sz="1800" dirty="0">
              <a:effectLst/>
              <a:latin typeface="Arial"/>
              <a:ea typeface="Calibri" panose="020F0502020204030204" pitchFamily="34" charset="0"/>
              <a:cs typeface="Arial"/>
            </a:endParaRPr>
          </a:p>
          <a:p>
            <a:pPr marL="0" marR="0">
              <a:lnSpc>
                <a:spcPct val="107000"/>
              </a:lnSpc>
              <a:spcBef>
                <a:spcPts val="0"/>
              </a:spcBef>
              <a:spcAft>
                <a:spcPts val="800"/>
              </a:spcAft>
            </a:pPr>
            <a:br>
              <a:rPr lang="en-GB" sz="1800" dirty="0">
                <a:effectLst/>
                <a:latin typeface="Arial" panose="020B0604020202020204" pitchFamily="34" charset="0"/>
                <a:ea typeface="Arial" panose="020B0604020202020204" pitchFamily="34" charset="0"/>
                <a:cs typeface="Arial"/>
              </a:rPr>
            </a:br>
            <a:r>
              <a:rPr lang="en-GB" sz="1800" dirty="0">
                <a:effectLst/>
                <a:latin typeface="Arial"/>
                <a:ea typeface="Arial" panose="020B0604020202020204" pitchFamily="34" charset="0"/>
                <a:cs typeface="Arial"/>
              </a:rPr>
              <a:t>And finally, we use ML again to help you assess the </a:t>
            </a:r>
            <a:r>
              <a:rPr lang="en-GB" sz="1800" dirty="0">
                <a:solidFill>
                  <a:srgbClr val="0563C1"/>
                </a:solidFill>
                <a:effectLst/>
                <a:latin typeface="Arial"/>
                <a:ea typeface="Arial" panose="020B0604020202020204" pitchFamily="34" charset="0"/>
                <a:cs typeface="Arial"/>
              </a:rPr>
              <a:t>risk of connections into your data stores in real time</a:t>
            </a:r>
            <a:r>
              <a:rPr lang="en-GB" sz="1800" dirty="0">
                <a:effectLst/>
                <a:latin typeface="Arial"/>
                <a:ea typeface="Arial" panose="020B0604020202020204" pitchFamily="34" charset="0"/>
                <a:cs typeface="Arial"/>
              </a:rPr>
              <a:t>, then automate the policy enforcement to keep your business safe, even when your team is offline.</a:t>
            </a:r>
            <a:br>
              <a:rPr lang="en-GB" sz="1800" dirty="0">
                <a:effectLst/>
                <a:latin typeface="Arial" panose="020B0604020202020204" pitchFamily="34" charset="0"/>
                <a:ea typeface="Arial" panose="020B0604020202020204" pitchFamily="34" charset="0"/>
                <a:cs typeface="Arial"/>
              </a:rPr>
            </a:br>
            <a:endParaRPr lang="en-US" sz="1800" dirty="0">
              <a:effectLst/>
              <a:latin typeface="Calibri" panose="020F0502020204030204" pitchFamily="34" charset="0"/>
              <a:ea typeface="Calibri" panose="020F0502020204030204" pitchFamily="34" charset="0"/>
              <a:cs typeface="Calibri"/>
            </a:endParaRPr>
          </a:p>
          <a:p>
            <a:pPr marL="0" marR="0">
              <a:lnSpc>
                <a:spcPct val="107000"/>
              </a:lnSpc>
              <a:spcBef>
                <a:spcPts val="200"/>
              </a:spcBef>
              <a:spcAft>
                <a:spcPts val="0"/>
              </a:spcAft>
            </a:pPr>
            <a:r>
              <a:rPr lang="en-GB" sz="1800" b="1" dirty="0">
                <a:solidFill>
                  <a:srgbClr val="2F5496"/>
                </a:solidFill>
                <a:effectLst/>
                <a:latin typeface="Calibri Light"/>
                <a:ea typeface="Times New Roman" panose="02020603050405020304" pitchFamily="18" charset="0"/>
                <a:cs typeface="Calibri Light"/>
              </a:rPr>
              <a:t>IDENTITY</a:t>
            </a:r>
            <a:endParaRPr lang="en-US" sz="1800" b="1" dirty="0">
              <a:solidFill>
                <a:srgbClr val="2F5496"/>
              </a:solidFill>
              <a:effectLst/>
              <a:latin typeface="Calibri Light"/>
              <a:ea typeface="Times New Roman" panose="02020603050405020304" pitchFamily="18" charset="0"/>
              <a:cs typeface="Calibri Light"/>
            </a:endParaRPr>
          </a:p>
          <a:p>
            <a:pPr>
              <a:lnSpc>
                <a:spcPct val="107000"/>
              </a:lnSpc>
              <a:spcBef>
                <a:spcPts val="0"/>
              </a:spcBef>
              <a:spcAft>
                <a:spcPts val="800"/>
              </a:spcAft>
            </a:pPr>
            <a:r>
              <a:rPr lang="en-GB" sz="1800" dirty="0">
                <a:effectLst/>
                <a:latin typeface="Arial"/>
                <a:ea typeface="Arial" panose="020B0604020202020204" pitchFamily="34" charset="0"/>
                <a:cs typeface="Arial"/>
              </a:rPr>
              <a:t>In Identity, our </a:t>
            </a:r>
            <a:r>
              <a:rPr lang="en-GB" sz="1800" b="1" dirty="0">
                <a:solidFill>
                  <a:srgbClr val="0563C1"/>
                </a:solidFill>
                <a:effectLst/>
                <a:latin typeface="Arial"/>
                <a:ea typeface="Arial" panose="020B0604020202020204" pitchFamily="34" charset="0"/>
                <a:cs typeface="Arial"/>
              </a:rPr>
              <a:t>Adaptive Access</a:t>
            </a:r>
            <a:r>
              <a:rPr lang="en-GB" sz="1800" dirty="0">
                <a:solidFill>
                  <a:srgbClr val="0563C1"/>
                </a:solidFill>
                <a:effectLst/>
                <a:latin typeface="Arial"/>
                <a:ea typeface="Arial" panose="020B0604020202020204" pitchFamily="34" charset="0"/>
                <a:cs typeface="Arial"/>
              </a:rPr>
              <a:t> technology in Verify</a:t>
            </a:r>
            <a:r>
              <a:rPr lang="en-GB" sz="1800" dirty="0">
                <a:effectLst/>
                <a:latin typeface="Arial"/>
                <a:ea typeface="Arial" panose="020B0604020202020204" pitchFamily="34" charset="0"/>
                <a:cs typeface="Arial"/>
              </a:rPr>
              <a:t> is delivering smarter authentication using an AI powered risk engine.</a:t>
            </a:r>
            <a:r>
              <a:rPr lang="en-GB" sz="1800" dirty="0">
                <a:latin typeface="Arial"/>
                <a:ea typeface="Arial" panose="020B0604020202020204" pitchFamily="34" charset="0"/>
                <a:cs typeface="Arial"/>
              </a:rPr>
              <a:t> </a:t>
            </a:r>
            <a:endParaRPr lang="en-US" sz="1800" dirty="0">
              <a:effectLst/>
              <a:latin typeface="Arial"/>
              <a:ea typeface="Calibri" panose="020F0502020204030204" pitchFamily="34" charset="0"/>
              <a:cs typeface="Arial"/>
            </a:endParaRPr>
          </a:p>
          <a:p>
            <a:pPr>
              <a:lnSpc>
                <a:spcPct val="107000"/>
              </a:lnSpc>
              <a:spcBef>
                <a:spcPts val="0"/>
              </a:spcBef>
              <a:spcAft>
                <a:spcPts val="800"/>
              </a:spcAft>
            </a:pPr>
            <a:br>
              <a:rPr lang="en-GB" sz="1800" dirty="0">
                <a:effectLst/>
                <a:latin typeface="Arial" panose="020B0604020202020204" pitchFamily="34" charset="0"/>
                <a:ea typeface="Arial" panose="020B0604020202020204" pitchFamily="34" charset="0"/>
                <a:cs typeface="Arial"/>
              </a:rPr>
            </a:br>
            <a:r>
              <a:rPr lang="en-GB" sz="1800" dirty="0">
                <a:effectLst/>
                <a:latin typeface="Arial"/>
                <a:ea typeface="Arial" panose="020B0604020202020204" pitchFamily="34" charset="0"/>
                <a:cs typeface="Arial"/>
              </a:rPr>
              <a:t>When users attempt to log in, we feed this AI engine as much context as possible, from details on their device and location, to when and how they normally log in. It then calculates a risk score, and automatically adapts the login process accordingly – for highly trusted users, it could offer a totally friction-free login, and for the riskiest, challenge them for </a:t>
            </a:r>
            <a:r>
              <a:rPr lang="en-GB" sz="1800" dirty="0" err="1">
                <a:effectLst/>
                <a:latin typeface="Arial"/>
                <a:ea typeface="Arial" panose="020B0604020202020204" pitchFamily="34" charset="0"/>
                <a:cs typeface="Arial"/>
              </a:rPr>
              <a:t>passwordless</a:t>
            </a:r>
            <a:r>
              <a:rPr lang="en-GB" sz="1800" dirty="0">
                <a:effectLst/>
                <a:latin typeface="Arial"/>
                <a:ea typeface="Arial" panose="020B0604020202020204" pitchFamily="34" charset="0"/>
                <a:cs typeface="Arial"/>
              </a:rPr>
              <a:t> methods, like passkeys.</a:t>
            </a:r>
            <a:r>
              <a:rPr lang="en-GB" sz="1800" dirty="0">
                <a:latin typeface="Arial"/>
                <a:ea typeface="Arial" panose="020B0604020202020204" pitchFamily="34" charset="0"/>
                <a:cs typeface="Arial"/>
              </a:rPr>
              <a:t> </a:t>
            </a:r>
            <a:endParaRPr lang="en-US" sz="1800" dirty="0">
              <a:effectLst/>
              <a:latin typeface="Arial"/>
              <a:ea typeface="Calibri" panose="020F0502020204030204" pitchFamily="34" charset="0"/>
              <a:cs typeface="Calibri"/>
            </a:endParaRPr>
          </a:p>
          <a:p>
            <a:pPr marL="0" marR="0">
              <a:lnSpc>
                <a:spcPct val="107000"/>
              </a:lnSpc>
              <a:spcBef>
                <a:spcPts val="0"/>
              </a:spcBef>
              <a:spcAft>
                <a:spcPts val="800"/>
              </a:spcAft>
            </a:pPr>
            <a:br>
              <a:rPr lang="en-GB" sz="1800" dirty="0">
                <a:effectLst/>
                <a:latin typeface="Arial" panose="020B0604020202020204" pitchFamily="34" charset="0"/>
                <a:ea typeface="Arial" panose="020B0604020202020204" pitchFamily="34" charset="0"/>
                <a:cs typeface="Arial"/>
              </a:rPr>
            </a:br>
            <a:r>
              <a:rPr lang="en-GB" sz="1800" dirty="0">
                <a:effectLst/>
                <a:latin typeface="Arial"/>
                <a:ea typeface="Arial" panose="020B0604020202020204" pitchFamily="34" charset="0"/>
                <a:cs typeface="Arial"/>
              </a:rPr>
              <a:t>This allows us to balance having an excellent user experience for as many as possible, while maintaining trust and business resilience. In </a:t>
            </a:r>
            <a:r>
              <a:rPr lang="en-GB" sz="1800" dirty="0">
                <a:solidFill>
                  <a:srgbClr val="0563C1"/>
                </a:solidFill>
                <a:effectLst/>
                <a:latin typeface="Arial"/>
                <a:ea typeface="Arial" panose="020B0604020202020204" pitchFamily="34" charset="0"/>
                <a:cs typeface="Arial"/>
              </a:rPr>
              <a:t>one organisation, we were able to reduce the MFA challenge rate by 15x</a:t>
            </a:r>
            <a:r>
              <a:rPr lang="en-GB" sz="1800" dirty="0">
                <a:effectLst/>
                <a:latin typeface="Calibri"/>
                <a:ea typeface="Calibri" panose="020F0502020204030204" pitchFamily="34" charset="0"/>
                <a:cs typeface="Calibri"/>
              </a:rPr>
              <a:t> </a:t>
            </a:r>
            <a:r>
              <a:rPr lang="en-GB" sz="1800" dirty="0">
                <a:effectLst/>
                <a:latin typeface="Arial"/>
                <a:ea typeface="Arial" panose="020B0604020202020204" pitchFamily="34" charset="0"/>
                <a:cs typeface="Arial"/>
              </a:rPr>
              <a:t>by implementing this AI-powered approach. </a:t>
            </a:r>
            <a:br>
              <a:rPr lang="en-GB" sz="1800" dirty="0">
                <a:effectLst/>
                <a:latin typeface="Arial" panose="020B0604020202020204" pitchFamily="34" charset="0"/>
                <a:ea typeface="Arial" panose="020B0604020202020204" pitchFamily="34" charset="0"/>
                <a:cs typeface="Arial"/>
              </a:rPr>
            </a:br>
            <a:endParaRPr lang="en-US" sz="1800" dirty="0">
              <a:effectLst/>
              <a:latin typeface="Calibri" panose="020F0502020204030204" pitchFamily="34" charset="0"/>
              <a:ea typeface="Calibri" panose="020F0502020204030204" pitchFamily="34" charset="0"/>
              <a:cs typeface="Calibri"/>
            </a:endParaRPr>
          </a:p>
          <a:p>
            <a:pPr marL="0" marR="0">
              <a:lnSpc>
                <a:spcPct val="107000"/>
              </a:lnSpc>
              <a:spcBef>
                <a:spcPts val="200"/>
              </a:spcBef>
              <a:spcAft>
                <a:spcPts val="0"/>
              </a:spcAft>
            </a:pPr>
            <a:r>
              <a:rPr lang="en-GB" sz="1800" b="1" dirty="0">
                <a:solidFill>
                  <a:srgbClr val="2F5496"/>
                </a:solidFill>
                <a:effectLst/>
                <a:latin typeface="Calibri Light"/>
                <a:ea typeface="Times New Roman" panose="02020603050405020304" pitchFamily="18" charset="0"/>
                <a:cs typeface="Calibri Light"/>
              </a:rPr>
              <a:t>LINK</a:t>
            </a:r>
            <a:endParaRPr lang="en-US" sz="1800" b="1" dirty="0">
              <a:solidFill>
                <a:srgbClr val="2F5496"/>
              </a:solidFill>
              <a:effectLst/>
              <a:latin typeface="Calibri Light"/>
              <a:ea typeface="Times New Roman" panose="02020603050405020304" pitchFamily="18" charset="0"/>
              <a:cs typeface="Calibri Light"/>
            </a:endParaRPr>
          </a:p>
          <a:p>
            <a:pPr marL="0" marR="0">
              <a:lnSpc>
                <a:spcPct val="107000"/>
              </a:lnSpc>
              <a:spcBef>
                <a:spcPts val="0"/>
              </a:spcBef>
              <a:spcAft>
                <a:spcPts val="800"/>
              </a:spcAft>
            </a:pPr>
            <a:r>
              <a:rPr lang="en-GB" sz="1800" dirty="0">
                <a:effectLst/>
                <a:latin typeface="Arial"/>
                <a:ea typeface="Arial" panose="020B0604020202020204" pitchFamily="34" charset="0"/>
                <a:cs typeface="Arial"/>
              </a:rPr>
              <a:t>While AI in cybersecurity is entering a new era, our clients and partners are already using it to deliver greater speed, scale and accuracy. When IBM announced </a:t>
            </a:r>
            <a:r>
              <a:rPr lang="en-GB" sz="1800" dirty="0" err="1">
                <a:effectLst/>
                <a:latin typeface="Arial"/>
                <a:ea typeface="Arial" panose="020B0604020202020204" pitchFamily="34" charset="0"/>
                <a:cs typeface="Arial"/>
              </a:rPr>
              <a:t>watsonx</a:t>
            </a:r>
            <a:r>
              <a:rPr lang="en-GB" sz="1800" dirty="0">
                <a:effectLst/>
                <a:latin typeface="Arial"/>
                <a:ea typeface="Arial" panose="020B0604020202020204" pitchFamily="34" charset="0"/>
                <a:cs typeface="Arial"/>
              </a:rPr>
              <a:t>, we </a:t>
            </a:r>
            <a:r>
              <a:rPr lang="en-GB" sz="1800" dirty="0">
                <a:solidFill>
                  <a:srgbClr val="0563C1"/>
                </a:solidFill>
                <a:effectLst/>
                <a:latin typeface="Arial"/>
                <a:ea typeface="Arial" panose="020B0604020202020204" pitchFamily="34" charset="0"/>
                <a:cs typeface="Arial"/>
              </a:rPr>
              <a:t>showed how our Foundation models are being applied to real security use cases</a:t>
            </a:r>
            <a:r>
              <a:rPr lang="en-GB" sz="1800" dirty="0">
                <a:effectLst/>
                <a:latin typeface="Arial"/>
                <a:ea typeface="Arial" panose="020B0604020202020204" pitchFamily="34" charset="0"/>
                <a:cs typeface="Arial"/>
              </a:rPr>
              <a:t>, giving a glimpse behind the curtain of how Generative AI will change the threat landscape </a:t>
            </a:r>
            <a:r>
              <a:rPr lang="en-GB" sz="1800" b="0" dirty="0">
                <a:effectLst/>
                <a:latin typeface="Arial"/>
                <a:ea typeface="Arial" panose="020B0604020202020204" pitchFamily="34" charset="0"/>
                <a:cs typeface="Arial"/>
              </a:rPr>
              <a:t>– let’s take a look.</a:t>
            </a:r>
            <a:endParaRPr lang="en-US" sz="1800" b="0" dirty="0">
              <a:effectLst/>
              <a:latin typeface="Arial"/>
              <a:ea typeface="Calibri" panose="020F0502020204030204" pitchFamily="34" charset="0"/>
              <a:cs typeface="Arial"/>
            </a:endParaRPr>
          </a:p>
          <a:p>
            <a:pPr>
              <a:spcBef>
                <a:spcPts val="300"/>
              </a:spcBef>
            </a:pPr>
            <a:endParaRPr lang="en-US" sz="600" dirty="0"/>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IBM Security</a:t>
            </a:r>
            <a:endParaRPr kumimoji="0" lang="en-US" sz="600" b="0" i="0" u="none" strike="noStrike" kern="1200" cap="none" spc="0" normalizeH="0" baseline="0" noProof="0" dirty="0">
              <a:ln>
                <a:noFill/>
              </a:ln>
              <a:solidFill>
                <a:srgbClr val="000000"/>
              </a:solidFill>
              <a:effectLst/>
              <a:uLnTx/>
              <a:uFillTx/>
              <a:latin typeface="IBM Plex Sans Light" panose="020B0503050203000203" pitchFamily="34" charset="0"/>
              <a:ea typeface="+mn-ea"/>
              <a:cs typeface="+mn-cs"/>
            </a:endParaRPr>
          </a:p>
        </p:txBody>
      </p:sp>
    </p:spTree>
    <p:extLst>
      <p:ext uri="{BB962C8B-B14F-4D97-AF65-F5344CB8AC3E}">
        <p14:creationId xmlns:p14="http://schemas.microsoft.com/office/powerpoint/2010/main" val="64945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r>
              <a:rPr lang="en-US" dirty="0">
                <a:latin typeface="IBM Plex Sans Light"/>
              </a:rPr>
              <a:t>Recent developments in Generative AI means we have to look at new approaches to help the defenders of the future (on the left), and protecting the foundations of the AI models themselves (on the right).</a:t>
            </a:r>
          </a:p>
          <a:p>
            <a:endParaRPr lang="en-US" dirty="0">
              <a:latin typeface="IBM Plex Sans Light"/>
            </a:endParaRPr>
          </a:p>
          <a:p>
            <a:r>
              <a:rPr lang="en-US" dirty="0">
                <a:latin typeface="IBM Plex Sans Light"/>
              </a:rPr>
              <a:t>We have some of our most talented researchers working on use cases for AI and Foundation Models in Security. Broadly speaking this is across three categories:</a:t>
            </a:r>
            <a:endParaRPr lang="en-US" dirty="0"/>
          </a:p>
          <a:p>
            <a:r>
              <a:rPr lang="en-US" dirty="0">
                <a:latin typeface="IBM Plex Sans Light"/>
              </a:rPr>
              <a:t> </a:t>
            </a:r>
          </a:p>
          <a:p>
            <a:pPr marL="285750" indent="-285750">
              <a:buFont typeface="Arial"/>
              <a:buChar char="•"/>
            </a:pPr>
            <a:r>
              <a:rPr lang="en-US" b="1" dirty="0">
                <a:latin typeface="IBM Plex Sans Light"/>
              </a:rPr>
              <a:t>Managing repetitive Security tasks</a:t>
            </a:r>
            <a:r>
              <a:rPr lang="en-US" dirty="0">
                <a:latin typeface="IBM Plex Sans Light"/>
              </a:rPr>
              <a:t>, like automating the initial triage workflow, and producing human-readable summaries of incidents, to free up analysts to spend more time being productive. </a:t>
            </a:r>
            <a:endParaRPr lang="en-US" dirty="0"/>
          </a:p>
          <a:p>
            <a:pPr marL="285750" indent="-285750">
              <a:buFont typeface="Arial"/>
              <a:buChar char="•"/>
            </a:pPr>
            <a:r>
              <a:rPr lang="en-US" b="1" dirty="0">
                <a:latin typeface="IBM Plex Sans Light"/>
              </a:rPr>
              <a:t>Generating security content</a:t>
            </a:r>
            <a:r>
              <a:rPr lang="en-US" dirty="0">
                <a:latin typeface="IBM Plex Sans Light"/>
              </a:rPr>
              <a:t>, like detection rules, automated remediation workflows, and protection policies. </a:t>
            </a:r>
            <a:r>
              <a:rPr lang="en-US" b="0" i="0" u="none" strike="noStrike" dirty="0">
                <a:effectLst/>
                <a:latin typeface="IBM Plex Sans Light"/>
              </a:rPr>
              <a:t>AI will </a:t>
            </a:r>
            <a:r>
              <a:rPr lang="en-US" dirty="0">
                <a:latin typeface="IBM Plex Sans Light"/>
              </a:rPr>
              <a:t>be able to do this faster than humans</a:t>
            </a:r>
            <a:r>
              <a:rPr lang="en-US" b="0" i="0" u="none" strike="noStrike" dirty="0">
                <a:effectLst/>
                <a:latin typeface="IBM Plex Sans Light"/>
              </a:rPr>
              <a:t>, </a:t>
            </a:r>
            <a:r>
              <a:rPr lang="en-US" dirty="0">
                <a:latin typeface="IBM Plex Sans Light"/>
              </a:rPr>
              <a:t>and adjust them in real time to </a:t>
            </a:r>
            <a:r>
              <a:rPr lang="en-US" dirty="0" err="1">
                <a:latin typeface="IBM Plex Sans Light"/>
              </a:rPr>
              <a:t>optimise</a:t>
            </a:r>
            <a:r>
              <a:rPr lang="en-US" dirty="0">
                <a:latin typeface="IBM Plex Sans Light"/>
              </a:rPr>
              <a:t> your approach in response to </a:t>
            </a:r>
            <a:r>
              <a:rPr lang="en-US" b="0" i="0" u="none" strike="noStrike" dirty="0">
                <a:effectLst/>
                <a:latin typeface="IBM Plex Sans Light"/>
              </a:rPr>
              <a:t>the </a:t>
            </a:r>
            <a:r>
              <a:rPr lang="en-US" dirty="0">
                <a:latin typeface="IBM Plex Sans Light"/>
              </a:rPr>
              <a:t>changing threat landscape</a:t>
            </a:r>
            <a:r>
              <a:rPr lang="en-US" b="0" i="0" u="none" strike="noStrike" dirty="0">
                <a:effectLst/>
                <a:latin typeface="IBM Plex Sans Light"/>
              </a:rPr>
              <a:t>.</a:t>
            </a:r>
            <a:endParaRPr lang="en-US" dirty="0">
              <a:latin typeface="IBM Plex Sans Light"/>
            </a:endParaRPr>
          </a:p>
          <a:p>
            <a:pPr marL="285750" indent="-285750">
              <a:buFont typeface="Arial"/>
              <a:buChar char="•"/>
            </a:pPr>
            <a:r>
              <a:rPr lang="en-US" b="1" dirty="0" err="1">
                <a:latin typeface="IBM Plex Sans Light"/>
              </a:rPr>
              <a:t>Analysing</a:t>
            </a:r>
            <a:r>
              <a:rPr lang="en-US" b="1" dirty="0">
                <a:latin typeface="IBM Plex Sans Light"/>
              </a:rPr>
              <a:t> threats and creating active responses</a:t>
            </a:r>
            <a:r>
              <a:rPr lang="en-US" dirty="0">
                <a:latin typeface="IBM Plex Sans Light"/>
              </a:rPr>
              <a:t>, with the ability to find similar incidents, update affected systems, and patch vulnerable code</a:t>
            </a:r>
          </a:p>
          <a:p>
            <a:r>
              <a:rPr lang="en-US" dirty="0">
                <a:latin typeface="IBM Plex Sans Light"/>
              </a:rPr>
              <a:t> </a:t>
            </a:r>
          </a:p>
          <a:p>
            <a:r>
              <a:rPr lang="en-US" b="0" i="0" u="none" strike="noStrike" dirty="0">
                <a:effectLst/>
                <a:latin typeface="IBM Plex Sans Light"/>
              </a:rPr>
              <a:t>On the </a:t>
            </a:r>
            <a:r>
              <a:rPr lang="en-US" dirty="0">
                <a:latin typeface="IBM Plex Sans Light"/>
              </a:rPr>
              <a:t>other side of the coin</a:t>
            </a:r>
            <a:r>
              <a:rPr lang="en-US" b="0" i="0" u="none" strike="noStrike" dirty="0">
                <a:effectLst/>
                <a:latin typeface="IBM Plex Sans Light"/>
              </a:rPr>
              <a:t>, </a:t>
            </a:r>
            <a:r>
              <a:rPr lang="en-US" dirty="0">
                <a:latin typeface="IBM Plex Sans Light"/>
              </a:rPr>
              <a:t>IBM are working hard on delivering Trustworthy </a:t>
            </a:r>
            <a:r>
              <a:rPr lang="en-US" b="0" i="0" u="none" strike="noStrike" dirty="0">
                <a:effectLst/>
                <a:latin typeface="IBM Plex Sans Light"/>
              </a:rPr>
              <a:t>AI</a:t>
            </a:r>
            <a:r>
              <a:rPr lang="en-US" dirty="0">
                <a:latin typeface="IBM Plex Sans Light"/>
              </a:rPr>
              <a:t>, ready for enterprise use – which means it has</a:t>
            </a:r>
            <a:r>
              <a:rPr lang="en-US" b="0" i="0" u="none" strike="noStrike" dirty="0">
                <a:effectLst/>
                <a:latin typeface="IBM Plex Sans Light"/>
              </a:rPr>
              <a:t> to be </a:t>
            </a:r>
            <a:r>
              <a:rPr lang="en-US" dirty="0">
                <a:latin typeface="IBM Plex Sans Light"/>
              </a:rPr>
              <a:t>secure by design and </a:t>
            </a:r>
            <a:r>
              <a:rPr lang="en-US" b="0" i="0" u="none" strike="noStrike" dirty="0">
                <a:effectLst/>
                <a:latin typeface="IBM Plex Sans Light"/>
              </a:rPr>
              <a:t>secured</a:t>
            </a:r>
            <a:r>
              <a:rPr lang="en-US" dirty="0">
                <a:latin typeface="IBM Plex Sans Light"/>
              </a:rPr>
              <a:t> from future attacks. Again</a:t>
            </a:r>
            <a:r>
              <a:rPr lang="en-US" b="0" i="0" u="none" strike="noStrike" dirty="0">
                <a:effectLst/>
                <a:latin typeface="IBM Plex Sans Light"/>
              </a:rPr>
              <a:t>, </a:t>
            </a:r>
            <a:r>
              <a:rPr lang="en-US" dirty="0">
                <a:latin typeface="IBM Plex Sans Light"/>
              </a:rPr>
              <a:t>this is primarily in three areas:</a:t>
            </a:r>
          </a:p>
          <a:p>
            <a:r>
              <a:rPr lang="en-US" dirty="0">
                <a:latin typeface="IBM Plex Sans Light"/>
              </a:rPr>
              <a:t> </a:t>
            </a:r>
          </a:p>
          <a:p>
            <a:r>
              <a:rPr lang="en-US" b="1" dirty="0">
                <a:latin typeface="IBM Plex Sans Light"/>
              </a:rPr>
              <a:t>Securing the training data</a:t>
            </a:r>
            <a:r>
              <a:rPr lang="en-US" dirty="0">
                <a:latin typeface="IBM Plex Sans Light"/>
              </a:rPr>
              <a:t> – by </a:t>
            </a:r>
            <a:r>
              <a:rPr lang="en-US" b="0" i="0" u="none" strike="noStrike" dirty="0">
                <a:effectLst/>
                <a:latin typeface="IBM Plex Sans Light"/>
              </a:rPr>
              <a:t>protecting </a:t>
            </a:r>
            <a:r>
              <a:rPr lang="en-US" dirty="0">
                <a:latin typeface="IBM Plex Sans Light"/>
              </a:rPr>
              <a:t>sensitive </a:t>
            </a:r>
            <a:r>
              <a:rPr lang="en-US" b="0" i="0" u="none" strike="noStrike" dirty="0">
                <a:effectLst/>
                <a:latin typeface="IBM Plex Sans Light"/>
              </a:rPr>
              <a:t>data </a:t>
            </a:r>
            <a:r>
              <a:rPr lang="en-US" dirty="0">
                <a:latin typeface="IBM Plex Sans Light"/>
              </a:rPr>
              <a:t>from theft, manipulation</a:t>
            </a:r>
            <a:r>
              <a:rPr lang="en-US" b="0" i="0" u="none" strike="noStrike" dirty="0">
                <a:effectLst/>
                <a:latin typeface="IBM Plex Sans Light"/>
              </a:rPr>
              <a:t>, </a:t>
            </a:r>
            <a:r>
              <a:rPr lang="en-US" dirty="0">
                <a:latin typeface="IBM Plex Sans Light"/>
              </a:rPr>
              <a:t>and compliance violations.</a:t>
            </a:r>
          </a:p>
          <a:p>
            <a:r>
              <a:rPr lang="en-US" b="1" dirty="0">
                <a:latin typeface="IBM Plex Sans Light"/>
              </a:rPr>
              <a:t>Securing the </a:t>
            </a:r>
            <a:r>
              <a:rPr lang="en-US" b="1" i="0" u="none" strike="noStrike" dirty="0">
                <a:effectLst/>
                <a:latin typeface="IBM Plex Sans Light"/>
              </a:rPr>
              <a:t>usage</a:t>
            </a:r>
            <a:r>
              <a:rPr lang="en-US" b="1" dirty="0">
                <a:latin typeface="IBM Plex Sans Light"/>
              </a:rPr>
              <a:t> of AI models themselves</a:t>
            </a:r>
            <a:r>
              <a:rPr lang="en-US" dirty="0">
                <a:latin typeface="IBM Plex Sans Light"/>
              </a:rPr>
              <a:t>, by detecting data leakage</a:t>
            </a:r>
            <a:r>
              <a:rPr lang="en-US" b="0" i="0" u="none" strike="noStrike" dirty="0">
                <a:effectLst/>
                <a:latin typeface="IBM Plex Sans Light"/>
              </a:rPr>
              <a:t>, and </a:t>
            </a:r>
            <a:r>
              <a:rPr lang="en-US" dirty="0">
                <a:latin typeface="IBM Plex Sans Light"/>
              </a:rPr>
              <a:t>detecting new attacks like poisoning (where you control a model by changing the training data), extraction (where you steal a model by using queries), or evasion (where you change the model </a:t>
            </a:r>
            <a:r>
              <a:rPr lang="en-US" dirty="0" err="1">
                <a:latin typeface="IBM Plex Sans Light"/>
              </a:rPr>
              <a:t>behaviour</a:t>
            </a:r>
            <a:r>
              <a:rPr lang="en-US" dirty="0">
                <a:latin typeface="IBM Plex Sans Light"/>
              </a:rPr>
              <a:t> by changing the input). </a:t>
            </a:r>
            <a:endParaRPr lang="en-US" dirty="0"/>
          </a:p>
          <a:p>
            <a:r>
              <a:rPr lang="en-US" b="1" dirty="0">
                <a:latin typeface="IBM Plex Sans Light"/>
              </a:rPr>
              <a:t>Securing against </a:t>
            </a:r>
            <a:r>
              <a:rPr lang="en-US" b="1" i="0" u="none" strike="noStrike" dirty="0">
                <a:effectLst/>
                <a:latin typeface="IBM Plex Sans Light"/>
              </a:rPr>
              <a:t>new AI generated attacks</a:t>
            </a:r>
            <a:r>
              <a:rPr lang="en-US" dirty="0">
                <a:latin typeface="IBM Plex Sans Light"/>
              </a:rPr>
              <a:t>, like using AI to rapidly generate new malware, or to mutate existing examples to avoid detection. Plus detecting highly </a:t>
            </a:r>
            <a:r>
              <a:rPr lang="en-US" dirty="0" err="1">
                <a:latin typeface="IBM Plex Sans Light"/>
              </a:rPr>
              <a:t>personalised</a:t>
            </a:r>
            <a:r>
              <a:rPr lang="en-US" dirty="0">
                <a:latin typeface="IBM Plex Sans Light"/>
              </a:rPr>
              <a:t> phishing attacks and impersonation</a:t>
            </a:r>
            <a:r>
              <a:rPr lang="en-US" b="0" i="0" u="none" strike="noStrike" dirty="0">
                <a:effectLst/>
                <a:latin typeface="IBM Plex Sans Light"/>
              </a:rPr>
              <a:t>.</a:t>
            </a:r>
            <a:endParaRPr lang="en-US" dirty="0">
              <a:latin typeface="IBM Plex Sans Light"/>
            </a:endParaRPr>
          </a:p>
          <a:p>
            <a:pPr algn="l">
              <a:spcAft>
                <a:spcPts val="0"/>
              </a:spcAft>
            </a:pPr>
            <a:endParaRPr lang="en-US" dirty="0"/>
          </a:p>
          <a:p>
            <a:r>
              <a:rPr lang="en-US" dirty="0">
                <a:latin typeface="IBM Plex Sans Light"/>
              </a:rPr>
              <a:t>So that’s a </a:t>
            </a:r>
            <a:r>
              <a:rPr lang="en-US" dirty="0" err="1">
                <a:latin typeface="IBM Plex Sans Light"/>
              </a:rPr>
              <a:t>flavour</a:t>
            </a:r>
            <a:r>
              <a:rPr lang="en-US" dirty="0">
                <a:latin typeface="IBM Plex Sans Light"/>
              </a:rPr>
              <a:t> of how </a:t>
            </a:r>
            <a:r>
              <a:rPr lang="en-US" b="0" i="0" u="none" strike="noStrike" dirty="0" err="1">
                <a:effectLst/>
                <a:latin typeface="IBM Plex Sans Light"/>
              </a:rPr>
              <a:t>watsonx</a:t>
            </a:r>
            <a:r>
              <a:rPr lang="en-US" b="0" i="0" u="none" strike="noStrike" dirty="0">
                <a:effectLst/>
                <a:latin typeface="IBM Plex Sans Light"/>
              </a:rPr>
              <a:t> </a:t>
            </a:r>
            <a:r>
              <a:rPr lang="en-US" dirty="0">
                <a:latin typeface="IBM Plex Sans Light"/>
              </a:rPr>
              <a:t>&amp; generative AI will both enrich Security, </a:t>
            </a:r>
            <a:r>
              <a:rPr lang="en-US" b="0" i="0" u="none" strike="noStrike" dirty="0">
                <a:effectLst/>
                <a:latin typeface="IBM Plex Sans Light"/>
              </a:rPr>
              <a:t>and </a:t>
            </a:r>
            <a:r>
              <a:rPr lang="en-US" dirty="0">
                <a:latin typeface="IBM Plex Sans Light"/>
              </a:rPr>
              <a:t>necessitate new approaches</a:t>
            </a:r>
            <a:r>
              <a:rPr lang="en-US" b="0" i="0" u="none" strike="noStrike" dirty="0">
                <a:effectLst/>
                <a:latin typeface="IBM Plex Sans Light"/>
              </a:rPr>
              <a:t>.</a:t>
            </a:r>
            <a:endParaRPr lang="en-US" dirty="0">
              <a:latin typeface="IBM Plex Sans Light"/>
            </a:endParaRPr>
          </a:p>
          <a:p>
            <a:pPr>
              <a:spcBef>
                <a:spcPts val="0"/>
              </a:spcBef>
            </a:pPr>
            <a:endParaRPr lang="en-US" sz="1800" dirty="0">
              <a:solidFill>
                <a:srgbClr val="212121"/>
              </a:solidFill>
              <a:latin typeface="IBM Plex Sans Text"/>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1014551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228600"/>
            <a:ext cx="6432550" cy="3619500"/>
          </a:xfrm>
        </p:spPr>
      </p:sp>
      <p:sp>
        <p:nvSpPr>
          <p:cNvPr id="3" name="Notes Placeholder 2"/>
          <p:cNvSpPr>
            <a:spLocks noGrp="1"/>
          </p:cNvSpPr>
          <p:nvPr>
            <p:ph type="body" idx="1"/>
          </p:nvPr>
        </p:nvSpPr>
        <p:spPr/>
        <p:txBody>
          <a:bodyPr/>
          <a:lstStyle/>
          <a:p>
            <a:r>
              <a:rPr lang="en-US" noProof="0" dirty="0"/>
              <a:t>First, let’s discuss how we can help you predict, prevent, and respond to modern threats.</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IBM Security</a:t>
            </a:r>
            <a:endParaRPr lang="en-US" dirty="0"/>
          </a:p>
        </p:txBody>
      </p:sp>
    </p:spTree>
    <p:extLst>
      <p:ext uri="{BB962C8B-B14F-4D97-AF65-F5344CB8AC3E}">
        <p14:creationId xmlns:p14="http://schemas.microsoft.com/office/powerpoint/2010/main" val="679443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0.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20.png"/><Relationship Id="rId7" Type="http://schemas.openxmlformats.org/officeDocument/2006/relationships/hyperlink" Target="https://exchange.xforce.ibmcloud.com/" TargetMode="External"/><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249.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19.png"/><Relationship Id="rId7" Type="http://schemas.openxmlformats.org/officeDocument/2006/relationships/hyperlink" Target="https://exchange.xforce.ibmcloud.com/" TargetMode="External"/><Relationship Id="rId2" Type="http://schemas.openxmlformats.org/officeDocument/2006/relationships/image" Target="../media/image38.png"/><Relationship Id="rId1" Type="http://schemas.openxmlformats.org/officeDocument/2006/relationships/slideMaster" Target="../slideMasters/slideMaster5.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7.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B605715-EE6F-60A4-F5A5-EAA2B3F4BB41}"/>
              </a:ext>
            </a:extLst>
          </p:cNvPr>
          <p:cNvGrpSpPr/>
          <p:nvPr userDrawn="1"/>
        </p:nvGrpSpPr>
        <p:grpSpPr>
          <a:xfrm>
            <a:off x="1587" y="0"/>
            <a:ext cx="24384000" cy="13716001"/>
            <a:chOff x="1587" y="0"/>
            <a:chExt cx="24384000" cy="13716001"/>
          </a:xfrm>
        </p:grpSpPr>
        <p:grpSp>
          <p:nvGrpSpPr>
            <p:cNvPr id="4" name="Group 3">
              <a:extLst>
                <a:ext uri="{FF2B5EF4-FFF2-40B4-BE49-F238E27FC236}">
                  <a16:creationId xmlns:a16="http://schemas.microsoft.com/office/drawing/2014/main" id="{BDBBB0DE-BDA2-B274-4962-AE25AF633F89}"/>
                </a:ext>
              </a:extLst>
            </p:cNvPr>
            <p:cNvGrpSpPr/>
            <p:nvPr/>
          </p:nvGrpSpPr>
          <p:grpSpPr>
            <a:xfrm>
              <a:off x="1587" y="0"/>
              <a:ext cx="24384000" cy="13716001"/>
              <a:chOff x="1587" y="0"/>
              <a:chExt cx="24384000" cy="13716001"/>
            </a:xfrm>
          </p:grpSpPr>
          <p:sp>
            <p:nvSpPr>
              <p:cNvPr id="11" name="Rectangle">
                <a:extLst>
                  <a:ext uri="{FF2B5EF4-FFF2-40B4-BE49-F238E27FC236}">
                    <a16:creationId xmlns:a16="http://schemas.microsoft.com/office/drawing/2014/main" id="{073C3AC0-C928-29C0-953D-B4327F1C7B8C}"/>
                  </a:ext>
                </a:extLst>
              </p:cNvPr>
              <p:cNvSpPr/>
              <p:nvPr/>
            </p:nvSpPr>
            <p:spPr>
              <a:xfrm>
                <a:off x="1587" y="1"/>
                <a:ext cx="24384000" cy="13716000"/>
              </a:xfrm>
              <a:prstGeom prst="rect">
                <a:avLst/>
              </a:prstGeom>
              <a:solidFill>
                <a:srgbClr val="E0E0E0"/>
              </a:solidFill>
              <a:ln w="12700">
                <a:miter lim="400000"/>
              </a:ln>
            </p:spPr>
            <p:txBody>
              <a:bodyPr tIns="91439" bIns="91439"/>
              <a:lstStyle/>
              <a:p>
                <a:endParaRPr/>
              </a:p>
            </p:txBody>
          </p:sp>
          <p:pic>
            <p:nvPicPr>
              <p:cNvPr id="12" name="Image" descr="Image">
                <a:extLst>
                  <a:ext uri="{FF2B5EF4-FFF2-40B4-BE49-F238E27FC236}">
                    <a16:creationId xmlns:a16="http://schemas.microsoft.com/office/drawing/2014/main" id="{0E97A1A9-D1D8-E7B8-1A23-CF3C0C55A0AB}"/>
                  </a:ext>
                </a:extLst>
              </p:cNvPr>
              <p:cNvPicPr>
                <a:picLocks noChangeAspect="1"/>
              </p:cNvPicPr>
              <p:nvPr/>
            </p:nvPicPr>
            <p:blipFill>
              <a:blip r:embed="rId2"/>
              <a:srcRect/>
              <a:stretch>
                <a:fillRect/>
              </a:stretch>
            </p:blipFill>
            <p:spPr>
              <a:xfrm rot="5400000">
                <a:off x="7913106" y="4286251"/>
                <a:ext cx="13716001" cy="5143500"/>
              </a:xfrm>
              <a:prstGeom prst="rect">
                <a:avLst/>
              </a:prstGeom>
              <a:ln w="12700" cap="flat">
                <a:noFill/>
                <a:miter lim="400000"/>
              </a:ln>
              <a:effectLst/>
            </p:spPr>
          </p:pic>
        </p:grpSp>
        <p:pic>
          <p:nvPicPr>
            <p:cNvPr id="9" name="Picture 8">
              <a:extLst>
                <a:ext uri="{FF2B5EF4-FFF2-40B4-BE49-F238E27FC236}">
                  <a16:creationId xmlns:a16="http://schemas.microsoft.com/office/drawing/2014/main" id="{46458A2E-F11C-C185-ED69-12F92D9B8211}"/>
                </a:ext>
              </a:extLst>
            </p:cNvPr>
            <p:cNvPicPr>
              <a:picLocks noChangeAspect="1"/>
            </p:cNvPicPr>
            <p:nvPr/>
          </p:nvPicPr>
          <p:blipFill>
            <a:blip r:embed="rId3"/>
            <a:stretch>
              <a:fillRect/>
            </a:stretch>
          </p:blipFill>
          <p:spPr>
            <a:xfrm>
              <a:off x="22279951" y="12526963"/>
              <a:ext cx="1638300" cy="609600"/>
            </a:xfrm>
            <a:prstGeom prst="rect">
              <a:avLst/>
            </a:prstGeom>
          </p:spPr>
        </p:pic>
        <p:pic>
          <p:nvPicPr>
            <p:cNvPr id="10" name="Picture 9">
              <a:extLst>
                <a:ext uri="{FF2B5EF4-FFF2-40B4-BE49-F238E27FC236}">
                  <a16:creationId xmlns:a16="http://schemas.microsoft.com/office/drawing/2014/main" id="{7C9ACBA5-CB49-3C47-0BBB-38C277E48C57}"/>
                </a:ext>
              </a:extLst>
            </p:cNvPr>
            <p:cNvPicPr>
              <a:picLocks noChangeAspect="1"/>
            </p:cNvPicPr>
            <p:nvPr/>
          </p:nvPicPr>
          <p:blipFill>
            <a:blip r:embed="rId4"/>
            <a:stretch>
              <a:fillRect/>
            </a:stretch>
          </p:blipFill>
          <p:spPr>
            <a:xfrm>
              <a:off x="577850" y="12715643"/>
              <a:ext cx="3314700" cy="533400"/>
            </a:xfrm>
            <a:prstGeom prst="rect">
              <a:avLst/>
            </a:prstGeom>
          </p:spPr>
        </p:pic>
      </p:gr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3"/>
          <a:stretch>
            <a:fillRect/>
          </a:stretch>
        </p:blipFill>
        <p:spPr>
          <a:xfrm>
            <a:off x="22279951" y="12526963"/>
            <a:ext cx="1638300" cy="609600"/>
          </a:xfrm>
          <a:prstGeom prst="rect">
            <a:avLst/>
          </a:prstGeom>
        </p:spPr>
      </p:pic>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6858000"/>
            <a:ext cx="4937887" cy="5138738"/>
          </a:xfrm>
        </p:spPr>
        <p:txBody>
          <a:bodyPr anchor="t" anchorCtr="0"/>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96795180"/>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yebrow_LargeDisplayText_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55405" y="1454293"/>
            <a:ext cx="17262492"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3" name="Text Placeholder 6">
            <a:extLst>
              <a:ext uri="{FF2B5EF4-FFF2-40B4-BE49-F238E27FC236}">
                <a16:creationId xmlns:a16="http://schemas.microsoft.com/office/drawing/2014/main" id="{A6E6DFD9-19FC-72A5-12D9-67970668B414}"/>
              </a:ext>
            </a:extLst>
          </p:cNvPr>
          <p:cNvSpPr>
            <a:spLocks noGrp="1"/>
          </p:cNvSpPr>
          <p:nvPr>
            <p:ph type="body" sz="quarter" idx="21"/>
          </p:nvPr>
        </p:nvSpPr>
        <p:spPr>
          <a:xfrm>
            <a:off x="576072" y="576072"/>
            <a:ext cx="17141825" cy="1141412"/>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41104711"/>
      </p:ext>
    </p:extLst>
  </p:cSld>
  <p:clrMapOvr>
    <a:masterClrMapping/>
  </p:clrMapOvr>
  <p:transition spd="slow">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89709175"/>
      </p:ext>
    </p:extLst>
  </p:cSld>
  <p:clrMapOvr>
    <a:masterClrMapping/>
  </p:clrMapOvr>
  <p:transition spd="slow">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Security</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57435215"/>
      </p:ext>
    </p:extLst>
  </p:cSld>
  <p:clrMapOvr>
    <a:masterClrMapping/>
  </p:clrMapOvr>
  <p:transition spd="slow">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1175715"/>
      </p:ext>
    </p:extLst>
  </p:cSld>
  <p:clrMapOvr>
    <a:masterClrMapping/>
  </p:clrMapOvr>
  <p:transition spd="slow">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83706786"/>
      </p:ext>
    </p:extLst>
  </p:cSld>
  <p:clrMapOvr>
    <a:masterClrMapping/>
  </p:clrMapOvr>
  <p:transition spd="slow">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1940910"/>
      </p:ext>
    </p:extLst>
  </p:cSld>
  <p:clrMapOvr>
    <a:masterClrMapping/>
  </p:clrMapOvr>
  <p:transition spd="slow">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Security</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16831040"/>
      </p:ext>
    </p:extLst>
  </p:cSld>
  <p:clrMapOvr>
    <a:masterClrMapping/>
  </p:clrMapOvr>
  <p:transition spd="slow">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275725603"/>
      </p:ext>
    </p:extLst>
  </p:cSld>
  <p:clrMapOvr>
    <a:masterClrMapping/>
  </p:clrMapOvr>
  <p:transition spd="slow">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ver">
    <p:bg>
      <p:bgPr>
        <a:solidFill>
          <a:srgbClr val="FFFF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2386417" y="12547341"/>
            <a:ext cx="1391080" cy="554955"/>
          </a:xfrm>
          <a:prstGeom prst="rect">
            <a:avLst/>
          </a:prstGeom>
        </p:spPr>
      </p:pic>
      <p:pic>
        <p:nvPicPr>
          <p:cNvPr id="8" name="Picture 8" descr="Picture 8">
            <a:extLst>
              <a:ext uri="{FF2B5EF4-FFF2-40B4-BE49-F238E27FC236}">
                <a16:creationId xmlns:a16="http://schemas.microsoft.com/office/drawing/2014/main" id="{86D87FE3-C089-3243-AAA2-31BD44299565}"/>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439975" y="12236741"/>
            <a:ext cx="3308009" cy="1340080"/>
          </a:xfrm>
          <a:prstGeom prst="rect">
            <a:avLst/>
          </a:prstGeom>
          <a:ln w="12700">
            <a:miter lim="400000"/>
          </a:ln>
        </p:spPr>
      </p:pic>
    </p:spTree>
    <p:extLst>
      <p:ext uri="{BB962C8B-B14F-4D97-AF65-F5344CB8AC3E}">
        <p14:creationId xmlns:p14="http://schemas.microsoft.com/office/powerpoint/2010/main" val="3577854755"/>
      </p:ext>
    </p:extLst>
  </p:cSld>
  <p:clrMapOvr>
    <a:masterClrMapping/>
  </p:clrMapOvr>
  <p:transition spd="slow">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ig text">
    <p:bg>
      <p:bgPr>
        <a:solidFill>
          <a:srgbClr val="FDFF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1668837"/>
      </p:ext>
    </p:extLst>
  </p:cSld>
  <p:clrMapOvr>
    <a:masterClrMapping/>
  </p:clrMapOvr>
  <p:transition spd="slow">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23463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242206079"/>
      </p:ext>
    </p:extLst>
  </p:cSld>
  <p:clrMapOvr>
    <a:masterClrMapping/>
  </p:clrMapOvr>
  <p:transition spd="slow">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spTree>
    <p:extLst>
      <p:ext uri="{BB962C8B-B14F-4D97-AF65-F5344CB8AC3E}">
        <p14:creationId xmlns:p14="http://schemas.microsoft.com/office/powerpoint/2010/main" val="35391180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0"/>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6568040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5054896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19"/>
            <a:ext cx="24359294" cy="1371355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54798866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1" y="1220"/>
            <a:ext cx="24359294"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31717733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24387175" cy="1372925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Security</a:t>
            </a:r>
            <a:endParaRPr lang="en-US" dirty="0"/>
          </a:p>
        </p:txBody>
      </p:sp>
      <p:pic>
        <p:nvPicPr>
          <p:cNvPr id="6" name="Picture"/>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2668492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98266992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20"/>
            <a:ext cx="24359291" cy="1371355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6518292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2" y="1219"/>
            <a:ext cx="24359291" cy="1371355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22386417" y="12547341"/>
            <a:ext cx="1391080" cy="554955"/>
          </a:xfrm>
          <a:prstGeom prst="rect">
            <a:avLst/>
          </a:prstGeom>
        </p:spPr>
      </p:pic>
    </p:spTree>
    <p:extLst>
      <p:ext uri="{BB962C8B-B14F-4D97-AF65-F5344CB8AC3E}">
        <p14:creationId xmlns:p14="http://schemas.microsoft.com/office/powerpoint/2010/main" val="200766604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2923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471603199"/>
      </p:ext>
    </p:extLst>
  </p:cSld>
  <p:clrMapOvr>
    <a:masterClrMapping/>
  </p:clrMapOvr>
  <p:transition spd="slow">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647" indent="0">
              <a:buNone/>
              <a:defRPr/>
            </a:lvl3pPr>
            <a:lvl4pPr marL="1159964" indent="0">
              <a:buNone/>
              <a:defRPr/>
            </a:lvl4pPr>
            <a:lvl5pPr marL="168490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279522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05441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05684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0" y="243840"/>
            <a:ext cx="23411507" cy="11744960"/>
          </a:xfrm>
        </p:spPr>
        <p:txBody>
          <a:bodyPr/>
          <a:lstStyle>
            <a:lvl1pPr>
              <a:defRPr sz="25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02821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09" y="536448"/>
            <a:ext cx="14835358" cy="1145235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34105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946472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34808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560905" y="3243072"/>
            <a:ext cx="11047390" cy="8745728"/>
          </a:xfrm>
        </p:spPr>
        <p:txBody>
          <a:bodyPr/>
          <a:lstStyle>
            <a:lvl1pPr>
              <a:defRPr sz="6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36109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772433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5266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447478196"/>
      </p:ext>
    </p:extLst>
  </p:cSld>
  <p:clrMapOvr>
    <a:masterClrMapping/>
  </p:clrMapOvr>
  <p:transition spd="slow">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300061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08"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596704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07701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30737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5488517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12193587" y="6853769"/>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1"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298"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714363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12193588" cy="6858003"/>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6853769"/>
            <a:ext cx="12193588"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12193587" y="6853769"/>
            <a:ext cx="12193588"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1"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298" y="6845301"/>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7"/>
            <a:ext cx="0" cy="5645091"/>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08965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24387175" cy="6851901"/>
          </a:xfrm>
          <a:noFill/>
        </p:spPr>
        <p:txBody>
          <a:bodyPr lIns="182880" tIns="164592" rIns="228600" bIns="228600"/>
          <a:lstStyle>
            <a:lvl1pPr>
              <a:defRPr sz="12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6853769"/>
            <a:ext cx="6096794" cy="6862232"/>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6096796" y="6853769"/>
            <a:ext cx="6096794" cy="6862232"/>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12193587"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18290381" y="6853765"/>
            <a:ext cx="6096794" cy="6862235"/>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7"/>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60726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65641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7"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7">
                <a:solidFill>
                  <a:schemeClr val="tx1"/>
                </a:solidFill>
              </a:defRPr>
            </a:lvl2pPr>
            <a:lvl3pPr>
              <a:buClr>
                <a:srgbClr val="001141"/>
              </a:buClr>
              <a:defRPr sz="2667">
                <a:solidFill>
                  <a:schemeClr val="tx1"/>
                </a:solidFill>
              </a:defRPr>
            </a:lvl3pPr>
            <a:lvl4pPr>
              <a:buClr>
                <a:srgbClr val="001141"/>
              </a:buClr>
              <a:defRPr sz="2667">
                <a:solidFill>
                  <a:schemeClr val="tx1"/>
                </a:solidFill>
              </a:defRPr>
            </a:lvl4pPr>
            <a:lvl5pPr>
              <a:buClr>
                <a:srgbClr val="00114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766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083368050"/>
      </p:ext>
    </p:extLst>
  </p:cSld>
  <p:clrMapOvr>
    <a:masterClrMapping/>
  </p:clrMapOvr>
  <p:transition spd="slow">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4"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1" y="626533"/>
            <a:ext cx="0" cy="1136226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795446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11113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46752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2086" y="3359003"/>
            <a:ext cx="4901822" cy="8672576"/>
          </a:xfrm>
        </p:spPr>
        <p:txBody>
          <a:bodyPr/>
          <a:lstStyle>
            <a:lvl1pPr>
              <a:spcBef>
                <a:spcPts val="800"/>
              </a:spcBef>
              <a:defRPr sz="3733">
                <a:solidFill>
                  <a:schemeClr val="tx1"/>
                </a:solidFill>
              </a:defRPr>
            </a:lvl1pPr>
            <a:lvl2pPr>
              <a:spcBef>
                <a:spcPts val="2933"/>
              </a:spcBef>
              <a:defRPr sz="3733">
                <a:solidFill>
                  <a:schemeClr val="tx1"/>
                </a:solidFill>
              </a:defRPr>
            </a:lvl2pPr>
            <a:lvl3pPr>
              <a:spcBef>
                <a:spcPts val="2933"/>
              </a:spcBef>
              <a:defRPr sz="3733">
                <a:solidFill>
                  <a:schemeClr val="tx1"/>
                </a:solidFill>
              </a:defRPr>
            </a:lvl3pPr>
            <a:lvl4pPr>
              <a:spcBef>
                <a:spcPts val="2933"/>
              </a:spcBef>
              <a:defRPr sz="3733">
                <a:solidFill>
                  <a:schemeClr val="tx1"/>
                </a:solidFill>
              </a:defRPr>
            </a:lvl4pPr>
            <a:lvl5pPr>
              <a:spcBef>
                <a:spcPts val="2933"/>
              </a:spcBef>
              <a:defRPr sz="37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453089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7">
                <a:solidFill>
                  <a:schemeClr val="tx1"/>
                </a:solidFill>
              </a:defRPr>
            </a:lvl1pPr>
            <a:lvl2pPr>
              <a:spcBef>
                <a:spcPts val="800"/>
              </a:spcBef>
              <a:defRPr sz="2667">
                <a:solidFill>
                  <a:schemeClr val="tx1"/>
                </a:solidFill>
              </a:defRPr>
            </a:lvl2pPr>
            <a:lvl3pPr>
              <a:spcBef>
                <a:spcPts val="800"/>
              </a:spcBef>
              <a:defRPr sz="2667">
                <a:solidFill>
                  <a:schemeClr val="tx1"/>
                </a:solidFill>
              </a:defRPr>
            </a:lvl3pPr>
            <a:lvl4pPr>
              <a:spcBef>
                <a:spcPts val="800"/>
              </a:spcBef>
              <a:defRPr sz="2667">
                <a:solidFill>
                  <a:schemeClr val="tx1"/>
                </a:solidFill>
              </a:defRPr>
            </a:lvl4pPr>
            <a:lvl5pPr>
              <a:spcBef>
                <a:spcPts val="800"/>
              </a:spcBef>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30105" y="3243072"/>
            <a:ext cx="11047390" cy="8745728"/>
          </a:xfrm>
        </p:spPr>
        <p:txBody>
          <a:bodyPr/>
          <a:lstStyle>
            <a:lvl1pPr>
              <a:defRPr sz="6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22403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1520717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65508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4214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585292" y="3364992"/>
            <a:ext cx="10998616" cy="3493008"/>
          </a:xfrm>
        </p:spPr>
        <p:txBody>
          <a:bodyPr/>
          <a:lstStyle>
            <a:lvl1pPr>
              <a:spcBef>
                <a:spcPts val="0"/>
              </a:spcBef>
              <a:defRPr sz="2667">
                <a:solidFill>
                  <a:schemeClr val="tx1"/>
                </a:solidFill>
              </a:defRPr>
            </a:lvl1pPr>
            <a:lvl2pPr marL="0" indent="0">
              <a:spcBef>
                <a:spcPts val="0"/>
              </a:spcBef>
              <a:buNone/>
              <a:defRPr/>
            </a:lvl2pPr>
            <a:lvl3pPr marL="537647" indent="0">
              <a:buNone/>
              <a:defRPr/>
            </a:lvl3pPr>
            <a:lvl4pPr marL="1159964" indent="0">
              <a:buNone/>
              <a:defRPr/>
            </a:lvl4pPr>
            <a:lvl5pPr marL="168490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600">
                <a:solidFill>
                  <a:schemeClr val="tx1"/>
                </a:solidFill>
              </a:defRPr>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5637004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5"/>
            <a:ext cx="3460733" cy="1380616"/>
          </a:xfrm>
          <a:prstGeom prst="rect">
            <a:avLst/>
          </a:prstGeom>
        </p:spPr>
      </p:pic>
    </p:spTree>
    <p:extLst>
      <p:ext uri="{BB962C8B-B14F-4D97-AF65-F5344CB8AC3E}">
        <p14:creationId xmlns:p14="http://schemas.microsoft.com/office/powerpoint/2010/main" val="3868570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774764434"/>
      </p:ext>
    </p:extLst>
  </p:cSld>
  <p:clrMapOvr>
    <a:masterClrMapping/>
  </p:clrMapOvr>
  <p:transition spd="slow">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4" y="6167695"/>
            <a:ext cx="3460728" cy="1380616"/>
          </a:xfrm>
          <a:prstGeom prst="rect">
            <a:avLst/>
          </a:prstGeom>
        </p:spPr>
      </p:pic>
    </p:spTree>
    <p:extLst>
      <p:ext uri="{BB962C8B-B14F-4D97-AF65-F5344CB8AC3E}">
        <p14:creationId xmlns:p14="http://schemas.microsoft.com/office/powerpoint/2010/main" val="125060938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1" y="6167691"/>
            <a:ext cx="3460733" cy="1380619"/>
          </a:xfrm>
          <a:prstGeom prst="rect">
            <a:avLst/>
          </a:prstGeom>
        </p:spPr>
      </p:pic>
    </p:spTree>
    <p:extLst>
      <p:ext uri="{BB962C8B-B14F-4D97-AF65-F5344CB8AC3E}">
        <p14:creationId xmlns:p14="http://schemas.microsoft.com/office/powerpoint/2010/main" val="212888485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a:stretch>
            <a:fillRect/>
          </a:stretch>
        </p:blipFill>
        <p:spPr>
          <a:xfrm>
            <a:off x="0" y="0"/>
            <a:ext cx="24387175" cy="13716000"/>
          </a:xfrm>
          <a:prstGeom prst="rect">
            <a:avLst/>
          </a:prstGeom>
        </p:spPr>
      </p:pic>
      <p:sp>
        <p:nvSpPr>
          <p:cNvPr id="2" name="Title 1"/>
          <p:cNvSpPr>
            <a:spLocks noGrp="1"/>
          </p:cNvSpPr>
          <p:nvPr>
            <p:ph type="title"/>
          </p:nvPr>
        </p:nvSpPr>
        <p:spPr>
          <a:xfrm>
            <a:off x="560905" y="536448"/>
            <a:ext cx="11047390" cy="632155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22386412" y="12514873"/>
            <a:ext cx="1391085"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620237" y="12610367"/>
            <a:ext cx="3634321" cy="579741"/>
          </a:xfrm>
          <a:prstGeom prst="rect">
            <a:avLst/>
          </a:prstGeom>
        </p:spPr>
      </p:pic>
    </p:spTree>
    <p:extLst>
      <p:ext uri="{BB962C8B-B14F-4D97-AF65-F5344CB8AC3E}">
        <p14:creationId xmlns:p14="http://schemas.microsoft.com/office/powerpoint/2010/main" val="29108606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userDrawn="1"/>
        </p:nvPicPr>
        <p:blipFill rotWithShape="1">
          <a:blip r:embed="rId2"/>
          <a:srcRect t="24753"/>
          <a:stretch/>
        </p:blipFill>
        <p:spPr>
          <a:xfrm>
            <a:off x="0" y="1"/>
            <a:ext cx="24387175" cy="6880579"/>
          </a:xfrm>
          <a:prstGeom prst="rect">
            <a:avLst/>
          </a:prstGeom>
        </p:spPr>
      </p:pic>
      <p:sp>
        <p:nvSpPr>
          <p:cNvPr id="2" name="Title 1"/>
          <p:cNvSpPr>
            <a:spLocks noGrp="1"/>
          </p:cNvSpPr>
          <p:nvPr>
            <p:ph type="title"/>
          </p:nvPr>
        </p:nvSpPr>
        <p:spPr>
          <a:xfrm>
            <a:off x="560905" y="536448"/>
            <a:ext cx="11047390" cy="632155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a:stretch>
            <a:fillRect/>
          </a:stretch>
        </p:blipFill>
        <p:spPr>
          <a:xfrm>
            <a:off x="22386412" y="12514873"/>
            <a:ext cx="1391085"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a:stretch>
            <a:fillRect/>
          </a:stretch>
        </p:blipFill>
        <p:spPr>
          <a:xfrm>
            <a:off x="620237" y="12610367"/>
            <a:ext cx="3634321" cy="579741"/>
          </a:xfrm>
          <a:prstGeom prst="rect">
            <a:avLst/>
          </a:prstGeom>
        </p:spPr>
      </p:pic>
    </p:spTree>
    <p:extLst>
      <p:ext uri="{BB962C8B-B14F-4D97-AF65-F5344CB8AC3E}">
        <p14:creationId xmlns:p14="http://schemas.microsoft.com/office/powerpoint/2010/main" val="259105298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85292" y="3316224"/>
            <a:ext cx="10998616" cy="8672576"/>
          </a:xfrm>
        </p:spPr>
        <p:txBody>
          <a:bodyPr/>
          <a:lstStyle>
            <a:lvl1pPr marL="0" indent="0">
              <a:spcBef>
                <a:spcPts val="2933"/>
              </a:spcBef>
              <a:tabLst>
                <a:tab pos="10816303" algn="r"/>
              </a:tabLst>
              <a:defRPr b="1">
                <a:solidFill>
                  <a:schemeClr val="tx1"/>
                </a:solidFill>
              </a:defRPr>
            </a:lvl1pPr>
            <a:lvl2pPr marL="0" indent="0">
              <a:spcBef>
                <a:spcPts val="0"/>
              </a:spcBef>
              <a:buNone/>
              <a:tabLst>
                <a:tab pos="10816303" algn="r"/>
              </a:tabLst>
              <a:defRPr>
                <a:solidFill>
                  <a:schemeClr val="tx1"/>
                </a:solidFill>
              </a:defRPr>
            </a:lvl2pPr>
            <a:lvl3pPr marL="537639" indent="0">
              <a:buNone/>
              <a:defRPr/>
            </a:lvl3pPr>
            <a:lvl4pPr marL="1159948" indent="0">
              <a:buNone/>
              <a:defRPr/>
            </a:lvl4pPr>
            <a:lvl5pPr marL="1684888"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12803267" y="3302000"/>
            <a:ext cx="11025035" cy="8720667"/>
          </a:xfrm>
        </p:spPr>
        <p:txBody>
          <a:bodyPr/>
          <a:lstStyle>
            <a:lvl1pPr marL="0" indent="0">
              <a:spcBef>
                <a:spcPts val="2933"/>
              </a:spcBef>
              <a:tabLst>
                <a:tab pos="10816303" algn="r"/>
              </a:tabLst>
              <a:defRPr b="1">
                <a:solidFill>
                  <a:schemeClr val="tx1"/>
                </a:solidFill>
              </a:defRPr>
            </a:lvl1pPr>
            <a:lvl2pPr marL="0" indent="0">
              <a:spcBef>
                <a:spcPts val="0"/>
              </a:spcBef>
              <a:buFontTx/>
              <a:buNone/>
              <a:tabLst>
                <a:tab pos="10816303" algn="r"/>
              </a:tabLst>
              <a:defRPr>
                <a:solidFill>
                  <a:schemeClr val="tx1"/>
                </a:solidFill>
              </a:defRPr>
            </a:lvl2pPr>
            <a:lvl3pPr marL="0" indent="0">
              <a:spcBef>
                <a:spcPts val="0"/>
              </a:spcBef>
              <a:buFontTx/>
              <a:buNone/>
              <a:tabLst>
                <a:tab pos="10816303" algn="r"/>
              </a:tabLst>
              <a:defRPr>
                <a:solidFill>
                  <a:schemeClr val="tx1"/>
                </a:solidFill>
              </a:defRPr>
            </a:lvl3pPr>
            <a:lvl4pPr marL="0" indent="0">
              <a:spcBef>
                <a:spcPts val="0"/>
              </a:spcBef>
              <a:buFontTx/>
              <a:buNone/>
              <a:tabLst>
                <a:tab pos="10816303" algn="r"/>
              </a:tabLst>
              <a:defRPr>
                <a:solidFill>
                  <a:schemeClr val="tx1"/>
                </a:solidFill>
              </a:defRPr>
            </a:lvl4pPr>
            <a:lvl5pPr marL="0" indent="0">
              <a:spcBef>
                <a:spcPts val="0"/>
              </a:spcBef>
              <a:buFontTx/>
              <a:buNone/>
              <a:tabLst>
                <a:tab pos="10816303" algn="r"/>
              </a:tabLst>
              <a:defRPr>
                <a:solidFill>
                  <a:schemeClr val="tx1"/>
                </a:solidFill>
              </a:defRPr>
            </a:lvl5pPr>
            <a:lvl6pPr marL="0" indent="0">
              <a:buFontTx/>
              <a:buNone/>
              <a:tabLst>
                <a:tab pos="1081630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560905" y="536448"/>
            <a:ext cx="17119797" cy="1207685"/>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925808328"/>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905" y="536450"/>
            <a:ext cx="17119797" cy="886397"/>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Security</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36679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905" y="536450"/>
            <a:ext cx="17119797" cy="886397"/>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7744269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905" y="536450"/>
            <a:ext cx="17119797" cy="886397"/>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73" y="1452711"/>
            <a:ext cx="17121829" cy="738664"/>
          </a:xfrm>
        </p:spPr>
        <p:txBody>
          <a:bodyPr/>
          <a:lstStyle>
            <a:lvl1pPr>
              <a:defRPr sz="4267">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3402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905" y="536450"/>
            <a:ext cx="17119797" cy="886397"/>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579937" y="3437468"/>
            <a:ext cx="10974229" cy="738664"/>
          </a:xfrm>
        </p:spPr>
        <p:txBody>
          <a:bodyPr/>
          <a:lstStyle>
            <a:lvl1pPr>
              <a:defRPr sz="4267"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12803268" y="3467024"/>
            <a:ext cx="10974045" cy="8521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042162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609679" y="3437467"/>
            <a:ext cx="10974229"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12803268" y="3437467"/>
            <a:ext cx="10974045"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905" y="536450"/>
            <a:ext cx="17119797" cy="886397"/>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613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656111609"/>
      </p:ext>
    </p:extLst>
  </p:cSld>
  <p:clrMapOvr>
    <a:masterClrMapping/>
  </p:clrMapOvr>
  <p:transition spd="slow">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67"/>
            <a:ext cx="24387175" cy="13749867"/>
          </a:xfrm>
          <a:prstGeom prst="rect">
            <a:avLst/>
          </a:prstGeom>
        </p:spPr>
      </p:pic>
      <p:sp>
        <p:nvSpPr>
          <p:cNvPr id="2" name="Title 1"/>
          <p:cNvSpPr>
            <a:spLocks noGrp="1"/>
          </p:cNvSpPr>
          <p:nvPr>
            <p:ph type="title"/>
          </p:nvPr>
        </p:nvSpPr>
        <p:spPr>
          <a:xfrm>
            <a:off x="560905" y="536450"/>
            <a:ext cx="17119797" cy="886397"/>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585292" y="3437470"/>
            <a:ext cx="4901822"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2086" y="3437470"/>
            <a:ext cx="4901822"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8880" y="3437470"/>
            <a:ext cx="4901822"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5674" y="3437470"/>
            <a:ext cx="4901822"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236780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50"/>
            <a:ext cx="17119797" cy="886397"/>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92" y="3437467"/>
            <a:ext cx="4901822"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2086" y="3437467"/>
            <a:ext cx="4901822"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8880" y="3437467"/>
            <a:ext cx="4901822"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5674" y="3437467"/>
            <a:ext cx="4901822"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5369572"/>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585292" y="3437467"/>
            <a:ext cx="10998616"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560905" y="536450"/>
            <a:ext cx="11047390"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4942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905" y="536450"/>
            <a:ext cx="11047390" cy="886397"/>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937402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12778880" y="5147733"/>
            <a:ext cx="4901822" cy="6841067"/>
          </a:xfrm>
        </p:spPr>
        <p:txBody>
          <a:bodyPr/>
          <a:lstStyle/>
          <a:p>
            <a:pPr lvl="0"/>
            <a:r>
              <a:rPr lang="en-US"/>
              <a:t>Click to edit Master text styles</a:t>
            </a:r>
          </a:p>
        </p:txBody>
      </p:sp>
      <p:sp>
        <p:nvSpPr>
          <p:cNvPr id="12" name="Text Placeholder 11"/>
          <p:cNvSpPr>
            <a:spLocks noGrp="1"/>
          </p:cNvSpPr>
          <p:nvPr>
            <p:ph type="body" sz="quarter" idx="15"/>
          </p:nvPr>
        </p:nvSpPr>
        <p:spPr>
          <a:xfrm>
            <a:off x="18875674" y="5147733"/>
            <a:ext cx="4901822" cy="6841067"/>
          </a:xfrm>
        </p:spPr>
        <p:txBody>
          <a:bodyPr/>
          <a:lstStyle/>
          <a:p>
            <a:pPr lvl="0"/>
            <a:r>
              <a:rPr lang="en-US"/>
              <a:t>Click to 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609679" y="3437467"/>
            <a:ext cx="10970330" cy="8551333"/>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12778880" y="3079204"/>
            <a:ext cx="4901822" cy="2068531"/>
          </a:xfrm>
        </p:spPr>
        <p:txBody>
          <a:bodyPr vert="horz" lIns="0" tIns="0" rIns="0" bIns="0" rtlCol="0">
            <a:noAutofit/>
          </a:bodyPr>
          <a:lstStyle>
            <a:lvl1pPr>
              <a:defRPr lang="en-US" sz="14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18875674" y="3079204"/>
            <a:ext cx="4901822" cy="2068531"/>
          </a:xfrm>
        </p:spPr>
        <p:txBody>
          <a:bodyPr vert="horz" lIns="0" tIns="0" rIns="0" bIns="0" rtlCol="0">
            <a:noAutofit/>
          </a:bodyPr>
          <a:lstStyle>
            <a:lvl1pPr>
              <a:defRPr lang="en-US" sz="14400" dirty="0">
                <a:solidFill>
                  <a:schemeClr val="bg1"/>
                </a:solidFill>
                <a:latin typeface="IBM Plex Sans ExtraLight" panose="020B0303050203000203" pitchFamily="34" charset="0"/>
                <a:ea typeface="+mn-ea"/>
                <a:cs typeface="+mn-cs"/>
              </a:defRPr>
            </a:lvl1pPr>
          </a:lstStyle>
          <a:p>
            <a:pPr lvl="0"/>
            <a:r>
              <a:rPr lang="en-US" dirty="0"/>
              <a:t>Data</a:t>
            </a:r>
          </a:p>
        </p:txBody>
      </p:sp>
      <p:sp>
        <p:nvSpPr>
          <p:cNvPr id="4" name="Footer Placeholder 3">
            <a:extLst>
              <a:ext uri="{FF2B5EF4-FFF2-40B4-BE49-F238E27FC236}">
                <a16:creationId xmlns:a16="http://schemas.microsoft.com/office/drawing/2014/main" id="{50111EAB-E468-074C-88EE-F32D73DC9968}"/>
              </a:ext>
            </a:extLst>
          </p:cNvPr>
          <p:cNvSpPr>
            <a:spLocks noGrp="1"/>
          </p:cNvSpPr>
          <p:nvPr>
            <p:ph type="ftr" sz="quarter" idx="21"/>
          </p:nvPr>
        </p:nvSpPr>
        <p:spPr/>
        <p:txBody>
          <a:bodyPr/>
          <a:lstStyle>
            <a:lvl1pPr>
              <a:defRPr>
                <a:solidFill>
                  <a:srgbClr val="868D95"/>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FEEC1BFD-391B-3C42-B51B-C07C8E99046A}"/>
              </a:ext>
            </a:extLst>
          </p:cNvPr>
          <p:cNvSpPr>
            <a:spLocks noGrp="1"/>
          </p:cNvSpPr>
          <p:nvPr>
            <p:ph type="sldNum" sz="quarter" idx="22"/>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827356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51108" y="287867"/>
            <a:ext cx="3319365" cy="13140267"/>
          </a:xfrm>
          <a:prstGeom prst="rect">
            <a:avLst/>
          </a:prstGeom>
        </p:spPr>
      </p:pic>
      <p:sp>
        <p:nvSpPr>
          <p:cNvPr id="2" name="Title 1"/>
          <p:cNvSpPr>
            <a:spLocks noGrp="1"/>
          </p:cNvSpPr>
          <p:nvPr>
            <p:ph type="title"/>
          </p:nvPr>
        </p:nvSpPr>
        <p:spPr>
          <a:xfrm>
            <a:off x="609679" y="3833453"/>
            <a:ext cx="10974229" cy="2145792"/>
          </a:xfrm>
        </p:spPr>
        <p:txBody>
          <a:bodyPr/>
          <a:lstStyle>
            <a:lvl1pPr>
              <a:defRPr sz="4267"/>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76580" y="287868"/>
            <a:ext cx="11307328" cy="3545587"/>
          </a:xfrm>
        </p:spPr>
        <p:txBody>
          <a:bodyPr wrap="square" anchor="b" anchorCtr="0">
            <a:spAutoFit/>
          </a:bodyPr>
          <a:lstStyle>
            <a:lvl1pPr>
              <a:lnSpc>
                <a:spcPct val="90000"/>
              </a:lnSpc>
              <a:defRPr sz="25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12012532" y="12866871"/>
            <a:ext cx="10974229" cy="246221"/>
          </a:xfrm>
        </p:spPr>
        <p:txBody>
          <a:bodyPr/>
          <a:lstStyle>
            <a:lvl1pPr algn="r">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7787507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3587" y="0"/>
            <a:ext cx="12193588" cy="13716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609679" y="3833455"/>
            <a:ext cx="10974229" cy="590931"/>
          </a:xfrm>
        </p:spPr>
        <p:txBody>
          <a:bodyPr/>
          <a:lstStyle>
            <a:lvl1pPr>
              <a:defRPr lang="en-US" sz="4267"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276580" y="287868"/>
            <a:ext cx="11307328" cy="3545587"/>
          </a:xfrm>
        </p:spPr>
        <p:txBody>
          <a:bodyPr wrap="square" anchor="b" anchorCtr="0">
            <a:spAutoFit/>
          </a:bodyPr>
          <a:lstStyle>
            <a:lvl1pPr marL="0" indent="0" algn="l" rtl="0" eaLnBrk="1" fontAlgn="base" hangingPunct="1">
              <a:lnSpc>
                <a:spcPct val="90000"/>
              </a:lnSpc>
              <a:spcBef>
                <a:spcPts val="2933"/>
              </a:spcBef>
              <a:spcAft>
                <a:spcPct val="0"/>
              </a:spcAft>
              <a:buClr>
                <a:srgbClr val="6D6E70"/>
              </a:buClr>
              <a:buSzPct val="90000"/>
              <a:buFont typeface="Wingdings" pitchFamily="2" charset="2"/>
              <a:buNone/>
              <a:defRPr lang="en-US" sz="25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79" y="5227106"/>
            <a:ext cx="10974229" cy="246221"/>
          </a:xfrm>
        </p:spPr>
        <p:txBody>
          <a:bodyPr/>
          <a:lstStyle>
            <a:lvl1pPr algn="l">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028963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585292" y="3316224"/>
            <a:ext cx="11023003" cy="8672576"/>
          </a:xfrm>
        </p:spPr>
        <p:txBody>
          <a:bodyPr rIns="228600"/>
          <a:lstStyle>
            <a:lvl1pPr>
              <a:spcBef>
                <a:spcPts val="1600"/>
              </a:spcBef>
              <a:defRPr sz="3733">
                <a:solidFill>
                  <a:schemeClr val="tx1"/>
                </a:solidFill>
              </a:defRPr>
            </a:lvl1pPr>
            <a:lvl2pPr>
              <a:spcBef>
                <a:spcPts val="1600"/>
              </a:spcBef>
              <a:buClrTx/>
              <a:defRPr sz="3733">
                <a:solidFill>
                  <a:schemeClr val="tx1"/>
                </a:solidFill>
              </a:defRPr>
            </a:lvl2pPr>
            <a:lvl3pPr>
              <a:spcBef>
                <a:spcPts val="1600"/>
              </a:spcBef>
              <a:buClrTx/>
              <a:defRPr sz="3733">
                <a:solidFill>
                  <a:schemeClr val="tx1"/>
                </a:solidFill>
              </a:defRPr>
            </a:lvl3pPr>
            <a:lvl4pPr>
              <a:spcBef>
                <a:spcPts val="1600"/>
              </a:spcBef>
              <a:buClrTx/>
              <a:defRPr sz="3733">
                <a:solidFill>
                  <a:schemeClr val="tx1"/>
                </a:solidFill>
              </a:defRPr>
            </a:lvl4pPr>
            <a:lvl5pPr>
              <a:spcBef>
                <a:spcPts val="1600"/>
              </a:spcBef>
              <a:buClrTx/>
              <a:defRPr sz="3733">
                <a:solidFill>
                  <a:schemeClr val="tx1"/>
                </a:solidFill>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4"/>
          </p:nvPr>
        </p:nvSpPr>
        <p:spPr>
          <a:xfrm>
            <a:off x="12778880" y="3316224"/>
            <a:ext cx="4901822"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5674" y="3316224"/>
            <a:ext cx="4901822"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a:extLst>
              <a:ext uri="{FF2B5EF4-FFF2-40B4-BE49-F238E27FC236}">
                <a16:creationId xmlns:a16="http://schemas.microsoft.com/office/drawing/2014/main" id="{AF699616-2B23-204C-A29B-C7BDD48032C9}"/>
              </a:ext>
            </a:extLst>
          </p:cNvPr>
          <p:cNvCxnSpPr>
            <a:cxnSpLocks/>
          </p:cNvCxnSpPr>
          <p:nvPr userDrawn="1"/>
        </p:nvCxnSpPr>
        <p:spPr>
          <a:xfrm>
            <a:off x="12172382" y="3437467"/>
            <a:ext cx="0" cy="921173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8C101B73-C9C5-BE4D-8B68-CA22C596051F}"/>
              </a:ext>
            </a:extLst>
          </p:cNvPr>
          <p:cNvSpPr>
            <a:spLocks noGrp="1"/>
          </p:cNvSpPr>
          <p:nvPr>
            <p:ph type="ftr" sz="quarter" idx="16"/>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BD3FB746-B00D-A04E-99D0-BBC7AFA9950E}"/>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0940451"/>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a:alphaModFix amt="50000"/>
            <a:extLst>
              <a:ext uri="{28A0092B-C50C-407E-A947-70E740481C1C}">
                <a14:useLocalDpi xmlns:a14="http://schemas.microsoft.com/office/drawing/2010/main"/>
              </a:ext>
            </a:extLst>
          </a:blip>
          <a:srcRect r="-39"/>
          <a:stretch/>
        </p:blipFill>
        <p:spPr>
          <a:xfrm flipH="1">
            <a:off x="3070976" y="1727200"/>
            <a:ext cx="21316194" cy="11988800"/>
          </a:xfrm>
          <a:prstGeom prst="rect">
            <a:avLst/>
          </a:prstGeom>
        </p:spPr>
      </p:pic>
      <p:sp>
        <p:nvSpPr>
          <p:cNvPr id="2" name="Title 1"/>
          <p:cNvSpPr>
            <a:spLocks noGrp="1"/>
          </p:cNvSpPr>
          <p:nvPr>
            <p:ph type="title"/>
          </p:nvPr>
        </p:nvSpPr>
        <p:spPr>
          <a:xfrm>
            <a:off x="560905" y="536448"/>
            <a:ext cx="14835355" cy="1145235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502389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8290381" y="0"/>
            <a:ext cx="6096794" cy="13716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560905" y="536448"/>
            <a:ext cx="17119797"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92" y="3316224"/>
            <a:ext cx="4901822"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2086" y="3316224"/>
            <a:ext cx="4901822"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8880" y="3316224"/>
            <a:ext cx="4901822"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A3BF3BE-7F1B-A049-A618-8F070B986110}"/>
              </a:ext>
            </a:extLst>
          </p:cNvPr>
          <p:cNvSpPr>
            <a:spLocks noGrp="1"/>
          </p:cNvSpPr>
          <p:nvPr>
            <p:ph type="ftr" sz="quarter" idx="16"/>
          </p:nvPr>
        </p:nvSpPr>
        <p:spPr/>
        <p:txBody>
          <a:bodyPr/>
          <a:lstStyle>
            <a:lvl1pPr>
              <a:defRPr>
                <a:solidFill>
                  <a:srgbClr val="6F6F6F"/>
                </a:solidFill>
              </a:defRPr>
            </a:lvl1pPr>
          </a:lstStyle>
          <a:p>
            <a:r>
              <a:rPr lang="en-US"/>
              <a:t>IBM Security</a:t>
            </a:r>
            <a:endParaRPr lang="en-US" dirty="0"/>
          </a:p>
        </p:txBody>
      </p:sp>
      <p:sp>
        <p:nvSpPr>
          <p:cNvPr id="9" name="Slide Number Placeholder 8">
            <a:extLst>
              <a:ext uri="{FF2B5EF4-FFF2-40B4-BE49-F238E27FC236}">
                <a16:creationId xmlns:a16="http://schemas.microsoft.com/office/drawing/2014/main" id="{4446497B-4889-4843-AC9A-4847DF57FD4D}"/>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1544513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261313497"/>
      </p:ext>
    </p:extLst>
  </p:cSld>
  <p:clrMapOvr>
    <a:masterClrMapping/>
  </p:clrMapOvr>
  <p:transition spd="slow">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a:stretch>
            <a:fillRect/>
          </a:stretch>
        </p:blipFill>
        <p:spPr>
          <a:xfrm rot="5400000" flipV="1">
            <a:off x="2786733" y="4285919"/>
            <a:ext cx="13715995" cy="5144168"/>
          </a:xfrm>
          <a:prstGeom prst="rect">
            <a:avLst/>
          </a:prstGeom>
        </p:spPr>
      </p:pic>
      <p:sp>
        <p:nvSpPr>
          <p:cNvPr id="6" name="Text Placeholder 5"/>
          <p:cNvSpPr>
            <a:spLocks noGrp="1"/>
          </p:cNvSpPr>
          <p:nvPr>
            <p:ph type="body" sz="quarter" idx="12"/>
          </p:nvPr>
        </p:nvSpPr>
        <p:spPr>
          <a:xfrm>
            <a:off x="12778880" y="536448"/>
            <a:ext cx="10998616" cy="114523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560905" y="536450"/>
            <a:ext cx="11047390"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9385049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50"/>
            <a:ext cx="17119797" cy="886397"/>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8364894"/>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7119797"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92" y="3437467"/>
            <a:ext cx="4901822"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415674"/>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50"/>
            <a:ext cx="5535889" cy="886397"/>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6706473" y="635000"/>
            <a:ext cx="17071023" cy="11366501"/>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3551562"/>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1432379" y="761208"/>
            <a:ext cx="13716000" cy="12193585"/>
          </a:xfrm>
          <a:prstGeom prst="rect">
            <a:avLst/>
          </a:prstGeom>
        </p:spPr>
      </p:pic>
      <p:sp>
        <p:nvSpPr>
          <p:cNvPr id="2" name="Title 1"/>
          <p:cNvSpPr>
            <a:spLocks noGrp="1"/>
          </p:cNvSpPr>
          <p:nvPr>
            <p:ph type="title"/>
          </p:nvPr>
        </p:nvSpPr>
        <p:spPr>
          <a:xfrm>
            <a:off x="365807" y="243840"/>
            <a:ext cx="23411507" cy="11744960"/>
          </a:xfrm>
        </p:spPr>
        <p:txBody>
          <a:bodyPr/>
          <a:lstStyle>
            <a:lvl1pPr>
              <a:defRPr sz="25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66279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7119797"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8880" y="3437467"/>
            <a:ext cx="10998616"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905" y="3348795"/>
            <a:ext cx="11047390" cy="8640005"/>
          </a:xfrm>
        </p:spPr>
        <p:txBody>
          <a:bodyPr/>
          <a:lstStyle>
            <a:lvl1pPr>
              <a:buClrTx/>
              <a:defRPr sz="6400">
                <a:solidFill>
                  <a:schemeClr val="tx1"/>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1F8C9FBB-92BA-324C-9074-6CABA92EAC84}"/>
              </a:ext>
            </a:extLst>
          </p:cNvPr>
          <p:cNvSpPr>
            <a:spLocks noGrp="1"/>
          </p:cNvSpPr>
          <p:nvPr>
            <p:ph type="ftr" sz="quarter" idx="14"/>
          </p:nvPr>
        </p:nvSpPr>
        <p:spPr/>
        <p:txBody>
          <a:bodyPr/>
          <a:lstStyle>
            <a:lvl1pPr>
              <a:defRPr>
                <a:solidFill>
                  <a:srgbClr val="6F6F6F"/>
                </a:solidFill>
              </a:defRPr>
            </a:lvl1pPr>
          </a:lstStyle>
          <a:p>
            <a:r>
              <a:rPr lang="en-US"/>
              <a:t>IBM Security</a:t>
            </a:r>
            <a:endParaRPr lang="en-US" dirty="0"/>
          </a:p>
        </p:txBody>
      </p:sp>
      <p:sp>
        <p:nvSpPr>
          <p:cNvPr id="8" name="Slide Number Placeholder 7">
            <a:extLst>
              <a:ext uri="{FF2B5EF4-FFF2-40B4-BE49-F238E27FC236}">
                <a16:creationId xmlns:a16="http://schemas.microsoft.com/office/drawing/2014/main" id="{D4AB3B19-43A7-9C4D-97BE-8AF857DCD348}"/>
              </a:ext>
            </a:extLst>
          </p:cNvPr>
          <p:cNvSpPr>
            <a:spLocks noGrp="1"/>
          </p:cNvSpPr>
          <p:nvPr>
            <p:ph type="sldNum" sz="quarter" idx="15"/>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8278677"/>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3587" y="0"/>
            <a:ext cx="6096794"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90381" y="0"/>
            <a:ext cx="6096794"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3587" y="6853767"/>
            <a:ext cx="12193588" cy="6862232"/>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585292" y="3437467"/>
            <a:ext cx="10998616" cy="85513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Security</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960723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24387175" cy="6845301"/>
          </a:xfrm>
        </p:spPr>
        <p:txBody>
          <a:bodyPr/>
          <a:lstStyle/>
          <a:p>
            <a:r>
              <a:rPr lang="en-US"/>
              <a:t>Click icon to add picture</a:t>
            </a:r>
          </a:p>
        </p:txBody>
      </p:sp>
      <p:sp>
        <p:nvSpPr>
          <p:cNvPr id="6" name="Content Placeholder 5"/>
          <p:cNvSpPr>
            <a:spLocks noGrp="1"/>
          </p:cNvSpPr>
          <p:nvPr>
            <p:ph sz="quarter" idx="17"/>
          </p:nvPr>
        </p:nvSpPr>
        <p:spPr>
          <a:xfrm>
            <a:off x="12193587" y="6853765"/>
            <a:ext cx="6096794" cy="6862235"/>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18290381" y="6853765"/>
            <a:ext cx="6096794" cy="6862235"/>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6096796" y="6853767"/>
            <a:ext cx="6096794" cy="6862232"/>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6853767"/>
            <a:ext cx="6096794" cy="6862232"/>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24387175" cy="2423624"/>
          </a:xfrm>
          <a:noFill/>
        </p:spPr>
        <p:txBody>
          <a:bodyPr lIns="182880" tIns="164592" rIns="228600" bIns="228600"/>
          <a:lstStyle>
            <a:lvl1pPr>
              <a:defRPr sz="12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6096794" y="7469207"/>
            <a:ext cx="12193588" cy="451349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Security</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1327348"/>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24387175" cy="684530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srcRect r="383"/>
          <a:stretch/>
        </p:blipFill>
        <p:spPr>
          <a:xfrm>
            <a:off x="0" y="6846609"/>
            <a:ext cx="24387175" cy="6864099"/>
          </a:xfrm>
          <a:prstGeom prst="rect">
            <a:avLst/>
          </a:prstGeom>
        </p:spPr>
      </p:pic>
      <p:sp>
        <p:nvSpPr>
          <p:cNvPr id="6" name="Content Placeholder 5"/>
          <p:cNvSpPr>
            <a:spLocks noGrp="1"/>
          </p:cNvSpPr>
          <p:nvPr>
            <p:ph sz="quarter" idx="17"/>
          </p:nvPr>
        </p:nvSpPr>
        <p:spPr>
          <a:xfrm>
            <a:off x="12193587" y="6853765"/>
            <a:ext cx="6096794" cy="6862235"/>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18290381" y="6853765"/>
            <a:ext cx="6096794" cy="6862235"/>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796" y="6853767"/>
            <a:ext cx="6096794" cy="6862232"/>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7"/>
            <a:ext cx="6096794" cy="6862232"/>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7175" cy="2423624"/>
          </a:xfrm>
          <a:noFill/>
        </p:spPr>
        <p:txBody>
          <a:bodyPr lIns="182880" tIns="164592" rIns="228600" bIns="228600"/>
          <a:lstStyle>
            <a:lvl1pPr>
              <a:defRPr sz="12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Security</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3016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7175" cy="1372819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6883401"/>
            <a:ext cx="6096794"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7" y="6858000"/>
            <a:ext cx="11583916" cy="6858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7">
                <a:solidFill>
                  <a:schemeClr val="bg1"/>
                </a:solidFill>
              </a:defRPr>
            </a:lvl2pPr>
            <a:lvl3pPr>
              <a:buClr>
                <a:schemeClr val="bg1"/>
              </a:buClr>
              <a:defRPr sz="2667">
                <a:solidFill>
                  <a:schemeClr val="bg1"/>
                </a:solidFill>
              </a:defRPr>
            </a:lvl3pPr>
            <a:lvl4pPr>
              <a:buClr>
                <a:schemeClr val="bg1"/>
              </a:buClr>
              <a:defRPr sz="2667">
                <a:solidFill>
                  <a:schemeClr val="bg1"/>
                </a:solidFill>
              </a:defRPr>
            </a:lvl4pPr>
            <a:lvl5pPr>
              <a:buClr>
                <a:schemeClr val="bg1"/>
              </a:buClr>
              <a:defRPr sz="2667">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1796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152310234"/>
      </p:ext>
    </p:extLst>
  </p:cSld>
  <p:clrMapOvr>
    <a:masterClrMapping/>
  </p:clrMapOvr>
  <p:transition spd="slow">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794" cy="1372819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794" y="0"/>
            <a:ext cx="6096794"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3587" y="0"/>
            <a:ext cx="6096794"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90381" y="0"/>
            <a:ext cx="6096794"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39949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3587" y="0"/>
            <a:ext cx="12193588"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905" y="536450"/>
            <a:ext cx="11047390" cy="886397"/>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585292" y="3437467"/>
            <a:ext cx="4901822"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2086" y="3437467"/>
            <a:ext cx="4901822"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Security</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083173"/>
      </p:ext>
    </p:extLst>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7119797"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92" y="3316224"/>
            <a:ext cx="4901822"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2086" y="3316224"/>
            <a:ext cx="4901822"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30105" y="3243072"/>
            <a:ext cx="11047390" cy="8745728"/>
          </a:xfrm>
        </p:spPr>
        <p:txBody>
          <a:bodyPr/>
          <a:lstStyle>
            <a:lvl1pPr>
              <a:buClrTx/>
              <a:defRPr sz="6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0879BF3-4989-5142-966D-AAFF79AB83AB}"/>
              </a:ext>
            </a:extLst>
          </p:cNvPr>
          <p:cNvSpPr>
            <a:spLocks noGrp="1"/>
          </p:cNvSpPr>
          <p:nvPr>
            <p:ph type="ftr" sz="quarter" idx="15"/>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5481F0AC-C137-F047-B8D6-DEC4B0601BF4}"/>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6918857"/>
      </p:ext>
    </p:extLst>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userDrawn="1"/>
        </p:nvSpPr>
        <p:spPr>
          <a:xfrm>
            <a:off x="12193587" y="0"/>
            <a:ext cx="12193588"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560905" y="536448"/>
            <a:ext cx="11047209"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8880" y="536448"/>
            <a:ext cx="10998616"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507A48-8FD2-9A42-AA92-9D5A10305367}"/>
              </a:ext>
            </a:extLst>
          </p:cNvPr>
          <p:cNvSpPr>
            <a:spLocks noGrp="1"/>
          </p:cNvSpPr>
          <p:nvPr>
            <p:ph type="ftr" sz="quarter" idx="13"/>
          </p:nvPr>
        </p:nvSpPr>
        <p:spPr/>
        <p:txBody>
          <a:bodyPr/>
          <a:lstStyle>
            <a:lvl1pPr>
              <a:defRPr>
                <a:solidFill>
                  <a:srgbClr val="6F6F6F"/>
                </a:solidFill>
              </a:defRPr>
            </a:lvl1pPr>
          </a:lstStyle>
          <a:p>
            <a:r>
              <a:rPr lang="en-US"/>
              <a:t>IBM Security</a:t>
            </a:r>
            <a:endParaRPr lang="en-US" dirty="0"/>
          </a:p>
        </p:txBody>
      </p:sp>
      <p:sp>
        <p:nvSpPr>
          <p:cNvPr id="7" name="Slide Number Placeholder 6">
            <a:extLst>
              <a:ext uri="{FF2B5EF4-FFF2-40B4-BE49-F238E27FC236}">
                <a16:creationId xmlns:a16="http://schemas.microsoft.com/office/drawing/2014/main" id="{A5FBE334-1F9F-1D48-A6CE-A67F5DABA4C0}"/>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0591565"/>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3588"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905" y="536448"/>
            <a:ext cx="11047390" cy="1145235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15957512" y="3290529"/>
            <a:ext cx="7819983" cy="8520472"/>
          </a:xfrm>
        </p:spPr>
        <p:txBody>
          <a:bodyPr/>
          <a:lstStyle>
            <a:lvl1pPr>
              <a:spcBef>
                <a:spcPts val="4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6428F7-1419-6A44-9FBB-392192B58D9A}"/>
              </a:ext>
            </a:extLst>
          </p:cNvPr>
          <p:cNvSpPr>
            <a:spLocks noGrp="1"/>
          </p:cNvSpPr>
          <p:nvPr>
            <p:ph type="ftr" sz="quarter" idx="16"/>
          </p:nvPr>
        </p:nvSpPr>
        <p:spPr/>
        <p:txBody>
          <a:bodyPr/>
          <a:lstStyle>
            <a:lvl1pPr>
              <a:defRPr>
                <a:solidFill>
                  <a:srgbClr val="868D95"/>
                </a:solidFill>
              </a:defRPr>
            </a:lvl1pPr>
          </a:lstStyle>
          <a:p>
            <a:r>
              <a:rPr lang="en-US"/>
              <a:t>IBM Security</a:t>
            </a:r>
            <a:endParaRPr lang="en-US" dirty="0"/>
          </a:p>
        </p:txBody>
      </p:sp>
      <p:sp>
        <p:nvSpPr>
          <p:cNvPr id="8" name="Slide Number Placeholder 7">
            <a:extLst>
              <a:ext uri="{FF2B5EF4-FFF2-40B4-BE49-F238E27FC236}">
                <a16:creationId xmlns:a16="http://schemas.microsoft.com/office/drawing/2014/main" id="{09AC836D-D71F-A043-BA58-69AEDB022B71}"/>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749525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6405091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93332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a:stretch>
            <a:fillRect/>
          </a:stretch>
        </p:blipFill>
        <p:spPr>
          <a:xfrm>
            <a:off x="9540009" y="4342947"/>
            <a:ext cx="5080216" cy="507187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10139331" y="4267575"/>
            <a:ext cx="4108514" cy="5180851"/>
          </a:xfrm>
          <a:prstGeom prst="rect">
            <a:avLst/>
          </a:prstGeom>
        </p:spPr>
      </p:pic>
    </p:spTree>
    <p:extLst>
      <p:ext uri="{BB962C8B-B14F-4D97-AF65-F5344CB8AC3E}">
        <p14:creationId xmlns:p14="http://schemas.microsoft.com/office/powerpoint/2010/main" val="1482560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867"/>
            <a:ext cx="24387175" cy="13749867"/>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a:stretch>
            <a:fillRect/>
          </a:stretch>
        </p:blipFill>
        <p:spPr>
          <a:xfrm>
            <a:off x="10139331" y="4267575"/>
            <a:ext cx="4108514" cy="5180851"/>
          </a:xfrm>
          <a:prstGeom prst="rect">
            <a:avLst/>
          </a:prstGeom>
        </p:spPr>
      </p:pic>
    </p:spTree>
    <p:extLst>
      <p:ext uri="{BB962C8B-B14F-4D97-AF65-F5344CB8AC3E}">
        <p14:creationId xmlns:p14="http://schemas.microsoft.com/office/powerpoint/2010/main" val="335610357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12803267" y="3231897"/>
            <a:ext cx="10974229" cy="7029704"/>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30">
              <a:spcAft>
                <a:spcPts val="800"/>
              </a:spcAft>
            </a:pPr>
            <a:r>
              <a:rPr lang="en-US" sz="1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2438430">
              <a:spcAft>
                <a:spcPts val="800"/>
              </a:spcAft>
            </a:pPr>
            <a:r>
              <a:rPr lang="en-US" sz="1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a:stretch>
            <a:fillRect/>
          </a:stretch>
        </p:blipFill>
        <p:spPr>
          <a:xfrm>
            <a:off x="22386412" y="12514873"/>
            <a:ext cx="1391085" cy="551443"/>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a:stretch>
            <a:fillRect/>
          </a:stretch>
        </p:blipFill>
        <p:spPr>
          <a:xfrm>
            <a:off x="620237" y="12610367"/>
            <a:ext cx="3634321" cy="57974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346503" y="2941658"/>
            <a:ext cx="10936125" cy="651718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30"/>
            <a:r>
              <a:rPr lang="en-US" sz="3200" kern="0" dirty="0">
                <a:solidFill>
                  <a:schemeClr val="bg1"/>
                </a:solidFill>
              </a:rPr>
              <a:t>Follow us on:</a:t>
            </a:r>
          </a:p>
          <a:p>
            <a:pPr defTabSz="2438430"/>
            <a:r>
              <a:rPr lang="en-US" sz="3200" kern="0" dirty="0">
                <a:hlinkClick r:id="rId4">
                  <a:extLst>
                    <a:ext uri="{A12FA001-AC4F-418D-AE19-62706E023703}">
                      <ahyp:hlinkClr xmlns:ahyp="http://schemas.microsoft.com/office/drawing/2018/hyperlinkcolor" val="tx"/>
                    </a:ext>
                  </a:extLst>
                </a:hlinkClick>
              </a:rPr>
              <a:t>ibm.com/security</a:t>
            </a:r>
            <a:endParaRPr lang="en-US" sz="3200" kern="0" dirty="0"/>
          </a:p>
          <a:p>
            <a:pPr defTabSz="2438430"/>
            <a:r>
              <a:rPr lang="en-US" sz="3200" kern="0" dirty="0">
                <a:hlinkClick r:id="rId5">
                  <a:extLst>
                    <a:ext uri="{A12FA001-AC4F-418D-AE19-62706E023703}">
                      <ahyp:hlinkClr xmlns:ahyp="http://schemas.microsoft.com/office/drawing/2018/hyperlinkcolor" val="tx"/>
                    </a:ext>
                  </a:extLst>
                </a:hlinkClick>
              </a:rPr>
              <a:t>securityintelligence.com</a:t>
            </a:r>
            <a:endParaRPr lang="en-US" sz="3200" kern="0" dirty="0"/>
          </a:p>
          <a:p>
            <a:pPr defTabSz="2438430"/>
            <a:r>
              <a:rPr lang="en-US" sz="3200" kern="0" dirty="0">
                <a:hlinkClick r:id="rId6">
                  <a:extLst>
                    <a:ext uri="{A12FA001-AC4F-418D-AE19-62706E023703}">
                      <ahyp:hlinkClr xmlns:ahyp="http://schemas.microsoft.com/office/drawing/2018/hyperlinkcolor" val="tx"/>
                    </a:ext>
                  </a:extLst>
                </a:hlinkClick>
              </a:rPr>
              <a:t>ibm.com/security/community</a:t>
            </a:r>
            <a:endParaRPr lang="en-US" sz="3200" kern="0" dirty="0"/>
          </a:p>
          <a:p>
            <a:pPr defTabSz="2438430"/>
            <a:r>
              <a:rPr lang="en-US" sz="3200" kern="0" dirty="0">
                <a:hlinkClick r:id="rId7">
                  <a:extLst>
                    <a:ext uri="{A12FA001-AC4F-418D-AE19-62706E023703}">
                      <ahyp:hlinkClr xmlns:ahyp="http://schemas.microsoft.com/office/drawing/2018/hyperlinkcolor" val="tx"/>
                    </a:ext>
                  </a:extLst>
                </a:hlinkClick>
              </a:rPr>
              <a:t>xforce.ibmcloud.com</a:t>
            </a:r>
            <a:endParaRPr lang="en-US" sz="3200" kern="0" dirty="0"/>
          </a:p>
          <a:p>
            <a:pPr defTabSz="2438430"/>
            <a:r>
              <a:rPr lang="en-US" sz="3200" kern="0" dirty="0">
                <a:hlinkClick r:id="rId8">
                  <a:extLst>
                    <a:ext uri="{A12FA001-AC4F-418D-AE19-62706E023703}">
                      <ahyp:hlinkClr xmlns:ahyp="http://schemas.microsoft.com/office/drawing/2018/hyperlinkcolor" val="tx"/>
                    </a:ext>
                  </a:extLst>
                </a:hlinkClick>
              </a:rPr>
              <a:t>@ibmsecurity</a:t>
            </a:r>
            <a:endParaRPr lang="en-US" sz="3200" kern="0" dirty="0"/>
          </a:p>
          <a:p>
            <a:pPr defTabSz="2438430"/>
            <a:r>
              <a:rPr lang="en-US" sz="3200" kern="0" dirty="0">
                <a:hlinkClick r:id="rId9">
                  <a:extLst>
                    <a:ext uri="{A12FA001-AC4F-418D-AE19-62706E023703}">
                      <ahyp:hlinkClr xmlns:ahyp="http://schemas.microsoft.com/office/drawing/2018/hyperlinkcolor" val="tx"/>
                    </a:ext>
                  </a:extLst>
                </a:hlinkClick>
              </a:rPr>
              <a:t>youtube/user/ibmsecuritysolutions</a:t>
            </a:r>
            <a:endParaRPr lang="en-US" sz="3200" kern="0" dirty="0"/>
          </a:p>
          <a:p>
            <a:pPr defTabSz="2438430"/>
            <a:endParaRPr lang="en-US" sz="3200"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609681" y="447236"/>
            <a:ext cx="3802323" cy="984885"/>
          </a:xfrm>
          <a:prstGeom prst="rect">
            <a:avLst/>
          </a:prstGeom>
        </p:spPr>
        <p:txBody>
          <a:bodyPr wrap="none" lIns="0" tIns="0" rIns="0" bIns="0">
            <a:spAutoFit/>
          </a:bodyPr>
          <a:lstStyle/>
          <a:p>
            <a:r>
              <a:rPr kumimoji="0" lang="en-US" sz="6400" b="0" i="0" u="none" strike="noStrike" kern="0" cap="none" spc="0" normalizeH="0" baseline="0" noProof="0" dirty="0">
                <a:ln>
                  <a:noFill/>
                </a:ln>
                <a:solidFill>
                  <a:srgbClr val="FFFFFF"/>
                </a:solidFill>
                <a:effectLst/>
                <a:uLnTx/>
                <a:uFillTx/>
                <a:latin typeface="IBM Plex Sans" charset="0"/>
              </a:rPr>
              <a:t>Thank you</a:t>
            </a:r>
            <a:endParaRPr lang="en-US" sz="9600" dirty="0"/>
          </a:p>
        </p:txBody>
      </p:sp>
    </p:spTree>
    <p:extLst>
      <p:ext uri="{BB962C8B-B14F-4D97-AF65-F5344CB8AC3E}">
        <p14:creationId xmlns:p14="http://schemas.microsoft.com/office/powerpoint/2010/main" val="3358911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599707034"/>
      </p:ext>
    </p:extLst>
  </p:cSld>
  <p:clrMapOvr>
    <a:masterClrMapping/>
  </p:clrMapOvr>
  <p:transition spd="slow">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24387175" cy="13716000"/>
          </a:xfrm>
          <a:prstGeom prst="rect">
            <a:avLst/>
          </a:prstGeom>
        </p:spPr>
      </p:pic>
      <p:pic>
        <p:nvPicPr>
          <p:cNvPr id="6" name="Picture 5"/>
          <p:cNvPicPr>
            <a:picLocks noChangeAspect="1"/>
          </p:cNvPicPr>
          <p:nvPr userDrawn="1"/>
        </p:nvPicPr>
        <p:blipFill>
          <a:blip r:embed="rId3"/>
          <a:stretch>
            <a:fillRect/>
          </a:stretch>
        </p:blipFill>
        <p:spPr>
          <a:xfrm>
            <a:off x="10470571" y="6174977"/>
            <a:ext cx="3446033" cy="1366051"/>
          </a:xfrm>
          <a:prstGeom prst="rect">
            <a:avLst/>
          </a:prstGeom>
        </p:spPr>
      </p:pic>
    </p:spTree>
    <p:extLst>
      <p:ext uri="{BB962C8B-B14F-4D97-AF65-F5344CB8AC3E}">
        <p14:creationId xmlns:p14="http://schemas.microsoft.com/office/powerpoint/2010/main" val="7272861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1CAA9E9D-51C0-B449-BF3E-E56480D2ED19}"/>
              </a:ext>
            </a:extLst>
          </p:cNvPr>
          <p:cNvSpPr>
            <a:spLocks noGrp="1"/>
          </p:cNvSpPr>
          <p:nvPr>
            <p:ph type="ftr" sz="quarter" idx="10"/>
          </p:nvPr>
        </p:nvSpPr>
        <p:spPr/>
        <p:txBody>
          <a:bodyPr/>
          <a:lstStyle/>
          <a:p>
            <a:r>
              <a:rPr lang="en-US"/>
              <a:t>IBM Security</a:t>
            </a:r>
            <a:endParaRPr lang="en-US" dirty="0"/>
          </a:p>
        </p:txBody>
      </p:sp>
      <p:sp>
        <p:nvSpPr>
          <p:cNvPr id="7" name="Slide Number Placeholder 6">
            <a:extLst>
              <a:ext uri="{FF2B5EF4-FFF2-40B4-BE49-F238E27FC236}">
                <a16:creationId xmlns:a16="http://schemas.microsoft.com/office/drawing/2014/main" id="{37CF600B-09D7-314F-BBE2-1964285698D5}"/>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5707612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Only_BlackBkdg">
    <p:bg>
      <p:bgPr>
        <a:solidFill>
          <a:srgbClr val="01020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4C58F1-0B93-7B40-B769-169CA3F8C307}"/>
              </a:ext>
            </a:extLst>
          </p:cNvPr>
          <p:cNvSpPr>
            <a:spLocks noGrp="1"/>
          </p:cNvSpPr>
          <p:nvPr>
            <p:ph type="title"/>
          </p:nvPr>
        </p:nvSpPr>
        <p:spPr/>
        <p:txBody>
          <a:bodyPr/>
          <a:lstStyle>
            <a:lvl1pPr>
              <a:defRPr>
                <a:solidFill>
                  <a:schemeClr val="bg2"/>
                </a:solidFill>
              </a:defRPr>
            </a:lvl1pPr>
          </a:lstStyle>
          <a:p>
            <a:r>
              <a:rPr lang="en-US" dirty="0"/>
              <a:t>Click to edit Master title style</a:t>
            </a:r>
          </a:p>
        </p:txBody>
      </p:sp>
      <p:sp>
        <p:nvSpPr>
          <p:cNvPr id="5" name="Footer Placeholder 4">
            <a:extLst>
              <a:ext uri="{FF2B5EF4-FFF2-40B4-BE49-F238E27FC236}">
                <a16:creationId xmlns:a16="http://schemas.microsoft.com/office/drawing/2014/main" id="{432033BF-D921-D640-AE71-3AC91AC8EFA0}"/>
              </a:ext>
            </a:extLst>
          </p:cNvPr>
          <p:cNvSpPr>
            <a:spLocks noGrp="1"/>
          </p:cNvSpPr>
          <p:nvPr>
            <p:ph type="ftr" sz="quarter" idx="10"/>
          </p:nvPr>
        </p:nvSpPr>
        <p:spPr/>
        <p:txBody>
          <a:bodyPr/>
          <a:lstStyle/>
          <a:p>
            <a:r>
              <a:rPr lang="en-US"/>
              <a:t>IBM Security</a:t>
            </a:r>
            <a:endParaRPr lang="en-US" dirty="0"/>
          </a:p>
        </p:txBody>
      </p:sp>
      <p:sp>
        <p:nvSpPr>
          <p:cNvPr id="7" name="Slide Number Placeholder 6">
            <a:extLst>
              <a:ext uri="{FF2B5EF4-FFF2-40B4-BE49-F238E27FC236}">
                <a16:creationId xmlns:a16="http://schemas.microsoft.com/office/drawing/2014/main" id="{6C2BE4D6-DA2D-104C-AB54-75278D59C0B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43946233"/>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5"/>
            <a:ext cx="18290381"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397" y="7204075"/>
            <a:ext cx="18290381"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a:t>Click to edit Master subtitle style</a:t>
            </a:r>
          </a:p>
        </p:txBody>
      </p:sp>
      <p:sp>
        <p:nvSpPr>
          <p:cNvPr id="4" name="Date Placeholder 3"/>
          <p:cNvSpPr>
            <a:spLocks noGrp="1"/>
          </p:cNvSpPr>
          <p:nvPr>
            <p:ph type="dt" sz="half" idx="10"/>
          </p:nvPr>
        </p:nvSpPr>
        <p:spPr>
          <a:xfrm>
            <a:off x="1676618" y="12712701"/>
            <a:ext cx="5487114" cy="730251"/>
          </a:xfrm>
          <a:prstGeom prst="rect">
            <a:avLst/>
          </a:prstGeom>
        </p:spPr>
        <p:txBody>
          <a:bodyPr/>
          <a:lstStyle/>
          <a:p>
            <a:endParaRPr lang="en-US" dirty="0"/>
          </a:p>
        </p:txBody>
      </p:sp>
    </p:spTree>
    <p:extLst>
      <p:ext uri="{BB962C8B-B14F-4D97-AF65-F5344CB8AC3E}">
        <p14:creationId xmlns:p14="http://schemas.microsoft.com/office/powerpoint/2010/main" val="188248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572169" y="1525995"/>
            <a:ext cx="23205328" cy="904059"/>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1097294" fontAlgn="base">
              <a:spcBef>
                <a:spcPts val="1200"/>
              </a:spcBef>
              <a:spcAft>
                <a:spcPct val="0"/>
              </a:spcAft>
              <a:buClrTx/>
              <a:buSzTx/>
              <a:buFontTx/>
              <a:buNone/>
              <a:tabLst/>
            </a:pPr>
            <a:r>
              <a:rPr lang="en-US" dirty="0"/>
              <a:t>Edit Master intro text style</a:t>
            </a:r>
          </a:p>
        </p:txBody>
      </p:sp>
      <p:sp>
        <p:nvSpPr>
          <p:cNvPr id="2" name="Footer Placeholder 1">
            <a:extLst>
              <a:ext uri="{FF2B5EF4-FFF2-40B4-BE49-F238E27FC236}">
                <a16:creationId xmlns:a16="http://schemas.microsoft.com/office/drawing/2014/main" id="{A5AC4C5F-2F8F-5E4E-8EE6-52080C04EF7A}"/>
              </a:ext>
            </a:extLst>
          </p:cNvPr>
          <p:cNvSpPr>
            <a:spLocks noGrp="1"/>
          </p:cNvSpPr>
          <p:nvPr>
            <p:ph type="ftr" sz="quarter" idx="12"/>
          </p:nvPr>
        </p:nvSpPr>
        <p:spPr/>
        <p:txBody>
          <a:bodyPr/>
          <a:lstStyle/>
          <a:p>
            <a:r>
              <a:rPr lang="en-US"/>
              <a:t>IBM Security</a:t>
            </a:r>
            <a:endParaRPr lang="en-US" dirty="0"/>
          </a:p>
        </p:txBody>
      </p:sp>
      <p:sp>
        <p:nvSpPr>
          <p:cNvPr id="3" name="Slide Number Placeholder 2">
            <a:extLst>
              <a:ext uri="{FF2B5EF4-FFF2-40B4-BE49-F238E27FC236}">
                <a16:creationId xmlns:a16="http://schemas.microsoft.com/office/drawing/2014/main" id="{C5D9BA7F-1940-CD48-A4DF-30BE61FD3C05}"/>
              </a:ext>
            </a:extLst>
          </p:cNvPr>
          <p:cNvSpPr>
            <a:spLocks noGrp="1"/>
          </p:cNvSpPr>
          <p:nvPr>
            <p:ph type="sldNum" sz="quarter" idx="13"/>
          </p:nvPr>
        </p:nvSpPr>
        <p:spPr/>
        <p:txBody>
          <a:bodyPr/>
          <a:lstStyle/>
          <a:p>
            <a:fld id="{211F90E4-B54D-634F-995B-5A43DEA426D3}" type="slidenum">
              <a:rPr lang="en-US" smtClean="0"/>
              <a:pPr/>
              <a:t>‹#›</a:t>
            </a:fld>
            <a:endParaRPr lang="en-US" dirty="0"/>
          </a:p>
        </p:txBody>
      </p:sp>
      <p:sp>
        <p:nvSpPr>
          <p:cNvPr id="9" name="Title 8">
            <a:extLst>
              <a:ext uri="{FF2B5EF4-FFF2-40B4-BE49-F238E27FC236}">
                <a16:creationId xmlns:a16="http://schemas.microsoft.com/office/drawing/2014/main" id="{3043ACC8-F48A-D049-ABE0-B87CC5602072}"/>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51600781"/>
      </p:ext>
    </p:extLst>
  </p:cSld>
  <p:clrMapOvr>
    <a:overrideClrMapping bg1="lt1" tx1="dk1" bg2="lt2" tx2="dk2" accent1="accent1" accent2="accent2" accent3="accent3" accent4="accent4" accent5="accent5" accent6="accent6" hlink="hlink" folHlink="folHlink"/>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905" y="536448"/>
            <a:ext cx="11047390"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Security</a:t>
            </a:r>
            <a:endParaRPr lang="en-US" dirty="0"/>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78879" y="3316224"/>
            <a:ext cx="10998435"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92" y="3316224"/>
            <a:ext cx="10998616"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102071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1219359" y="2194560"/>
            <a:ext cx="21948458" cy="98755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p:cNvSpPr>
            <a:spLocks noGrp="1"/>
          </p:cNvSpPr>
          <p:nvPr>
            <p:ph type="ftr" sz="quarter" idx="15"/>
          </p:nvPr>
        </p:nvSpPr>
        <p:spPr/>
        <p:txBody>
          <a:bodyPr/>
          <a:lstStyle/>
          <a:p>
            <a:r>
              <a:rPr lang="en-US"/>
              <a:t>IBM Security</a:t>
            </a:r>
            <a:endParaRPr lang="en-US" dirty="0"/>
          </a:p>
        </p:txBody>
      </p:sp>
    </p:spTree>
    <p:extLst>
      <p:ext uri="{BB962C8B-B14F-4D97-AF65-F5344CB8AC3E}">
        <p14:creationId xmlns:p14="http://schemas.microsoft.com/office/powerpoint/2010/main" val="5311686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userDrawn="1">
  <p:cSld name="Focus Areas">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p:nvPr>
        </p:nvSpPr>
        <p:spPr>
          <a:xfrm>
            <a:off x="0" y="0"/>
            <a:ext cx="24387175" cy="6858000"/>
          </a:xfrm>
          <a:solidFill>
            <a:schemeClr val="tx1"/>
          </a:solidFill>
        </p:spPr>
        <p:txBody>
          <a:bodyPr lIns="0" tIns="0" rIns="0" bIns="0" anchor="ctr" anchorCtr="0"/>
          <a:lstStyle>
            <a:lvl1pPr marL="0" indent="0" algn="ctr">
              <a:spcBef>
                <a:spcPts val="0"/>
              </a:spcBef>
              <a:buFontTx/>
              <a:buNone/>
              <a:defRPr>
                <a:solidFill>
                  <a:schemeClr val="bg2"/>
                </a:solidFill>
              </a:defRPr>
            </a:lvl1pPr>
          </a:lstStyle>
          <a:p>
            <a:endParaRPr lang="en-US" dirty="0"/>
          </a:p>
        </p:txBody>
      </p:sp>
      <p:sp>
        <p:nvSpPr>
          <p:cNvPr id="5" name="Title 4">
            <a:extLst>
              <a:ext uri="{FF2B5EF4-FFF2-40B4-BE49-F238E27FC236}">
                <a16:creationId xmlns:a16="http://schemas.microsoft.com/office/drawing/2014/main" id="{792305F8-21A2-334C-BF87-FEA305D1F3C6}"/>
              </a:ext>
            </a:extLst>
          </p:cNvPr>
          <p:cNvSpPr>
            <a:spLocks noGrp="1"/>
          </p:cNvSpPr>
          <p:nvPr>
            <p:ph type="title" hasCustomPrompt="1"/>
          </p:nvPr>
        </p:nvSpPr>
        <p:spPr>
          <a:xfrm>
            <a:off x="1964523" y="572800"/>
            <a:ext cx="21812973" cy="798800"/>
          </a:xfrm>
        </p:spPr>
        <p:txBody>
          <a:bodyPr/>
          <a:lstStyle>
            <a:lvl1pPr>
              <a:defRPr sz="4267" b="0" i="0">
                <a:solidFill>
                  <a:schemeClr val="bg2"/>
                </a:solidFill>
                <a:latin typeface="IBM Plex Sans" panose="020B0503050203000203" pitchFamily="34" charset="77"/>
              </a:defRPr>
            </a:lvl1pPr>
          </a:lstStyle>
          <a:p>
            <a:r>
              <a:rPr lang="en-US" dirty="0"/>
              <a:t>Click to edit Master header text</a:t>
            </a:r>
          </a:p>
        </p:txBody>
      </p:sp>
      <p:sp>
        <p:nvSpPr>
          <p:cNvPr id="13" name="Text Placeholder 11">
            <a:extLst>
              <a:ext uri="{FF2B5EF4-FFF2-40B4-BE49-F238E27FC236}">
                <a16:creationId xmlns:a16="http://schemas.microsoft.com/office/drawing/2014/main" id="{B6C458E2-FCA8-624F-84BE-AF3C5760E1F9}"/>
              </a:ext>
            </a:extLst>
          </p:cNvPr>
          <p:cNvSpPr>
            <a:spLocks noGrp="1"/>
          </p:cNvSpPr>
          <p:nvPr>
            <p:ph type="body" sz="quarter" idx="17" hasCustomPrompt="1"/>
          </p:nvPr>
        </p:nvSpPr>
        <p:spPr>
          <a:xfrm>
            <a:off x="575808" y="5109305"/>
            <a:ext cx="23167816" cy="656655"/>
          </a:xfrm>
        </p:spPr>
        <p:txBody>
          <a:bodyPr wrap="square" lIns="0" tIns="0" rIns="0" bIns="0">
            <a:spAutoFit/>
          </a:bodyPr>
          <a:lstStyle>
            <a:lvl1pPr>
              <a:defRPr lang="en-US" sz="4267" b="0" i="0" dirty="0">
                <a:latin typeface="IBM Plex Sans Light" panose="020B0403050203000203" pitchFamily="34" charset="77"/>
              </a:defRPr>
            </a:lvl1pPr>
          </a:lstStyle>
          <a:p>
            <a:pPr lvl="0" fontAlgn="auto">
              <a:spcBef>
                <a:spcPts val="4267"/>
              </a:spcBef>
              <a:spcAft>
                <a:spcPts val="1600"/>
              </a:spcAft>
            </a:pPr>
            <a:r>
              <a:rPr lang="en-US" dirty="0"/>
              <a:t>Edit Master subtitle text</a:t>
            </a:r>
          </a:p>
        </p:txBody>
      </p:sp>
      <p:cxnSp>
        <p:nvCxnSpPr>
          <p:cNvPr id="18" name="Straight Connector 17">
            <a:extLst>
              <a:ext uri="{FF2B5EF4-FFF2-40B4-BE49-F238E27FC236}">
                <a16:creationId xmlns:a16="http://schemas.microsoft.com/office/drawing/2014/main" id="{4C4B9668-B2F2-A546-A2E8-537F0172AC6C}"/>
              </a:ext>
            </a:extLst>
          </p:cNvPr>
          <p:cNvCxnSpPr/>
          <p:nvPr userDrawn="1"/>
        </p:nvCxnSpPr>
        <p:spPr>
          <a:xfrm>
            <a:off x="609680" y="11590627"/>
            <a:ext cx="23167816" cy="0"/>
          </a:xfrm>
          <a:prstGeom prst="line">
            <a:avLst/>
          </a:prstGeom>
          <a:ln w="9525">
            <a:solidFill>
              <a:schemeClr val="bg2">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15A4E112-4FB5-E842-8441-C0BBFEDF5CEE}"/>
              </a:ext>
            </a:extLst>
          </p:cNvPr>
          <p:cNvSpPr>
            <a:spLocks noGrp="1"/>
          </p:cNvSpPr>
          <p:nvPr>
            <p:ph type="body" sz="quarter" idx="20" hasCustomPrompt="1"/>
          </p:nvPr>
        </p:nvSpPr>
        <p:spPr>
          <a:xfrm>
            <a:off x="609680" y="11875734"/>
            <a:ext cx="23167816" cy="732101"/>
          </a:xfrm>
        </p:spPr>
        <p:txBody>
          <a:bodyPr wrap="square" lIns="0" tIns="0" rIns="0" bIns="0" anchor="ctr" anchorCtr="0">
            <a:noAutofit/>
          </a:bodyPr>
          <a:lstStyle>
            <a:lvl1pPr algn="ctr">
              <a:defRPr lang="en-US" sz="2667" b="0" i="0" dirty="0">
                <a:solidFill>
                  <a:schemeClr val="bg2">
                    <a:lumMod val="65000"/>
                  </a:schemeClr>
                </a:solidFill>
                <a:latin typeface="IBM Plex Sans" panose="020B0503050203000203" pitchFamily="34" charset="77"/>
              </a:defRPr>
            </a:lvl1pPr>
          </a:lstStyle>
          <a:p>
            <a:pPr lvl="0" fontAlgn="auto">
              <a:spcBef>
                <a:spcPts val="4267"/>
              </a:spcBef>
              <a:spcAft>
                <a:spcPts val="1600"/>
              </a:spcAft>
            </a:pPr>
            <a:r>
              <a:rPr lang="en-US" dirty="0"/>
              <a:t>Edit Master solution text</a:t>
            </a:r>
          </a:p>
        </p:txBody>
      </p:sp>
      <p:sp>
        <p:nvSpPr>
          <p:cNvPr id="22" name="Text Placeholder 11">
            <a:extLst>
              <a:ext uri="{FF2B5EF4-FFF2-40B4-BE49-F238E27FC236}">
                <a16:creationId xmlns:a16="http://schemas.microsoft.com/office/drawing/2014/main" id="{3511A67E-ADA8-1E49-AAC8-E821DA48501F}"/>
              </a:ext>
            </a:extLst>
          </p:cNvPr>
          <p:cNvSpPr>
            <a:spLocks noGrp="1"/>
          </p:cNvSpPr>
          <p:nvPr>
            <p:ph type="body" sz="quarter" idx="21" hasCustomPrompt="1"/>
          </p:nvPr>
        </p:nvSpPr>
        <p:spPr>
          <a:xfrm>
            <a:off x="575808" y="7467601"/>
            <a:ext cx="23167816" cy="574453"/>
          </a:xfrm>
        </p:spPr>
        <p:txBody>
          <a:bodyPr wrap="square" lIns="0" tIns="0" rIns="0" bIns="0">
            <a:spAutoFit/>
          </a:bodyPr>
          <a:lstStyle>
            <a:lvl1pPr>
              <a:defRPr lang="en-US" sz="3733" b="0" i="0" dirty="0">
                <a:solidFill>
                  <a:schemeClr val="tx1"/>
                </a:solidFill>
                <a:latin typeface="IBM Plex Sans Light" panose="020B0403050203000203" pitchFamily="34" charset="77"/>
              </a:defRPr>
            </a:lvl1pPr>
          </a:lstStyle>
          <a:p>
            <a:pPr lvl="0" fontAlgn="auto">
              <a:spcBef>
                <a:spcPts val="4267"/>
              </a:spcBef>
              <a:spcAft>
                <a:spcPts val="1600"/>
              </a:spcAft>
            </a:pPr>
            <a:r>
              <a:rPr lang="en-US" dirty="0"/>
              <a:t>Edit Master statement text</a:t>
            </a:r>
          </a:p>
        </p:txBody>
      </p:sp>
      <p:sp>
        <p:nvSpPr>
          <p:cNvPr id="31" name="Text Placeholder 11">
            <a:extLst>
              <a:ext uri="{FF2B5EF4-FFF2-40B4-BE49-F238E27FC236}">
                <a16:creationId xmlns:a16="http://schemas.microsoft.com/office/drawing/2014/main" id="{AFFBC2DB-30C7-514B-A98D-CE2EEF2DF4DB}"/>
              </a:ext>
            </a:extLst>
          </p:cNvPr>
          <p:cNvSpPr>
            <a:spLocks noGrp="1"/>
          </p:cNvSpPr>
          <p:nvPr>
            <p:ph type="body" sz="quarter" idx="22" hasCustomPrompt="1"/>
          </p:nvPr>
        </p:nvSpPr>
        <p:spPr>
          <a:xfrm>
            <a:off x="575808" y="8551333"/>
            <a:ext cx="3929045" cy="1969771"/>
          </a:xfrm>
        </p:spPr>
        <p:txBody>
          <a:bodyPr wrap="square" lIns="0" tIns="0" rIns="0" bIns="0">
            <a:spAutoFit/>
          </a:bodyPr>
          <a:lstStyle>
            <a:lvl1pPr>
              <a:lnSpc>
                <a:spcPct val="100000"/>
              </a:lnSpc>
              <a:defRPr lang="en-US" sz="4267"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3" name="Text Placeholder 11">
            <a:extLst>
              <a:ext uri="{FF2B5EF4-FFF2-40B4-BE49-F238E27FC236}">
                <a16:creationId xmlns:a16="http://schemas.microsoft.com/office/drawing/2014/main" id="{F95AB8D8-6944-884A-87D4-EDCB9C775253}"/>
              </a:ext>
            </a:extLst>
          </p:cNvPr>
          <p:cNvSpPr>
            <a:spLocks noGrp="1"/>
          </p:cNvSpPr>
          <p:nvPr>
            <p:ph type="body" sz="quarter" idx="24" hasCustomPrompt="1"/>
          </p:nvPr>
        </p:nvSpPr>
        <p:spPr>
          <a:xfrm>
            <a:off x="541937" y="2203571"/>
            <a:ext cx="23167816" cy="1181861"/>
          </a:xfrm>
        </p:spPr>
        <p:txBody>
          <a:bodyPr vert="horz" lIns="0" tIns="0" rIns="0" bIns="0" rtlCol="0">
            <a:noAutofit/>
          </a:bodyPr>
          <a:lstStyle>
            <a:lvl1pPr>
              <a:spcBef>
                <a:spcPts val="0"/>
              </a:spcBef>
              <a:defRPr lang="en-US" sz="8533" b="0" i="0" dirty="0">
                <a:latin typeface="IBM Plex Sans" panose="020B0503050203000203" pitchFamily="34" charset="77"/>
                <a:ea typeface="ＭＳ Ｐゴシック" pitchFamily="34" charset="-128"/>
                <a:cs typeface="+mn-cs"/>
              </a:defRPr>
            </a:lvl1pPr>
          </a:lstStyle>
          <a:p>
            <a:pPr lvl="0">
              <a:lnSpc>
                <a:spcPct val="90000"/>
              </a:lnSpc>
            </a:pPr>
            <a:r>
              <a:rPr lang="en-US" dirty="0"/>
              <a:t>Edit Master title text</a:t>
            </a:r>
          </a:p>
        </p:txBody>
      </p:sp>
      <p:sp>
        <p:nvSpPr>
          <p:cNvPr id="34" name="Text Placeholder 11">
            <a:extLst>
              <a:ext uri="{FF2B5EF4-FFF2-40B4-BE49-F238E27FC236}">
                <a16:creationId xmlns:a16="http://schemas.microsoft.com/office/drawing/2014/main" id="{30A22145-5428-FF46-93FD-40641D4BEB71}"/>
              </a:ext>
            </a:extLst>
          </p:cNvPr>
          <p:cNvSpPr>
            <a:spLocks noGrp="1"/>
          </p:cNvSpPr>
          <p:nvPr>
            <p:ph type="body" sz="quarter" idx="25" hasCustomPrompt="1"/>
          </p:nvPr>
        </p:nvSpPr>
        <p:spPr>
          <a:xfrm>
            <a:off x="5394646" y="8551333"/>
            <a:ext cx="3929045" cy="1969771"/>
          </a:xfrm>
        </p:spPr>
        <p:txBody>
          <a:bodyPr wrap="square" lIns="0" tIns="0" rIns="0" bIns="0">
            <a:spAutoFit/>
          </a:bodyPr>
          <a:lstStyle>
            <a:lvl1pPr>
              <a:lnSpc>
                <a:spcPct val="100000"/>
              </a:lnSpc>
              <a:defRPr lang="en-US" sz="4267"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5" name="Text Placeholder 11">
            <a:extLst>
              <a:ext uri="{FF2B5EF4-FFF2-40B4-BE49-F238E27FC236}">
                <a16:creationId xmlns:a16="http://schemas.microsoft.com/office/drawing/2014/main" id="{13BBA615-A893-A841-A1DE-E4937ABA99F4}"/>
              </a:ext>
            </a:extLst>
          </p:cNvPr>
          <p:cNvSpPr>
            <a:spLocks noGrp="1"/>
          </p:cNvSpPr>
          <p:nvPr>
            <p:ph type="body" sz="quarter" idx="26" hasCustomPrompt="1"/>
          </p:nvPr>
        </p:nvSpPr>
        <p:spPr>
          <a:xfrm>
            <a:off x="10213484" y="8551333"/>
            <a:ext cx="3929045" cy="1969771"/>
          </a:xfrm>
        </p:spPr>
        <p:txBody>
          <a:bodyPr wrap="square" lIns="0" tIns="0" rIns="0" bIns="0">
            <a:spAutoFit/>
          </a:bodyPr>
          <a:lstStyle>
            <a:lvl1pPr>
              <a:lnSpc>
                <a:spcPct val="100000"/>
              </a:lnSpc>
              <a:defRPr lang="en-US" sz="4267"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6" name="Text Placeholder 11">
            <a:extLst>
              <a:ext uri="{FF2B5EF4-FFF2-40B4-BE49-F238E27FC236}">
                <a16:creationId xmlns:a16="http://schemas.microsoft.com/office/drawing/2014/main" id="{8D0E0B14-1775-7645-AB5F-CF4636C01792}"/>
              </a:ext>
            </a:extLst>
          </p:cNvPr>
          <p:cNvSpPr>
            <a:spLocks noGrp="1"/>
          </p:cNvSpPr>
          <p:nvPr>
            <p:ph type="body" sz="quarter" idx="27" hasCustomPrompt="1"/>
          </p:nvPr>
        </p:nvSpPr>
        <p:spPr>
          <a:xfrm>
            <a:off x="15032322" y="8551333"/>
            <a:ext cx="3929045" cy="1969771"/>
          </a:xfrm>
        </p:spPr>
        <p:txBody>
          <a:bodyPr wrap="square" lIns="0" tIns="0" rIns="0" bIns="0">
            <a:spAutoFit/>
          </a:bodyPr>
          <a:lstStyle>
            <a:lvl1pPr>
              <a:lnSpc>
                <a:spcPct val="100000"/>
              </a:lnSpc>
              <a:defRPr lang="en-US" sz="4267"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37" name="Text Placeholder 11">
            <a:extLst>
              <a:ext uri="{FF2B5EF4-FFF2-40B4-BE49-F238E27FC236}">
                <a16:creationId xmlns:a16="http://schemas.microsoft.com/office/drawing/2014/main" id="{DB6513FC-00FF-8846-A3D8-91A583843BB2}"/>
              </a:ext>
            </a:extLst>
          </p:cNvPr>
          <p:cNvSpPr>
            <a:spLocks noGrp="1"/>
          </p:cNvSpPr>
          <p:nvPr>
            <p:ph type="body" sz="quarter" idx="28" hasCustomPrompt="1"/>
          </p:nvPr>
        </p:nvSpPr>
        <p:spPr>
          <a:xfrm>
            <a:off x="19851161" y="8551333"/>
            <a:ext cx="3926335" cy="1969771"/>
          </a:xfrm>
        </p:spPr>
        <p:txBody>
          <a:bodyPr wrap="square" lIns="0" tIns="0" rIns="0" bIns="0">
            <a:spAutoFit/>
          </a:bodyPr>
          <a:lstStyle>
            <a:lvl1pPr>
              <a:lnSpc>
                <a:spcPct val="100000"/>
              </a:lnSpc>
              <a:defRPr lang="en-US" sz="4267" b="0" i="0" dirty="0">
                <a:solidFill>
                  <a:schemeClr val="tx1"/>
                </a:solidFill>
                <a:latin typeface="IBM Plex Sans Light" panose="020B0403050203000203" pitchFamily="34" charset="77"/>
                <a:ea typeface="ＭＳ Ｐゴシック" pitchFamily="34" charset="-128"/>
                <a:cs typeface="+mn-cs"/>
              </a:defRPr>
            </a:lvl1pPr>
          </a:lstStyle>
          <a:p>
            <a:pPr lvl="0" fontAlgn="base">
              <a:spcBef>
                <a:spcPct val="0"/>
              </a:spcBef>
              <a:spcAft>
                <a:spcPct val="0"/>
              </a:spcAft>
            </a:pPr>
            <a:r>
              <a:rPr lang="en-US" dirty="0"/>
              <a:t>Edit Master </a:t>
            </a:r>
            <a:br>
              <a:rPr lang="en-US" dirty="0"/>
            </a:br>
            <a:r>
              <a:rPr lang="en-US" dirty="0"/>
              <a:t>challenges </a:t>
            </a:r>
            <a:br>
              <a:rPr lang="en-US" dirty="0"/>
            </a:br>
            <a:r>
              <a:rPr lang="en-US" dirty="0"/>
              <a:t>text</a:t>
            </a:r>
          </a:p>
        </p:txBody>
      </p:sp>
      <p:sp>
        <p:nvSpPr>
          <p:cNvPr id="42" name="Footer Placeholder 41">
            <a:extLst>
              <a:ext uri="{FF2B5EF4-FFF2-40B4-BE49-F238E27FC236}">
                <a16:creationId xmlns:a16="http://schemas.microsoft.com/office/drawing/2014/main" id="{315097EC-7D14-404A-9A11-E94DF36EBF6F}"/>
              </a:ext>
            </a:extLst>
          </p:cNvPr>
          <p:cNvSpPr>
            <a:spLocks noGrp="1"/>
          </p:cNvSpPr>
          <p:nvPr>
            <p:ph type="ftr" sz="quarter" idx="29"/>
          </p:nvPr>
        </p:nvSpPr>
        <p:spPr/>
        <p:txBody>
          <a:bodyPr/>
          <a:lstStyle/>
          <a:p>
            <a:r>
              <a:rPr lang="en-US"/>
              <a:t>IBM Security</a:t>
            </a:r>
            <a:endParaRPr lang="en-US" dirty="0"/>
          </a:p>
        </p:txBody>
      </p:sp>
      <p:sp>
        <p:nvSpPr>
          <p:cNvPr id="43" name="Slide Number Placeholder 42">
            <a:extLst>
              <a:ext uri="{FF2B5EF4-FFF2-40B4-BE49-F238E27FC236}">
                <a16:creationId xmlns:a16="http://schemas.microsoft.com/office/drawing/2014/main" id="{1E4682EF-A89E-3344-9E32-69BE5872BF5B}"/>
              </a:ext>
            </a:extLst>
          </p:cNvPr>
          <p:cNvSpPr>
            <a:spLocks noGrp="1"/>
          </p:cNvSpPr>
          <p:nvPr>
            <p:ph type="sldNum" sz="quarter" idx="30"/>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7706378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IBM Security</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5" name="Title 4"/>
          <p:cNvSpPr>
            <a:spLocks noGrp="1"/>
          </p:cNvSpPr>
          <p:nvPr>
            <p:ph type="title"/>
          </p:nvPr>
        </p:nvSpPr>
        <p:spPr>
          <a:xfrm>
            <a:off x="609679" y="536448"/>
            <a:ext cx="10974229" cy="1198333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92668919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Title, Text, and Half-page Photo">
    <p:bg>
      <p:bgPr>
        <a:solidFill>
          <a:schemeClr val="tx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886AD17F-5C56-FE45-8730-D82B12E7323A}"/>
              </a:ext>
            </a:extLst>
          </p:cNvPr>
          <p:cNvSpPr>
            <a:spLocks noGrp="1"/>
          </p:cNvSpPr>
          <p:nvPr>
            <p:ph type="pic" sz="quarter" idx="12" hasCustomPrompt="1"/>
          </p:nvPr>
        </p:nvSpPr>
        <p:spPr>
          <a:xfrm>
            <a:off x="12193587" y="0"/>
            <a:ext cx="12193588" cy="13716000"/>
          </a:xfrm>
          <a:solidFill>
            <a:schemeClr val="bg1"/>
          </a:solidFill>
        </p:spPr>
        <p:txBody>
          <a:bodyPr tIns="2103120"/>
          <a:lstStyle>
            <a:lvl1pPr marL="0" indent="0" algn="ctr">
              <a:spcBef>
                <a:spcPts val="0"/>
              </a:spcBef>
              <a:buFontTx/>
              <a:buNone/>
              <a:defRPr>
                <a:solidFill>
                  <a:schemeClr val="bg2"/>
                </a:solidFill>
              </a:defRPr>
            </a:lvl1pPr>
          </a:lstStyle>
          <a:p>
            <a:r>
              <a:rPr lang="en-US" dirty="0"/>
              <a:t>Click picture icon below to add photo</a:t>
            </a:r>
          </a:p>
        </p:txBody>
      </p:sp>
      <p:sp>
        <p:nvSpPr>
          <p:cNvPr id="5" name="Title 4">
            <a:extLst>
              <a:ext uri="{FF2B5EF4-FFF2-40B4-BE49-F238E27FC236}">
                <a16:creationId xmlns:a16="http://schemas.microsoft.com/office/drawing/2014/main" id="{792305F8-21A2-334C-BF87-FEA305D1F3C6}"/>
              </a:ext>
            </a:extLst>
          </p:cNvPr>
          <p:cNvSpPr>
            <a:spLocks noGrp="1"/>
          </p:cNvSpPr>
          <p:nvPr>
            <p:ph type="title"/>
          </p:nvPr>
        </p:nvSpPr>
        <p:spPr>
          <a:xfrm>
            <a:off x="585947" y="572800"/>
            <a:ext cx="11607642" cy="798800"/>
          </a:xfrm>
        </p:spPr>
        <p:txBody>
          <a:bodyPr/>
          <a:lstStyle>
            <a:lvl1pPr>
              <a:defRPr>
                <a:solidFill>
                  <a:schemeClr val="tx1"/>
                </a:solidFill>
              </a:defRPr>
            </a:lvl1pPr>
          </a:lstStyle>
          <a:p>
            <a:r>
              <a:rPr lang="en-US" dirty="0"/>
              <a:t>Click to edit Master title style</a:t>
            </a:r>
          </a:p>
        </p:txBody>
      </p:sp>
      <p:sp>
        <p:nvSpPr>
          <p:cNvPr id="6" name="Footer Placeholder 5">
            <a:extLst>
              <a:ext uri="{FF2B5EF4-FFF2-40B4-BE49-F238E27FC236}">
                <a16:creationId xmlns:a16="http://schemas.microsoft.com/office/drawing/2014/main" id="{5EDC387F-6232-C649-BC47-F67D3F2A4F02}"/>
              </a:ext>
            </a:extLst>
          </p:cNvPr>
          <p:cNvSpPr>
            <a:spLocks noGrp="1"/>
          </p:cNvSpPr>
          <p:nvPr>
            <p:ph type="ftr" sz="quarter" idx="13"/>
          </p:nvPr>
        </p:nvSpPr>
        <p:spPr/>
        <p:txBody>
          <a:bodyPr/>
          <a:lstStyle/>
          <a:p>
            <a:r>
              <a:rPr lang="en-US"/>
              <a:t>IBM Security</a:t>
            </a:r>
            <a:endParaRPr lang="en-US" dirty="0"/>
          </a:p>
        </p:txBody>
      </p:sp>
      <p:sp>
        <p:nvSpPr>
          <p:cNvPr id="7" name="Slide Number Placeholder 6">
            <a:extLst>
              <a:ext uri="{FF2B5EF4-FFF2-40B4-BE49-F238E27FC236}">
                <a16:creationId xmlns:a16="http://schemas.microsoft.com/office/drawing/2014/main" id="{FDD9B210-AFA5-1B45-B0C6-447FF7228173}"/>
              </a:ext>
            </a:extLst>
          </p:cNvPr>
          <p:cNvSpPr>
            <a:spLocks noGrp="1"/>
          </p:cNvSpPr>
          <p:nvPr>
            <p:ph type="sldNum" sz="quarter" idx="14"/>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17060698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p15:clr>
            <a:srgbClr val="FBAE40"/>
          </p15:clr>
        </p15:guide>
        <p15:guide id="2" orient="horz" pos="82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698670438"/>
      </p:ext>
    </p:extLst>
  </p:cSld>
  <p:clrMapOvr>
    <a:masterClrMapping/>
  </p:clrMapOvr>
  <p:transition spd="slow">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Security</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95899409"/>
      </p:ext>
    </p:extLst>
  </p:cSld>
  <p:clrMapOvr>
    <a:masterClrMapping/>
  </p:clrMapOvr>
  <p:transition spd="slow">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Leading Title and Subtitle">
    <p:bg>
      <p:bgPr>
        <a:solidFill>
          <a:schemeClr val="tx2"/>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C945311-11DC-474E-82AC-BFAC3A004AB7}"/>
              </a:ext>
            </a:extLst>
          </p:cNvPr>
          <p:cNvSpPr>
            <a:spLocks noGrp="1"/>
          </p:cNvSpPr>
          <p:nvPr>
            <p:ph type="body" sz="quarter" idx="11" hasCustomPrompt="1"/>
          </p:nvPr>
        </p:nvSpPr>
        <p:spPr>
          <a:xfrm>
            <a:off x="572169" y="2220261"/>
            <a:ext cx="23205328" cy="904059"/>
          </a:xfrm>
          <a:ln w="12700">
            <a:miter lim="400000"/>
          </a:ln>
        </p:spPr>
        <p:txBody>
          <a:bodyPr lIns="0" tIns="0" rIns="0" bIns="0">
            <a:normAutofit/>
          </a:bodyPr>
          <a:lstStyle>
            <a:lvl1pPr>
              <a:buFontTx/>
              <a:buNone/>
              <a:defRPr kumimoji="0" lang="en-US" b="0" i="0" u="none" strike="noStrike" cap="none" spc="0" normalizeH="0" baseline="0" dirty="0">
                <a:ln>
                  <a:noFill/>
                </a:ln>
                <a:solidFill>
                  <a:schemeClr val="accent1"/>
                </a:solidFill>
                <a:effectLst/>
                <a:uLnTx/>
                <a:uFillTx/>
                <a:latin typeface="IBM Plex Sans" panose="020B0503050203000203" pitchFamily="34" charset="77"/>
                <a:ea typeface="ＭＳ Ｐゴシック" pitchFamily="34" charset="-128"/>
                <a:cs typeface="+mn-cs"/>
              </a:defRPr>
            </a:lvl1pPr>
          </a:lstStyle>
          <a:p>
            <a:pPr marL="0" marR="0" lvl="0" indent="0" defTabSz="1097294" fontAlgn="base">
              <a:spcBef>
                <a:spcPts val="1200"/>
              </a:spcBef>
              <a:spcAft>
                <a:spcPct val="0"/>
              </a:spcAft>
              <a:buClrTx/>
              <a:buSzTx/>
              <a:buFontTx/>
              <a:buNone/>
              <a:tabLst/>
            </a:pPr>
            <a:r>
              <a:rPr lang="en-US" dirty="0"/>
              <a:t>Edit Master intro text style</a:t>
            </a:r>
          </a:p>
        </p:txBody>
      </p:sp>
      <p:sp>
        <p:nvSpPr>
          <p:cNvPr id="6" name="Title 5">
            <a:extLst>
              <a:ext uri="{FF2B5EF4-FFF2-40B4-BE49-F238E27FC236}">
                <a16:creationId xmlns:a16="http://schemas.microsoft.com/office/drawing/2014/main" id="{3724E524-E40E-0149-AF3D-82E8DB368AB9}"/>
              </a:ext>
            </a:extLst>
          </p:cNvPr>
          <p:cNvSpPr>
            <a:spLocks noGrp="1"/>
          </p:cNvSpPr>
          <p:nvPr>
            <p:ph type="title"/>
          </p:nvPr>
        </p:nvSpPr>
        <p:spPr>
          <a:xfrm>
            <a:off x="585947" y="1044749"/>
            <a:ext cx="23191550" cy="79880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E7F91217-EF33-204C-900E-A9234E21CCD6}"/>
              </a:ext>
            </a:extLst>
          </p:cNvPr>
          <p:cNvSpPr>
            <a:spLocks noGrp="1"/>
          </p:cNvSpPr>
          <p:nvPr>
            <p:ph type="ftr" sz="quarter" idx="12"/>
          </p:nvPr>
        </p:nvSpPr>
        <p:spPr/>
        <p:txBody>
          <a:bodyPr/>
          <a:lstStyle/>
          <a:p>
            <a:r>
              <a:rPr lang="en-US"/>
              <a:t>IBM Security</a:t>
            </a:r>
            <a:endParaRPr lang="en-US" dirty="0"/>
          </a:p>
        </p:txBody>
      </p:sp>
      <p:sp>
        <p:nvSpPr>
          <p:cNvPr id="9" name="Slide Number Placeholder 8">
            <a:extLst>
              <a:ext uri="{FF2B5EF4-FFF2-40B4-BE49-F238E27FC236}">
                <a16:creationId xmlns:a16="http://schemas.microsoft.com/office/drawing/2014/main" id="{3372EBD4-5116-7040-A6CF-AFEAED3C1EA4}"/>
              </a:ext>
            </a:extLst>
          </p:cNvPr>
          <p:cNvSpPr>
            <a:spLocks noGrp="1"/>
          </p:cNvSpPr>
          <p:nvPr>
            <p:ph type="sldNum" sz="quarter" idx="13"/>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2841900496"/>
      </p:ext>
    </p:extLst>
  </p:cSld>
  <p:clrMapOvr>
    <a:overrideClrMapping bg1="lt1" tx1="dk1" bg2="lt2" tx2="dk2" accent1="accent1" accent2="accent2" accent3="accent3" accent4="accent4" accent5="accent5" accent6="accent6" hlink="hlink" folHlink="folHlink"/>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userDrawn="1">
  <p:cSld name="Section Divider with 3 Sub Sections">
    <p:bg>
      <p:bgPr>
        <a:solidFill>
          <a:schemeClr val="bg1">
            <a:lumMod val="95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8BA119-B818-1741-B2A1-3501E39C78D6}"/>
              </a:ext>
            </a:extLst>
          </p:cNvPr>
          <p:cNvPicPr>
            <a:picLocks noChangeAspect="1"/>
          </p:cNvPicPr>
          <p:nvPr userDrawn="1"/>
        </p:nvPicPr>
        <p:blipFill>
          <a:blip r:embed="rId2"/>
          <a:stretch>
            <a:fillRect/>
          </a:stretch>
        </p:blipFill>
        <p:spPr>
          <a:xfrm>
            <a:off x="3" y="0"/>
            <a:ext cx="24387175" cy="6908800"/>
          </a:xfrm>
          <a:prstGeom prst="rect">
            <a:avLst/>
          </a:prstGeom>
        </p:spPr>
      </p:pic>
      <p:sp>
        <p:nvSpPr>
          <p:cNvPr id="2" name="Title 1"/>
          <p:cNvSpPr>
            <a:spLocks noGrp="1"/>
          </p:cNvSpPr>
          <p:nvPr userDrawn="1">
            <p:ph type="title" hasCustomPrompt="1"/>
          </p:nvPr>
        </p:nvSpPr>
        <p:spPr>
          <a:xfrm>
            <a:off x="539809" y="2192868"/>
            <a:ext cx="23237687" cy="2199832"/>
          </a:xfrm>
        </p:spPr>
        <p:txBody>
          <a:bodyPr>
            <a:noAutofit/>
          </a:bodyPr>
          <a:lstStyle>
            <a:lvl1pPr algn="ctr">
              <a:lnSpc>
                <a:spcPct val="100000"/>
              </a:lnSpc>
              <a:defRPr sz="10667" b="0" i="0">
                <a:solidFill>
                  <a:schemeClr val="bg2"/>
                </a:solidFill>
                <a:latin typeface="IBM Plex Sans" panose="020B0503050203000203" pitchFamily="34" charset="77"/>
              </a:defRPr>
            </a:lvl1pPr>
          </a:lstStyle>
          <a:p>
            <a:r>
              <a:rPr lang="en-US" dirty="0"/>
              <a:t>Edit master call to action title</a:t>
            </a:r>
          </a:p>
        </p:txBody>
      </p:sp>
      <p:sp>
        <p:nvSpPr>
          <p:cNvPr id="7" name="Footer Placeholder 6">
            <a:extLst>
              <a:ext uri="{FF2B5EF4-FFF2-40B4-BE49-F238E27FC236}">
                <a16:creationId xmlns:a16="http://schemas.microsoft.com/office/drawing/2014/main" id="{BEA5060C-237B-D84A-ACB4-D2AD42500272}"/>
              </a:ext>
            </a:extLst>
          </p:cNvPr>
          <p:cNvSpPr>
            <a:spLocks noGrp="1"/>
          </p:cNvSpPr>
          <p:nvPr>
            <p:ph type="ftr" sz="quarter" idx="10"/>
          </p:nvPr>
        </p:nvSpPr>
        <p:spPr/>
        <p:txBody>
          <a:bodyPr/>
          <a:lstStyle/>
          <a:p>
            <a:r>
              <a:rPr lang="en-US"/>
              <a:t>IBM Security</a:t>
            </a:r>
            <a:endParaRPr lang="en-US" dirty="0"/>
          </a:p>
        </p:txBody>
      </p:sp>
      <p:sp>
        <p:nvSpPr>
          <p:cNvPr id="8" name="Slide Number Placeholder 7">
            <a:extLst>
              <a:ext uri="{FF2B5EF4-FFF2-40B4-BE49-F238E27FC236}">
                <a16:creationId xmlns:a16="http://schemas.microsoft.com/office/drawing/2014/main" id="{8D452E02-FC7F-584C-8D2A-7F8B04860EDA}"/>
              </a:ext>
            </a:extLst>
          </p:cNvPr>
          <p:cNvSpPr>
            <a:spLocks noGrp="1"/>
          </p:cNvSpPr>
          <p:nvPr>
            <p:ph type="sldNum" sz="quarter" idx="11"/>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3432598547"/>
      </p:ext>
    </p:extLst>
  </p:cSld>
  <p:clrMapOvr>
    <a:masterClrMapping/>
  </p:clrMapOvr>
  <p:extLst>
    <p:ext uri="{DCECCB84-F9BA-43D5-87BE-67443E8EF086}">
      <p15:sldGuideLst xmlns:p15="http://schemas.microsoft.com/office/powerpoint/2012/main"/>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5" y="2194560"/>
            <a:ext cx="23166147" cy="9875520"/>
          </a:xfrm>
        </p:spPr>
        <p:txBody>
          <a:bodyPr/>
          <a:lstStyle>
            <a:lvl1pPr>
              <a:defRPr sz="3733" b="0" i="0">
                <a:solidFill>
                  <a:schemeClr val="tx1"/>
                </a:solidFill>
                <a:latin typeface="IBM Plex Sans" panose="020B0503050203000203" pitchFamily="34" charset="77"/>
              </a:defRPr>
            </a:lvl1pPr>
            <a:lvl2pPr>
              <a:defRPr sz="3733" b="0" i="0">
                <a:solidFill>
                  <a:schemeClr val="tx1"/>
                </a:solidFill>
                <a:latin typeface="IBM Plex Sans" panose="020B0503050203000203" pitchFamily="34" charset="77"/>
              </a:defRPr>
            </a:lvl2pPr>
            <a:lvl3pPr>
              <a:defRPr sz="3733" b="0" i="0">
                <a:solidFill>
                  <a:schemeClr val="tx1"/>
                </a:solidFill>
                <a:latin typeface="IBM Plex Sans" panose="020B0503050203000203" pitchFamily="34" charset="77"/>
              </a:defRPr>
            </a:lvl3pPr>
            <a:lvl4pPr>
              <a:defRPr sz="3733" b="0" i="0">
                <a:solidFill>
                  <a:schemeClr val="tx1"/>
                </a:solidFill>
                <a:latin typeface="IBM Plex Sans" panose="020B0503050203000203" pitchFamily="34" charset="77"/>
              </a:defRPr>
            </a:lvl4pPr>
            <a:lvl5pPr>
              <a:defRPr sz="3733" b="0" i="0">
                <a:solidFill>
                  <a:schemeClr val="tx1"/>
                </a:solidFill>
                <a:latin typeface="IBM Plex Sans" panose="020B0503050203000203" pitchFamily="34"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585947" y="572800"/>
            <a:ext cx="23191550" cy="798800"/>
          </a:xfrm>
        </p:spPr>
        <p:txBody>
          <a:bodyPr/>
          <a:lstStyle>
            <a:lvl1pPr>
              <a:defRPr>
                <a:solidFill>
                  <a:schemeClr val="tx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p:txBody>
          <a:bodyPr/>
          <a:lstStyle/>
          <a:p>
            <a:r>
              <a:rPr lang="en-US"/>
              <a:t>IBM Security</a:t>
            </a:r>
            <a:endParaRPr lang="en-US" dirty="0"/>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fld id="{211F90E4-B54D-634F-995B-5A43DEA426D3}" type="slidenum">
              <a:rPr lang="en-US" smtClean="0"/>
              <a:pPr/>
              <a:t>‹#›</a:t>
            </a:fld>
            <a:endParaRPr lang="en-US" dirty="0"/>
          </a:p>
        </p:txBody>
      </p:sp>
    </p:spTree>
    <p:extLst>
      <p:ext uri="{BB962C8B-B14F-4D97-AF65-F5344CB8AC3E}">
        <p14:creationId xmlns:p14="http://schemas.microsoft.com/office/powerpoint/2010/main" val="40043356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9" name="TextBox 48"/>
          <p:cNvSpPr txBox="1"/>
          <p:nvPr userDrawn="1"/>
        </p:nvSpPr>
        <p:spPr>
          <a:xfrm>
            <a:off x="1248221" y="6280009"/>
            <a:ext cx="4602306"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ibm.com/security</a:t>
            </a:r>
          </a:p>
        </p:txBody>
      </p:sp>
      <p:pic>
        <p:nvPicPr>
          <p:cNvPr id="50" name="Picture 4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9879" y="6267002"/>
            <a:ext cx="434385" cy="395021"/>
          </a:xfrm>
          <a:prstGeom prst="rect">
            <a:avLst/>
          </a:prstGeom>
        </p:spPr>
      </p:pic>
      <p:sp>
        <p:nvSpPr>
          <p:cNvPr id="47" name="TextBox 46"/>
          <p:cNvSpPr txBox="1"/>
          <p:nvPr/>
        </p:nvSpPr>
        <p:spPr>
          <a:xfrm>
            <a:off x="1248221" y="6815641"/>
            <a:ext cx="4602306"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securityintelligence.com</a:t>
            </a:r>
          </a:p>
        </p:txBody>
      </p:sp>
      <p:pic>
        <p:nvPicPr>
          <p:cNvPr id="48" name="Picture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9879" y="6802935"/>
            <a:ext cx="434385" cy="395021"/>
          </a:xfrm>
          <a:prstGeom prst="rect">
            <a:avLst/>
          </a:prstGeom>
        </p:spPr>
      </p:pic>
      <p:sp>
        <p:nvSpPr>
          <p:cNvPr id="45" name="TextBox 44"/>
          <p:cNvSpPr txBox="1"/>
          <p:nvPr userDrawn="1"/>
        </p:nvSpPr>
        <p:spPr>
          <a:xfrm>
            <a:off x="1248221" y="7886905"/>
            <a:ext cx="4623434"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xforce.ibmcloud.com</a:t>
            </a:r>
          </a:p>
        </p:txBody>
      </p:sp>
      <p:pic>
        <p:nvPicPr>
          <p:cNvPr id="46" name="Picture 4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9879" y="7874801"/>
            <a:ext cx="434385" cy="395021"/>
          </a:xfrm>
          <a:prstGeom prst="rect">
            <a:avLst/>
          </a:prstGeom>
        </p:spPr>
      </p:pic>
      <p:pic>
        <p:nvPicPr>
          <p:cNvPr id="43" name="Picture 4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97829" y="8321040"/>
            <a:ext cx="608215" cy="547781"/>
          </a:xfrm>
          <a:prstGeom prst="rect">
            <a:avLst/>
          </a:prstGeom>
        </p:spPr>
      </p:pic>
      <p:sp>
        <p:nvSpPr>
          <p:cNvPr id="44" name="TextBox 43"/>
          <p:cNvSpPr txBox="1"/>
          <p:nvPr userDrawn="1"/>
        </p:nvSpPr>
        <p:spPr>
          <a:xfrm>
            <a:off x="1248225" y="8422538"/>
            <a:ext cx="5039693"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@ibmsecurity</a:t>
            </a:r>
          </a:p>
        </p:txBody>
      </p:sp>
      <p:pic>
        <p:nvPicPr>
          <p:cNvPr id="41" name="Picture 40"/>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18855" y="8871324"/>
            <a:ext cx="573053" cy="516115"/>
          </a:xfrm>
          <a:prstGeom prst="rect">
            <a:avLst/>
          </a:prstGeom>
        </p:spPr>
      </p:pic>
      <p:sp>
        <p:nvSpPr>
          <p:cNvPr id="42" name="TextBox 41"/>
          <p:cNvSpPr txBox="1"/>
          <p:nvPr userDrawn="1"/>
        </p:nvSpPr>
        <p:spPr>
          <a:xfrm>
            <a:off x="1248221" y="8958166"/>
            <a:ext cx="5039691"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youtube/user/ibmsecuritysolutions</a:t>
            </a:r>
          </a:p>
        </p:txBody>
      </p:sp>
      <p:sp>
        <p:nvSpPr>
          <p:cNvPr id="25" name="Rectangle 11"/>
          <p:cNvSpPr>
            <a:spLocks noChangeArrowheads="1"/>
          </p:cNvSpPr>
          <p:nvPr userDrawn="1"/>
        </p:nvSpPr>
        <p:spPr bwMode="auto">
          <a:xfrm>
            <a:off x="618855" y="10619993"/>
            <a:ext cx="18996348" cy="248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720"/>
              </a:spcBef>
              <a:buClr>
                <a:srgbClr val="000000"/>
              </a:buClr>
            </a:pPr>
            <a:r>
              <a:rPr lang="en-US" sz="1440" b="0" i="0" baseline="0" dirty="0">
                <a:solidFill>
                  <a:schemeClr val="bg2"/>
                </a:solidFill>
                <a:latin typeface="IBM Plex Sans Light" panose="020B0403050203000203" pitchFamily="34" charset="77"/>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720"/>
              </a:spcBef>
              <a:buClr>
                <a:srgbClr val="000000"/>
              </a:buClr>
            </a:pPr>
            <a:r>
              <a:rPr lang="en-US" sz="1440" b="0" i="0" baseline="0" dirty="0">
                <a:solidFill>
                  <a:schemeClr val="bg2"/>
                </a:solidFill>
                <a:latin typeface="IBM Plex Sans Light" panose="020B0403050203000203" pitchFamily="34" charset="77"/>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1440" b="0" i="0" baseline="0" dirty="0">
              <a:solidFill>
                <a:schemeClr val="bg2"/>
              </a:solidFill>
              <a:latin typeface="IBM Plex Sans Light" panose="020B0403050203000203" pitchFamily="34" charset="77"/>
              <a:cs typeface="Arial" charset="0"/>
            </a:endParaRPr>
          </a:p>
        </p:txBody>
      </p:sp>
      <p:sp>
        <p:nvSpPr>
          <p:cNvPr id="318" name="TextBox 317"/>
          <p:cNvSpPr txBox="1"/>
          <p:nvPr userDrawn="1"/>
        </p:nvSpPr>
        <p:spPr>
          <a:xfrm>
            <a:off x="638542" y="5710073"/>
            <a:ext cx="4602306" cy="332399"/>
          </a:xfrm>
          <a:prstGeom prst="rect">
            <a:avLst/>
          </a:prstGeom>
          <a:noFill/>
        </p:spPr>
        <p:txBody>
          <a:bodyPr wrap="square" lIns="0" tIns="0" rIns="0" bIns="0" rtlCol="0">
            <a:spAutoFit/>
          </a:bodyPr>
          <a:lstStyle/>
          <a:p>
            <a:r>
              <a:rPr lang="en-US" sz="2160" b="0" i="0" dirty="0">
                <a:solidFill>
                  <a:schemeClr val="bg2"/>
                </a:solidFill>
                <a:latin typeface="IBM Plex Sans Medium" panose="020B0503050203000203" pitchFamily="34" charset="77"/>
              </a:rPr>
              <a:t>FOLLOW US ON:</a:t>
            </a:r>
          </a:p>
        </p:txBody>
      </p:sp>
      <p:sp>
        <p:nvSpPr>
          <p:cNvPr id="322" name="TextBox 321"/>
          <p:cNvSpPr txBox="1"/>
          <p:nvPr userDrawn="1"/>
        </p:nvSpPr>
        <p:spPr>
          <a:xfrm>
            <a:off x="330702" y="3291840"/>
            <a:ext cx="22293025" cy="1938992"/>
          </a:xfrm>
          <a:prstGeom prst="rect">
            <a:avLst/>
          </a:prstGeom>
          <a:noFill/>
        </p:spPr>
        <p:txBody>
          <a:bodyPr wrap="square" rtlCol="0">
            <a:spAutoFit/>
          </a:bodyPr>
          <a:lstStyle/>
          <a:p>
            <a:pPr algn="l"/>
            <a:r>
              <a:rPr lang="en-US" sz="12000" b="0" i="0" dirty="0">
                <a:solidFill>
                  <a:schemeClr val="bg2"/>
                </a:solidFill>
                <a:latin typeface="IBM Plex Sans" panose="020B0503050203000203" pitchFamily="34" charset="77"/>
              </a:rPr>
              <a:t>THANK YOU</a:t>
            </a:r>
          </a:p>
        </p:txBody>
      </p:sp>
      <p:sp>
        <p:nvSpPr>
          <p:cNvPr id="19" name="TextBox 18">
            <a:extLst>
              <a:ext uri="{FF2B5EF4-FFF2-40B4-BE49-F238E27FC236}">
                <a16:creationId xmlns:a16="http://schemas.microsoft.com/office/drawing/2014/main" id="{14477BAA-9C16-2A4A-A314-DA5D2C4A8B6F}"/>
              </a:ext>
            </a:extLst>
          </p:cNvPr>
          <p:cNvSpPr txBox="1"/>
          <p:nvPr userDrawn="1"/>
        </p:nvSpPr>
        <p:spPr>
          <a:xfrm>
            <a:off x="1248221" y="7351272"/>
            <a:ext cx="4602306" cy="332399"/>
          </a:xfrm>
          <a:prstGeom prst="rect">
            <a:avLst/>
          </a:prstGeom>
          <a:noFill/>
        </p:spPr>
        <p:txBody>
          <a:bodyPr wrap="square" lIns="0" tIns="0" rIns="0" bIns="0" rtlCol="0">
            <a:spAutoFit/>
          </a:bodyPr>
          <a:lstStyle/>
          <a:p>
            <a:r>
              <a:rPr lang="en-US" sz="2160" b="0" i="0" dirty="0">
                <a:solidFill>
                  <a:schemeClr val="bg2"/>
                </a:solidFill>
                <a:latin typeface="IBM Plex Sans" panose="020B0503050203000203" pitchFamily="34" charset="77"/>
              </a:rPr>
              <a:t>ibm.com/security/community</a:t>
            </a:r>
          </a:p>
        </p:txBody>
      </p:sp>
      <p:pic>
        <p:nvPicPr>
          <p:cNvPr id="20" name="Picture 19">
            <a:extLst>
              <a:ext uri="{FF2B5EF4-FFF2-40B4-BE49-F238E27FC236}">
                <a16:creationId xmlns:a16="http://schemas.microsoft.com/office/drawing/2014/main" id="{548B9CA0-446A-8042-91B5-996739AD87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9879" y="7338871"/>
            <a:ext cx="434385" cy="395021"/>
          </a:xfrm>
          <a:prstGeom prst="rect">
            <a:avLst/>
          </a:prstGeom>
        </p:spPr>
      </p:pic>
      <p:pic>
        <p:nvPicPr>
          <p:cNvPr id="24" name="Picture 23">
            <a:extLst>
              <a:ext uri="{FF2B5EF4-FFF2-40B4-BE49-F238E27FC236}">
                <a16:creationId xmlns:a16="http://schemas.microsoft.com/office/drawing/2014/main" id="{8C23FA12-1FBE-9A4A-A921-A61E2447AAE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638542" y="1086799"/>
            <a:ext cx="3002668" cy="704424"/>
          </a:xfrm>
          <a:prstGeom prst="rect">
            <a:avLst/>
          </a:prstGeom>
        </p:spPr>
      </p:pic>
      <p:pic>
        <p:nvPicPr>
          <p:cNvPr id="26" name="Picture 25">
            <a:extLst>
              <a:ext uri="{FF2B5EF4-FFF2-40B4-BE49-F238E27FC236}">
                <a16:creationId xmlns:a16="http://schemas.microsoft.com/office/drawing/2014/main" id="{6ABBD957-10B6-E446-8022-F1E39222029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22131361" y="12438258"/>
            <a:ext cx="1768070" cy="658237"/>
          </a:xfrm>
          <a:prstGeom prst="rect">
            <a:avLst/>
          </a:prstGeom>
        </p:spPr>
      </p:pic>
    </p:spTree>
    <p:extLst>
      <p:ext uri="{BB962C8B-B14F-4D97-AF65-F5344CB8AC3E}">
        <p14:creationId xmlns:p14="http://schemas.microsoft.com/office/powerpoint/2010/main" val="4823381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lank - Light Background">
    <p:bg>
      <p:bgPr>
        <a:solidFill>
          <a:schemeClr val="bg2"/>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pPr defTabSz="2438430" fontAlgn="base">
              <a:spcBef>
                <a:spcPct val="0"/>
              </a:spcBef>
              <a:spcAft>
                <a:spcPct val="0"/>
              </a:spcAft>
              <a:defRPr/>
            </a:pPr>
            <a:r>
              <a:rPr lang="en-US">
                <a:ea typeface="ＭＳ Ｐゴシック" pitchFamily="34" charset="-128"/>
              </a:rPr>
              <a:t>IBM Security</a:t>
            </a:r>
            <a:endParaRPr lang="en-US" dirty="0">
              <a:ea typeface="ＭＳ Ｐゴシック" pitchFamily="34" charset="-128"/>
            </a:endParaRPr>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pPr defTabSz="2438430" fontAlgn="base">
              <a:spcBef>
                <a:spcPct val="0"/>
              </a:spcBef>
              <a:spcAft>
                <a:spcPct val="0"/>
              </a:spcAft>
              <a:defRPr/>
            </a:pPr>
            <a:fld id="{59395FB3-9C97-154F-86B2-7E381B951268}" type="slidenum">
              <a:rPr lang="en-US" smtClean="0">
                <a:ea typeface="ＭＳ Ｐゴシック" pitchFamily="34" charset="-128"/>
              </a:rPr>
              <a:pPr defTabSz="2438430" fontAlgn="base">
                <a:spcBef>
                  <a:spcPct val="0"/>
                </a:spcBef>
                <a:spcAft>
                  <a:spcPct val="0"/>
                </a:spcAft>
                <a:defRPr/>
              </a:pPr>
              <a:t>‹#›</a:t>
            </a:fld>
            <a:endParaRPr lang="en-US" dirty="0">
              <a:ea typeface="ＭＳ Ｐゴシック" pitchFamily="34" charset="-128"/>
            </a:endParaRPr>
          </a:p>
        </p:txBody>
      </p:sp>
    </p:spTree>
    <p:extLst>
      <p:ext uri="{BB962C8B-B14F-4D97-AF65-F5344CB8AC3E}">
        <p14:creationId xmlns:p14="http://schemas.microsoft.com/office/powerpoint/2010/main" val="122487451"/>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x Grid">
    <p:bg>
      <p:bgPr>
        <a:solidFill>
          <a:schemeClr val="bg2"/>
        </a:solidFill>
        <a:effectLst/>
      </p:bgPr>
    </p:bg>
    <p:spTree>
      <p:nvGrpSpPr>
        <p:cNvPr id="1" name=""/>
        <p:cNvGrpSpPr/>
        <p:nvPr/>
      </p:nvGrpSpPr>
      <p:grpSpPr>
        <a:xfrm>
          <a:off x="0" y="0"/>
          <a:ext cx="0" cy="0"/>
          <a:chOff x="0" y="0"/>
          <a:chExt cx="0" cy="0"/>
        </a:xfrm>
      </p:grpSpPr>
      <p:sp>
        <p:nvSpPr>
          <p:cNvPr id="139" name="Rectangle">
            <a:extLst>
              <a:ext uri="{FF2B5EF4-FFF2-40B4-BE49-F238E27FC236}">
                <a16:creationId xmlns:a16="http://schemas.microsoft.com/office/drawing/2014/main" id="{04DDC756-4ADD-194E-B930-1C9EB5A2EABF}"/>
              </a:ext>
            </a:extLst>
          </p:cNvPr>
          <p:cNvSpPr/>
          <p:nvPr/>
        </p:nvSpPr>
        <p:spPr>
          <a:xfrm>
            <a:off x="547661" y="527949"/>
            <a:ext cx="23314139" cy="1584960"/>
          </a:xfrm>
          <a:prstGeom prst="rect">
            <a:avLst/>
          </a:prstGeom>
          <a:solidFill>
            <a:srgbClr val="2D61F6"/>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0" name="Rectangle">
            <a:extLst>
              <a:ext uri="{FF2B5EF4-FFF2-40B4-BE49-F238E27FC236}">
                <a16:creationId xmlns:a16="http://schemas.microsoft.com/office/drawing/2014/main" id="{C129029C-221C-3542-98BD-9B8762D56C52}"/>
              </a:ext>
            </a:extLst>
          </p:cNvPr>
          <p:cNvSpPr/>
          <p:nvPr/>
        </p:nvSpPr>
        <p:spPr>
          <a:xfrm>
            <a:off x="547661" y="2112019"/>
            <a:ext cx="23314139" cy="1584960"/>
          </a:xfrm>
          <a:prstGeom prst="rect">
            <a:avLst/>
          </a:prstGeom>
          <a:solidFill>
            <a:srgbClr val="164FE2"/>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1" name="Rectangle">
            <a:extLst>
              <a:ext uri="{FF2B5EF4-FFF2-40B4-BE49-F238E27FC236}">
                <a16:creationId xmlns:a16="http://schemas.microsoft.com/office/drawing/2014/main" id="{29395FF0-F4C1-F34F-8A39-705FB8BF6A51}"/>
              </a:ext>
            </a:extLst>
          </p:cNvPr>
          <p:cNvSpPr/>
          <p:nvPr/>
        </p:nvSpPr>
        <p:spPr>
          <a:xfrm>
            <a:off x="547661" y="3696088"/>
            <a:ext cx="23314139" cy="1584960"/>
          </a:xfrm>
          <a:prstGeom prst="rect">
            <a:avLst/>
          </a:prstGeom>
          <a:solidFill>
            <a:srgbClr val="0E40D2"/>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2" name="Rectangle">
            <a:extLst>
              <a:ext uri="{FF2B5EF4-FFF2-40B4-BE49-F238E27FC236}">
                <a16:creationId xmlns:a16="http://schemas.microsoft.com/office/drawing/2014/main" id="{53E9D0E6-5EFC-F74F-A56D-443A411576B8}"/>
              </a:ext>
            </a:extLst>
          </p:cNvPr>
          <p:cNvSpPr/>
          <p:nvPr/>
        </p:nvSpPr>
        <p:spPr>
          <a:xfrm>
            <a:off x="547661" y="5280157"/>
            <a:ext cx="23314139" cy="1584960"/>
          </a:xfrm>
          <a:prstGeom prst="rect">
            <a:avLst/>
          </a:prstGeom>
          <a:solidFill>
            <a:srgbClr val="0637B8"/>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3" name="Rectangle">
            <a:extLst>
              <a:ext uri="{FF2B5EF4-FFF2-40B4-BE49-F238E27FC236}">
                <a16:creationId xmlns:a16="http://schemas.microsoft.com/office/drawing/2014/main" id="{AA4280F8-CAD4-E74B-A312-7D5C33AE1B9F}"/>
              </a:ext>
            </a:extLst>
          </p:cNvPr>
          <p:cNvSpPr/>
          <p:nvPr/>
        </p:nvSpPr>
        <p:spPr>
          <a:xfrm>
            <a:off x="547661" y="6864227"/>
            <a:ext cx="23314139" cy="1584960"/>
          </a:xfrm>
          <a:prstGeom prst="rect">
            <a:avLst/>
          </a:prstGeom>
          <a:solidFill>
            <a:srgbClr val="012A9C"/>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4" name="Rectangle">
            <a:extLst>
              <a:ext uri="{FF2B5EF4-FFF2-40B4-BE49-F238E27FC236}">
                <a16:creationId xmlns:a16="http://schemas.microsoft.com/office/drawing/2014/main" id="{39F01D1B-57C4-0840-8032-A458F0271B46}"/>
              </a:ext>
            </a:extLst>
          </p:cNvPr>
          <p:cNvSpPr/>
          <p:nvPr/>
        </p:nvSpPr>
        <p:spPr>
          <a:xfrm>
            <a:off x="547661" y="8448296"/>
            <a:ext cx="23314139" cy="1584960"/>
          </a:xfrm>
          <a:prstGeom prst="rect">
            <a:avLst/>
          </a:prstGeom>
          <a:solidFill>
            <a:srgbClr val="012382"/>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5" name="Rectangle">
            <a:extLst>
              <a:ext uri="{FF2B5EF4-FFF2-40B4-BE49-F238E27FC236}">
                <a16:creationId xmlns:a16="http://schemas.microsoft.com/office/drawing/2014/main" id="{9BCF126B-5208-8345-A6CA-4D76E5E3D8A4}"/>
              </a:ext>
            </a:extLst>
          </p:cNvPr>
          <p:cNvSpPr/>
          <p:nvPr/>
        </p:nvSpPr>
        <p:spPr>
          <a:xfrm>
            <a:off x="547661" y="10032365"/>
            <a:ext cx="23314139" cy="1584960"/>
          </a:xfrm>
          <a:prstGeom prst="rect">
            <a:avLst/>
          </a:prstGeom>
          <a:solidFill>
            <a:srgbClr val="011D6A"/>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46" name="Rectangle">
            <a:extLst>
              <a:ext uri="{FF2B5EF4-FFF2-40B4-BE49-F238E27FC236}">
                <a16:creationId xmlns:a16="http://schemas.microsoft.com/office/drawing/2014/main" id="{D4EC577D-EBE5-7548-B07F-873A549EFA1C}"/>
              </a:ext>
            </a:extLst>
          </p:cNvPr>
          <p:cNvSpPr/>
          <p:nvPr/>
        </p:nvSpPr>
        <p:spPr>
          <a:xfrm>
            <a:off x="547661" y="11616437"/>
            <a:ext cx="23314139" cy="1584960"/>
          </a:xfrm>
          <a:prstGeom prst="rect">
            <a:avLst/>
          </a:prstGeom>
          <a:solidFill>
            <a:srgbClr val="001654"/>
          </a:solidFill>
          <a:ln w="12700" cap="flat">
            <a:noFill/>
            <a:miter lim="400000"/>
          </a:ln>
          <a:effectLst/>
        </p:spPr>
        <p:txBody>
          <a:bodyPr wrap="square" lIns="243837" tIns="243837" rIns="243837" bIns="243837"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grpSp>
        <p:nvGrpSpPr>
          <p:cNvPr id="132" name="Group 131">
            <a:extLst>
              <a:ext uri="{FF2B5EF4-FFF2-40B4-BE49-F238E27FC236}">
                <a16:creationId xmlns:a16="http://schemas.microsoft.com/office/drawing/2014/main" id="{1419E28D-7C5F-994F-8966-2EB6E119642E}"/>
              </a:ext>
            </a:extLst>
          </p:cNvPr>
          <p:cNvGrpSpPr/>
          <p:nvPr userDrawn="1"/>
        </p:nvGrpSpPr>
        <p:grpSpPr>
          <a:xfrm>
            <a:off x="5561703" y="535645"/>
            <a:ext cx="13277446" cy="12664187"/>
            <a:chOff x="2090364" y="193205"/>
            <a:chExt cx="4978394" cy="4737103"/>
          </a:xfrm>
        </p:grpSpPr>
        <p:sp>
          <p:nvSpPr>
            <p:cNvPr id="133" name="Rectangle">
              <a:extLst>
                <a:ext uri="{FF2B5EF4-FFF2-40B4-BE49-F238E27FC236}">
                  <a16:creationId xmlns:a16="http://schemas.microsoft.com/office/drawing/2014/main" id="{A8C5E148-1EAF-8F42-BAE1-0E7C1775DF45}"/>
                </a:ext>
              </a:extLst>
            </p:cNvPr>
            <p:cNvSpPr/>
            <p:nvPr/>
          </p:nvSpPr>
          <p:spPr>
            <a:xfrm>
              <a:off x="2090364"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34" name="Rectangle">
              <a:extLst>
                <a:ext uri="{FF2B5EF4-FFF2-40B4-BE49-F238E27FC236}">
                  <a16:creationId xmlns:a16="http://schemas.microsoft.com/office/drawing/2014/main" id="{29C73BC1-A5DB-4F4A-BDF0-14C7F5798A7D}"/>
                </a:ext>
              </a:extLst>
            </p:cNvPr>
            <p:cNvSpPr/>
            <p:nvPr/>
          </p:nvSpPr>
          <p:spPr>
            <a:xfrm>
              <a:off x="4375943"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35" name="Rectangle">
              <a:extLst>
                <a:ext uri="{FF2B5EF4-FFF2-40B4-BE49-F238E27FC236}">
                  <a16:creationId xmlns:a16="http://schemas.microsoft.com/office/drawing/2014/main" id="{7DB847C7-4B3D-5643-AF29-58D6CAC1D635}"/>
                </a:ext>
              </a:extLst>
            </p:cNvPr>
            <p:cNvSpPr/>
            <p:nvPr/>
          </p:nvSpPr>
          <p:spPr>
            <a:xfrm>
              <a:off x="6662357" y="193205"/>
              <a:ext cx="406401" cy="4737103"/>
            </a:xfrm>
            <a:prstGeom prst="rect">
              <a:avLst/>
            </a:prstGeom>
            <a:solidFill>
              <a:srgbClr val="3E3D3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36" name="Rectangle">
              <a:extLst>
                <a:ext uri="{FF2B5EF4-FFF2-40B4-BE49-F238E27FC236}">
                  <a16:creationId xmlns:a16="http://schemas.microsoft.com/office/drawing/2014/main" id="{75B70238-4DD4-5640-A46E-703DEE3CC6E4}"/>
                </a:ext>
              </a:extLst>
            </p:cNvPr>
            <p:cNvSpPr/>
            <p:nvPr/>
          </p:nvSpPr>
          <p:spPr>
            <a:xfrm>
              <a:off x="4375943"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37" name="Rectangle">
              <a:extLst>
                <a:ext uri="{FF2B5EF4-FFF2-40B4-BE49-F238E27FC236}">
                  <a16:creationId xmlns:a16="http://schemas.microsoft.com/office/drawing/2014/main" id="{41458003-E13B-7042-919D-043B5C3F2582}"/>
                </a:ext>
              </a:extLst>
            </p:cNvPr>
            <p:cNvSpPr/>
            <p:nvPr/>
          </p:nvSpPr>
          <p:spPr>
            <a:xfrm>
              <a:off x="2090364"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sp>
          <p:nvSpPr>
            <p:cNvPr id="138" name="Rectangle">
              <a:extLst>
                <a:ext uri="{FF2B5EF4-FFF2-40B4-BE49-F238E27FC236}">
                  <a16:creationId xmlns:a16="http://schemas.microsoft.com/office/drawing/2014/main" id="{E99F8947-211B-DD4C-9ACB-053FB8B6315A}"/>
                </a:ext>
              </a:extLst>
            </p:cNvPr>
            <p:cNvSpPr/>
            <p:nvPr/>
          </p:nvSpPr>
          <p:spPr>
            <a:xfrm>
              <a:off x="6662357" y="193205"/>
              <a:ext cx="203201" cy="4737103"/>
            </a:xfrm>
            <a:prstGeom prst="rect">
              <a:avLst/>
            </a:prstGeom>
            <a:solidFill>
              <a:srgbClr val="4C4D4E"/>
            </a:solidFill>
            <a:ln w="12700" cap="flat">
              <a:noFill/>
              <a:miter lim="400000"/>
            </a:ln>
            <a:effectLst/>
          </p:spPr>
          <p:txBody>
            <a:bodyPr wrap="square" lIns="91439" tIns="91439" rIns="91439" bIns="91439" numCol="1" anchor="t">
              <a:noAutofit/>
            </a:bodyPr>
            <a:lstStyle/>
            <a:p>
              <a:pPr>
                <a:lnSpc>
                  <a:spcPct val="90000"/>
                </a:lnSpc>
                <a:tabLst/>
                <a:defRPr>
                  <a:solidFill>
                    <a:srgbClr val="000000"/>
                  </a:solidFill>
                  <a:latin typeface="IBM Plex Sans ExtraLight"/>
                  <a:ea typeface="IBM Plex Sans ExtraLight"/>
                  <a:cs typeface="IBM Plex Sans ExtraLight"/>
                  <a:sym typeface="IBM Plex Sans ExtraLight"/>
                </a:defRPr>
              </a:pPr>
              <a:endParaRPr sz="9600" dirty="0"/>
            </a:p>
          </p:txBody>
        </p:sp>
      </p:grpSp>
    </p:spTree>
    <p:extLst>
      <p:ext uri="{BB962C8B-B14F-4D97-AF65-F5344CB8AC3E}">
        <p14:creationId xmlns:p14="http://schemas.microsoft.com/office/powerpoint/2010/main" val="165358723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6" name="aurora-cover.png" descr="aurora-cover.png">
            <a:extLst>
              <a:ext uri="{FF2B5EF4-FFF2-40B4-BE49-F238E27FC236}">
                <a16:creationId xmlns:a16="http://schemas.microsoft.com/office/drawing/2014/main" id="{9087559E-34A4-B64B-9142-318F6EF3E202}"/>
              </a:ext>
            </a:extLst>
          </p:cNvPr>
          <p:cNvPicPr>
            <a:picLocks noChangeAspect="1"/>
          </p:cNvPicPr>
          <p:nvPr userDrawn="1"/>
        </p:nvPicPr>
        <p:blipFill>
          <a:blip r:embed="rId2"/>
          <a:stretch>
            <a:fillRect/>
          </a:stretch>
        </p:blipFill>
        <p:spPr>
          <a:xfrm>
            <a:off x="0" y="0"/>
            <a:ext cx="24387175" cy="13716000"/>
          </a:xfrm>
          <a:prstGeom prst="rect">
            <a:avLst/>
          </a:prstGeom>
          <a:ln w="12700">
            <a:miter lim="400000"/>
          </a:ln>
        </p:spPr>
      </p:pic>
      <p:sp>
        <p:nvSpPr>
          <p:cNvPr id="2" name="Title 1"/>
          <p:cNvSpPr>
            <a:spLocks noGrp="1"/>
          </p:cNvSpPr>
          <p:nvPr>
            <p:ph type="title" hasCustomPrompt="1"/>
          </p:nvPr>
        </p:nvSpPr>
        <p:spPr>
          <a:xfrm>
            <a:off x="471824" y="447379"/>
            <a:ext cx="17272387" cy="11192256"/>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pic>
        <p:nvPicPr>
          <p:cNvPr id="14" name="Picture 8" descr="Picture 8">
            <a:extLst>
              <a:ext uri="{FF2B5EF4-FFF2-40B4-BE49-F238E27FC236}">
                <a16:creationId xmlns:a16="http://schemas.microsoft.com/office/drawing/2014/main" id="{26902E2C-DE70-FD42-8E07-5613E8121216}"/>
              </a:ext>
            </a:extLst>
          </p:cNvPr>
          <p:cNvPicPr>
            <a:picLocks noChangeAspect="1"/>
          </p:cNvPicPr>
          <p:nvPr userDrawn="1"/>
        </p:nvPicPr>
        <p:blipFill>
          <a:blip r:embed="rId3"/>
          <a:stretch>
            <a:fillRect/>
          </a:stretch>
        </p:blipFill>
        <p:spPr>
          <a:xfrm>
            <a:off x="222520" y="12340920"/>
            <a:ext cx="4243368" cy="1340080"/>
          </a:xfrm>
          <a:prstGeom prst="rect">
            <a:avLst/>
          </a:prstGeom>
          <a:ln w="12700">
            <a:miter lim="400000"/>
          </a:ln>
        </p:spPr>
      </p:pic>
      <p:pic>
        <p:nvPicPr>
          <p:cNvPr id="15" name="Picture 6" descr="Picture 6">
            <a:extLst>
              <a:ext uri="{FF2B5EF4-FFF2-40B4-BE49-F238E27FC236}">
                <a16:creationId xmlns:a16="http://schemas.microsoft.com/office/drawing/2014/main" id="{45681664-F9FD-FB4E-8B2B-024FFB6AECE2}"/>
              </a:ext>
            </a:extLst>
          </p:cNvPr>
          <p:cNvPicPr>
            <a:picLocks noChangeAspect="1"/>
          </p:cNvPicPr>
          <p:nvPr userDrawn="1"/>
        </p:nvPicPr>
        <p:blipFill>
          <a:blip r:embed="rId4"/>
          <a:stretch>
            <a:fillRect/>
          </a:stretch>
        </p:blipFill>
        <p:spPr>
          <a:xfrm>
            <a:off x="22926993" y="12814888"/>
            <a:ext cx="926713" cy="367360"/>
          </a:xfrm>
          <a:prstGeom prst="rect">
            <a:avLst/>
          </a:prstGeom>
          <a:ln w="12700">
            <a:miter lim="400000"/>
          </a:ln>
        </p:spPr>
      </p:pic>
    </p:spTree>
    <p:extLst>
      <p:ext uri="{BB962C8B-B14F-4D97-AF65-F5344CB8AC3E}">
        <p14:creationId xmlns:p14="http://schemas.microsoft.com/office/powerpoint/2010/main" val="368632863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ver on aurora bar">
    <p:spTree>
      <p:nvGrpSpPr>
        <p:cNvPr id="1" name=""/>
        <p:cNvGrpSpPr/>
        <p:nvPr/>
      </p:nvGrpSpPr>
      <p:grpSpPr>
        <a:xfrm>
          <a:off x="0" y="0"/>
          <a:ext cx="0" cy="0"/>
          <a:chOff x="0" y="0"/>
          <a:chExt cx="0" cy="0"/>
        </a:xfrm>
      </p:grpSpPr>
      <p:pic>
        <p:nvPicPr>
          <p:cNvPr id="51" name="aurora-cover.png" descr="aurora-cover.png">
            <a:extLst>
              <a:ext uri="{FF2B5EF4-FFF2-40B4-BE49-F238E27FC236}">
                <a16:creationId xmlns:a16="http://schemas.microsoft.com/office/drawing/2014/main" id="{F329E8A0-F2D3-FD44-AC18-6240D1BBB874}"/>
              </a:ext>
            </a:extLst>
          </p:cNvPr>
          <p:cNvPicPr>
            <a:picLocks/>
          </p:cNvPicPr>
          <p:nvPr userDrawn="1"/>
        </p:nvPicPr>
        <p:blipFill rotWithShape="1">
          <a:blip r:embed="rId2"/>
          <a:srcRect b="15769"/>
          <a:stretch/>
        </p:blipFill>
        <p:spPr>
          <a:xfrm rot="10800000" flipH="1">
            <a:off x="-2" y="0"/>
            <a:ext cx="24387178" cy="6874933"/>
          </a:xfrm>
          <a:prstGeom prst="rect">
            <a:avLst/>
          </a:prstGeom>
          <a:ln w="12700">
            <a:miter lim="400000"/>
          </a:ln>
        </p:spPr>
      </p:pic>
      <p:sp>
        <p:nvSpPr>
          <p:cNvPr id="2" name="Title 1"/>
          <p:cNvSpPr>
            <a:spLocks noGrp="1"/>
          </p:cNvSpPr>
          <p:nvPr>
            <p:ph type="title" hasCustomPrompt="1"/>
          </p:nvPr>
        </p:nvSpPr>
        <p:spPr>
          <a:xfrm>
            <a:off x="471824" y="447382"/>
            <a:ext cx="17272387" cy="4831589"/>
          </a:xfrm>
        </p:spPr>
        <p:txBody>
          <a:bodyPr/>
          <a:lstStyle>
            <a:lvl1pPr>
              <a:defRPr b="0" i="0">
                <a:solidFill>
                  <a:schemeClr val="bg1"/>
                </a:solidFill>
                <a:latin typeface="IBM Plex Sans Light" panose="020B0403050203000203" pitchFamily="34" charset="0"/>
              </a:defRPr>
            </a:lvl1pPr>
          </a:lstStyle>
          <a:p>
            <a:r>
              <a:rPr lang="en-US" dirty="0"/>
              <a:t>Master presentation </a:t>
            </a:r>
            <a:br>
              <a:rPr lang="en-US" dirty="0"/>
            </a:br>
            <a:r>
              <a:rPr lang="en-US" dirty="0"/>
              <a:t>template three line </a:t>
            </a:r>
            <a:br>
              <a:rPr lang="en-US" dirty="0"/>
            </a:br>
            <a:r>
              <a:rPr lang="en-US" dirty="0"/>
              <a:t>maximum</a:t>
            </a:r>
          </a:p>
        </p:txBody>
      </p:sp>
      <p:sp>
        <p:nvSpPr>
          <p:cNvPr id="4" name="Text Placeholder 3">
            <a:extLst>
              <a:ext uri="{FF2B5EF4-FFF2-40B4-BE49-F238E27FC236}">
                <a16:creationId xmlns:a16="http://schemas.microsoft.com/office/drawing/2014/main" id="{0BD467E1-9D1A-984D-8CD7-57F8FF284DD5}"/>
              </a:ext>
            </a:extLst>
          </p:cNvPr>
          <p:cNvSpPr>
            <a:spLocks noGrp="1"/>
          </p:cNvSpPr>
          <p:nvPr>
            <p:ph type="body" sz="quarter" idx="10" hasCustomPrompt="1"/>
          </p:nvPr>
        </p:nvSpPr>
        <p:spPr>
          <a:xfrm>
            <a:off x="512132" y="7120128"/>
            <a:ext cx="17232075" cy="4500373"/>
          </a:xfrm>
        </p:spPr>
        <p:txBody>
          <a:bodyPr/>
          <a:lstStyle>
            <a:lvl1pPr>
              <a:spcBef>
                <a:spcPts val="0"/>
              </a:spcBef>
              <a:defRPr/>
            </a:lvl1pPr>
          </a:lstStyle>
          <a:p>
            <a:pPr lvl="0"/>
            <a:r>
              <a:rPr lang="en-US" dirty="0"/>
              <a:t>First </a:t>
            </a:r>
            <a:r>
              <a:rPr lang="en-US" dirty="0" err="1"/>
              <a:t>Lastname</a:t>
            </a:r>
            <a:endParaRPr lang="en-US" dirty="0"/>
          </a:p>
          <a:p>
            <a:pPr lvl="0"/>
            <a:r>
              <a:rPr lang="en-US" dirty="0"/>
              <a:t>Job Title</a:t>
            </a:r>
          </a:p>
        </p:txBody>
      </p:sp>
      <p:pic>
        <p:nvPicPr>
          <p:cNvPr id="7" name="Picture 8" descr="Picture 8">
            <a:extLst>
              <a:ext uri="{FF2B5EF4-FFF2-40B4-BE49-F238E27FC236}">
                <a16:creationId xmlns:a16="http://schemas.microsoft.com/office/drawing/2014/main" id="{EE84D0FC-895C-E044-AF88-78F06F9EBDDE}"/>
              </a:ext>
            </a:extLst>
          </p:cNvPr>
          <p:cNvPicPr>
            <a:picLocks noChangeAspect="1"/>
          </p:cNvPicPr>
          <p:nvPr userDrawn="1"/>
        </p:nvPicPr>
        <p:blipFill>
          <a:blip r:embed="rId3"/>
          <a:stretch>
            <a:fillRect/>
          </a:stretch>
        </p:blipFill>
        <p:spPr>
          <a:xfrm>
            <a:off x="222520" y="12340920"/>
            <a:ext cx="4243368" cy="1340080"/>
          </a:xfrm>
          <a:prstGeom prst="rect">
            <a:avLst/>
          </a:prstGeom>
          <a:ln w="12700">
            <a:miter lim="400000"/>
          </a:ln>
        </p:spPr>
      </p:pic>
      <p:pic>
        <p:nvPicPr>
          <p:cNvPr id="8" name="Picture 6" descr="Picture 6">
            <a:extLst>
              <a:ext uri="{FF2B5EF4-FFF2-40B4-BE49-F238E27FC236}">
                <a16:creationId xmlns:a16="http://schemas.microsoft.com/office/drawing/2014/main" id="{6F98B16A-DDE6-164A-AE28-FF0F22D99D11}"/>
              </a:ext>
            </a:extLst>
          </p:cNvPr>
          <p:cNvPicPr>
            <a:picLocks noChangeAspect="1"/>
          </p:cNvPicPr>
          <p:nvPr userDrawn="1"/>
        </p:nvPicPr>
        <p:blipFill>
          <a:blip r:embed="rId4"/>
          <a:stretch>
            <a:fillRect/>
          </a:stretch>
        </p:blipFill>
        <p:spPr>
          <a:xfrm>
            <a:off x="22926993" y="12814888"/>
            <a:ext cx="926713" cy="367360"/>
          </a:xfrm>
          <a:prstGeom prst="rect">
            <a:avLst/>
          </a:prstGeom>
          <a:ln w="12700">
            <a:miter lim="400000"/>
          </a:ln>
        </p:spPr>
      </p:pic>
    </p:spTree>
    <p:extLst>
      <p:ext uri="{BB962C8B-B14F-4D97-AF65-F5344CB8AC3E}">
        <p14:creationId xmlns:p14="http://schemas.microsoft.com/office/powerpoint/2010/main" val="174800367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7"/>
            <a:ext cx="17270390" cy="167673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13439" y="3617298"/>
            <a:ext cx="11138784" cy="8007435"/>
          </a:xfrm>
        </p:spPr>
        <p:txBody>
          <a:bodyPr/>
          <a:lstStyle>
            <a:lvl1pPr marL="0">
              <a:spcBef>
                <a:spcPts val="0"/>
              </a:spcBef>
              <a:defRPr sz="3200">
                <a:solidFill>
                  <a:schemeClr val="tx1"/>
                </a:solidFill>
              </a:defRPr>
            </a:lvl1pPr>
            <a:lvl2pPr marL="0" indent="0">
              <a:spcBef>
                <a:spcPts val="0"/>
              </a:spcBef>
              <a:buNone/>
              <a:defRPr sz="3200">
                <a:solidFill>
                  <a:schemeClr val="tx1"/>
                </a:solidFill>
              </a:defRPr>
            </a:lvl2pPr>
            <a:lvl3pPr marL="0" indent="0">
              <a:spcBef>
                <a:spcPts val="0"/>
              </a:spcBef>
              <a:buNone/>
              <a:defRPr sz="3200">
                <a:solidFill>
                  <a:schemeClr val="tx1"/>
                </a:solidFill>
              </a:defRPr>
            </a:lvl3pPr>
            <a:lvl4pPr marL="0" indent="0">
              <a:spcBef>
                <a:spcPts val="0"/>
              </a:spcBef>
              <a:buNone/>
              <a:defRPr sz="3200">
                <a:solidFill>
                  <a:schemeClr val="tx1"/>
                </a:solidFill>
              </a:defRPr>
            </a:lvl4pPr>
            <a:lvl5pPr marL="0" indent="0">
              <a:spcBef>
                <a:spcPts val="0"/>
              </a:spcBef>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19856" y="3617298"/>
            <a:ext cx="11140264" cy="8007435"/>
          </a:xfrm>
        </p:spPr>
        <p:txBody>
          <a:bodyPr/>
          <a:lstStyle>
            <a:lvl1pPr marL="0">
              <a:spcBef>
                <a:spcPts val="0"/>
              </a:spcBef>
              <a:defRPr sz="3200">
                <a:solidFill>
                  <a:schemeClr val="tx1"/>
                </a:solidFill>
              </a:defRPr>
            </a:lvl1pPr>
            <a:lvl2pPr marL="0" indent="0">
              <a:spcBef>
                <a:spcPts val="0"/>
              </a:spcBef>
              <a:buNone/>
              <a:defRPr sz="3200">
                <a:solidFill>
                  <a:schemeClr val="tx1"/>
                </a:solidFill>
              </a:defRPr>
            </a:lvl2pPr>
            <a:lvl3pPr marL="0" indent="0">
              <a:spcBef>
                <a:spcPts val="0"/>
              </a:spcBef>
              <a:buNone/>
              <a:defRPr sz="3200">
                <a:solidFill>
                  <a:schemeClr val="tx1"/>
                </a:solidFill>
              </a:defRPr>
            </a:lvl3pPr>
            <a:lvl4pPr marL="0" indent="0">
              <a:spcBef>
                <a:spcPts val="0"/>
              </a:spcBef>
              <a:buNone/>
              <a:defRPr sz="3200">
                <a:solidFill>
                  <a:schemeClr val="tx1"/>
                </a:solidFill>
              </a:defRPr>
            </a:lvl4pPr>
            <a:lvl5pPr marL="0" indent="0">
              <a:spcBef>
                <a:spcPts val="0"/>
              </a:spcBef>
              <a:buNone/>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071961"/>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7"/>
            <a:ext cx="17256468" cy="167673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809554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53649678"/>
      </p:ext>
    </p:extLst>
  </p:cSld>
  <p:clrMapOvr>
    <a:masterClrMapping/>
  </p:clrMapOvr>
  <p:transition spd="slow">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text (3/4), blank (1/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7256468"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20599" y="3618316"/>
            <a:ext cx="17232083" cy="8006419"/>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79359"/>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7256468"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32" y="3600365"/>
            <a:ext cx="11147987"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8040461"/>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with text -2 column white box">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12193589" y="0"/>
            <a:ext cx="12207261" cy="13716000"/>
          </a:xfrm>
          <a:prstGeom prst="rect">
            <a:avLst/>
          </a:prstGeom>
          <a:solidFill>
            <a:srgbClr val="FFFFFF"/>
          </a:solidFill>
          <a:ln w="12700">
            <a:miter lim="400000"/>
          </a:ln>
        </p:spPr>
        <p:txBody>
          <a:bodyPr tIns="243837" bIns="243837"/>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4267" dirty="0"/>
          </a:p>
        </p:txBody>
      </p:sp>
      <p:sp>
        <p:nvSpPr>
          <p:cNvPr id="2" name="Title 1"/>
          <p:cNvSpPr>
            <a:spLocks noGrp="1"/>
          </p:cNvSpPr>
          <p:nvPr>
            <p:ph type="title"/>
          </p:nvPr>
        </p:nvSpPr>
        <p:spPr>
          <a:xfrm>
            <a:off x="473823" y="449376"/>
            <a:ext cx="1119371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32" y="3600365"/>
            <a:ext cx="11147987"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7575321"/>
      </p:ext>
    </p:extLst>
  </p:cSld>
  <p:clrMapOvr>
    <a:overrideClrMapping bg1="dk1" tx1="lt1" bg2="dk2" tx2="lt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2" y="449376"/>
            <a:ext cx="172661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133" y="3600365"/>
            <a:ext cx="5051191"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08829" y="3600365"/>
            <a:ext cx="5051292"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05622" y="3600365"/>
            <a:ext cx="5038592"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02414" y="3600365"/>
            <a:ext cx="5038595"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4703669"/>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text (three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1172375"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132" y="3600365"/>
            <a:ext cx="11147987"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05622" y="3600365"/>
            <a:ext cx="5038592"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02414" y="3600365"/>
            <a:ext cx="5038595" cy="8024368"/>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traight Connector 8">
            <a:extLst>
              <a:ext uri="{FF2B5EF4-FFF2-40B4-BE49-F238E27FC236}">
                <a16:creationId xmlns:a16="http://schemas.microsoft.com/office/drawing/2014/main" id="{76C261DD-A597-854F-B553-4A9FCE90DADB}"/>
              </a:ext>
            </a:extLst>
          </p:cNvPr>
          <p:cNvSpPr/>
          <p:nvPr userDrawn="1"/>
        </p:nvSpPr>
        <p:spPr>
          <a:xfrm flipH="1">
            <a:off x="12184682" y="3695704"/>
            <a:ext cx="0" cy="7924800"/>
          </a:xfrm>
          <a:prstGeom prst="line">
            <a:avLst/>
          </a:prstGeom>
          <a:ln w="3175">
            <a:solidFill>
              <a:schemeClr val="accent6"/>
            </a:solidFill>
          </a:ln>
        </p:spPr>
        <p:txBody>
          <a:bodyPr lIns="121917" rIns="1219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Tree>
    <p:extLst>
      <p:ext uri="{BB962C8B-B14F-4D97-AF65-F5344CB8AC3E}">
        <p14:creationId xmlns:p14="http://schemas.microsoft.com/office/powerpoint/2010/main" val="3108772518"/>
      </p:ext>
    </p:extLst>
  </p:cSld>
  <p:clrMapOvr>
    <a:overrideClrMapping bg1="dk1" tx1="lt1" bg2="dk2" tx2="lt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text (three columns), picture">
    <p:bg>
      <p:bgRef idx="1001">
        <a:schemeClr val="bg2"/>
      </p:bgRef>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AC14971-AC4B-CC4E-AB05-8DB4A139077A}"/>
              </a:ext>
            </a:extLst>
          </p:cNvPr>
          <p:cNvSpPr>
            <a:spLocks noGrp="1"/>
          </p:cNvSpPr>
          <p:nvPr>
            <p:ph type="pic" sz="quarter" idx="15"/>
          </p:nvPr>
        </p:nvSpPr>
        <p:spPr>
          <a:xfrm>
            <a:off x="18290381" y="0"/>
            <a:ext cx="6096794" cy="13716000"/>
          </a:xfrm>
        </p:spPr>
        <p:txBody>
          <a:bodyPr/>
          <a:lstStyle>
            <a:lvl1pPr>
              <a:defRPr sz="3200">
                <a:solidFill>
                  <a:schemeClr val="tx1"/>
                </a:solidFill>
              </a:defRPr>
            </a:lvl1pPr>
          </a:lstStyle>
          <a:p>
            <a:r>
              <a:rPr lang="en-US" dirty="0"/>
              <a:t>Click icon to add picture</a:t>
            </a:r>
          </a:p>
        </p:txBody>
      </p:sp>
      <p:sp>
        <p:nvSpPr>
          <p:cNvPr id="2" name="Title 1"/>
          <p:cNvSpPr>
            <a:spLocks noGrp="1"/>
          </p:cNvSpPr>
          <p:nvPr>
            <p:ph type="title"/>
          </p:nvPr>
        </p:nvSpPr>
        <p:spPr>
          <a:xfrm>
            <a:off x="473822" y="449376"/>
            <a:ext cx="172661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20601" y="3620159"/>
            <a:ext cx="5034255" cy="7996109"/>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17296" y="3620159"/>
            <a:ext cx="5034357" cy="7996109"/>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14090" y="3620159"/>
            <a:ext cx="5021699" cy="7996109"/>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201625"/>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milestones">
    <p:bg>
      <p:bgPr>
        <a:solidFill>
          <a:srgbClr val="F2F3F8"/>
        </a:solidFill>
        <a:effectLst/>
      </p:bgPr>
    </p:bg>
    <p:spTree>
      <p:nvGrpSpPr>
        <p:cNvPr id="1" name=""/>
        <p:cNvGrpSpPr/>
        <p:nvPr/>
      </p:nvGrpSpPr>
      <p:grpSpPr>
        <a:xfrm>
          <a:off x="0" y="0"/>
          <a:ext cx="0" cy="0"/>
          <a:chOff x="0" y="0"/>
          <a:chExt cx="0" cy="0"/>
        </a:xfrm>
      </p:grpSpPr>
      <p:graphicFrame>
        <p:nvGraphicFramePr>
          <p:cNvPr id="475" name="Table 12"/>
          <p:cNvGraphicFramePr/>
          <p:nvPr>
            <p:extLst>
              <p:ext uri="{D42A27DB-BD31-4B8C-83A1-F6EECF244321}">
                <p14:modId xmlns:p14="http://schemas.microsoft.com/office/powerpoint/2010/main" val="3430230068"/>
              </p:ext>
            </p:extLst>
          </p:nvPr>
        </p:nvGraphicFramePr>
        <p:xfrm>
          <a:off x="541937" y="2082436"/>
          <a:ext cx="23299224" cy="10704707"/>
        </p:xfrm>
        <a:graphic>
          <a:graphicData uri="http://schemas.openxmlformats.org/drawingml/2006/table">
            <a:tbl>
              <a:tblPr firstRow="1" bandRow="1"/>
              <a:tblGrid>
                <a:gridCol w="1941602">
                  <a:extLst>
                    <a:ext uri="{9D8B030D-6E8A-4147-A177-3AD203B41FA5}">
                      <a16:colId xmlns:a16="http://schemas.microsoft.com/office/drawing/2014/main" val="20000"/>
                    </a:ext>
                  </a:extLst>
                </a:gridCol>
                <a:gridCol w="1941602">
                  <a:extLst>
                    <a:ext uri="{9D8B030D-6E8A-4147-A177-3AD203B41FA5}">
                      <a16:colId xmlns:a16="http://schemas.microsoft.com/office/drawing/2014/main" val="20001"/>
                    </a:ext>
                  </a:extLst>
                </a:gridCol>
                <a:gridCol w="1941602">
                  <a:extLst>
                    <a:ext uri="{9D8B030D-6E8A-4147-A177-3AD203B41FA5}">
                      <a16:colId xmlns:a16="http://schemas.microsoft.com/office/drawing/2014/main" val="20002"/>
                    </a:ext>
                  </a:extLst>
                </a:gridCol>
                <a:gridCol w="1941602">
                  <a:extLst>
                    <a:ext uri="{9D8B030D-6E8A-4147-A177-3AD203B41FA5}">
                      <a16:colId xmlns:a16="http://schemas.microsoft.com/office/drawing/2014/main" val="20003"/>
                    </a:ext>
                  </a:extLst>
                </a:gridCol>
                <a:gridCol w="1941602">
                  <a:extLst>
                    <a:ext uri="{9D8B030D-6E8A-4147-A177-3AD203B41FA5}">
                      <a16:colId xmlns:a16="http://schemas.microsoft.com/office/drawing/2014/main" val="20004"/>
                    </a:ext>
                  </a:extLst>
                </a:gridCol>
                <a:gridCol w="1941602">
                  <a:extLst>
                    <a:ext uri="{9D8B030D-6E8A-4147-A177-3AD203B41FA5}">
                      <a16:colId xmlns:a16="http://schemas.microsoft.com/office/drawing/2014/main" val="20005"/>
                    </a:ext>
                  </a:extLst>
                </a:gridCol>
                <a:gridCol w="1941602">
                  <a:extLst>
                    <a:ext uri="{9D8B030D-6E8A-4147-A177-3AD203B41FA5}">
                      <a16:colId xmlns:a16="http://schemas.microsoft.com/office/drawing/2014/main" val="20006"/>
                    </a:ext>
                  </a:extLst>
                </a:gridCol>
                <a:gridCol w="1941602">
                  <a:extLst>
                    <a:ext uri="{9D8B030D-6E8A-4147-A177-3AD203B41FA5}">
                      <a16:colId xmlns:a16="http://schemas.microsoft.com/office/drawing/2014/main" val="20007"/>
                    </a:ext>
                  </a:extLst>
                </a:gridCol>
                <a:gridCol w="1941602">
                  <a:extLst>
                    <a:ext uri="{9D8B030D-6E8A-4147-A177-3AD203B41FA5}">
                      <a16:colId xmlns:a16="http://schemas.microsoft.com/office/drawing/2014/main" val="20008"/>
                    </a:ext>
                  </a:extLst>
                </a:gridCol>
                <a:gridCol w="1941602">
                  <a:extLst>
                    <a:ext uri="{9D8B030D-6E8A-4147-A177-3AD203B41FA5}">
                      <a16:colId xmlns:a16="http://schemas.microsoft.com/office/drawing/2014/main" val="20009"/>
                    </a:ext>
                  </a:extLst>
                </a:gridCol>
                <a:gridCol w="1941602">
                  <a:extLst>
                    <a:ext uri="{9D8B030D-6E8A-4147-A177-3AD203B41FA5}">
                      <a16:colId xmlns:a16="http://schemas.microsoft.com/office/drawing/2014/main" val="20010"/>
                    </a:ext>
                  </a:extLst>
                </a:gridCol>
                <a:gridCol w="1941602">
                  <a:extLst>
                    <a:ext uri="{9D8B030D-6E8A-4147-A177-3AD203B41FA5}">
                      <a16:colId xmlns:a16="http://schemas.microsoft.com/office/drawing/2014/main" val="20011"/>
                    </a:ext>
                  </a:extLst>
                </a:gridCol>
              </a:tblGrid>
              <a:tr h="650240">
                <a:tc gridSpan="3">
                  <a:txBody>
                    <a:bodyPr/>
                    <a:lstStyle/>
                    <a:p>
                      <a:pPr algn="ctr" defTabSz="725130">
                        <a:lnSpc>
                          <a:spcPct val="100000"/>
                        </a:lnSpc>
                        <a:defRPr sz="1800" b="0"/>
                      </a:pPr>
                      <a:r>
                        <a:rPr sz="2100" dirty="0">
                          <a:solidFill>
                            <a:srgbClr val="FFFFFF"/>
                          </a:solidFill>
                          <a:sym typeface="IBM Plex Sans"/>
                        </a:rPr>
                        <a:t>Q1</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100" dirty="0">
                          <a:solidFill>
                            <a:srgbClr val="FFFFFF"/>
                          </a:solidFill>
                          <a:sym typeface="IBM Plex Sans"/>
                        </a:rPr>
                        <a:t>Q2</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100" dirty="0">
                          <a:solidFill>
                            <a:srgbClr val="FFFFFF"/>
                          </a:solidFill>
                          <a:sym typeface="IBM Plex Sans"/>
                        </a:rPr>
                        <a:t>Q3</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tc gridSpan="3">
                  <a:txBody>
                    <a:bodyPr/>
                    <a:lstStyle/>
                    <a:p>
                      <a:pPr algn="ctr" defTabSz="725130">
                        <a:lnSpc>
                          <a:spcPct val="100000"/>
                        </a:lnSpc>
                        <a:defRPr sz="1800" b="0"/>
                      </a:pPr>
                      <a:r>
                        <a:rPr sz="2100" dirty="0">
                          <a:solidFill>
                            <a:srgbClr val="FFFFFF"/>
                          </a:solidFill>
                          <a:sym typeface="IBM Plex Sans"/>
                        </a:rPr>
                        <a:t>Q4</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50240">
                <a:tc>
                  <a:txBody>
                    <a:bodyPr/>
                    <a:lstStyle/>
                    <a:p>
                      <a:pPr algn="ctr" defTabSz="725130">
                        <a:lnSpc>
                          <a:spcPct val="100000"/>
                        </a:lnSpc>
                        <a:defRPr sz="1800">
                          <a:solidFill>
                            <a:srgbClr val="000000"/>
                          </a:solidFill>
                        </a:defRPr>
                      </a:pPr>
                      <a:r>
                        <a:rPr sz="2100" dirty="0">
                          <a:solidFill>
                            <a:srgbClr val="FFFFFF"/>
                          </a:solidFill>
                          <a:sym typeface="IBM Plex Sans"/>
                        </a:rPr>
                        <a:t>JAN</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FEB</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MAR</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APR</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MAY</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JUN</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JUL</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AUG</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SEP</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OCT</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NOV</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tc>
                  <a:txBody>
                    <a:bodyPr/>
                    <a:lstStyle/>
                    <a:p>
                      <a:pPr algn="ctr" defTabSz="725130">
                        <a:lnSpc>
                          <a:spcPct val="100000"/>
                        </a:lnSpc>
                        <a:defRPr sz="1800">
                          <a:solidFill>
                            <a:srgbClr val="000000"/>
                          </a:solidFill>
                        </a:defRPr>
                      </a:pPr>
                      <a:r>
                        <a:rPr sz="2100" dirty="0">
                          <a:solidFill>
                            <a:srgbClr val="FFFFFF"/>
                          </a:solidFill>
                          <a:sym typeface="IBM Plex Sans"/>
                        </a:rPr>
                        <a:t>DEC</a:t>
                      </a:r>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solidFill>
                      <a:schemeClr val="accent2"/>
                    </a:solidFill>
                  </a:tcPr>
                </a:tc>
                <a:extLst>
                  <a:ext uri="{0D108BD9-81ED-4DB2-BD59-A6C34878D82A}">
                    <a16:rowId xmlns:a16="http://schemas.microsoft.com/office/drawing/2014/main" val="10001"/>
                  </a:ext>
                </a:extLst>
              </a:tr>
              <a:tr h="9404227">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tc>
                  <a:txBody>
                    <a:bodyPr/>
                    <a:lstStyle/>
                    <a:p>
                      <a:pPr algn="ctr" defTabSz="725130">
                        <a:lnSpc>
                          <a:spcPct val="100000"/>
                        </a:lnSpc>
                        <a:defRPr sz="800">
                          <a:sym typeface="IBM Plex Sans"/>
                        </a:defRPr>
                      </a:pPr>
                      <a:endParaRPr sz="2100" dirty="0"/>
                    </a:p>
                  </a:txBody>
                  <a:tcPr marL="121936" marR="121936" marT="121920" marB="121920" horzOverflow="overflow">
                    <a:lnL w="3175">
                      <a:solidFill>
                        <a:srgbClr val="FFFFFF"/>
                      </a:solidFill>
                    </a:lnL>
                    <a:lnR w="3175">
                      <a:solidFill>
                        <a:srgbClr val="FFFFFF"/>
                      </a:solidFill>
                    </a:lnR>
                    <a:lnT w="3175">
                      <a:solidFill>
                        <a:srgbClr val="FFFFFF"/>
                      </a:solidFill>
                    </a:lnT>
                    <a:lnB w="3175">
                      <a:solidFill>
                        <a:srgbClr val="FFFFFF"/>
                      </a:solidFill>
                    </a:lnB>
                    <a:noFill/>
                  </a:tcPr>
                </a:tc>
                <a:extLst>
                  <a:ext uri="{0D108BD9-81ED-4DB2-BD59-A6C34878D82A}">
                    <a16:rowId xmlns:a16="http://schemas.microsoft.com/office/drawing/2014/main" val="10002"/>
                  </a:ext>
                </a:extLst>
              </a:tr>
            </a:tbl>
          </a:graphicData>
        </a:graphic>
      </p:graphicFrame>
      <p:sp>
        <p:nvSpPr>
          <p:cNvPr id="473" name="Title Text"/>
          <p:cNvSpPr txBox="1">
            <a:spLocks noGrp="1"/>
          </p:cNvSpPr>
          <p:nvPr>
            <p:ph type="title"/>
          </p:nvPr>
        </p:nvSpPr>
        <p:spPr>
          <a:xfrm>
            <a:off x="473822" y="449376"/>
            <a:ext cx="17266120" cy="1682496"/>
          </a:xfrm>
          <a:prstGeom prst="rect">
            <a:avLst/>
          </a:prstGeom>
        </p:spPr>
        <p:txBody>
          <a:bodyPr/>
          <a:lstStyle>
            <a:lvl1pPr>
              <a:defRPr>
                <a:solidFill>
                  <a:schemeClr val="tx1"/>
                </a:solidFill>
              </a:defRPr>
            </a:lvl1pPr>
          </a:lstStyle>
          <a:p>
            <a:r>
              <a:rPr lang="en-US"/>
              <a:t>Click to edit Master title style</a:t>
            </a:r>
            <a:endParaRPr dirty="0"/>
          </a:p>
        </p:txBody>
      </p:sp>
      <p:sp>
        <p:nvSpPr>
          <p:cNvPr id="474"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479" name="Rectangle 162"/>
          <p:cNvSpPr txBox="1">
            <a:spLocks noGrp="1"/>
          </p:cNvSpPr>
          <p:nvPr>
            <p:ph type="body" sz="quarter" idx="15"/>
          </p:nvPr>
        </p:nvSpPr>
        <p:spPr>
          <a:xfrm>
            <a:off x="20889236" y="1514130"/>
            <a:ext cx="3230051" cy="287323"/>
          </a:xfrm>
          <a:prstGeom prst="rect">
            <a:avLst/>
          </a:prstGeom>
        </p:spPr>
        <p:txBody>
          <a:bodyPr wrap="none">
            <a:spAutoFit/>
          </a:bodyPr>
          <a:lstStyle>
            <a:lvl1pPr>
              <a:defRPr sz="1867">
                <a:solidFill>
                  <a:srgbClr val="000000"/>
                </a:solidFill>
              </a:defRPr>
            </a:lvl1pPr>
          </a:lstStyle>
          <a:p>
            <a:pPr lvl="0"/>
            <a:r>
              <a:rPr lang="en-US"/>
              <a:t>Click to edit Master text styles</a:t>
            </a:r>
          </a:p>
        </p:txBody>
      </p:sp>
      <p:sp>
        <p:nvSpPr>
          <p:cNvPr id="480" name="Rectangle 163"/>
          <p:cNvSpPr txBox="1">
            <a:spLocks noGrp="1"/>
          </p:cNvSpPr>
          <p:nvPr>
            <p:ph type="body" sz="quarter" idx="16"/>
          </p:nvPr>
        </p:nvSpPr>
        <p:spPr>
          <a:xfrm>
            <a:off x="19029037" y="1514130"/>
            <a:ext cx="3230051" cy="287323"/>
          </a:xfrm>
          <a:prstGeom prst="rect">
            <a:avLst/>
          </a:prstGeom>
        </p:spPr>
        <p:txBody>
          <a:bodyPr wrap="none">
            <a:spAutoFit/>
          </a:bodyPr>
          <a:lstStyle>
            <a:lvl1pPr>
              <a:defRPr sz="1867">
                <a:solidFill>
                  <a:srgbClr val="000000"/>
                </a:solidFill>
              </a:defRPr>
            </a:lvl1pPr>
          </a:lstStyle>
          <a:p>
            <a:pPr lvl="0"/>
            <a:r>
              <a:rPr lang="en-US"/>
              <a:t>Click to edit Master text styles</a:t>
            </a:r>
          </a:p>
        </p:txBody>
      </p:sp>
      <p:sp>
        <p:nvSpPr>
          <p:cNvPr id="481" name="Rectangle 165"/>
          <p:cNvSpPr txBox="1">
            <a:spLocks noGrp="1"/>
          </p:cNvSpPr>
          <p:nvPr>
            <p:ph type="body" sz="quarter" idx="17"/>
          </p:nvPr>
        </p:nvSpPr>
        <p:spPr>
          <a:xfrm>
            <a:off x="23023112" y="1514130"/>
            <a:ext cx="3230051" cy="287323"/>
          </a:xfrm>
          <a:prstGeom prst="rect">
            <a:avLst/>
          </a:prstGeom>
        </p:spPr>
        <p:txBody>
          <a:bodyPr wrap="none">
            <a:spAutoFit/>
          </a:bodyPr>
          <a:lstStyle>
            <a:lvl1pPr>
              <a:defRPr sz="1867">
                <a:solidFill>
                  <a:srgbClr val="000000"/>
                </a:solidFill>
              </a:defRPr>
            </a:lvl1pPr>
          </a:lstStyle>
          <a:p>
            <a:pPr lvl="0"/>
            <a:r>
              <a:rPr lang="en-US"/>
              <a:t>Click to edit Master text styles</a:t>
            </a:r>
          </a:p>
        </p:txBody>
      </p:sp>
      <p:sp>
        <p:nvSpPr>
          <p:cNvPr id="2" name="Footer Placeholder 1">
            <a:extLst>
              <a:ext uri="{FF2B5EF4-FFF2-40B4-BE49-F238E27FC236}">
                <a16:creationId xmlns:a16="http://schemas.microsoft.com/office/drawing/2014/main" id="{459BE2AF-4187-3E46-8C6B-F50A6B8B51E5}"/>
              </a:ext>
            </a:extLst>
          </p:cNvPr>
          <p:cNvSpPr>
            <a:spLocks noGrp="1"/>
          </p:cNvSpPr>
          <p:nvPr>
            <p:ph type="ftr" sz="quarter" idx="42"/>
          </p:nvPr>
        </p:nvSpPr>
        <p:spPr/>
        <p:txBody>
          <a:bodyPr/>
          <a:lstStyle>
            <a:lvl1pPr>
              <a:defRPr>
                <a:solidFill>
                  <a:schemeClr val="tx1"/>
                </a:solidFill>
              </a:defRPr>
            </a:lvl1pPr>
          </a:lstStyle>
          <a:p>
            <a:r>
              <a:rPr lang="en-US"/>
              <a:t>IBM Security</a:t>
            </a:r>
            <a:endParaRPr lang="en-US" dirty="0"/>
          </a:p>
        </p:txBody>
      </p:sp>
      <p:grpSp>
        <p:nvGrpSpPr>
          <p:cNvPr id="37" name="Group 36">
            <a:extLst>
              <a:ext uri="{FF2B5EF4-FFF2-40B4-BE49-F238E27FC236}">
                <a16:creationId xmlns:a16="http://schemas.microsoft.com/office/drawing/2014/main" id="{7C1B165F-FA4E-924E-924B-2BB8C9E34BA9}"/>
              </a:ext>
            </a:extLst>
          </p:cNvPr>
          <p:cNvGrpSpPr/>
          <p:nvPr userDrawn="1"/>
        </p:nvGrpSpPr>
        <p:grpSpPr>
          <a:xfrm>
            <a:off x="-563656" y="-576096"/>
            <a:ext cx="25548801" cy="14859072"/>
            <a:chOff x="-211344" y="-216036"/>
            <a:chExt cx="9579553" cy="5572152"/>
          </a:xfrm>
        </p:grpSpPr>
        <p:grpSp>
          <p:nvGrpSpPr>
            <p:cNvPr id="38" name="Group 37">
              <a:extLst>
                <a:ext uri="{FF2B5EF4-FFF2-40B4-BE49-F238E27FC236}">
                  <a16:creationId xmlns:a16="http://schemas.microsoft.com/office/drawing/2014/main" id="{9003AC9A-91F2-7243-838D-55D8AF961A37}"/>
                </a:ext>
              </a:extLst>
            </p:cNvPr>
            <p:cNvGrpSpPr/>
            <p:nvPr userDrawn="1"/>
          </p:nvGrpSpPr>
          <p:grpSpPr>
            <a:xfrm>
              <a:off x="204788" y="-216036"/>
              <a:ext cx="8742222" cy="182880"/>
              <a:chOff x="204788" y="-201168"/>
              <a:chExt cx="8742222" cy="182880"/>
            </a:xfrm>
          </p:grpSpPr>
          <p:cxnSp>
            <p:nvCxnSpPr>
              <p:cNvPr id="71" name="Straight Connector 70">
                <a:extLst>
                  <a:ext uri="{FF2B5EF4-FFF2-40B4-BE49-F238E27FC236}">
                    <a16:creationId xmlns:a16="http://schemas.microsoft.com/office/drawing/2014/main" id="{0E54ECE1-A5CD-1043-9D4B-437EDDF04FD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9EFFB905-0921-5046-87D2-B13595E98568}"/>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1A2B518-309E-7B46-AA58-0A852412674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2F68CFF8-0B61-8A40-9B21-EB86A1E1378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808EB96-981B-9248-99C3-42C285F9113E}"/>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AEA8C69-1ABA-EC4F-9853-8C4E42850A6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1586CDA-0321-914F-982F-C57A4471177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CFC2720F-F6BE-D54F-8EB8-AEB714AD8A0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583F8219-CF93-5848-B75B-FE81586B375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88A69844-CD6E-754B-AAB5-84818B4E998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7D3ABDD5-20CB-E04A-B5C4-B8E255259C2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2F38B9B1-431B-C841-B761-980762845ABB}"/>
                </a:ext>
              </a:extLst>
            </p:cNvPr>
            <p:cNvGrpSpPr/>
            <p:nvPr userDrawn="1"/>
          </p:nvGrpSpPr>
          <p:grpSpPr>
            <a:xfrm>
              <a:off x="204788" y="5173236"/>
              <a:ext cx="8742222" cy="182880"/>
              <a:chOff x="204788" y="-201168"/>
              <a:chExt cx="8742222" cy="182880"/>
            </a:xfrm>
          </p:grpSpPr>
          <p:cxnSp>
            <p:nvCxnSpPr>
              <p:cNvPr id="60" name="Straight Connector 59">
                <a:extLst>
                  <a:ext uri="{FF2B5EF4-FFF2-40B4-BE49-F238E27FC236}">
                    <a16:creationId xmlns:a16="http://schemas.microsoft.com/office/drawing/2014/main" id="{A6B0A104-8C14-464C-889D-19A1FF69EF1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3CE9C37-3B67-4443-A5ED-DFB1DA03662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26E33243-4F5A-B445-840C-14BF24B8AD7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251344C-5350-CE4B-95CD-230339BB7FC4}"/>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D7CE79-8A6D-C04C-AFB2-14C47F9B182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987BA7F-67ED-8C4E-82B1-09CC9485F34F}"/>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DD6FD57C-B979-7140-A5BB-D69E1D2FDE3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3B4670B-EF43-204A-8FEB-8A0FB800A0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515E4341-4FBA-A34F-B956-565A2C6C697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90E6B4D9-E70F-5642-A108-F1133F4DF4D6}"/>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C5774ADB-1603-554B-A452-555CD19DB26B}"/>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0" name="Group 39">
              <a:extLst>
                <a:ext uri="{FF2B5EF4-FFF2-40B4-BE49-F238E27FC236}">
                  <a16:creationId xmlns:a16="http://schemas.microsoft.com/office/drawing/2014/main" id="{AD2EDC9E-CF99-4E42-80A8-5C4E1B39588E}"/>
                </a:ext>
              </a:extLst>
            </p:cNvPr>
            <p:cNvGrpSpPr/>
            <p:nvPr userDrawn="1"/>
          </p:nvGrpSpPr>
          <p:grpSpPr>
            <a:xfrm>
              <a:off x="-211344" y="203195"/>
              <a:ext cx="182881" cy="4740007"/>
              <a:chOff x="-211344" y="203195"/>
              <a:chExt cx="182881" cy="4740007"/>
            </a:xfrm>
          </p:grpSpPr>
          <p:cxnSp>
            <p:nvCxnSpPr>
              <p:cNvPr id="51" name="Straight Connector 50">
                <a:extLst>
                  <a:ext uri="{FF2B5EF4-FFF2-40B4-BE49-F238E27FC236}">
                    <a16:creationId xmlns:a16="http://schemas.microsoft.com/office/drawing/2014/main" id="{9509C4B0-6832-DA48-810B-743CDAD7BD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C082C471-F7C7-F242-B4E4-67A0134A239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9E26408C-D2C2-D644-96C4-D821EF7C656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4084AF9-13B1-AD49-83D8-56F186A1CD4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EC9DE90-D1DD-B943-8584-F117C4EF4CA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DAC4135-A2B6-D44B-B52F-820D354ABD8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20B01B7F-EEF4-3845-8702-C1AD348ABBE1}"/>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EBD8627F-DB7A-9E4B-BCFD-B78FFFCECFF6}"/>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E3E3872D-4FDE-2F4D-952C-77107EF4DB4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C7CA00D1-C9CE-2741-9307-9CD075EDDDFE}"/>
                </a:ext>
              </a:extLst>
            </p:cNvPr>
            <p:cNvGrpSpPr/>
            <p:nvPr userDrawn="1"/>
          </p:nvGrpSpPr>
          <p:grpSpPr>
            <a:xfrm>
              <a:off x="9185328" y="203195"/>
              <a:ext cx="182881" cy="4740007"/>
              <a:chOff x="-211344" y="203195"/>
              <a:chExt cx="182881" cy="4740007"/>
            </a:xfrm>
          </p:grpSpPr>
          <p:cxnSp>
            <p:nvCxnSpPr>
              <p:cNvPr id="42" name="Straight Connector 41">
                <a:extLst>
                  <a:ext uri="{FF2B5EF4-FFF2-40B4-BE49-F238E27FC236}">
                    <a16:creationId xmlns:a16="http://schemas.microsoft.com/office/drawing/2014/main" id="{FCE2A09C-58B3-1645-B7B7-FFEBFEC7AF6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A311D61D-EC1E-AE46-A1FB-E9D0620C267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D036018-634A-D34E-AD61-E88180268BF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95D1177C-9463-0F40-A635-62DC68EA00F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D51D254-6B65-064C-AE40-BD00CCCDAC7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C3EC63F-D511-E34C-8EFC-EF18AD139E5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3D7C793-3E46-2F45-8DE6-E059CE8D622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3EAF7EB-B800-BB48-8DD6-65D28918734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EB98442-448C-164A-9C6E-348966E8172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
        <p:nvSpPr>
          <p:cNvPr id="482" name="Callout"/>
          <p:cNvSpPr>
            <a:spLocks noGrp="1"/>
          </p:cNvSpPr>
          <p:nvPr>
            <p:ph type="body" sz="quarter" idx="18"/>
          </p:nvPr>
        </p:nvSpPr>
        <p:spPr>
          <a:xfrm rot="5400000">
            <a:off x="2105512" y="2165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3" name="Milestone name…"/>
          <p:cNvSpPr txBox="1">
            <a:spLocks noGrp="1"/>
          </p:cNvSpPr>
          <p:nvPr>
            <p:ph type="body" sz="quarter" idx="19"/>
          </p:nvPr>
        </p:nvSpPr>
        <p:spPr>
          <a:xfrm>
            <a:off x="817909" y="4122908"/>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4" name="Callout"/>
          <p:cNvSpPr>
            <a:spLocks noGrp="1"/>
          </p:cNvSpPr>
          <p:nvPr>
            <p:ph type="body" sz="quarter" idx="20"/>
          </p:nvPr>
        </p:nvSpPr>
        <p:spPr>
          <a:xfrm rot="5400000">
            <a:off x="7931337" y="2165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chemeClr val="accent3"/>
          </a:solidFill>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5" name="Milestone name…"/>
          <p:cNvSpPr txBox="1">
            <a:spLocks noGrp="1"/>
          </p:cNvSpPr>
          <p:nvPr>
            <p:ph type="body" sz="quarter" idx="21"/>
          </p:nvPr>
        </p:nvSpPr>
        <p:spPr>
          <a:xfrm>
            <a:off x="6643734" y="4122908"/>
            <a:ext cx="5134893" cy="461663"/>
          </a:xfrm>
          <a:prstGeom prst="rect">
            <a:avLst/>
          </a:prstGeom>
        </p:spPr>
        <p:txBody>
          <a:bodyPr lIns="45719" tIns="45719" rIns="45719" bIns="45719">
            <a:spAutoFit/>
          </a:bodyPr>
          <a:lstStyle>
            <a:lvl1pPr>
              <a:buClr>
                <a:schemeClr val="bg1"/>
              </a:buClr>
              <a:defRPr/>
            </a:lvl1pPr>
            <a:lvl2pPr>
              <a:buClr>
                <a:schemeClr val="bg1"/>
              </a:buClr>
              <a:defRPr/>
            </a:lvl2pPr>
            <a:lvl3pPr>
              <a:buClr>
                <a:schemeClr val="bg1"/>
              </a:buClr>
              <a:defRPr/>
            </a:lvl3p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86" name="Callout"/>
          <p:cNvSpPr>
            <a:spLocks noGrp="1"/>
          </p:cNvSpPr>
          <p:nvPr>
            <p:ph type="body" sz="quarter" idx="22"/>
          </p:nvPr>
        </p:nvSpPr>
        <p:spPr>
          <a:xfrm rot="5400000">
            <a:off x="13757162" y="2165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7" name="Milestone name…"/>
          <p:cNvSpPr txBox="1">
            <a:spLocks noGrp="1"/>
          </p:cNvSpPr>
          <p:nvPr>
            <p:ph type="body" sz="quarter" idx="23"/>
          </p:nvPr>
        </p:nvSpPr>
        <p:spPr>
          <a:xfrm>
            <a:off x="12469559" y="4122908"/>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88" name="Callout"/>
          <p:cNvSpPr>
            <a:spLocks noGrp="1"/>
          </p:cNvSpPr>
          <p:nvPr>
            <p:ph type="body" sz="quarter" idx="24"/>
          </p:nvPr>
        </p:nvSpPr>
        <p:spPr>
          <a:xfrm rot="5400000">
            <a:off x="19582990" y="2165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89" name="Milestone name…"/>
          <p:cNvSpPr txBox="1">
            <a:spLocks noGrp="1"/>
          </p:cNvSpPr>
          <p:nvPr>
            <p:ph type="body" sz="quarter" idx="25"/>
          </p:nvPr>
        </p:nvSpPr>
        <p:spPr>
          <a:xfrm>
            <a:off x="18295384" y="4122908"/>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0" name="Callout"/>
          <p:cNvSpPr>
            <a:spLocks noGrp="1"/>
          </p:cNvSpPr>
          <p:nvPr>
            <p:ph type="body" sz="quarter" idx="26"/>
          </p:nvPr>
        </p:nvSpPr>
        <p:spPr>
          <a:xfrm rot="5400000">
            <a:off x="2099163" y="5207326"/>
            <a:ext cx="2709336" cy="554321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1"/>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1" name="Milestone name…"/>
          <p:cNvSpPr txBox="1">
            <a:spLocks noGrp="1"/>
          </p:cNvSpPr>
          <p:nvPr>
            <p:ph type="body" sz="quarter" idx="27"/>
          </p:nvPr>
        </p:nvSpPr>
        <p:spPr>
          <a:xfrm>
            <a:off x="817909" y="7170905"/>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2" name="Callout"/>
          <p:cNvSpPr>
            <a:spLocks noGrp="1"/>
          </p:cNvSpPr>
          <p:nvPr>
            <p:ph type="body" sz="quarter" idx="28"/>
          </p:nvPr>
        </p:nvSpPr>
        <p:spPr>
          <a:xfrm rot="5400000">
            <a:off x="7924988" y="5207326"/>
            <a:ext cx="2709336" cy="554321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3" name="Milestone name…"/>
          <p:cNvSpPr txBox="1">
            <a:spLocks noGrp="1"/>
          </p:cNvSpPr>
          <p:nvPr>
            <p:ph type="body" sz="quarter" idx="29"/>
          </p:nvPr>
        </p:nvSpPr>
        <p:spPr>
          <a:xfrm>
            <a:off x="6643734" y="7170905"/>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4" name="Callout"/>
          <p:cNvSpPr>
            <a:spLocks noGrp="1"/>
          </p:cNvSpPr>
          <p:nvPr>
            <p:ph type="body" sz="quarter" idx="30"/>
          </p:nvPr>
        </p:nvSpPr>
        <p:spPr>
          <a:xfrm rot="5400000">
            <a:off x="13750813" y="5207326"/>
            <a:ext cx="2709336" cy="554321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chemeClr val="accent3"/>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5" name="Milestone name…"/>
          <p:cNvSpPr txBox="1">
            <a:spLocks noGrp="1"/>
          </p:cNvSpPr>
          <p:nvPr>
            <p:ph type="body" sz="quarter" idx="31"/>
          </p:nvPr>
        </p:nvSpPr>
        <p:spPr>
          <a:xfrm>
            <a:off x="12469559" y="7170905"/>
            <a:ext cx="5134893" cy="461663"/>
          </a:xfrm>
          <a:prstGeom prst="rect">
            <a:avLst/>
          </a:prstGeom>
        </p:spPr>
        <p:txBody>
          <a:bodyPr lIns="45719" tIns="45719" rIns="45719" bIns="45719">
            <a:spAutoFit/>
          </a:bodyPr>
          <a:lstStyle/>
          <a:p>
            <a:pPr lvl="0">
              <a:spcBef>
                <a:spcPts val="0"/>
              </a:spcBef>
              <a:defRPr sz="800">
                <a:latin typeface="IBM Plex Sans Medium"/>
                <a:ea typeface="IBM Plex Sans Medium"/>
                <a:cs typeface="IBM Plex Sans Medium"/>
                <a:sym typeface="IBM Plex Sans Medium"/>
              </a:defRPr>
            </a:pPr>
            <a:r>
              <a:rPr lang="en-US"/>
              <a:t>Click to edit Master text styles</a:t>
            </a:r>
          </a:p>
          <a:p>
            <a:pPr lvl="1">
              <a:spcBef>
                <a:spcPts val="0"/>
              </a:spcBef>
              <a:defRPr sz="800">
                <a:latin typeface="IBM Plex Sans Medium"/>
                <a:ea typeface="IBM Plex Sans Medium"/>
                <a:cs typeface="IBM Plex Sans Medium"/>
                <a:sym typeface="IBM Plex Sans Medium"/>
              </a:defRPr>
            </a:pPr>
            <a:r>
              <a:rPr lang="en-US"/>
              <a:t>Second level</a:t>
            </a:r>
          </a:p>
          <a:p>
            <a:pPr lvl="2">
              <a:spcBef>
                <a:spcPts val="0"/>
              </a:spcBef>
              <a:defRPr sz="800">
                <a:latin typeface="IBM Plex Sans Medium"/>
                <a:ea typeface="IBM Plex Sans Medium"/>
                <a:cs typeface="IBM Plex Sans Medium"/>
                <a:sym typeface="IBM Plex Sans Medium"/>
              </a:defRPr>
            </a:pPr>
            <a:r>
              <a:rPr lang="en-US"/>
              <a:t>Third level</a:t>
            </a:r>
          </a:p>
        </p:txBody>
      </p:sp>
      <p:sp>
        <p:nvSpPr>
          <p:cNvPr id="496" name="Callout"/>
          <p:cNvSpPr>
            <a:spLocks noGrp="1"/>
          </p:cNvSpPr>
          <p:nvPr>
            <p:ph type="body" sz="quarter" idx="32"/>
          </p:nvPr>
        </p:nvSpPr>
        <p:spPr>
          <a:xfrm rot="5400000">
            <a:off x="19576641" y="5207326"/>
            <a:ext cx="2709336" cy="5543215"/>
          </a:xfrm>
          <a:custGeom>
            <a:avLst/>
            <a:gdLst/>
            <a:ahLst/>
            <a:cxnLst>
              <a:cxn ang="0">
                <a:pos x="wd2" y="hd2"/>
              </a:cxn>
              <a:cxn ang="5400000">
                <a:pos x="wd2" y="hd2"/>
              </a:cxn>
              <a:cxn ang="10800000">
                <a:pos x="wd2" y="hd2"/>
              </a:cxn>
              <a:cxn ang="16200000">
                <a:pos x="wd2" y="hd2"/>
              </a:cxn>
            </a:cxnLst>
            <a:rect l="0" t="0" r="r" b="b"/>
            <a:pathLst>
              <a:path w="21600" h="21600" extrusionOk="0">
                <a:moveTo>
                  <a:pt x="2025" y="0"/>
                </a:moveTo>
                <a:lnTo>
                  <a:pt x="2025" y="10245"/>
                </a:lnTo>
                <a:lnTo>
                  <a:pt x="0" y="10798"/>
                </a:lnTo>
                <a:lnTo>
                  <a:pt x="2025" y="11351"/>
                </a:lnTo>
                <a:lnTo>
                  <a:pt x="2025" y="21600"/>
                </a:lnTo>
                <a:lnTo>
                  <a:pt x="21600" y="21600"/>
                </a:lnTo>
                <a:lnTo>
                  <a:pt x="21600" y="0"/>
                </a:lnTo>
                <a:lnTo>
                  <a:pt x="2025" y="0"/>
                </a:lnTo>
                <a:close/>
              </a:path>
            </a:pathLst>
          </a:custGeom>
          <a:solidFill>
            <a:srgbClr val="FFFFFF"/>
          </a:solidFill>
          <a:ln w="3175">
            <a:solidFill>
              <a:srgbClr val="2860F5"/>
            </a:solidFill>
            <a:round/>
          </a:ln>
        </p:spPr>
        <p:txBody>
          <a:bodyPr lIns="91440" tIns="91440" rIns="91440" bIns="91440"/>
          <a:lstStyle/>
          <a:p>
            <a:pPr lvl="0">
              <a:lnSpc>
                <a:spcPct val="90000"/>
              </a:lnSpc>
              <a:tabLst/>
              <a:defRPr sz="1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7" name="Milestone name…"/>
          <p:cNvSpPr txBox="1">
            <a:spLocks noGrp="1"/>
          </p:cNvSpPr>
          <p:nvPr>
            <p:ph type="body" sz="quarter" idx="33"/>
          </p:nvPr>
        </p:nvSpPr>
        <p:spPr>
          <a:xfrm>
            <a:off x="18295384" y="7170905"/>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98" name="Callout"/>
          <p:cNvSpPr>
            <a:spLocks noGrp="1"/>
          </p:cNvSpPr>
          <p:nvPr>
            <p:ph type="body" sz="quarter" idx="34"/>
          </p:nvPr>
        </p:nvSpPr>
        <p:spPr>
          <a:xfrm rot="16200000" flipH="1">
            <a:off x="19584961" y="8261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499" name="Milestone name…"/>
          <p:cNvSpPr txBox="1">
            <a:spLocks noGrp="1"/>
          </p:cNvSpPr>
          <p:nvPr>
            <p:ph type="body" sz="quarter" idx="35"/>
          </p:nvPr>
        </p:nvSpPr>
        <p:spPr>
          <a:xfrm>
            <a:off x="18295384" y="10218908"/>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0" name="Callout"/>
          <p:cNvSpPr>
            <a:spLocks noGrp="1"/>
          </p:cNvSpPr>
          <p:nvPr>
            <p:ph type="body" sz="quarter" idx="36"/>
          </p:nvPr>
        </p:nvSpPr>
        <p:spPr>
          <a:xfrm rot="16200000" flipH="1">
            <a:off x="13759136" y="8261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1" name="Milestone name…"/>
          <p:cNvSpPr txBox="1">
            <a:spLocks noGrp="1"/>
          </p:cNvSpPr>
          <p:nvPr>
            <p:ph type="body" sz="quarter" idx="37"/>
          </p:nvPr>
        </p:nvSpPr>
        <p:spPr>
          <a:xfrm>
            <a:off x="12469559" y="10218906"/>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2" name="Callout"/>
          <p:cNvSpPr>
            <a:spLocks noGrp="1"/>
          </p:cNvSpPr>
          <p:nvPr>
            <p:ph type="body" sz="quarter" idx="38"/>
          </p:nvPr>
        </p:nvSpPr>
        <p:spPr>
          <a:xfrm rot="16200000" flipH="1">
            <a:off x="7933311" y="8261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3" name="Milestone name…"/>
          <p:cNvSpPr txBox="1">
            <a:spLocks noGrp="1"/>
          </p:cNvSpPr>
          <p:nvPr>
            <p:ph type="body" sz="quarter" idx="39"/>
          </p:nvPr>
        </p:nvSpPr>
        <p:spPr>
          <a:xfrm>
            <a:off x="6643734" y="10218906"/>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504" name="Callout"/>
          <p:cNvSpPr>
            <a:spLocks noGrp="1"/>
          </p:cNvSpPr>
          <p:nvPr>
            <p:ph type="body" sz="quarter" idx="40"/>
          </p:nvPr>
        </p:nvSpPr>
        <p:spPr>
          <a:xfrm rot="16200000" flipH="1">
            <a:off x="2107486" y="8261675"/>
            <a:ext cx="2694520" cy="5545333"/>
          </a:xfrm>
          <a:custGeom>
            <a:avLst/>
            <a:gdLst/>
            <a:ahLst/>
            <a:cxnLst>
              <a:cxn ang="0">
                <a:pos x="wd2" y="hd2"/>
              </a:cxn>
              <a:cxn ang="5400000">
                <a:pos x="wd2" y="hd2"/>
              </a:cxn>
              <a:cxn ang="10800000">
                <a:pos x="wd2" y="hd2"/>
              </a:cxn>
              <a:cxn ang="16200000">
                <a:pos x="wd2" y="hd2"/>
              </a:cxn>
            </a:cxnLst>
            <a:rect l="0" t="0" r="r" b="b"/>
            <a:pathLst>
              <a:path w="21600" h="21600" extrusionOk="0">
                <a:moveTo>
                  <a:pt x="1917" y="0"/>
                </a:moveTo>
                <a:lnTo>
                  <a:pt x="1917" y="20565"/>
                </a:lnTo>
                <a:lnTo>
                  <a:pt x="0" y="21052"/>
                </a:lnTo>
                <a:lnTo>
                  <a:pt x="1917" y="21538"/>
                </a:lnTo>
                <a:lnTo>
                  <a:pt x="1917" y="21592"/>
                </a:lnTo>
                <a:lnTo>
                  <a:pt x="2121" y="21592"/>
                </a:lnTo>
                <a:lnTo>
                  <a:pt x="2155" y="21600"/>
                </a:lnTo>
                <a:lnTo>
                  <a:pt x="2155" y="21592"/>
                </a:lnTo>
                <a:lnTo>
                  <a:pt x="21600" y="21592"/>
                </a:lnTo>
                <a:lnTo>
                  <a:pt x="21600" y="0"/>
                </a:lnTo>
                <a:lnTo>
                  <a:pt x="1917" y="0"/>
                </a:lnTo>
                <a:close/>
              </a:path>
            </a:pathLst>
          </a:custGeom>
          <a:solidFill>
            <a:srgbClr val="FFFFFF"/>
          </a:solidFill>
          <a:ln w="3175">
            <a:solidFill>
              <a:srgbClr val="2860F5"/>
            </a:solidFill>
            <a:round/>
          </a:ln>
        </p:spPr>
        <p:txBody>
          <a:bodyPr lIns="91440" tIns="91439" rIns="91439" bIns="91440"/>
          <a:lstStyle/>
          <a:p>
            <a:pPr lvl="0">
              <a:lnSpc>
                <a:spcPct val="90000"/>
              </a:lnSpc>
              <a:tabLst/>
              <a:defRPr sz="17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05" name="Milestone name…"/>
          <p:cNvSpPr txBox="1">
            <a:spLocks noGrp="1"/>
          </p:cNvSpPr>
          <p:nvPr>
            <p:ph type="body" sz="quarter" idx="41"/>
          </p:nvPr>
        </p:nvSpPr>
        <p:spPr>
          <a:xfrm>
            <a:off x="817909" y="10218906"/>
            <a:ext cx="5134893" cy="461663"/>
          </a:xfrm>
          <a:prstGeom prst="rect">
            <a:avLst/>
          </a:prstGeom>
        </p:spPr>
        <p:txBody>
          <a:bodyPr lIns="45719" tIns="45719" rIns="45719" bIns="45719">
            <a:spAutoFit/>
          </a:bodyPr>
          <a:lstStyle>
            <a:lvl1pPr>
              <a:buClr>
                <a:schemeClr val="tx1"/>
              </a:buClr>
              <a:defRPr/>
            </a:lvl1pPr>
            <a:lvl2pPr>
              <a:buClr>
                <a:schemeClr val="tx1"/>
              </a:buClr>
              <a:defRPr/>
            </a:lvl2pPr>
            <a:lvl3pPr>
              <a:buClr>
                <a:schemeClr val="tx1"/>
              </a:buClr>
              <a:defRPr/>
            </a:lvl3pPr>
          </a:lstStyle>
          <a:p>
            <a:pPr lvl="0">
              <a:spcBef>
                <a:spcPts val="0"/>
              </a:spcBef>
              <a:defRPr sz="800">
                <a:solidFill>
                  <a:srgbClr val="000000"/>
                </a:solidFill>
                <a:latin typeface="IBM Plex Sans Medium"/>
                <a:ea typeface="IBM Plex Sans Medium"/>
                <a:cs typeface="IBM Plex Sans Medium"/>
                <a:sym typeface="IBM Plex Sans Medium"/>
              </a:defRPr>
            </a:pPr>
            <a:r>
              <a:rPr lang="en-US"/>
              <a:t>Click to edit Master text styles</a:t>
            </a:r>
          </a:p>
          <a:p>
            <a:pPr lvl="1">
              <a:spcBef>
                <a:spcPts val="0"/>
              </a:spcBef>
              <a:defRPr sz="800">
                <a:solidFill>
                  <a:srgbClr val="000000"/>
                </a:solidFill>
                <a:latin typeface="IBM Plex Sans Medium"/>
                <a:ea typeface="IBM Plex Sans Medium"/>
                <a:cs typeface="IBM Plex Sans Medium"/>
                <a:sym typeface="IBM Plex Sans Medium"/>
              </a:defRPr>
            </a:pPr>
            <a:r>
              <a:rPr lang="en-US"/>
              <a:t>Second level</a:t>
            </a:r>
          </a:p>
          <a:p>
            <a:pPr lvl="2">
              <a:spcBef>
                <a:spcPts val="0"/>
              </a:spcBef>
              <a:defRPr sz="800">
                <a:solidFill>
                  <a:srgbClr val="000000"/>
                </a:solidFill>
                <a:latin typeface="IBM Plex Sans Medium"/>
                <a:ea typeface="IBM Plex Sans Medium"/>
                <a:cs typeface="IBM Plex Sans Medium"/>
                <a:sym typeface="IBM Plex Sans Medium"/>
              </a:defRPr>
            </a:pPr>
            <a:r>
              <a:rPr lang="en-US"/>
              <a:t>Third level</a:t>
            </a:r>
          </a:p>
        </p:txBody>
      </p:sp>
      <p:sp>
        <p:nvSpPr>
          <p:cNvPr id="4" name="Rectangle 3">
            <a:extLst>
              <a:ext uri="{FF2B5EF4-FFF2-40B4-BE49-F238E27FC236}">
                <a16:creationId xmlns:a16="http://schemas.microsoft.com/office/drawing/2014/main" id="{EA6F809D-2105-3D4C-A44B-27B983C0CCED}"/>
              </a:ext>
            </a:extLst>
          </p:cNvPr>
          <p:cNvSpPr/>
          <p:nvPr userDrawn="1"/>
        </p:nvSpPr>
        <p:spPr bwMode="auto">
          <a:xfrm>
            <a:off x="18640005" y="1527029"/>
            <a:ext cx="268259" cy="268224"/>
          </a:xfrm>
          <a:prstGeom prst="rect">
            <a:avLst/>
          </a:prstGeom>
          <a:solidFill>
            <a:schemeClr val="bg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43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rgbClr val="191919"/>
              </a:solidFill>
              <a:effectLst/>
              <a:latin typeface="IBM Plex Sans" panose="020B0503050203000203" pitchFamily="34" charset="0"/>
            </a:endParaRPr>
          </a:p>
        </p:txBody>
      </p:sp>
      <p:sp>
        <p:nvSpPr>
          <p:cNvPr id="83" name="Rectangle 82">
            <a:extLst>
              <a:ext uri="{FF2B5EF4-FFF2-40B4-BE49-F238E27FC236}">
                <a16:creationId xmlns:a16="http://schemas.microsoft.com/office/drawing/2014/main" id="{309BD100-828D-644C-9DB5-04D9CA61A960}"/>
              </a:ext>
            </a:extLst>
          </p:cNvPr>
          <p:cNvSpPr/>
          <p:nvPr userDrawn="1"/>
        </p:nvSpPr>
        <p:spPr bwMode="auto">
          <a:xfrm>
            <a:off x="20492001" y="1527029"/>
            <a:ext cx="268259" cy="268224"/>
          </a:xfrm>
          <a:prstGeom prst="rect">
            <a:avLst/>
          </a:prstGeom>
          <a:solidFill>
            <a:schemeClr val="accent1"/>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43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rgbClr val="191919"/>
              </a:solidFill>
              <a:effectLst/>
              <a:latin typeface="IBM Plex Sans" panose="020B0503050203000203" pitchFamily="34" charset="0"/>
            </a:endParaRPr>
          </a:p>
        </p:txBody>
      </p:sp>
      <p:sp>
        <p:nvSpPr>
          <p:cNvPr id="84" name="Rectangle 83">
            <a:extLst>
              <a:ext uri="{FF2B5EF4-FFF2-40B4-BE49-F238E27FC236}">
                <a16:creationId xmlns:a16="http://schemas.microsoft.com/office/drawing/2014/main" id="{F4BC782A-6E9C-FC41-8960-378751D07AA6}"/>
              </a:ext>
            </a:extLst>
          </p:cNvPr>
          <p:cNvSpPr/>
          <p:nvPr userDrawn="1"/>
        </p:nvSpPr>
        <p:spPr bwMode="auto">
          <a:xfrm>
            <a:off x="22628589" y="1527029"/>
            <a:ext cx="268259" cy="268224"/>
          </a:xfrm>
          <a:prstGeom prst="rect">
            <a:avLst/>
          </a:prstGeom>
          <a:solidFill>
            <a:schemeClr val="accent3"/>
          </a:solidFill>
          <a:ln w="3175">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marL="0" marR="0" indent="0" algn="l" defTabSz="243843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rgbClr val="191919"/>
              </a:solidFill>
              <a:effectLst/>
              <a:latin typeface="IBM Plex Sans" panose="020B0503050203000203" pitchFamily="34" charset="0"/>
            </a:endParaRPr>
          </a:p>
        </p:txBody>
      </p:sp>
    </p:spTree>
    <p:extLst>
      <p:ext uri="{BB962C8B-B14F-4D97-AF65-F5344CB8AC3E}">
        <p14:creationId xmlns:p14="http://schemas.microsoft.com/office/powerpoint/2010/main" val="22434785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x" preserve="1">
  <p:cSld name="title, text (1/4), pyramid">
    <p:bg>
      <p:bgPr>
        <a:solidFill>
          <a:srgbClr val="F2F3F8"/>
        </a:solidFill>
        <a:effectLst/>
      </p:bgPr>
    </p:bg>
    <p:spTree>
      <p:nvGrpSpPr>
        <p:cNvPr id="1" name=""/>
        <p:cNvGrpSpPr/>
        <p:nvPr/>
      </p:nvGrpSpPr>
      <p:grpSpPr>
        <a:xfrm>
          <a:off x="0" y="0"/>
          <a:ext cx="0" cy="0"/>
          <a:chOff x="0" y="0"/>
          <a:chExt cx="0" cy="0"/>
        </a:xfrm>
      </p:grpSpPr>
      <p:sp>
        <p:nvSpPr>
          <p:cNvPr id="512" name="AutoShape 6"/>
          <p:cNvSpPr>
            <a:spLocks noGrp="1"/>
          </p:cNvSpPr>
          <p:nvPr>
            <p:ph type="body" idx="13"/>
          </p:nvPr>
        </p:nvSpPr>
        <p:spPr>
          <a:xfrm>
            <a:off x="5485818" y="660399"/>
            <a:ext cx="13415539" cy="11931533"/>
          </a:xfrm>
          <a:prstGeom prst="triangle">
            <a:avLst/>
          </a:prstGeom>
          <a:solidFill>
            <a:srgbClr val="000000"/>
          </a:solidFill>
        </p:spPr>
        <p:txBody>
          <a:bodyPr lIns="91439" tIns="91439" rIns="91439" bIns="91439"/>
          <a:lstStyle>
            <a:lvl1pPr>
              <a:defRPr>
                <a:solidFill>
                  <a:schemeClr val="bg1"/>
                </a:solidFill>
              </a:defRPr>
            </a:lvl1pPr>
          </a:lstStyle>
          <a:p>
            <a:pPr lvl="0" algn="ctr" defTabSz="1828823">
              <a:lnSpc>
                <a:spcPct val="90000"/>
              </a:lnSpc>
              <a:spcBef>
                <a:spcPts val="2133"/>
              </a:spcBef>
              <a:tabLst/>
              <a:defRPr sz="9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513" name="AutoShape 3"/>
          <p:cNvSpPr>
            <a:spLocks noGrp="1"/>
          </p:cNvSpPr>
          <p:nvPr>
            <p:ph type="body" sz="quarter" idx="14"/>
          </p:nvPr>
        </p:nvSpPr>
        <p:spPr>
          <a:xfrm rot="10800000">
            <a:off x="8857840" y="6626160"/>
            <a:ext cx="6698091" cy="5965771"/>
          </a:xfrm>
          <a:prstGeom prst="triangle">
            <a:avLst/>
          </a:prstGeom>
          <a:solidFill>
            <a:schemeClr val="accent2"/>
          </a:solidFill>
        </p:spPr>
        <p:txBody>
          <a:bodyPr lIns="91439" tIns="91439" rIns="91439" bIns="91439" anchor="ctr"/>
          <a:lstStyle>
            <a:lvl1pPr>
              <a:defRPr b="0" i="0">
                <a:solidFill>
                  <a:schemeClr val="bg1"/>
                </a:solidFill>
                <a:latin typeface="IBM Plex Sans" panose="020B0503050203000203" pitchFamily="34" charset="0"/>
              </a:defRPr>
            </a:lvl1pPr>
          </a:lstStyle>
          <a:p>
            <a:pPr lvl="0" algn="ctr" defTabSz="1828823">
              <a:lnSpc>
                <a:spcPct val="90000"/>
              </a:lnSpc>
              <a:spcBef>
                <a:spcPts val="2133"/>
              </a:spcBef>
              <a:tabLst/>
              <a:defRPr sz="900">
                <a:solidFill>
                  <a:srgbClr val="000000"/>
                </a:solidFill>
                <a:latin typeface="IBM Plex Sans ExtraLight"/>
                <a:ea typeface="IBM Plex Sans ExtraLight"/>
                <a:cs typeface="IBM Plex Sans ExtraLight"/>
                <a:sym typeface="IBM Plex Sans ExtraLight"/>
              </a:defRPr>
            </a:pPr>
            <a:r>
              <a:rPr lang="en-US"/>
              <a:t>Click to edit Master text styles</a:t>
            </a:r>
          </a:p>
        </p:txBody>
      </p:sp>
      <p:sp>
        <p:nvSpPr>
          <p:cNvPr id="514" name="Body Level One…"/>
          <p:cNvSpPr txBox="1">
            <a:spLocks noGrp="1"/>
          </p:cNvSpPr>
          <p:nvPr>
            <p:ph type="body" sz="quarter" idx="1"/>
          </p:nvPr>
        </p:nvSpPr>
        <p:spPr>
          <a:xfrm>
            <a:off x="512129" y="3608833"/>
            <a:ext cx="5051194" cy="8015901"/>
          </a:xfrm>
          <a:prstGeom prst="rect">
            <a:avLst/>
          </a:prstGeom>
        </p:spPr>
        <p:txBody>
          <a:bodyPr/>
          <a:lstStyle>
            <a:lvl1pPr>
              <a:buClr>
                <a:schemeClr val="tx1"/>
              </a:buClr>
              <a:defRPr>
                <a:solidFill>
                  <a:srgbClr val="000000"/>
                </a:solidFill>
              </a:defRPr>
            </a:lvl1pPr>
            <a:lvl2pPr marL="335906" indent="-335906">
              <a:buClr>
                <a:schemeClr val="tx1"/>
              </a:buClr>
              <a:defRPr>
                <a:solidFill>
                  <a:srgbClr val="000000"/>
                </a:solidFill>
              </a:defRPr>
            </a:lvl2pPr>
            <a:lvl3pPr marL="814450" indent="-276811">
              <a:buClr>
                <a:schemeClr val="tx1"/>
              </a:buClr>
              <a:defRPr>
                <a:solidFill>
                  <a:srgbClr val="000000"/>
                </a:solidFill>
              </a:defRPr>
            </a:lvl3pPr>
            <a:lvl4pPr marL="1539395" indent="-379447">
              <a:buClr>
                <a:schemeClr val="tx1"/>
              </a:buClr>
              <a:defRPr>
                <a:solidFill>
                  <a:srgbClr val="000000"/>
                </a:solidFill>
              </a:defRPr>
            </a:lvl4pPr>
            <a:lvl5pPr marL="2020793" indent="-335906">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15" name="Slide Number"/>
          <p:cNvSpPr txBox="1">
            <a:spLocks noGrp="1"/>
          </p:cNvSpPr>
          <p:nvPr>
            <p:ph type="sldNum" sz="quarter" idx="2"/>
          </p:nvPr>
        </p:nvSpPr>
        <p:spPr>
          <a:prstGeom prst="rect">
            <a:avLst/>
          </a:prstGeom>
        </p:spPr>
        <p:txBody>
          <a:bodyPr/>
          <a:lstStyle>
            <a:lvl1pPr>
              <a:defRPr>
                <a:solidFill>
                  <a:schemeClr val="tx1"/>
                </a:solidFill>
              </a:defRPr>
            </a:lvl1pPr>
          </a:lstStyle>
          <a:p>
            <a:fld id="{86CB4B4D-7CA3-9044-876B-883B54F8677D}" type="slidenum">
              <a:rPr lang="en-US" smtClean="0"/>
              <a:pPr/>
              <a:t>‹#›</a:t>
            </a:fld>
            <a:endParaRPr lang="en-US" dirty="0"/>
          </a:p>
        </p:txBody>
      </p:sp>
      <p:sp>
        <p:nvSpPr>
          <p:cNvPr id="516" name="Title Text"/>
          <p:cNvSpPr txBox="1">
            <a:spLocks noGrp="1"/>
          </p:cNvSpPr>
          <p:nvPr>
            <p:ph type="title"/>
          </p:nvPr>
        </p:nvSpPr>
        <p:spPr>
          <a:xfrm>
            <a:off x="473822" y="449376"/>
            <a:ext cx="9291183" cy="1682496"/>
          </a:xfrm>
          <a:prstGeom prst="rect">
            <a:avLst/>
          </a:prstGeom>
        </p:spPr>
        <p:txBody>
          <a:bodyPr/>
          <a:lstStyle>
            <a:lvl1pPr>
              <a:defRPr>
                <a:solidFill>
                  <a:schemeClr val="tx1"/>
                </a:solidFill>
              </a:defRPr>
            </a:lvl1pPr>
          </a:lstStyle>
          <a:p>
            <a:r>
              <a:rPr lang="en-US"/>
              <a:t>Click to edit Master title style</a:t>
            </a:r>
            <a:endParaRPr dirty="0"/>
          </a:p>
        </p:txBody>
      </p:sp>
      <p:sp>
        <p:nvSpPr>
          <p:cNvPr id="517" name="Text Box 7"/>
          <p:cNvSpPr txBox="1">
            <a:spLocks noGrp="1"/>
          </p:cNvSpPr>
          <p:nvPr>
            <p:ph type="body" sz="quarter" idx="15"/>
          </p:nvPr>
        </p:nvSpPr>
        <p:spPr>
          <a:xfrm>
            <a:off x="10726645" y="8201391"/>
            <a:ext cx="2990965" cy="609603"/>
          </a:xfrm>
          <a:prstGeom prst="rect">
            <a:avLst/>
          </a:prstGeom>
        </p:spPr>
        <p:txBody>
          <a:bodyPr lIns="0" tIns="0" rIns="0" bIns="0"/>
          <a:lstStyle>
            <a:lvl1pPr algn="ctr" defTabSz="1828823">
              <a:spcBef>
                <a:spcPts val="1600"/>
              </a:spcBef>
              <a:defRPr sz="2667"/>
            </a:lvl1pPr>
          </a:lstStyle>
          <a:p>
            <a:pPr lvl="0"/>
            <a:r>
              <a:rPr lang="en-US"/>
              <a:t>Click to edit Master text styles</a:t>
            </a:r>
          </a:p>
        </p:txBody>
      </p:sp>
      <p:sp>
        <p:nvSpPr>
          <p:cNvPr id="518" name="AutoShape 4"/>
          <p:cNvSpPr txBox="1">
            <a:spLocks noGrp="1"/>
          </p:cNvSpPr>
          <p:nvPr>
            <p:ph type="body" sz="quarter" idx="16"/>
          </p:nvPr>
        </p:nvSpPr>
        <p:spPr>
          <a:xfrm>
            <a:off x="11280813" y="3593519"/>
            <a:ext cx="1853425" cy="609603"/>
          </a:xfrm>
          <a:prstGeom prst="rect">
            <a:avLst/>
          </a:prstGeom>
        </p:spPr>
        <p:txBody>
          <a:bodyPr/>
          <a:lstStyle>
            <a:lvl1pPr algn="ctr" defTabSz="1828823">
              <a:spcBef>
                <a:spcPts val="1600"/>
              </a:spcBef>
              <a:defRPr sz="2667"/>
            </a:lvl1pPr>
          </a:lstStyle>
          <a:p>
            <a:pPr lvl="0"/>
            <a:r>
              <a:rPr lang="en-US"/>
              <a:t>Click to edit Master text styles</a:t>
            </a:r>
          </a:p>
        </p:txBody>
      </p:sp>
      <p:sp>
        <p:nvSpPr>
          <p:cNvPr id="519" name="AutoShape 4"/>
          <p:cNvSpPr txBox="1">
            <a:spLocks noGrp="1"/>
          </p:cNvSpPr>
          <p:nvPr>
            <p:ph type="body" sz="quarter" idx="17"/>
          </p:nvPr>
        </p:nvSpPr>
        <p:spPr>
          <a:xfrm>
            <a:off x="7929523" y="9639743"/>
            <a:ext cx="1849403" cy="609603"/>
          </a:xfrm>
          <a:prstGeom prst="rect">
            <a:avLst/>
          </a:prstGeom>
        </p:spPr>
        <p:txBody>
          <a:bodyPr/>
          <a:lstStyle>
            <a:lvl1pPr algn="ctr" defTabSz="1828823">
              <a:spcBef>
                <a:spcPts val="1600"/>
              </a:spcBef>
              <a:defRPr sz="2667"/>
            </a:lvl1pPr>
          </a:lstStyle>
          <a:p>
            <a:pPr lvl="0"/>
            <a:r>
              <a:rPr lang="en-US"/>
              <a:t>Click to edit Master text styles</a:t>
            </a:r>
          </a:p>
        </p:txBody>
      </p:sp>
      <p:sp>
        <p:nvSpPr>
          <p:cNvPr id="520" name="AutoShape 5"/>
          <p:cNvSpPr txBox="1">
            <a:spLocks noGrp="1"/>
          </p:cNvSpPr>
          <p:nvPr>
            <p:ph type="body" sz="quarter" idx="18"/>
          </p:nvPr>
        </p:nvSpPr>
        <p:spPr>
          <a:xfrm>
            <a:off x="14752617" y="9639743"/>
            <a:ext cx="1853425" cy="609603"/>
          </a:xfrm>
          <a:prstGeom prst="rect">
            <a:avLst/>
          </a:prstGeom>
        </p:spPr>
        <p:txBody>
          <a:bodyPr/>
          <a:lstStyle>
            <a:lvl1pPr algn="ctr" defTabSz="1828823">
              <a:spcBef>
                <a:spcPts val="1600"/>
              </a:spcBef>
              <a:defRPr sz="2667"/>
            </a:lvl1pPr>
          </a:lstStyle>
          <a:p>
            <a:pPr lvl="0"/>
            <a:r>
              <a:rPr lang="en-US"/>
              <a:t>Click to edit Master text styles</a:t>
            </a:r>
          </a:p>
        </p:txBody>
      </p:sp>
      <p:sp>
        <p:nvSpPr>
          <p:cNvPr id="2" name="Footer Placeholder 1">
            <a:extLst>
              <a:ext uri="{FF2B5EF4-FFF2-40B4-BE49-F238E27FC236}">
                <a16:creationId xmlns:a16="http://schemas.microsoft.com/office/drawing/2014/main" id="{7685F4B5-1CF3-0E4F-BFAC-EFEA8BE92098}"/>
              </a:ext>
            </a:extLst>
          </p:cNvPr>
          <p:cNvSpPr>
            <a:spLocks noGrp="1"/>
          </p:cNvSpPr>
          <p:nvPr>
            <p:ph type="ftr" sz="quarter" idx="19"/>
          </p:nvPr>
        </p:nvSpPr>
        <p:spPr/>
        <p:txBody>
          <a:bodyPr/>
          <a:lstStyle>
            <a:lvl1pPr>
              <a:defRPr>
                <a:solidFill>
                  <a:schemeClr val="tx1"/>
                </a:solidFill>
              </a:defRPr>
            </a:lvl1pPr>
          </a:lstStyle>
          <a:p>
            <a:r>
              <a:rPr lang="en-US"/>
              <a:t>IBM Security</a:t>
            </a:r>
            <a:endParaRPr lang="en-US" dirty="0"/>
          </a:p>
        </p:txBody>
      </p:sp>
    </p:spTree>
    <p:extLst>
      <p:ext uri="{BB962C8B-B14F-4D97-AF65-F5344CB8AC3E}">
        <p14:creationId xmlns:p14="http://schemas.microsoft.com/office/powerpoint/2010/main" val="7325655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507558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able Placeholder 5">
            <a:extLst>
              <a:ext uri="{FF2B5EF4-FFF2-40B4-BE49-F238E27FC236}">
                <a16:creationId xmlns:a16="http://schemas.microsoft.com/office/drawing/2014/main" id="{8A87D419-81BD-4340-82A3-A011578E2747}"/>
              </a:ext>
            </a:extLst>
          </p:cNvPr>
          <p:cNvSpPr>
            <a:spLocks noGrp="1"/>
          </p:cNvSpPr>
          <p:nvPr>
            <p:ph type="tbl" sz="quarter" idx="12"/>
          </p:nvPr>
        </p:nvSpPr>
        <p:spPr>
          <a:xfrm>
            <a:off x="6656984" y="546100"/>
            <a:ext cx="17192404" cy="11078632"/>
          </a:xfrm>
        </p:spPr>
        <p:txBody>
          <a:bodyPr/>
          <a:lstStyle>
            <a:lvl1pPr>
              <a:defRPr>
                <a:solidFill>
                  <a:schemeClr val="tx1"/>
                </a:solidFill>
              </a:defRPr>
            </a:lvl1pPr>
          </a:lstStyle>
          <a:p>
            <a:r>
              <a:rPr lang="en-US" dirty="0"/>
              <a:t>Click icon to add table</a:t>
            </a:r>
          </a:p>
        </p:txBody>
      </p:sp>
    </p:spTree>
    <p:extLst>
      <p:ext uri="{BB962C8B-B14F-4D97-AF65-F5344CB8AC3E}">
        <p14:creationId xmlns:p14="http://schemas.microsoft.com/office/powerpoint/2010/main" val="1963109310"/>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2" y="449376"/>
            <a:ext cx="172661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12523" y="3598207"/>
            <a:ext cx="11141181" cy="802229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477961" y="3508467"/>
            <a:ext cx="11196695" cy="8116267"/>
          </a:xfrm>
        </p:spPr>
        <p:txBody>
          <a:bodyPr/>
          <a:lstStyle>
            <a:lvl1pPr>
              <a:defRPr sz="6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1101218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74945124"/>
      </p:ext>
    </p:extLst>
  </p:cSld>
  <p:clrMapOvr>
    <a:masterClrMapping/>
  </p:clrMapOvr>
  <p:transition spd="slow">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pic>
        <p:nvPicPr>
          <p:cNvPr id="11" name="Picture 4" descr="Picture 4">
            <a:extLst>
              <a:ext uri="{FF2B5EF4-FFF2-40B4-BE49-F238E27FC236}">
                <a16:creationId xmlns:a16="http://schemas.microsoft.com/office/drawing/2014/main" id="{EF05A6F0-ED41-8D46-B0FE-712BC2E23FA3}"/>
              </a:ext>
            </a:extLst>
          </p:cNvPr>
          <p:cNvPicPr>
            <a:picLocks noChangeAspect="1"/>
          </p:cNvPicPr>
          <p:nvPr userDrawn="1"/>
        </p:nvPicPr>
        <p:blipFill>
          <a:blip r:embed="rId2"/>
          <a:srcRect l="20000" t="37121" b="22795"/>
          <a:stretch>
            <a:fillRect/>
          </a:stretch>
        </p:blipFill>
        <p:spPr>
          <a:xfrm flipH="1">
            <a:off x="0" y="-1"/>
            <a:ext cx="24387170" cy="6874936"/>
          </a:xfrm>
          <a:prstGeom prst="rect">
            <a:avLst/>
          </a:prstGeom>
          <a:ln w="12700">
            <a:miter lim="400000"/>
          </a:ln>
        </p:spPr>
      </p:pic>
      <p:sp>
        <p:nvSpPr>
          <p:cNvPr id="9" name="Content Placeholder 5"/>
          <p:cNvSpPr>
            <a:spLocks noGrp="1"/>
          </p:cNvSpPr>
          <p:nvPr>
            <p:ph sz="quarter" idx="17"/>
          </p:nvPr>
        </p:nvSpPr>
        <p:spPr>
          <a:xfrm>
            <a:off x="12193587" y="6870352"/>
            <a:ext cx="6096794" cy="6862235"/>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0" name="Content Placeholder 10"/>
          <p:cNvSpPr>
            <a:spLocks noGrp="1"/>
          </p:cNvSpPr>
          <p:nvPr>
            <p:ph sz="quarter" idx="18"/>
          </p:nvPr>
        </p:nvSpPr>
        <p:spPr>
          <a:xfrm>
            <a:off x="18290381" y="6870352"/>
            <a:ext cx="6096794" cy="6862235"/>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2" name="Content Placeholder 13"/>
          <p:cNvSpPr>
            <a:spLocks noGrp="1"/>
          </p:cNvSpPr>
          <p:nvPr>
            <p:ph sz="quarter" idx="19"/>
          </p:nvPr>
        </p:nvSpPr>
        <p:spPr>
          <a:xfrm>
            <a:off x="6096796" y="6870353"/>
            <a:ext cx="6096794" cy="6862232"/>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13" name="Content Placeholder 6"/>
          <p:cNvSpPr>
            <a:spLocks noGrp="1"/>
          </p:cNvSpPr>
          <p:nvPr>
            <p:ph sz="quarter" idx="20"/>
          </p:nvPr>
        </p:nvSpPr>
        <p:spPr>
          <a:xfrm>
            <a:off x="0" y="6870353"/>
            <a:ext cx="6096794" cy="6862232"/>
          </a:xfrm>
          <a:solidFill>
            <a:schemeClr val="bg2"/>
          </a:solidFill>
          <a:ln w="19050">
            <a:solidFill>
              <a:schemeClr val="bg2"/>
            </a:solidFill>
          </a:ln>
        </p:spPr>
        <p:txBody>
          <a:bodyPr lIns="192024" tIns="201168" rIns="192024"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473822" y="449376"/>
            <a:ext cx="17266120" cy="1682496"/>
          </a:xfrm>
          <a:noFill/>
          <a:ln>
            <a:noFill/>
          </a:ln>
        </p:spPr>
        <p:txBody>
          <a:bodyPr lIns="0" tIns="0" rIns="0" bIns="0"/>
          <a:lstStyle>
            <a:lvl1pPr>
              <a:defRPr sz="64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grpSp>
        <p:nvGrpSpPr>
          <p:cNvPr id="14" name="Group 11">
            <a:extLst>
              <a:ext uri="{FF2B5EF4-FFF2-40B4-BE49-F238E27FC236}">
                <a16:creationId xmlns:a16="http://schemas.microsoft.com/office/drawing/2014/main" id="{FE67721E-AEDF-ED42-A671-5ED2F49F58AD}"/>
              </a:ext>
            </a:extLst>
          </p:cNvPr>
          <p:cNvGrpSpPr/>
          <p:nvPr userDrawn="1"/>
        </p:nvGrpSpPr>
        <p:grpSpPr>
          <a:xfrm>
            <a:off x="6096795" y="7469204"/>
            <a:ext cx="12193590" cy="4513496"/>
            <a:chOff x="0" y="0"/>
            <a:chExt cx="4572000" cy="1692559"/>
          </a:xfrm>
        </p:grpSpPr>
        <p:sp>
          <p:nvSpPr>
            <p:cNvPr id="15" name="Straight Connector 12">
              <a:extLst>
                <a:ext uri="{FF2B5EF4-FFF2-40B4-BE49-F238E27FC236}">
                  <a16:creationId xmlns:a16="http://schemas.microsoft.com/office/drawing/2014/main" id="{386C039D-69AA-E846-8340-A0E60E14F47C}"/>
                </a:ext>
              </a:extLst>
            </p:cNvPr>
            <p:cNvSpPr/>
            <p:nvPr/>
          </p:nvSpPr>
          <p:spPr>
            <a:xfrm flipH="1">
              <a:off x="-1" y="-1"/>
              <a:ext cx="2"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6" name="Straight Connector 14">
              <a:extLst>
                <a:ext uri="{FF2B5EF4-FFF2-40B4-BE49-F238E27FC236}">
                  <a16:creationId xmlns:a16="http://schemas.microsoft.com/office/drawing/2014/main" id="{69949513-ED98-5C4F-93FA-A6CDA0B167ED}"/>
                </a:ext>
              </a:extLst>
            </p:cNvPr>
            <p:cNvSpPr/>
            <p:nvPr/>
          </p:nvSpPr>
          <p:spPr>
            <a:xfrm flipH="1">
              <a:off x="2285999"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7" name="Straight Connector 15">
              <a:extLst>
                <a:ext uri="{FF2B5EF4-FFF2-40B4-BE49-F238E27FC236}">
                  <a16:creationId xmlns:a16="http://schemas.microsoft.com/office/drawing/2014/main" id="{C0BA59D2-0C57-E149-8F49-5A6285D140CD}"/>
                </a:ext>
              </a:extLst>
            </p:cNvPr>
            <p:cNvSpPr/>
            <p:nvPr/>
          </p:nvSpPr>
          <p:spPr>
            <a:xfrm>
              <a:off x="4572000" y="-1"/>
              <a:ext cx="1" cy="1692560"/>
            </a:xfrm>
            <a:prstGeom prst="line">
              <a:avLst/>
            </a:prstGeom>
            <a:noFill/>
            <a:ln w="3175" cap="flat">
              <a:solidFill>
                <a:schemeClr val="accent6">
                  <a:lumOff val="8725"/>
                </a:schemeClr>
              </a:solidFill>
              <a:prstDash val="solid"/>
              <a:round/>
            </a:ln>
            <a:effectLst/>
          </p:spPr>
          <p:txBody>
            <a:bodyPr wrap="square" lIns="45719" tIns="45719" rIns="45719" bIns="4571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grpSp>
    </p:spTree>
    <p:extLst>
      <p:ext uri="{BB962C8B-B14F-4D97-AF65-F5344CB8AC3E}">
        <p14:creationId xmlns:p14="http://schemas.microsoft.com/office/powerpoint/2010/main" val="238624244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3587" y="0"/>
            <a:ext cx="12193588" cy="13716000"/>
          </a:xfrm>
        </p:spPr>
        <p:txBody>
          <a:bodyPr lIns="0" tIns="0" rIns="0" bIns="0"/>
          <a:lstStyle>
            <a:lvl1pPr>
              <a:defRPr>
                <a:solidFill>
                  <a:schemeClr val="tx1"/>
                </a:solidFill>
              </a:defRPr>
            </a:lvl1pPr>
          </a:lstStyle>
          <a:p>
            <a:r>
              <a:rPr lang="en-US" dirty="0"/>
              <a:t>Click icon to add picture</a:t>
            </a:r>
          </a:p>
        </p:txBody>
      </p:sp>
      <p:sp>
        <p:nvSpPr>
          <p:cNvPr id="2" name="Title 1"/>
          <p:cNvSpPr>
            <a:spLocks noGrp="1"/>
          </p:cNvSpPr>
          <p:nvPr>
            <p:ph type="title"/>
          </p:nvPr>
        </p:nvSpPr>
        <p:spPr>
          <a:xfrm>
            <a:off x="473822" y="449376"/>
            <a:ext cx="11147985"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4824" y="3600367"/>
            <a:ext cx="5040032" cy="8028120"/>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20086" y="3628435"/>
            <a:ext cx="5040032" cy="8000053"/>
          </a:xfrm>
        </p:spPr>
        <p:txBody>
          <a:bodyPr/>
          <a:lstStyle>
            <a:lvl1pPr>
              <a:buClr>
                <a:schemeClr val="tx1"/>
              </a:buClr>
              <a:defRPr sz="2667">
                <a:solidFill>
                  <a:schemeClr val="tx1"/>
                </a:solidFill>
              </a:defRPr>
            </a:lvl1pPr>
            <a:lvl2pPr>
              <a:buClr>
                <a:schemeClr val="tx1"/>
              </a:buClr>
              <a:defRPr sz="2667">
                <a:solidFill>
                  <a:schemeClr val="tx1"/>
                </a:solidFill>
              </a:defRPr>
            </a:lvl2pPr>
            <a:lvl3pPr>
              <a:buClr>
                <a:schemeClr val="tx1"/>
              </a:buClr>
              <a:defRPr sz="2667">
                <a:solidFill>
                  <a:schemeClr val="tx1"/>
                </a:solidFill>
              </a:defRPr>
            </a:lvl3pPr>
            <a:lvl4pPr>
              <a:buClr>
                <a:schemeClr val="tx1"/>
              </a:buClr>
              <a:defRPr sz="2667">
                <a:solidFill>
                  <a:schemeClr val="tx1"/>
                </a:solidFill>
              </a:defRPr>
            </a:lvl4pPr>
            <a:lvl5pPr>
              <a:buClr>
                <a:schemeClr val="tx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214312"/>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2" y="449376"/>
            <a:ext cx="172661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512132" y="3600365"/>
            <a:ext cx="5048143"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17393" y="3633216"/>
            <a:ext cx="5048143" cy="8022336"/>
          </a:xfrm>
        </p:spPr>
        <p:txBody>
          <a:bodyPr/>
          <a:lstStyle>
            <a:lvl1pPr>
              <a:buClr>
                <a:schemeClr val="tx1"/>
              </a:buClr>
              <a:defRPr sz="2667">
                <a:solidFill>
                  <a:schemeClr val="tx1"/>
                </a:solidFill>
              </a:defRPr>
            </a:lvl1pPr>
            <a:lvl2pPr>
              <a:buClr>
                <a:schemeClr val="tx1"/>
              </a:buClr>
              <a:defRPr sz="2667">
                <a:solidFill>
                  <a:schemeClr val="tx1"/>
                </a:solidFill>
              </a:defRPr>
            </a:lvl2pPr>
            <a:lvl3pPr>
              <a:buClr>
                <a:schemeClr val="tx1"/>
              </a:buClr>
              <a:defRPr sz="2667">
                <a:solidFill>
                  <a:schemeClr val="tx1"/>
                </a:solidFill>
              </a:defRPr>
            </a:lvl3pPr>
            <a:lvl4pPr>
              <a:buClr>
                <a:schemeClr val="tx1"/>
              </a:buClr>
              <a:defRPr sz="2667">
                <a:solidFill>
                  <a:schemeClr val="tx1"/>
                </a:solidFill>
              </a:defRPr>
            </a:lvl4pPr>
            <a:lvl5pPr>
              <a:buClr>
                <a:schemeClr val="tx1"/>
              </a:buClr>
              <a:defRPr sz="26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10446" y="3617301"/>
            <a:ext cx="11143261" cy="8022336"/>
          </a:xfrm>
        </p:spPr>
        <p:txBody>
          <a:bodyPr/>
          <a:lstStyle>
            <a:lvl1pPr>
              <a:buClr>
                <a:schemeClr val="tx1"/>
              </a:buClr>
              <a:defRPr sz="3200">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446091"/>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text (1/2 dark background)">
    <p:bg>
      <p:bgRef idx="1001">
        <a:schemeClr val="bg2"/>
      </p:bgRef>
    </p:bg>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E7E97B81-4335-FD42-A623-A56CA142F5BE}"/>
              </a:ext>
            </a:extLst>
          </p:cNvPr>
          <p:cNvSpPr/>
          <p:nvPr userDrawn="1"/>
        </p:nvSpPr>
        <p:spPr>
          <a:xfrm>
            <a:off x="12193589" y="0"/>
            <a:ext cx="12207261" cy="13716000"/>
          </a:xfrm>
          <a:prstGeom prst="rect">
            <a:avLst/>
          </a:prstGeom>
          <a:solidFill>
            <a:schemeClr val="tx1"/>
          </a:solidFill>
          <a:ln w="12700">
            <a:miter lim="400000"/>
          </a:ln>
        </p:spPr>
        <p:txBody>
          <a:bodyPr tIns="243837" bIns="243837"/>
          <a:lstStyle/>
          <a:p>
            <a:pPr>
              <a:lnSpc>
                <a:spcPct val="90000"/>
              </a:lnSpc>
              <a:tabLst/>
              <a:defRPr sz="1600">
                <a:solidFill>
                  <a:srgbClr val="000000"/>
                </a:solidFill>
                <a:latin typeface="IBM Plex Sans ExtraLight"/>
                <a:ea typeface="IBM Plex Sans ExtraLight"/>
                <a:cs typeface="IBM Plex Sans ExtraLight"/>
                <a:sym typeface="IBM Plex Sans ExtraLight"/>
              </a:defRPr>
            </a:pPr>
            <a:endParaRPr sz="4267" dirty="0"/>
          </a:p>
        </p:txBody>
      </p:sp>
      <p:sp>
        <p:nvSpPr>
          <p:cNvPr id="2" name="Title 1"/>
          <p:cNvSpPr>
            <a:spLocks noGrp="1"/>
          </p:cNvSpPr>
          <p:nvPr>
            <p:ph type="title"/>
          </p:nvPr>
        </p:nvSpPr>
        <p:spPr>
          <a:xfrm>
            <a:off x="473823" y="449376"/>
            <a:ext cx="1119371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32" y="3600365"/>
            <a:ext cx="11147987"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2003237"/>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7"/>
            <a:ext cx="17256468" cy="167673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77547084"/>
      </p:ext>
    </p:extLst>
  </p:cSld>
  <p:clrMapOvr>
    <a:overrideClrMapping bg1="lt1" tx1="dk1" bg2="lt2" tx2="dk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Subtitle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7256468"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29" y="1975104"/>
            <a:ext cx="17256468" cy="9632128"/>
          </a:xfrm>
        </p:spPr>
        <p:txBody>
          <a:bodyPr/>
          <a:lstStyle>
            <a:lvl1pPr>
              <a:buClr>
                <a:srgbClr val="868D95"/>
              </a:buClr>
              <a:defRPr>
                <a:solidFill>
                  <a:srgbClr val="868D95"/>
                </a:solidFill>
              </a:defRPr>
            </a:lvl1pPr>
            <a:lvl2pPr>
              <a:buClr>
                <a:srgbClr val="868D95"/>
              </a:buClr>
              <a:defRPr>
                <a:solidFill>
                  <a:srgbClr val="868D95"/>
                </a:solidFill>
              </a:defRPr>
            </a:lvl2pPr>
            <a:lvl3pPr>
              <a:buClr>
                <a:srgbClr val="868D95"/>
              </a:buClr>
              <a:defRPr>
                <a:solidFill>
                  <a:srgbClr val="868D95"/>
                </a:solidFill>
              </a:defRPr>
            </a:lvl3pPr>
            <a:lvl4pPr>
              <a:buClr>
                <a:srgbClr val="868D95"/>
              </a:buClr>
              <a:defRPr>
                <a:solidFill>
                  <a:srgbClr val="868D95"/>
                </a:solidFill>
              </a:defRPr>
            </a:lvl4pPr>
            <a:lvl5pPr>
              <a:buClr>
                <a:srgbClr val="868D95"/>
              </a:buClr>
              <a:defRPr>
                <a:solidFill>
                  <a:srgbClr val="868D9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0034035"/>
      </p:ext>
    </p:extLst>
  </p:cSld>
  <p:clrMapOvr>
    <a:overrideClrMapping bg1="lt1" tx1="dk1" bg2="lt2" tx2="dk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7256468"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31" y="3608832"/>
            <a:ext cx="1116932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12403013" y="3291997"/>
            <a:ext cx="11454838" cy="8336971"/>
          </a:xfrm>
        </p:spPr>
        <p:txBody>
          <a:bodyPr/>
          <a:lstStyle>
            <a:lvl1pPr marL="0" marR="0" indent="0" algn="l" defTabSz="2438430" rtl="0" eaLnBrk="1" fontAlgn="auto" latinLnBrk="0" hangingPunct="1">
              <a:lnSpc>
                <a:spcPct val="90000"/>
              </a:lnSpc>
              <a:spcBef>
                <a:spcPts val="3200"/>
              </a:spcBef>
              <a:spcAft>
                <a:spcPts val="0"/>
              </a:spcAft>
              <a:buClrTx/>
              <a:buSzTx/>
              <a:buFontTx/>
              <a:buNone/>
              <a:tabLst/>
              <a:defRPr sz="25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2438430" rtl="0" eaLnBrk="1" fontAlgn="auto" latinLnBrk="0" hangingPunct="1">
              <a:lnSpc>
                <a:spcPct val="90000"/>
              </a:lnSpc>
              <a:spcBef>
                <a:spcPts val="3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25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81807187"/>
      </p:ext>
    </p:extLst>
  </p:cSld>
  <p:clrMapOvr>
    <a:overrideClrMapping bg1="lt1" tx1="dk1" bg2="lt2" tx2="dk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7256468"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20599" y="3617299"/>
            <a:ext cx="11169326" cy="8022336"/>
          </a:xfrm>
        </p:spPr>
        <p:txBody>
          <a:bodyPr/>
          <a:lstStyle>
            <a:lvl1pPr>
              <a:buClr>
                <a:schemeClr val="tx1"/>
              </a:buClr>
              <a:defRPr sz="3200">
                <a:solidFill>
                  <a:schemeClr val="tx1"/>
                </a:solidFill>
              </a:defRPr>
            </a:lvl1pPr>
            <a:lvl2pPr>
              <a:buClr>
                <a:schemeClr val="tx1"/>
              </a:buClr>
              <a:defRPr sz="3200">
                <a:solidFill>
                  <a:schemeClr val="tx1"/>
                </a:solidFill>
              </a:defRPr>
            </a:lvl2pPr>
            <a:lvl3pPr>
              <a:buClr>
                <a:schemeClr val="tx1"/>
              </a:buClr>
              <a:defRPr sz="3200">
                <a:solidFill>
                  <a:schemeClr val="tx1"/>
                </a:solidFill>
              </a:defRPr>
            </a:lvl3pPr>
            <a:lvl4pPr>
              <a:buClr>
                <a:schemeClr val="tx1"/>
              </a:buClr>
              <a:defRPr sz="3200">
                <a:solidFill>
                  <a:schemeClr val="tx1"/>
                </a:solidFill>
              </a:defRPr>
            </a:lvl4pPr>
            <a:lvl5pPr>
              <a:buClr>
                <a:schemeClr val="tx1"/>
              </a:buClr>
              <a:defRPr sz="3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12403013" y="3291997"/>
            <a:ext cx="11454838" cy="8336971"/>
          </a:xfrm>
        </p:spPr>
        <p:txBody>
          <a:bodyPr/>
          <a:lstStyle>
            <a:lvl1pPr marL="0" marR="0" indent="0" algn="l" defTabSz="2438430" rtl="0" eaLnBrk="1" fontAlgn="auto" latinLnBrk="0" hangingPunct="1">
              <a:lnSpc>
                <a:spcPct val="90000"/>
              </a:lnSpc>
              <a:spcBef>
                <a:spcPts val="3200"/>
              </a:spcBef>
              <a:spcAft>
                <a:spcPts val="0"/>
              </a:spcAft>
              <a:buClrTx/>
              <a:buSzTx/>
              <a:buFontTx/>
              <a:buNone/>
              <a:tabLst/>
              <a:defRPr sz="25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2438430" rtl="0" eaLnBrk="1" fontAlgn="auto" latinLnBrk="0" hangingPunct="1">
              <a:lnSpc>
                <a:spcPct val="90000"/>
              </a:lnSpc>
              <a:spcBef>
                <a:spcPts val="3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25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3847489447"/>
      </p:ext>
    </p:extLst>
  </p:cSld>
  <p:clrMapOvr>
    <a:overrideClrMapping bg1="lt1" tx1="dk1" bg2="lt2" tx2="dk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119371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8" name="Text Placeholder 7"/>
          <p:cNvSpPr>
            <a:spLocks noGrp="1"/>
          </p:cNvSpPr>
          <p:nvPr>
            <p:ph type="body" sz="quarter" idx="13"/>
          </p:nvPr>
        </p:nvSpPr>
        <p:spPr>
          <a:xfrm>
            <a:off x="512131" y="3600365"/>
            <a:ext cx="1116932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12208640" y="0"/>
            <a:ext cx="12178535" cy="137160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2286342098"/>
      </p:ext>
    </p:extLst>
  </p:cSld>
  <p:clrMapOvr>
    <a:overrideClrMapping bg1="lt1" tx1="dk1" bg2="lt2" tx2="dk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119371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12208640" y="0"/>
            <a:ext cx="12178535" cy="13716000"/>
          </a:xfr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109698727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59821703"/>
      </p:ext>
    </p:extLst>
  </p:cSld>
  <p:clrMapOvr>
    <a:masterClrMapping/>
  </p:clrMapOvr>
  <p:transition spd="slow">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3-column text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2" y="449376"/>
            <a:ext cx="17266120"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p:nvPr>
        </p:nvSpPr>
        <p:spPr>
          <a:xfrm>
            <a:off x="12709004" y="5178476"/>
            <a:ext cx="5030938" cy="64329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18788860" y="5178476"/>
            <a:ext cx="5064846" cy="6432973"/>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512672" y="3600365"/>
            <a:ext cx="11169326" cy="8022336"/>
          </a:xfrm>
        </p:spPr>
        <p:txBody>
          <a:bodyPr/>
          <a:lstStyle>
            <a:lvl1pPr>
              <a:buClr>
                <a:schemeClr val="tx1"/>
              </a:buClr>
              <a:defRPr sz="3733">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4046BFD9-2FA5-F64E-B056-B96B5C1C75B0}"/>
              </a:ext>
            </a:extLst>
          </p:cNvPr>
          <p:cNvSpPr>
            <a:spLocks noGrp="1"/>
          </p:cNvSpPr>
          <p:nvPr>
            <p:ph type="body" sz="quarter" idx="15" hasCustomPrompt="1"/>
          </p:nvPr>
        </p:nvSpPr>
        <p:spPr>
          <a:xfrm>
            <a:off x="12583464" y="3310052"/>
            <a:ext cx="5160749" cy="1973816"/>
          </a:xfrm>
        </p:spPr>
        <p:txBody>
          <a:bodyPr/>
          <a:lstStyle>
            <a:lvl1pPr>
              <a:defRPr sz="12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1" name="Text Placeholder 10">
            <a:extLst>
              <a:ext uri="{FF2B5EF4-FFF2-40B4-BE49-F238E27FC236}">
                <a16:creationId xmlns:a16="http://schemas.microsoft.com/office/drawing/2014/main" id="{E0219104-74AF-B84C-969A-97D5156BD57E}"/>
              </a:ext>
            </a:extLst>
          </p:cNvPr>
          <p:cNvSpPr>
            <a:spLocks noGrp="1"/>
          </p:cNvSpPr>
          <p:nvPr>
            <p:ph type="body" sz="quarter" idx="16" hasCustomPrompt="1"/>
          </p:nvPr>
        </p:nvSpPr>
        <p:spPr>
          <a:xfrm>
            <a:off x="18668424" y="3311131"/>
            <a:ext cx="5179877" cy="1975104"/>
          </a:xfrm>
        </p:spPr>
        <p:txBody>
          <a:bodyPr/>
          <a:lstStyle>
            <a:lvl1pPr>
              <a:defRPr sz="12800" b="0" i="0">
                <a:solidFill>
                  <a:schemeClr val="tx1"/>
                </a:solidFill>
                <a:latin typeface="IBM Plex Sans ExtraLight" panose="020B03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98%</a:t>
            </a:r>
          </a:p>
        </p:txBody>
      </p:sp>
      <p:sp>
        <p:nvSpPr>
          <p:cNvPr id="12" name="Straight Connector 8">
            <a:extLst>
              <a:ext uri="{FF2B5EF4-FFF2-40B4-BE49-F238E27FC236}">
                <a16:creationId xmlns:a16="http://schemas.microsoft.com/office/drawing/2014/main" id="{F5F819E4-FC64-174C-8B5D-6B5E9F2F4EDA}"/>
              </a:ext>
            </a:extLst>
          </p:cNvPr>
          <p:cNvSpPr/>
          <p:nvPr userDrawn="1"/>
        </p:nvSpPr>
        <p:spPr>
          <a:xfrm flipH="1">
            <a:off x="12184682" y="3695704"/>
            <a:ext cx="0" cy="7924800"/>
          </a:xfrm>
          <a:prstGeom prst="line">
            <a:avLst/>
          </a:prstGeom>
          <a:ln w="3175">
            <a:solidFill>
              <a:schemeClr val="accent6"/>
            </a:solidFill>
          </a:ln>
        </p:spPr>
        <p:txBody>
          <a:bodyPr lIns="121917" rIns="1219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3" name="Straight Connector 8">
            <a:extLst>
              <a:ext uri="{FF2B5EF4-FFF2-40B4-BE49-F238E27FC236}">
                <a16:creationId xmlns:a16="http://schemas.microsoft.com/office/drawing/2014/main" id="{578EC670-6627-8D43-8AB3-16109E6FF776}"/>
              </a:ext>
            </a:extLst>
          </p:cNvPr>
          <p:cNvSpPr/>
          <p:nvPr userDrawn="1"/>
        </p:nvSpPr>
        <p:spPr>
          <a:xfrm flipH="1">
            <a:off x="18293051" y="3695704"/>
            <a:ext cx="0" cy="7924800"/>
          </a:xfrm>
          <a:prstGeom prst="line">
            <a:avLst/>
          </a:prstGeom>
          <a:ln w="3175">
            <a:solidFill>
              <a:schemeClr val="accent6"/>
            </a:solidFill>
          </a:ln>
        </p:spPr>
        <p:txBody>
          <a:bodyPr lIns="121917" rIns="121917"/>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5" name="Text Placeholder 14">
            <a:extLst>
              <a:ext uri="{FF2B5EF4-FFF2-40B4-BE49-F238E27FC236}">
                <a16:creationId xmlns:a16="http://schemas.microsoft.com/office/drawing/2014/main" id="{B091AE75-DA9B-EE40-A3BB-B14AF49CBA26}"/>
              </a:ext>
            </a:extLst>
          </p:cNvPr>
          <p:cNvSpPr>
            <a:spLocks noGrp="1"/>
          </p:cNvSpPr>
          <p:nvPr>
            <p:ph type="body" sz="quarter" idx="17" hasCustomPrompt="1"/>
          </p:nvPr>
        </p:nvSpPr>
        <p:spPr>
          <a:xfrm>
            <a:off x="12739763" y="12809425"/>
            <a:ext cx="9227425" cy="444499"/>
          </a:xfrm>
        </p:spPr>
        <p:txBody>
          <a:bodyPr anchor="b"/>
          <a:lstStyle>
            <a:lvl1pPr>
              <a:defRPr sz="1600">
                <a:solidFill>
                  <a:srgbClr val="868D95"/>
                </a:solidFill>
              </a:defRPr>
            </a:lvl1pPr>
            <a:lvl2pPr>
              <a:defRPr sz="1600">
                <a:solidFill>
                  <a:srgbClr val="868D95"/>
                </a:solidFill>
              </a:defRPr>
            </a:lvl2pPr>
            <a:lvl3pPr>
              <a:defRPr sz="1600">
                <a:solidFill>
                  <a:srgbClr val="868D95"/>
                </a:solidFill>
              </a:defRPr>
            </a:lvl3pPr>
            <a:lvl4pPr>
              <a:defRPr sz="1600">
                <a:solidFill>
                  <a:srgbClr val="868D95"/>
                </a:solidFill>
              </a:defRPr>
            </a:lvl4pPr>
            <a:lvl5pPr>
              <a:defRPr sz="1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2536505502"/>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8" name="aurora-cover.png" descr="aurora-cover.png">
            <a:extLst>
              <a:ext uri="{FF2B5EF4-FFF2-40B4-BE49-F238E27FC236}">
                <a16:creationId xmlns:a16="http://schemas.microsoft.com/office/drawing/2014/main" id="{8C26C9B4-1A38-4142-9B8C-E02869ACE9F7}"/>
              </a:ext>
            </a:extLst>
          </p:cNvPr>
          <p:cNvPicPr>
            <a:picLocks/>
          </p:cNvPicPr>
          <p:nvPr userDrawn="1"/>
        </p:nvPicPr>
        <p:blipFill>
          <a:blip r:embed="rId2"/>
          <a:stretch>
            <a:fillRect/>
          </a:stretch>
        </p:blipFill>
        <p:spPr>
          <a:xfrm rot="16200000" flipH="1">
            <a:off x="-4414475" y="4414474"/>
            <a:ext cx="13716003" cy="4887052"/>
          </a:xfrm>
          <a:prstGeom prst="rect">
            <a:avLst/>
          </a:prstGeom>
          <a:ln w="12700">
            <a:miter lim="400000"/>
          </a:ln>
        </p:spPr>
      </p:pic>
      <p:sp>
        <p:nvSpPr>
          <p:cNvPr id="2" name="Title 1"/>
          <p:cNvSpPr>
            <a:spLocks noGrp="1"/>
          </p:cNvSpPr>
          <p:nvPr>
            <p:ph type="title" hasCustomPrompt="1"/>
          </p:nvPr>
        </p:nvSpPr>
        <p:spPr>
          <a:xfrm>
            <a:off x="502624" y="3639877"/>
            <a:ext cx="11157493" cy="7980624"/>
          </a:xfrm>
        </p:spPr>
        <p:txBody>
          <a:bodyPr/>
          <a:lstStyle>
            <a:lvl1pPr marL="0" marR="0" indent="0" algn="l" defTabSz="2438430" rtl="0" eaLnBrk="1" fontAlgn="base" latinLnBrk="0" hangingPunct="1">
              <a:lnSpc>
                <a:spcPct val="90000"/>
              </a:lnSpc>
              <a:spcBef>
                <a:spcPct val="0"/>
              </a:spcBef>
              <a:spcAft>
                <a:spcPct val="0"/>
              </a:spcAft>
              <a:buClrTx/>
              <a:buSzTx/>
              <a:buFontTx/>
              <a:buNone/>
              <a:tabLst/>
              <a:defRPr sz="4267"/>
            </a:lvl1pPr>
          </a:lstStyle>
          <a:p>
            <a:r>
              <a:rPr lang="en-US" dirty="0"/>
              <a:t>Fact with small description acting as headline or title of the page</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6" name="Text Placeholder 5"/>
          <p:cNvSpPr>
            <a:spLocks noGrp="1"/>
          </p:cNvSpPr>
          <p:nvPr>
            <p:ph type="body" sz="quarter" idx="12" hasCustomPrompt="1"/>
          </p:nvPr>
        </p:nvSpPr>
        <p:spPr>
          <a:xfrm>
            <a:off x="210938" y="133275"/>
            <a:ext cx="11459644" cy="3589787"/>
          </a:xfrm>
        </p:spPr>
        <p:txBody>
          <a:bodyPr/>
          <a:lstStyle>
            <a:lvl1pPr>
              <a:lnSpc>
                <a:spcPct val="90000"/>
              </a:lnSpc>
              <a:defRPr sz="25600" b="0" i="0">
                <a:latin typeface="IBM Plex Sans ExtraLight" panose="020B0303050203000203" pitchFamily="34" charset="0"/>
              </a:defRPr>
            </a:lvl1pPr>
          </a:lstStyle>
          <a:p>
            <a:pPr lvl="0"/>
            <a:r>
              <a:rPr lang="en-US" dirty="0"/>
              <a:t>84%</a:t>
            </a:r>
          </a:p>
        </p:txBody>
      </p:sp>
      <p:sp>
        <p:nvSpPr>
          <p:cNvPr id="9" name="Text Placeholder 8">
            <a:extLst>
              <a:ext uri="{FF2B5EF4-FFF2-40B4-BE49-F238E27FC236}">
                <a16:creationId xmlns:a16="http://schemas.microsoft.com/office/drawing/2014/main" id="{0FED87EC-3AF0-BA4C-8DF6-B233F1D3B4C8}"/>
              </a:ext>
            </a:extLst>
          </p:cNvPr>
          <p:cNvSpPr>
            <a:spLocks noGrp="1"/>
          </p:cNvSpPr>
          <p:nvPr>
            <p:ph type="body" sz="quarter" idx="13" hasCustomPrompt="1"/>
          </p:nvPr>
        </p:nvSpPr>
        <p:spPr>
          <a:xfrm>
            <a:off x="12730105" y="12825984"/>
            <a:ext cx="9218352" cy="438912"/>
          </a:xfrm>
        </p:spPr>
        <p:txBody>
          <a:bodyPr anchor="b"/>
          <a:lstStyle>
            <a:lvl1pPr>
              <a:defRPr sz="1600">
                <a:solidFill>
                  <a:srgbClr val="868D95"/>
                </a:solidFill>
              </a:defRPr>
            </a:lvl1pPr>
            <a:lvl2pPr>
              <a:defRPr sz="1600">
                <a:solidFill>
                  <a:srgbClr val="868D95"/>
                </a:solidFill>
              </a:defRPr>
            </a:lvl2pPr>
            <a:lvl3pPr>
              <a:defRPr sz="1600">
                <a:solidFill>
                  <a:srgbClr val="868D95"/>
                </a:solidFill>
              </a:defRPr>
            </a:lvl3pPr>
            <a:lvl4pPr>
              <a:defRPr sz="1600">
                <a:solidFill>
                  <a:srgbClr val="868D95"/>
                </a:solidFill>
              </a:defRPr>
            </a:lvl4pPr>
            <a:lvl5pPr>
              <a:defRPr sz="1600">
                <a:solidFill>
                  <a:srgbClr val="868D95"/>
                </a:solidFill>
              </a:defRPr>
            </a:lvl5pPr>
          </a:lstStyle>
          <a:p>
            <a:pPr lvl="0"/>
            <a:r>
              <a:rPr lang="en-US" dirty="0"/>
              <a:t>Source: Insert data source citation</a:t>
            </a:r>
          </a:p>
        </p:txBody>
      </p:sp>
    </p:spTree>
    <p:extLst>
      <p:ext uri="{BB962C8B-B14F-4D97-AF65-F5344CB8AC3E}">
        <p14:creationId xmlns:p14="http://schemas.microsoft.com/office/powerpoint/2010/main" val="377378124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atagram with Picture - dark background">
    <p:spTree>
      <p:nvGrpSpPr>
        <p:cNvPr id="1" name=""/>
        <p:cNvGrpSpPr/>
        <p:nvPr/>
      </p:nvGrpSpPr>
      <p:grpSpPr>
        <a:xfrm>
          <a:off x="0" y="0"/>
          <a:ext cx="0" cy="0"/>
          <a:chOff x="0" y="0"/>
          <a:chExt cx="0" cy="0"/>
        </a:xfrm>
      </p:grpSpPr>
      <p:sp>
        <p:nvSpPr>
          <p:cNvPr id="994" name="Data point description here"/>
          <p:cNvSpPr txBox="1">
            <a:spLocks noGrp="1"/>
          </p:cNvSpPr>
          <p:nvPr>
            <p:ph type="body" sz="quarter" idx="14"/>
          </p:nvPr>
        </p:nvSpPr>
        <p:spPr>
          <a:xfrm>
            <a:off x="511639" y="3650455"/>
            <a:ext cx="11148478" cy="1624280"/>
          </a:xfrm>
          <a:prstGeom prst="rect">
            <a:avLst/>
          </a:prstGeom>
        </p:spPr>
        <p:txBody>
          <a:bodyPr/>
          <a:lstStyle>
            <a:lvl1pPr>
              <a:lnSpc>
                <a:spcPct val="90000"/>
              </a:lnSpc>
              <a:spcBef>
                <a:spcPts val="0"/>
              </a:spcBef>
              <a:tabLst/>
              <a:defRPr sz="4267">
                <a:latin typeface="+mn-lt"/>
                <a:ea typeface="+mj-ea"/>
                <a:cs typeface="+mj-cs"/>
                <a:sym typeface="IBM Plex Sans Light"/>
              </a:defRPr>
            </a:lvl1pPr>
          </a:lstStyle>
          <a:p>
            <a:pPr lvl="0"/>
            <a:r>
              <a:rPr lang="en-US"/>
              <a:t>Click to edit Master text styles</a:t>
            </a:r>
          </a:p>
        </p:txBody>
      </p:sp>
      <p:sp>
        <p:nvSpPr>
          <p:cNvPr id="995" name="Text Placeholder 10"/>
          <p:cNvSpPr>
            <a:spLocks noGrp="1"/>
          </p:cNvSpPr>
          <p:nvPr>
            <p:ph type="body" sz="quarter" idx="15"/>
          </p:nvPr>
        </p:nvSpPr>
        <p:spPr>
          <a:xfrm>
            <a:off x="533468" y="5446849"/>
            <a:ext cx="11118181" cy="368963"/>
          </a:xfrm>
          <a:prstGeom prst="rect">
            <a:avLst/>
          </a:prstGeom>
        </p:spPr>
        <p:txBody>
          <a:bodyPr anchor="ctr">
            <a:normAutofit/>
          </a:bodyPr>
          <a:lstStyle>
            <a:lvl1pPr defTabSz="1219215">
              <a:lnSpc>
                <a:spcPct val="100000"/>
              </a:lnSpc>
              <a:spcBef>
                <a:spcPts val="0"/>
              </a:spcBef>
              <a:tabLst/>
              <a:defRPr sz="1600">
                <a:solidFill>
                  <a:srgbClr val="868D95"/>
                </a:solidFill>
                <a:latin typeface="+mn-lt"/>
                <a:ea typeface="+mj-ea"/>
                <a:cs typeface="+mj-cs"/>
                <a:sym typeface="IBM Plex Sans Light"/>
              </a:defRPr>
            </a:lvl1pPr>
          </a:lstStyle>
          <a:p>
            <a:pPr lvl="0"/>
            <a:r>
              <a:rPr lang="en-US"/>
              <a:t>Click to edit Master text styles</a:t>
            </a:r>
          </a:p>
        </p:txBody>
      </p:sp>
      <p:sp>
        <p:nvSpPr>
          <p:cNvPr id="99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997" name="1,459…"/>
          <p:cNvSpPr txBox="1">
            <a:spLocks noGrp="1"/>
          </p:cNvSpPr>
          <p:nvPr>
            <p:ph type="body" sz="quarter" idx="16" hasCustomPrompt="1"/>
          </p:nvPr>
        </p:nvSpPr>
        <p:spPr>
          <a:xfrm>
            <a:off x="208835" y="134090"/>
            <a:ext cx="11451283" cy="3582541"/>
          </a:xfrm>
          <a:prstGeom prst="rect">
            <a:avLst/>
          </a:prstGeom>
        </p:spPr>
        <p:txBody>
          <a:bodyPr/>
          <a:lstStyle>
            <a:lvl1pPr>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1pPr>
            <a:lvl2pPr marL="991972" indent="-991972">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2pPr>
            <a:lvl3pPr marL="1355100" indent="-817461">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3pPr>
            <a:lvl4pPr marL="2280509" indent="-1120561">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4pPr>
            <a:lvl5pPr marL="2676860" indent="-991972">
              <a:lnSpc>
                <a:spcPct val="90000"/>
              </a:lnSpc>
              <a:tabLst/>
              <a:defRPr sz="25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lvl5pPr>
          </a:lstStyle>
          <a:p>
            <a:r>
              <a:rPr lang="en-US" dirty="0"/>
              <a:t>1,459</a:t>
            </a:r>
            <a:endParaRPr dirty="0"/>
          </a:p>
        </p:txBody>
      </p:sp>
      <p:sp>
        <p:nvSpPr>
          <p:cNvPr id="2" name="Footer Placeholder 1">
            <a:extLst>
              <a:ext uri="{FF2B5EF4-FFF2-40B4-BE49-F238E27FC236}">
                <a16:creationId xmlns:a16="http://schemas.microsoft.com/office/drawing/2014/main" id="{A3E92E33-4298-CD42-A45A-7B9A8EDB0EDA}"/>
              </a:ext>
            </a:extLst>
          </p:cNvPr>
          <p:cNvSpPr>
            <a:spLocks noGrp="1"/>
          </p:cNvSpPr>
          <p:nvPr>
            <p:ph type="ftr" sz="quarter" idx="17"/>
          </p:nvPr>
        </p:nvSpPr>
        <p:spPr/>
        <p:txBody>
          <a:bodyPr/>
          <a:lstStyle>
            <a:lvl1pPr>
              <a:defRPr>
                <a:solidFill>
                  <a:srgbClr val="868D95"/>
                </a:solidFill>
              </a:defRPr>
            </a:lvl1pPr>
          </a:lstStyle>
          <a:p>
            <a:r>
              <a:rPr lang="en-US"/>
              <a:t>IBM Security</a:t>
            </a:r>
            <a:endParaRPr lang="en-US" dirty="0"/>
          </a:p>
        </p:txBody>
      </p:sp>
      <p:sp>
        <p:nvSpPr>
          <p:cNvPr id="6" name="Picture Placeholder 5">
            <a:extLst>
              <a:ext uri="{FF2B5EF4-FFF2-40B4-BE49-F238E27FC236}">
                <a16:creationId xmlns:a16="http://schemas.microsoft.com/office/drawing/2014/main" id="{B680B6F4-A1C1-D445-B721-18B45B775646}"/>
              </a:ext>
            </a:extLst>
          </p:cNvPr>
          <p:cNvSpPr>
            <a:spLocks noGrp="1"/>
          </p:cNvSpPr>
          <p:nvPr>
            <p:ph type="pic" sz="quarter" idx="18"/>
          </p:nvPr>
        </p:nvSpPr>
        <p:spPr>
          <a:xfrm>
            <a:off x="12193587" y="0"/>
            <a:ext cx="12193588" cy="13716000"/>
          </a:xfrm>
        </p:spPr>
        <p:txBody>
          <a:bodyPr/>
          <a:lstStyle/>
          <a:p>
            <a:r>
              <a:rPr lang="en-US" dirty="0"/>
              <a:t>Click icon to add picture</a:t>
            </a:r>
          </a:p>
        </p:txBody>
      </p:sp>
    </p:spTree>
    <p:extLst>
      <p:ext uri="{BB962C8B-B14F-4D97-AF65-F5344CB8AC3E}">
        <p14:creationId xmlns:p14="http://schemas.microsoft.com/office/powerpoint/2010/main" val="37997328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Quote with crosshair texture background">
    <p:bg>
      <p:bgPr>
        <a:solidFill>
          <a:srgbClr val="F2F3F8"/>
        </a:solidFill>
        <a:effectLst/>
      </p:bgPr>
    </p:bg>
    <p:spTree>
      <p:nvGrpSpPr>
        <p:cNvPr id="1" name=""/>
        <p:cNvGrpSpPr/>
        <p:nvPr/>
      </p:nvGrpSpPr>
      <p:grpSpPr>
        <a:xfrm>
          <a:off x="0" y="0"/>
          <a:ext cx="0" cy="0"/>
          <a:chOff x="0" y="0"/>
          <a:chExt cx="0" cy="0"/>
        </a:xfrm>
      </p:grpSpPr>
      <p:grpSp>
        <p:nvGrpSpPr>
          <p:cNvPr id="1049" name="Picture 4"/>
          <p:cNvGrpSpPr/>
          <p:nvPr userDrawn="1"/>
        </p:nvGrpSpPr>
        <p:grpSpPr>
          <a:xfrm>
            <a:off x="-1" y="-2"/>
            <a:ext cx="24387172" cy="13716003"/>
            <a:chOff x="0" y="0"/>
            <a:chExt cx="9143997" cy="5143500"/>
          </a:xfrm>
        </p:grpSpPr>
        <p:sp>
          <p:nvSpPr>
            <p:cNvPr id="1047" name="Rectangle"/>
            <p:cNvSpPr/>
            <p:nvPr/>
          </p:nvSpPr>
          <p:spPr>
            <a:xfrm flipH="1">
              <a:off x="0" y="0"/>
              <a:ext cx="9143998" cy="5143500"/>
            </a:xfrm>
            <a:prstGeom prst="rect">
              <a:avLst/>
            </a:prstGeom>
            <a:solidFill>
              <a:srgbClr val="000000"/>
            </a:solidFill>
            <a:ln w="12700" cap="flat">
              <a:noFill/>
              <a:miter lim="400000"/>
            </a:ln>
            <a:effectLst/>
          </p:spPr>
          <p:txBody>
            <a:bodyPr wrap="square" lIns="91439" tIns="91439" rIns="91439" bIns="91439" numCol="1" anchor="t">
              <a:noAutofit/>
            </a:bodyPr>
            <a:lstStyle/>
            <a:p>
              <a:pP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pic>
          <p:nvPicPr>
            <p:cNvPr id="1048" name="image5.png" descr="image5.png"/>
            <p:cNvPicPr>
              <a:picLocks noChangeAspect="1"/>
            </p:cNvPicPr>
            <p:nvPr/>
          </p:nvPicPr>
          <p:blipFill>
            <a:blip r:embed="rId2"/>
            <a:srcRect/>
            <a:stretch>
              <a:fillRect/>
            </a:stretch>
          </p:blipFill>
          <p:spPr>
            <a:xfrm flipH="1">
              <a:off x="1154544" y="647703"/>
              <a:ext cx="7989374" cy="4495752"/>
            </a:xfrm>
            <a:prstGeom prst="rect">
              <a:avLst/>
            </a:prstGeom>
            <a:ln w="12700" cap="flat">
              <a:noFill/>
              <a:miter lim="400000"/>
            </a:ln>
            <a:effectLst/>
          </p:spPr>
        </p:pic>
      </p:grpSp>
      <p:sp>
        <p:nvSpPr>
          <p:cNvPr id="105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054" name="Charles Eames…"/>
          <p:cNvSpPr txBox="1">
            <a:spLocks noGrp="1"/>
          </p:cNvSpPr>
          <p:nvPr>
            <p:ph type="body" sz="quarter" idx="15" hasCustomPrompt="1"/>
          </p:nvPr>
        </p:nvSpPr>
        <p:spPr>
          <a:xfrm>
            <a:off x="523035" y="4210755"/>
            <a:ext cx="11137085" cy="1368635"/>
          </a:xfrm>
          <a:prstGeom prst="rect">
            <a:avLst/>
          </a:prstGeom>
        </p:spPr>
        <p:txBody>
          <a:bodyPr/>
          <a:lstStyle>
            <a:lvl1pPr>
              <a:lnSpc>
                <a:spcPct val="90000"/>
              </a:lnSpc>
              <a:spcBef>
                <a:spcPts val="0"/>
              </a:spcBef>
              <a:tabLst/>
              <a:defRPr sz="1400">
                <a:latin typeface="IBM Plex Sans SemiBold"/>
                <a:sym typeface="IBM Plex Sans SemiBold"/>
              </a:defRPr>
            </a:lvl1pPr>
          </a:lstStyle>
          <a:p>
            <a:pPr>
              <a:lnSpc>
                <a:spcPct val="90000"/>
              </a:lnSpc>
              <a:spcBef>
                <a:spcPts val="0"/>
              </a:spcBef>
              <a:tabLst/>
              <a:defRPr sz="1400">
                <a:latin typeface="IBM Plex Sans SemiBold"/>
                <a:ea typeface="IBM Plex Sans SemiBold"/>
                <a:cs typeface="IBM Plex Sans SemiBold"/>
                <a:sym typeface="IBM Plex Sans SemiBold"/>
              </a:defRPr>
            </a:pPr>
            <a:r>
              <a:rPr dirty="0"/>
              <a:t>Charles Eames</a:t>
            </a:r>
          </a:p>
          <a:p>
            <a:pPr>
              <a:lnSpc>
                <a:spcPct val="90000"/>
              </a:lnSpc>
              <a:spcBef>
                <a:spcPts val="0"/>
              </a:spcBef>
              <a:tabLst/>
              <a:defRPr sz="1400"/>
            </a:pPr>
            <a:r>
              <a:rPr dirty="0"/>
              <a:t>The Information Machine, 1964</a:t>
            </a:r>
          </a:p>
        </p:txBody>
      </p:sp>
      <p:sp>
        <p:nvSpPr>
          <p:cNvPr id="2" name="Footer Placeholder 1">
            <a:extLst>
              <a:ext uri="{FF2B5EF4-FFF2-40B4-BE49-F238E27FC236}">
                <a16:creationId xmlns:a16="http://schemas.microsoft.com/office/drawing/2014/main" id="{B9CEC103-73D9-4641-B355-07083820108D}"/>
              </a:ext>
            </a:extLst>
          </p:cNvPr>
          <p:cNvSpPr>
            <a:spLocks noGrp="1"/>
          </p:cNvSpPr>
          <p:nvPr>
            <p:ph type="ftr" sz="quarter" idx="16"/>
          </p:nvPr>
        </p:nvSpPr>
        <p:spPr/>
        <p:txBody>
          <a:bodyPr/>
          <a:lstStyle>
            <a:lvl1pPr>
              <a:defRPr>
                <a:solidFill>
                  <a:srgbClr val="868D95"/>
                </a:solidFill>
              </a:defRPr>
            </a:lvl1pPr>
          </a:lstStyle>
          <a:p>
            <a:r>
              <a:rPr lang="en-US"/>
              <a:t>IBM Security</a:t>
            </a:r>
            <a:endParaRPr lang="en-US" dirty="0"/>
          </a:p>
        </p:txBody>
      </p:sp>
      <p:sp>
        <p:nvSpPr>
          <p:cNvPr id="3" name="Title 2">
            <a:extLst>
              <a:ext uri="{FF2B5EF4-FFF2-40B4-BE49-F238E27FC236}">
                <a16:creationId xmlns:a16="http://schemas.microsoft.com/office/drawing/2014/main" id="{CD65C5E1-26F8-D948-8BEA-AE427BFBE375}"/>
              </a:ext>
            </a:extLst>
          </p:cNvPr>
          <p:cNvSpPr>
            <a:spLocks noGrp="1"/>
          </p:cNvSpPr>
          <p:nvPr>
            <p:ph type="title" hasCustomPrompt="1"/>
          </p:nvPr>
        </p:nvSpPr>
        <p:spPr>
          <a:xfrm>
            <a:off x="473822" y="449378"/>
            <a:ext cx="17267395" cy="3285517"/>
          </a:xfrm>
        </p:spPr>
        <p:txBody>
          <a:bodyPr/>
          <a:lstStyle>
            <a:lvl1pPr>
              <a:defRPr/>
            </a:lvl1pPr>
          </a:lstStyle>
          <a:p>
            <a:r>
              <a:rPr lang="en-US" dirty="0"/>
              <a:t>Design is a plan for arranging </a:t>
            </a:r>
            <a:br>
              <a:rPr lang="en-US" dirty="0"/>
            </a:br>
            <a:r>
              <a:rPr lang="en-US" dirty="0"/>
              <a:t>elements in such a way as best to </a:t>
            </a:r>
            <a:br>
              <a:rPr lang="en-US" dirty="0"/>
            </a:br>
            <a:r>
              <a:rPr lang="en-US" dirty="0"/>
              <a:t>accomplish a particular purpose.”</a:t>
            </a:r>
          </a:p>
        </p:txBody>
      </p:sp>
      <p:grpSp>
        <p:nvGrpSpPr>
          <p:cNvPr id="100" name="Group 99">
            <a:extLst>
              <a:ext uri="{FF2B5EF4-FFF2-40B4-BE49-F238E27FC236}">
                <a16:creationId xmlns:a16="http://schemas.microsoft.com/office/drawing/2014/main" id="{71F68B3A-9E70-3544-A674-DE2144529514}"/>
              </a:ext>
            </a:extLst>
          </p:cNvPr>
          <p:cNvGrpSpPr/>
          <p:nvPr userDrawn="1"/>
        </p:nvGrpSpPr>
        <p:grpSpPr>
          <a:xfrm>
            <a:off x="-563656" y="-576096"/>
            <a:ext cx="25548801" cy="14859072"/>
            <a:chOff x="-211344" y="-216036"/>
            <a:chExt cx="9579553" cy="5572152"/>
          </a:xfrm>
        </p:grpSpPr>
        <p:grpSp>
          <p:nvGrpSpPr>
            <p:cNvPr id="101" name="Group 100">
              <a:extLst>
                <a:ext uri="{FF2B5EF4-FFF2-40B4-BE49-F238E27FC236}">
                  <a16:creationId xmlns:a16="http://schemas.microsoft.com/office/drawing/2014/main" id="{66612FCA-4D71-AA46-9E74-58101920C81C}"/>
                </a:ext>
              </a:extLst>
            </p:cNvPr>
            <p:cNvGrpSpPr/>
            <p:nvPr userDrawn="1"/>
          </p:nvGrpSpPr>
          <p:grpSpPr>
            <a:xfrm>
              <a:off x="204788" y="-216036"/>
              <a:ext cx="8742222" cy="182880"/>
              <a:chOff x="204788" y="-201168"/>
              <a:chExt cx="8742222" cy="182880"/>
            </a:xfrm>
          </p:grpSpPr>
          <p:cxnSp>
            <p:nvCxnSpPr>
              <p:cNvPr id="134" name="Straight Connector 133">
                <a:extLst>
                  <a:ext uri="{FF2B5EF4-FFF2-40B4-BE49-F238E27FC236}">
                    <a16:creationId xmlns:a16="http://schemas.microsoft.com/office/drawing/2014/main" id="{FD12D45E-3CC4-7F4D-AAAE-0FD43B5B774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09420426-5039-584C-A6CA-9CE72B36C65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03F6A723-85F1-224F-9384-7CB077DD16D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E499B9CE-DE1E-3E4B-AD1F-6D740F96422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4A81B07C-9933-0843-BDB1-A0C1B105F10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1D0F386C-CF25-4345-BCDC-2EBE0C53B6A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AA0DDD30-866B-F945-897E-611CB23C877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658D10A2-42E6-5D46-83CD-A2ABBB6D40C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67E7096-5600-3E4E-B91E-FED228262AD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ACAC6E5-C73A-1C43-AAD9-1BB0631ADBF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A47E75A7-1927-8F4D-B86A-C8B1D356836C}"/>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2" name="Group 101">
              <a:extLst>
                <a:ext uri="{FF2B5EF4-FFF2-40B4-BE49-F238E27FC236}">
                  <a16:creationId xmlns:a16="http://schemas.microsoft.com/office/drawing/2014/main" id="{BD62A126-1333-2541-989B-342F94E5145B}"/>
                </a:ext>
              </a:extLst>
            </p:cNvPr>
            <p:cNvGrpSpPr/>
            <p:nvPr userDrawn="1"/>
          </p:nvGrpSpPr>
          <p:grpSpPr>
            <a:xfrm>
              <a:off x="204788" y="5173236"/>
              <a:ext cx="8742222" cy="182880"/>
              <a:chOff x="204788" y="-201168"/>
              <a:chExt cx="8742222" cy="182880"/>
            </a:xfrm>
          </p:grpSpPr>
          <p:cxnSp>
            <p:nvCxnSpPr>
              <p:cNvPr id="123" name="Straight Connector 122">
                <a:extLst>
                  <a:ext uri="{FF2B5EF4-FFF2-40B4-BE49-F238E27FC236}">
                    <a16:creationId xmlns:a16="http://schemas.microsoft.com/office/drawing/2014/main" id="{320B7B21-4513-CE40-BCBC-83089C29957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BA84F27C-2845-B241-AB2A-57FC630580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C3728F22-4FD8-2A42-BE1E-4EA9CBC2624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035D6A2-0E41-AF4A-86C7-FDC5027AC19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3D74478-E61C-AC47-8AC1-7070D3C8359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2740BDE1-9436-D743-B328-DDF63412C8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9" name="Straight Connector 128">
                <a:extLst>
                  <a:ext uri="{FF2B5EF4-FFF2-40B4-BE49-F238E27FC236}">
                    <a16:creationId xmlns:a16="http://schemas.microsoft.com/office/drawing/2014/main" id="{75F12C22-2D2F-0443-B21A-56515474A4D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3B41520D-D876-4848-AEFA-C7B73914148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0B01B383-1411-7740-9ABA-482C380DA70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39BE2FB8-EAD4-5247-B278-BEB00E70636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93AF03F8-A0E9-FF46-9662-A88EE6ED8E7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3" name="Group 102">
              <a:extLst>
                <a:ext uri="{FF2B5EF4-FFF2-40B4-BE49-F238E27FC236}">
                  <a16:creationId xmlns:a16="http://schemas.microsoft.com/office/drawing/2014/main" id="{AA0FCA51-C0A1-9140-9930-115E950AE19C}"/>
                </a:ext>
              </a:extLst>
            </p:cNvPr>
            <p:cNvGrpSpPr/>
            <p:nvPr userDrawn="1"/>
          </p:nvGrpSpPr>
          <p:grpSpPr>
            <a:xfrm>
              <a:off x="-211344" y="203195"/>
              <a:ext cx="182881" cy="4740007"/>
              <a:chOff x="-211344" y="203195"/>
              <a:chExt cx="182881" cy="4740007"/>
            </a:xfrm>
          </p:grpSpPr>
          <p:cxnSp>
            <p:nvCxnSpPr>
              <p:cNvPr id="114" name="Straight Connector 113">
                <a:extLst>
                  <a:ext uri="{FF2B5EF4-FFF2-40B4-BE49-F238E27FC236}">
                    <a16:creationId xmlns:a16="http://schemas.microsoft.com/office/drawing/2014/main" id="{93E12408-B252-B14C-97B3-7CB097DCEE1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3566A2A0-A4B6-D34B-959A-6DC145B24BC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AFADAEF9-C266-E945-B651-7100F2E5F7A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38B720E-7F58-A04A-ABD6-130C8AA60E2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462BB150-A787-5548-97CF-9765C7B9E32F}"/>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EDCA218B-6740-E345-ABC8-9A7950F0C54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4FE0AE57-94F6-2D4E-9808-DCB78ACB4216}"/>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D562BE1B-5FB0-E240-A0FC-E82950B77CD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6E932C56-093F-0E40-B87A-F00C2283197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4" name="Group 103">
              <a:extLst>
                <a:ext uri="{FF2B5EF4-FFF2-40B4-BE49-F238E27FC236}">
                  <a16:creationId xmlns:a16="http://schemas.microsoft.com/office/drawing/2014/main" id="{544EC533-D2F1-3D43-AF05-2789242A7D97}"/>
                </a:ext>
              </a:extLst>
            </p:cNvPr>
            <p:cNvGrpSpPr/>
            <p:nvPr userDrawn="1"/>
          </p:nvGrpSpPr>
          <p:grpSpPr>
            <a:xfrm>
              <a:off x="9185328" y="203195"/>
              <a:ext cx="182881" cy="4740007"/>
              <a:chOff x="-211344" y="203195"/>
              <a:chExt cx="182881" cy="4740007"/>
            </a:xfrm>
          </p:grpSpPr>
          <p:cxnSp>
            <p:nvCxnSpPr>
              <p:cNvPr id="105" name="Straight Connector 104">
                <a:extLst>
                  <a:ext uri="{FF2B5EF4-FFF2-40B4-BE49-F238E27FC236}">
                    <a16:creationId xmlns:a16="http://schemas.microsoft.com/office/drawing/2014/main" id="{58E52DB4-3961-F149-9517-D4129EF7AB03}"/>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8E5B0061-E0A1-2747-92D3-0AF60A5A8AB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09191F40-CFC2-594A-AC88-C07CB7C02CA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6865E6F8-4FF6-174A-8CD0-0AF3F531180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9DA16708-10C6-7042-A3BD-8BADF0321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9B3936EA-1346-7344-A147-3BF351DA08A0}"/>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36231CC3-FB67-4C43-A733-A31D68E9576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E60D927B-F620-B544-B7BA-DED2E0C9383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ACD067F-84F4-114A-ABAD-596B8055461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05705914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text, 2-column">
    <p:bg>
      <p:bgPr>
        <a:solidFill>
          <a:srgbClr val="F2F3F8"/>
        </a:solidFill>
        <a:effectLst/>
      </p:bgPr>
    </p:bg>
    <p:spTree>
      <p:nvGrpSpPr>
        <p:cNvPr id="1" name=""/>
        <p:cNvGrpSpPr/>
        <p:nvPr/>
      </p:nvGrpSpPr>
      <p:grpSpPr>
        <a:xfrm>
          <a:off x="0" y="0"/>
          <a:ext cx="0" cy="0"/>
          <a:chOff x="0" y="0"/>
          <a:chExt cx="0" cy="0"/>
        </a:xfrm>
      </p:grpSpPr>
      <p:sp>
        <p:nvSpPr>
          <p:cNvPr id="1061" name="Rectangle 7"/>
          <p:cNvSpPr/>
          <p:nvPr/>
        </p:nvSpPr>
        <p:spPr>
          <a:xfrm>
            <a:off x="-12286" y="-2"/>
            <a:ext cx="12193590" cy="13716003"/>
          </a:xfrm>
          <a:prstGeom prst="rect">
            <a:avLst/>
          </a:prstGeom>
          <a:solidFill>
            <a:srgbClr val="000000"/>
          </a:solidFill>
          <a:ln w="12700">
            <a:miter lim="400000"/>
          </a:ln>
        </p:spPr>
        <p:txBody>
          <a:bodyPr tIns="243837" bIns="243837" anchor="ctr"/>
          <a:lstStyle/>
          <a:p>
            <a:pPr algn="ctr">
              <a:lnSpc>
                <a:spcPct val="90000"/>
              </a:lnSpc>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endParaRPr sz="25600" dirty="0"/>
          </a:p>
        </p:txBody>
      </p:sp>
      <p:sp>
        <p:nvSpPr>
          <p:cNvPr id="1105" name="Body Level One…"/>
          <p:cNvSpPr txBox="1">
            <a:spLocks noGrp="1"/>
          </p:cNvSpPr>
          <p:nvPr>
            <p:ph type="body" sz="half" idx="1"/>
          </p:nvPr>
        </p:nvSpPr>
        <p:spPr>
          <a:xfrm>
            <a:off x="12710121" y="440268"/>
            <a:ext cx="11143584" cy="11184467"/>
          </a:xfrm>
          <a:prstGeom prst="rect">
            <a:avLst/>
          </a:prstGeom>
        </p:spPr>
        <p:txBody>
          <a:bodyPr/>
          <a:lstStyle>
            <a:lvl1pPr>
              <a:buClr>
                <a:schemeClr val="tx1"/>
              </a:buClr>
              <a:defRPr>
                <a:solidFill>
                  <a:srgbClr val="000000"/>
                </a:solidFill>
              </a:defRPr>
            </a:lvl1pPr>
            <a:lvl2pPr>
              <a:buClr>
                <a:schemeClr val="tx1"/>
              </a:buClr>
              <a:defRPr>
                <a:solidFill>
                  <a:srgbClr val="000000"/>
                </a:solidFill>
              </a:defRPr>
            </a:lvl2pPr>
            <a:lvl3pPr>
              <a:buClr>
                <a:schemeClr val="tx1"/>
              </a:buClr>
              <a:defRPr>
                <a:solidFill>
                  <a:srgbClr val="000000"/>
                </a:solidFill>
              </a:defRPr>
            </a:lvl3pPr>
            <a:lvl4pPr>
              <a:buClr>
                <a:schemeClr val="tx1"/>
              </a:buClr>
              <a:defRPr>
                <a:solidFill>
                  <a:srgbClr val="000000"/>
                </a:solidFill>
              </a:defRPr>
            </a:lvl4pPr>
            <a:lvl5pPr>
              <a:buClr>
                <a:schemeClr val="tx1"/>
              </a:buCl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06"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B938676D-0359-FB4D-BAA8-A12D87B9EDC8}"/>
              </a:ext>
            </a:extLst>
          </p:cNvPr>
          <p:cNvSpPr>
            <a:spLocks noGrp="1"/>
          </p:cNvSpPr>
          <p:nvPr>
            <p:ph type="title"/>
          </p:nvPr>
        </p:nvSpPr>
        <p:spPr>
          <a:xfrm>
            <a:off x="473823" y="460673"/>
            <a:ext cx="11191769" cy="1117144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7613234-13E5-774E-9081-766E27C50F69}"/>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grpSp>
        <p:nvGrpSpPr>
          <p:cNvPr id="52" name="Group 51">
            <a:extLst>
              <a:ext uri="{FF2B5EF4-FFF2-40B4-BE49-F238E27FC236}">
                <a16:creationId xmlns:a16="http://schemas.microsoft.com/office/drawing/2014/main" id="{5499833F-462D-3943-BD7B-5C2634702E96}"/>
              </a:ext>
            </a:extLst>
          </p:cNvPr>
          <p:cNvGrpSpPr/>
          <p:nvPr userDrawn="1"/>
        </p:nvGrpSpPr>
        <p:grpSpPr>
          <a:xfrm>
            <a:off x="-563656" y="-576096"/>
            <a:ext cx="25548801" cy="14859072"/>
            <a:chOff x="-211344" y="-216036"/>
            <a:chExt cx="9579553" cy="5572152"/>
          </a:xfrm>
        </p:grpSpPr>
        <p:grpSp>
          <p:nvGrpSpPr>
            <p:cNvPr id="53" name="Group 52">
              <a:extLst>
                <a:ext uri="{FF2B5EF4-FFF2-40B4-BE49-F238E27FC236}">
                  <a16:creationId xmlns:a16="http://schemas.microsoft.com/office/drawing/2014/main" id="{33FED25F-9A83-9A42-9A3A-68FE0F8F4889}"/>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54D236BE-ED92-C944-BFFF-4E6C1CD6C85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8B0E09A-DFA7-EE4D-BF7A-1ACD606B40C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87908B06-D6CD-FF40-AA07-E183110CEAE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251E1EF-A507-C04B-BEAF-FD6F3315185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64192BF7-40E4-5546-A4AA-A716C9BCF7F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B674BC1-4D1A-F34F-8550-8DB3849A3A40}"/>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476D664-B461-8849-87E5-5F86AB8FED4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C36197A-7750-D141-AB86-67B7A0DFE82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415C6EA-900C-714C-8E6B-56302F759BF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E5A596ED-F0D7-AC41-8CF8-46AF932F0BC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035AD89B-52CE-4B45-AA38-C537CC5A70E9}"/>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4867EFB1-9A25-1244-9E95-10C9238D7E02}"/>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93C88484-1F7F-7744-9C55-E9C4728CA10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76FAC26D-C22A-D143-8F2E-AB7A864F0B4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8C051EA3-A702-7045-83E7-9116A3392D5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3160466-898E-3441-9F5F-A9FDCFAED12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685584A-8E73-5343-A10E-8A970EB2FAE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4D9BCC3-EF2C-A84B-9D05-930C0AC216C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6810455E-17F1-7A40-8788-DB5236FE673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FF52023-EE99-2644-9778-114C20248F3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7369961A-AF3F-2E49-B976-D18D466E3C3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41BDE52-3649-2746-9505-08997DF5457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B1E7E27-0BDA-904A-AB61-437F83B474F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F11A9194-E122-4042-972E-7C9915B656A3}"/>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EA6F5119-782C-794C-AB5B-FE7DFC4D479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B578D06-B6C9-D947-AAE9-CF74B1F1586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0E8E53D-D0BF-A042-A376-5C0F16E3D80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6044C6CD-17D6-4245-8FA5-3EDD12294F5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2743F85-595B-4C40-A20F-5E465FF0B362}"/>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BBCC4ABA-F311-1448-9B0E-4E1608039FE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B7402E8-BD19-874F-BED3-AF3C85632EE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4903D7E-198B-B142-8F87-D6CB90EF1CA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0238B8C-1039-6242-ABDC-9070A221C8F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5F3CF327-25ED-F142-9A59-608639D97590}"/>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D6D091E4-9353-4145-833C-E01696A0B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9D089786-5E7F-0A48-90F1-30620FBCD8D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B7C85AC-8A42-4842-9569-CB8AD0F971F2}"/>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AE38746-FBD2-C142-918A-3DC6DB09EC36}"/>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B60DF168-9C90-2A43-B4D5-91EBDFDDD51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DA6E3409-8435-B745-BCA2-BE4D2CBB5B4D}"/>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6E25911-2A0C-ED47-8974-FB9C99E0AB4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D58249C2-D71A-A64C-9418-4B49AB5F0ED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6B9D3E7-7A93-9D49-827E-F880F6E7106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978482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oxes (4 tall) - can be recolored">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794" cy="13728192"/>
          </a:xfrm>
          <a:solidFill>
            <a:schemeClr val="tx1"/>
          </a:solidFill>
        </p:spPr>
        <p:txBody>
          <a:bodyPr lIns="192024" tIns="164592" rIns="192024"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794" y="0"/>
            <a:ext cx="6096794"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3587" y="0"/>
            <a:ext cx="6096794"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90381" y="0"/>
            <a:ext cx="6096794" cy="13728192"/>
          </a:xfrm>
          <a:solidFill>
            <a:schemeClr val="tx1"/>
          </a:solidFill>
          <a:ln w="19050">
            <a:noFill/>
          </a:ln>
        </p:spPr>
        <p:txBody>
          <a:bodyPr lIns="192024" tIns="164592" rIns="192024"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307757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image, Icons with List">
    <p:spTree>
      <p:nvGrpSpPr>
        <p:cNvPr id="1" name=""/>
        <p:cNvGrpSpPr/>
        <p:nvPr/>
      </p:nvGrpSpPr>
      <p:grpSpPr>
        <a:xfrm>
          <a:off x="0" y="0"/>
          <a:ext cx="0" cy="0"/>
          <a:chOff x="0" y="0"/>
          <a:chExt cx="0" cy="0"/>
        </a:xfrm>
      </p:grpSpPr>
      <p:sp>
        <p:nvSpPr>
          <p:cNvPr id="1123" name="Picture Placeholder 6"/>
          <p:cNvSpPr>
            <a:spLocks noGrp="1"/>
          </p:cNvSpPr>
          <p:nvPr>
            <p:ph type="pic" idx="13"/>
          </p:nvPr>
        </p:nvSpPr>
        <p:spPr>
          <a:xfrm>
            <a:off x="-1" y="-2"/>
            <a:ext cx="12193590" cy="13716003"/>
          </a:xfrm>
          <a:prstGeom prst="rect">
            <a:avLst/>
          </a:prstGeom>
        </p:spPr>
        <p:txBody>
          <a:bodyPr lIns="0" tIns="0" rIns="0" bIns="0"/>
          <a:lstStyle/>
          <a:p>
            <a:r>
              <a:rPr lang="en-US" dirty="0"/>
              <a:t>Click icon to add picture</a:t>
            </a:r>
            <a:endParaRPr dirty="0"/>
          </a:p>
        </p:txBody>
      </p:sp>
      <p:sp>
        <p:nvSpPr>
          <p:cNvPr id="1124" name="Body Level One…"/>
          <p:cNvSpPr txBox="1">
            <a:spLocks noGrp="1"/>
          </p:cNvSpPr>
          <p:nvPr>
            <p:ph type="body" sz="half" idx="1"/>
          </p:nvPr>
        </p:nvSpPr>
        <p:spPr>
          <a:xfrm>
            <a:off x="14364048" y="3601996"/>
            <a:ext cx="7858092" cy="804902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25"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Title 1">
            <a:extLst>
              <a:ext uri="{FF2B5EF4-FFF2-40B4-BE49-F238E27FC236}">
                <a16:creationId xmlns:a16="http://schemas.microsoft.com/office/drawing/2014/main" id="{4DF265B4-650C-2947-A37A-7802509F2214}"/>
              </a:ext>
            </a:extLst>
          </p:cNvPr>
          <p:cNvSpPr>
            <a:spLocks noGrp="1"/>
          </p:cNvSpPr>
          <p:nvPr>
            <p:ph type="title"/>
          </p:nvPr>
        </p:nvSpPr>
        <p:spPr>
          <a:xfrm>
            <a:off x="478816" y="460673"/>
            <a:ext cx="11191769" cy="11171443"/>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7763EA89-EE36-F44F-AD4F-0AD61B495376}"/>
              </a:ext>
            </a:extLst>
          </p:cNvPr>
          <p:cNvSpPr>
            <a:spLocks noGrp="1"/>
          </p:cNvSpPr>
          <p:nvPr>
            <p:ph type="ftr" sz="quarter" idx="14"/>
          </p:nvPr>
        </p:nvSpPr>
        <p:spPr/>
        <p:txBody>
          <a:bodyPr/>
          <a:lstStyle>
            <a:lvl1pPr>
              <a:defRPr>
                <a:solidFill>
                  <a:srgbClr val="868D95"/>
                </a:solidFill>
              </a:defRPr>
            </a:lvl1pPr>
          </a:lstStyle>
          <a:p>
            <a:r>
              <a:rPr lang="en-US"/>
              <a:t>IBM Security</a:t>
            </a:r>
            <a:endParaRPr lang="en-US" dirty="0"/>
          </a:p>
        </p:txBody>
      </p:sp>
    </p:spTree>
    <p:extLst>
      <p:ext uri="{BB962C8B-B14F-4D97-AF65-F5344CB8AC3E}">
        <p14:creationId xmlns:p14="http://schemas.microsoft.com/office/powerpoint/2010/main" val="2952258045"/>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x" preserve="1">
  <p:cSld name="Blank with footer - dark background">
    <p:spTree>
      <p:nvGrpSpPr>
        <p:cNvPr id="1" name=""/>
        <p:cNvGrpSpPr/>
        <p:nvPr/>
      </p:nvGrpSpPr>
      <p:grpSpPr>
        <a:xfrm>
          <a:off x="0" y="0"/>
          <a:ext cx="0" cy="0"/>
          <a:chOff x="0" y="0"/>
          <a:chExt cx="0" cy="0"/>
        </a:xfrm>
      </p:grpSpPr>
      <p:sp>
        <p:nvSpPr>
          <p:cNvPr id="113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4B45BD60-227F-F84D-9075-9B4E05A5C688}"/>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Tree>
    <p:extLst>
      <p:ext uri="{BB962C8B-B14F-4D97-AF65-F5344CB8AC3E}">
        <p14:creationId xmlns:p14="http://schemas.microsoft.com/office/powerpoint/2010/main" val="356537579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reserve="1">
  <p:cSld name="Blank with no footer - dark backgroun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10AC7B62-8B24-8B41-8C34-A8D87AAFF4AC}"/>
              </a:ext>
            </a:extLst>
          </p:cNvPr>
          <p:cNvGrpSpPr/>
          <p:nvPr userDrawn="1"/>
        </p:nvGrpSpPr>
        <p:grpSpPr>
          <a:xfrm>
            <a:off x="-563656" y="-576096"/>
            <a:ext cx="25548801" cy="14859072"/>
            <a:chOff x="-211344" y="-216036"/>
            <a:chExt cx="9579553" cy="5572152"/>
          </a:xfrm>
        </p:grpSpPr>
        <p:grpSp>
          <p:nvGrpSpPr>
            <p:cNvPr id="48" name="Group 47">
              <a:extLst>
                <a:ext uri="{FF2B5EF4-FFF2-40B4-BE49-F238E27FC236}">
                  <a16:creationId xmlns:a16="http://schemas.microsoft.com/office/drawing/2014/main" id="{2613131D-D35A-6147-84C3-90FC4440CA5A}"/>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04317FE5-13F3-D542-9FE1-947443FEA3FB}"/>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6CD8006-3042-A448-AE37-B0FF8FEBC6D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4DBBF8FC-CBE9-1645-BB29-4ABC463D09C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8538B20B-C0FA-8741-9AB6-4B3DCF70933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EEEEDCE-BE33-3D4E-8C17-8A923BA1FC41}"/>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17D5E37F-D6F8-1A46-8F0E-9AA7487C88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1C38E67-4C2E-3842-9CF5-A0F8B4E7120A}"/>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0FC2AF0D-099E-9242-BA91-AC1E11DF2A3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B6D06BA-E211-0141-A1C8-218ADCD57328}"/>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3B327C1F-28C8-6A4E-9B36-0F3731C7CC4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083AFB4-6A8A-384F-B827-9FA5AC411F3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47D567EA-7646-C440-884B-13165652666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81FF7E08-9402-6542-A050-644FB645C68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6E113281-2DB4-AE45-A35D-CD6E1A506C3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2ABB942C-2664-A947-B56D-A488B1E293C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E981D414-04E1-B844-AE9D-C2CC713BB48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C81364B7-186B-444D-A488-96811B4AEB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ADB0626-2613-F143-A4B3-A79C037CDCD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1D1BFD05-EED5-4F4A-A0CA-76AD4C635E2C}"/>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1FE302AE-9C86-ED45-8EB2-EBE88CD5D21C}"/>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587454F-AF7A-2F4F-A18E-C7F801BDC816}"/>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8437C11-1348-6446-9FBF-62FD8369783D}"/>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1A82DD-042A-7740-945B-DF874F1F856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7482D6C9-FE03-EA4C-A4F6-E7317D8EF301}"/>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8FE5F9AD-3DB5-364C-8F66-5AA236562F2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FCB192-9101-B449-AA2B-5FEE7B8224E6}"/>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F92C5D0-7BD9-0A4A-ABA4-390B192170C0}"/>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B0202F-19CE-1D42-8358-20734AB69723}"/>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614B72C-4585-E747-A169-E0BF7D0A18F9}"/>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94856DC0-B938-EA42-8771-4C521A0968F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E8EA659C-3A15-0641-8693-4FCB93FE8AC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7FC5FE64-6776-C34A-9FCA-DA9DFFCFE4E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0F3AE72-456D-D14E-807C-CC49849A0EF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839057B4-5132-9A45-A3F7-AED2350C8D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4F66BE0A-458B-6543-A6DD-83FCDF9B022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825710F-B343-D047-A210-A04B6160C7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FFC3760E-DB1A-0E4B-A029-09DA9DD526D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197239B-4787-8C4A-9796-26D4CE53974B}"/>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8FD0D9C-E360-A041-8392-E91546B47BA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1620A2E2-11CE-F445-AB1F-ECD010D3CAD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153A515-425C-B24F-98F4-970641ADFD14}"/>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C50244A-3A5A-4240-AF2E-D996111C5F6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2D35D95-2D80-A247-A7C6-EC100824BB89}"/>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7009685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1193" name="aurora-cover.png" descr="aurora-cover.png"/>
          <p:cNvPicPr>
            <a:picLocks/>
          </p:cNvPicPr>
          <p:nvPr/>
        </p:nvPicPr>
        <p:blipFill>
          <a:blip r:embed="rId2"/>
          <a:stretch>
            <a:fillRect/>
          </a:stretch>
        </p:blipFill>
        <p:spPr>
          <a:xfrm rot="5400000">
            <a:off x="2912967" y="4414474"/>
            <a:ext cx="13716003" cy="4887052"/>
          </a:xfrm>
          <a:prstGeom prst="rect">
            <a:avLst/>
          </a:prstGeom>
          <a:ln w="12700">
            <a:miter lim="400000"/>
          </a:ln>
        </p:spPr>
      </p:pic>
      <p:sp>
        <p:nvSpPr>
          <p:cNvPr id="1190"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191" name="Body Level One…"/>
          <p:cNvSpPr txBox="1">
            <a:spLocks noGrp="1"/>
          </p:cNvSpPr>
          <p:nvPr>
            <p:ph type="body" sz="half" idx="1" hasCustomPrompt="1"/>
          </p:nvPr>
        </p:nvSpPr>
        <p:spPr>
          <a:xfrm>
            <a:off x="12701748" y="438882"/>
            <a:ext cx="11151956" cy="11185853"/>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 name="Title 1">
            <a:extLst>
              <a:ext uri="{FF2B5EF4-FFF2-40B4-BE49-F238E27FC236}">
                <a16:creationId xmlns:a16="http://schemas.microsoft.com/office/drawing/2014/main" id="{6B8116FA-A581-9343-A43F-1B1894908C27}"/>
              </a:ext>
            </a:extLst>
          </p:cNvPr>
          <p:cNvSpPr>
            <a:spLocks noGrp="1"/>
          </p:cNvSpPr>
          <p:nvPr>
            <p:ph type="title"/>
          </p:nvPr>
        </p:nvSpPr>
        <p:spPr>
          <a:xfrm>
            <a:off x="473823" y="449378"/>
            <a:ext cx="11158911" cy="11175357"/>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298F3C70-8251-7048-AEEA-8A8E67FA0756}"/>
              </a:ext>
            </a:extLst>
          </p:cNvPr>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Tree>
    <p:extLst>
      <p:ext uri="{BB962C8B-B14F-4D97-AF65-F5344CB8AC3E}">
        <p14:creationId xmlns:p14="http://schemas.microsoft.com/office/powerpoint/2010/main" val="1994169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04956051"/>
      </p:ext>
    </p:extLst>
  </p:cSld>
  <p:clrMapOvr>
    <a:masterClrMapping/>
  </p:clrMapOvr>
  <p:transition spd="slow">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x" preserve="1">
  <p:cSld name="Divider slide">
    <p:bg>
      <p:bgPr>
        <a:solidFill>
          <a:srgbClr val="000000"/>
        </a:solidFill>
        <a:effectLst/>
      </p:bgPr>
    </p:bg>
    <p:spTree>
      <p:nvGrpSpPr>
        <p:cNvPr id="1" name=""/>
        <p:cNvGrpSpPr/>
        <p:nvPr/>
      </p:nvGrpSpPr>
      <p:grpSpPr>
        <a:xfrm>
          <a:off x="0" y="0"/>
          <a:ext cx="0" cy="0"/>
          <a:chOff x="0" y="0"/>
          <a:chExt cx="0" cy="0"/>
        </a:xfrm>
      </p:grpSpPr>
      <p:pic>
        <p:nvPicPr>
          <p:cNvPr id="1200" name="aurora-cover.png" descr="aurora-cover.png"/>
          <p:cNvPicPr>
            <a:picLocks/>
          </p:cNvPicPr>
          <p:nvPr/>
        </p:nvPicPr>
        <p:blipFill>
          <a:blip r:embed="rId2"/>
          <a:stretch>
            <a:fillRect/>
          </a:stretch>
        </p:blipFill>
        <p:spPr>
          <a:xfrm rot="10800000" flipH="1">
            <a:off x="0" y="48447"/>
            <a:ext cx="24387175" cy="13716003"/>
          </a:xfrm>
          <a:prstGeom prst="rect">
            <a:avLst/>
          </a:prstGeom>
          <a:ln w="12700">
            <a:miter lim="400000"/>
          </a:ln>
        </p:spPr>
      </p:pic>
      <p:sp>
        <p:nvSpPr>
          <p:cNvPr id="1244"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246" name="Insert section or module description here, limited to two lines"/>
          <p:cNvSpPr txBox="1">
            <a:spLocks noGrp="1"/>
          </p:cNvSpPr>
          <p:nvPr>
            <p:ph type="body" idx="13" hasCustomPrompt="1"/>
          </p:nvPr>
        </p:nvSpPr>
        <p:spPr>
          <a:xfrm>
            <a:off x="429857" y="4334933"/>
            <a:ext cx="23413382" cy="2925472"/>
          </a:xfrm>
          <a:prstGeom prst="rect">
            <a:avLst/>
          </a:prstGeom>
        </p:spPr>
        <p:txBody>
          <a:bodyPr/>
          <a:lstStyle>
            <a:lvl1pPr>
              <a:spcBef>
                <a:spcPts val="3200"/>
              </a:spcBef>
              <a:tabLst/>
              <a:defRPr sz="9600">
                <a:latin typeface="+mn-lt"/>
                <a:ea typeface="+mj-ea"/>
                <a:cs typeface="+mj-cs"/>
                <a:sym typeface="IBM Plex Sans Light"/>
              </a:defRPr>
            </a:lvl1pPr>
          </a:lstStyle>
          <a:p>
            <a:r>
              <a:rPr dirty="0"/>
              <a:t>Insert section or module description here, limited to two lines</a:t>
            </a:r>
          </a:p>
        </p:txBody>
      </p:sp>
      <p:sp>
        <p:nvSpPr>
          <p:cNvPr id="1247" name="IBM Product Name"/>
          <p:cNvSpPr txBox="1">
            <a:spLocks noGrp="1"/>
          </p:cNvSpPr>
          <p:nvPr>
            <p:ph type="body" sz="quarter" idx="14" hasCustomPrompt="1"/>
          </p:nvPr>
        </p:nvSpPr>
        <p:spPr>
          <a:xfrm>
            <a:off x="510880" y="3654465"/>
            <a:ext cx="23342826" cy="590931"/>
          </a:xfrm>
          <a:prstGeom prst="rect">
            <a:avLst/>
          </a:prstGeom>
        </p:spPr>
        <p:txBody>
          <a:bodyPr/>
          <a:lstStyle>
            <a:lvl1pPr>
              <a:lnSpc>
                <a:spcPct val="90000"/>
              </a:lnSpc>
              <a:spcBef>
                <a:spcPts val="0"/>
              </a:spcBef>
              <a:tabLst/>
              <a:defRPr sz="1400"/>
            </a:lvl1pPr>
          </a:lstStyle>
          <a:p>
            <a:pPr>
              <a:lnSpc>
                <a:spcPct val="90000"/>
              </a:lnSpc>
              <a:spcBef>
                <a:spcPts val="0"/>
              </a:spcBef>
              <a:tabLst/>
              <a:defRPr sz="1400"/>
            </a:pPr>
            <a:r>
              <a:rPr dirty="0"/>
              <a:t>IBM </a:t>
            </a:r>
            <a:r>
              <a:rPr dirty="0">
                <a:latin typeface="IBM Plex Sans SemiBold"/>
                <a:ea typeface="IBM Plex Sans SemiBold"/>
                <a:cs typeface="IBM Plex Sans SemiBold"/>
                <a:sym typeface="IBM Plex Sans SemiBold"/>
              </a:rPr>
              <a:t>Product Name</a:t>
            </a:r>
          </a:p>
        </p:txBody>
      </p:sp>
      <p:sp>
        <p:nvSpPr>
          <p:cNvPr id="2" name="Footer Placeholder 1">
            <a:extLst>
              <a:ext uri="{FF2B5EF4-FFF2-40B4-BE49-F238E27FC236}">
                <a16:creationId xmlns:a16="http://schemas.microsoft.com/office/drawing/2014/main" id="{10D56854-D740-2D4E-8AC6-5A24FE34191C}"/>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grpSp>
        <p:nvGrpSpPr>
          <p:cNvPr id="51" name="Group 50">
            <a:extLst>
              <a:ext uri="{FF2B5EF4-FFF2-40B4-BE49-F238E27FC236}">
                <a16:creationId xmlns:a16="http://schemas.microsoft.com/office/drawing/2014/main" id="{63F20578-1026-5842-8FEF-C7A729B20CBC}"/>
              </a:ext>
            </a:extLst>
          </p:cNvPr>
          <p:cNvGrpSpPr/>
          <p:nvPr userDrawn="1"/>
        </p:nvGrpSpPr>
        <p:grpSpPr>
          <a:xfrm>
            <a:off x="-563656" y="-576096"/>
            <a:ext cx="25548801" cy="14859072"/>
            <a:chOff x="-211344" y="-216036"/>
            <a:chExt cx="9579553" cy="5572152"/>
          </a:xfrm>
        </p:grpSpPr>
        <p:grpSp>
          <p:nvGrpSpPr>
            <p:cNvPr id="52" name="Group 51">
              <a:extLst>
                <a:ext uri="{FF2B5EF4-FFF2-40B4-BE49-F238E27FC236}">
                  <a16:creationId xmlns:a16="http://schemas.microsoft.com/office/drawing/2014/main" id="{8C1DCAF0-4E95-704E-9016-14035382C4AF}"/>
                </a:ext>
              </a:extLst>
            </p:cNvPr>
            <p:cNvGrpSpPr/>
            <p:nvPr userDrawn="1"/>
          </p:nvGrpSpPr>
          <p:grpSpPr>
            <a:xfrm>
              <a:off x="204788" y="-216036"/>
              <a:ext cx="8742222" cy="182880"/>
              <a:chOff x="204788" y="-201168"/>
              <a:chExt cx="8742222" cy="182880"/>
            </a:xfrm>
          </p:grpSpPr>
          <p:cxnSp>
            <p:nvCxnSpPr>
              <p:cNvPr id="85" name="Straight Connector 84">
                <a:extLst>
                  <a:ext uri="{FF2B5EF4-FFF2-40B4-BE49-F238E27FC236}">
                    <a16:creationId xmlns:a16="http://schemas.microsoft.com/office/drawing/2014/main" id="{17156DF9-5654-3B45-A2BF-E4E23CE519D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B25AEB5-8728-D247-BC34-1680C6730A13}"/>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DABE3A9-22A6-7D40-BF06-CF658EF864B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7F30E6-F5A0-B94E-BCC2-C650C6556F77}"/>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738B908-B8F0-CA47-B4FB-8F75F3FDBB8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2E44054-D391-3F4F-A92E-0AF713F5F903}"/>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7CD28E4-E852-7049-B379-80B08AEF383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9FD15FC3-34A8-4540-97B9-952D37D36423}"/>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74B62B7A-FFD7-5143-83A3-4799715F8AB0}"/>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B760047B-ACA6-FE45-8F8D-9113F84094BF}"/>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34326E9-3D5D-6840-B530-858553DB4B9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3" name="Group 52">
              <a:extLst>
                <a:ext uri="{FF2B5EF4-FFF2-40B4-BE49-F238E27FC236}">
                  <a16:creationId xmlns:a16="http://schemas.microsoft.com/office/drawing/2014/main" id="{6AFD55E9-A471-F740-AA29-340BCD60FE39}"/>
                </a:ext>
              </a:extLst>
            </p:cNvPr>
            <p:cNvGrpSpPr/>
            <p:nvPr userDrawn="1"/>
          </p:nvGrpSpPr>
          <p:grpSpPr>
            <a:xfrm>
              <a:off x="204788" y="5173236"/>
              <a:ext cx="8742222" cy="182880"/>
              <a:chOff x="204788" y="-201168"/>
              <a:chExt cx="8742222" cy="182880"/>
            </a:xfrm>
          </p:grpSpPr>
          <p:cxnSp>
            <p:nvCxnSpPr>
              <p:cNvPr id="74" name="Straight Connector 73">
                <a:extLst>
                  <a:ext uri="{FF2B5EF4-FFF2-40B4-BE49-F238E27FC236}">
                    <a16:creationId xmlns:a16="http://schemas.microsoft.com/office/drawing/2014/main" id="{F32C0130-CEA9-7C43-8AC1-C5E07E94284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B84E66D-993C-A848-89A9-DD2F2A0A6F4C}"/>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36343F4-3247-9B45-AE8D-9D3095EE3863}"/>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5439023B-7E2B-4148-8BFF-E431131E5730}"/>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ED721E4-D5B2-7047-A1B1-C7BA4123DE83}"/>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3B0212B2-BF34-CE45-856A-74E3769D018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FD836B9E-72F5-0540-B5A7-A0C5E513683F}"/>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E02831CE-5020-5447-B046-2B1000B6FBF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27776011-E759-524C-A171-FEBC64205B8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8532F6DE-1E31-5842-AE91-85E79A5BE4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F24F18FB-AFCD-E449-A868-E3FC9FB842C6}"/>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7AFE63FE-D135-E14B-9B77-7268DFA86034}"/>
                </a:ext>
              </a:extLst>
            </p:cNvPr>
            <p:cNvGrpSpPr/>
            <p:nvPr userDrawn="1"/>
          </p:nvGrpSpPr>
          <p:grpSpPr>
            <a:xfrm>
              <a:off x="-211344" y="203195"/>
              <a:ext cx="182881" cy="4740007"/>
              <a:chOff x="-211344" y="203195"/>
              <a:chExt cx="182881" cy="4740007"/>
            </a:xfrm>
          </p:grpSpPr>
          <p:cxnSp>
            <p:nvCxnSpPr>
              <p:cNvPr id="65" name="Straight Connector 64">
                <a:extLst>
                  <a:ext uri="{FF2B5EF4-FFF2-40B4-BE49-F238E27FC236}">
                    <a16:creationId xmlns:a16="http://schemas.microsoft.com/office/drawing/2014/main" id="{C7436542-5750-CA4C-B0F8-9814DEA031F9}"/>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A4A91AF9-FCC2-7841-B207-50ACD4ABC28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0380D64-3320-0F4B-A3D6-B8DD9673443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DB3C902-00C9-1E43-9439-C22D2AE15E8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9B40C07-4B62-A44A-B9C6-C8BD522405F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43F04816-9FE3-FB4F-9F97-FE82EBDBAF1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D4BDE2F0-FC28-4649-B9A5-76B769275630}"/>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F86EA32B-467E-984E-9592-F0F75DBF5E9D}"/>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CCC3CBE-E441-5340-85C6-8E145B48FE0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A4338DC2-8988-A141-9D7B-A9A9E7459F3E}"/>
                </a:ext>
              </a:extLst>
            </p:cNvPr>
            <p:cNvGrpSpPr/>
            <p:nvPr userDrawn="1"/>
          </p:nvGrpSpPr>
          <p:grpSpPr>
            <a:xfrm>
              <a:off x="9185328" y="203195"/>
              <a:ext cx="182881" cy="4740007"/>
              <a:chOff x="-211344" y="203195"/>
              <a:chExt cx="182881" cy="4740007"/>
            </a:xfrm>
          </p:grpSpPr>
          <p:cxnSp>
            <p:nvCxnSpPr>
              <p:cNvPr id="56" name="Straight Connector 55">
                <a:extLst>
                  <a:ext uri="{FF2B5EF4-FFF2-40B4-BE49-F238E27FC236}">
                    <a16:creationId xmlns:a16="http://schemas.microsoft.com/office/drawing/2014/main" id="{9B55BC9D-2026-C344-8930-C7AB9FB47F3B}"/>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CCB1A5A-1719-3648-9302-7F8C212D8A6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DF14832-F3E3-B84A-BF0C-B7B484A45D88}"/>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9AC8F61-1C77-F343-9289-3F2C394742D5}"/>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2E350C11-6205-CF49-B1B3-C0C5CE1E5E3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75080417-2AE5-0C41-9F1D-7A5CD4C54668}"/>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D2339BB-73A4-3C4F-B35C-6497C77D353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2409409-F74C-6A48-BBF0-6B82C103886E}"/>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444396-19A1-8C48-A6C6-ACC0706953E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74862293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5" name="aurora-cover.png" descr="aurora-cover.png">
            <a:extLst>
              <a:ext uri="{FF2B5EF4-FFF2-40B4-BE49-F238E27FC236}">
                <a16:creationId xmlns:a16="http://schemas.microsoft.com/office/drawing/2014/main" id="{BC906EDA-E114-AA41-8279-9856BE63F4FA}"/>
              </a:ext>
            </a:extLst>
          </p:cNvPr>
          <p:cNvPicPr>
            <a:picLocks/>
          </p:cNvPicPr>
          <p:nvPr userDrawn="1"/>
        </p:nvPicPr>
        <p:blipFill rotWithShape="1">
          <a:blip r:embed="rId2"/>
          <a:srcRect l="14614" r="14614"/>
          <a:stretch/>
        </p:blipFill>
        <p:spPr>
          <a:xfrm rot="5400000">
            <a:off x="9888966" y="-782211"/>
            <a:ext cx="13715997" cy="15280421"/>
          </a:xfrm>
          <a:prstGeom prst="rect">
            <a:avLst/>
          </a:prstGeom>
          <a:ln w="12700">
            <a:miter lim="400000"/>
          </a:ln>
        </p:spPr>
      </p:pic>
      <p:sp>
        <p:nvSpPr>
          <p:cNvPr id="2" name="Title 1">
            <a:extLst>
              <a:ext uri="{FF2B5EF4-FFF2-40B4-BE49-F238E27FC236}">
                <a16:creationId xmlns:a16="http://schemas.microsoft.com/office/drawing/2014/main" id="{CF05D39E-1F51-3642-B2A7-8A9521184D4A}"/>
              </a:ext>
            </a:extLst>
          </p:cNvPr>
          <p:cNvSpPr>
            <a:spLocks noGrp="1"/>
          </p:cNvSpPr>
          <p:nvPr>
            <p:ph type="title" hasCustomPrompt="1"/>
          </p:nvPr>
        </p:nvSpPr>
        <p:spPr>
          <a:xfrm>
            <a:off x="211269" y="133595"/>
            <a:ext cx="23634578" cy="12551568"/>
          </a:xfrm>
        </p:spPr>
        <p:txBody>
          <a:bodyPr/>
          <a:lstStyle>
            <a:lvl1pPr>
              <a:defRPr sz="25600" b="0" i="0">
                <a:latin typeface="IBM Plex Sans ExtraLight" panose="020B0303050203000203" pitchFamily="34" charset="0"/>
              </a:defRPr>
            </a:lvl1pPr>
          </a:lstStyle>
          <a:p>
            <a:r>
              <a:rPr lang="en-US" dirty="0"/>
              <a:t>Go simple and big if possible</a:t>
            </a:r>
          </a:p>
        </p:txBody>
      </p:sp>
      <p:sp>
        <p:nvSpPr>
          <p:cNvPr id="3" name="Footer Placeholder 2">
            <a:extLst>
              <a:ext uri="{FF2B5EF4-FFF2-40B4-BE49-F238E27FC236}">
                <a16:creationId xmlns:a16="http://schemas.microsoft.com/office/drawing/2014/main" id="{3FEA5268-78C4-0C4E-90AD-3C34E266F13F}"/>
              </a:ext>
            </a:extLst>
          </p:cNvPr>
          <p:cNvSpPr>
            <a:spLocks noGrp="1"/>
          </p:cNvSpPr>
          <p:nvPr>
            <p:ph type="ftr" sz="quarter" idx="10"/>
          </p:nvPr>
        </p:nvSpPr>
        <p:spPr/>
        <p:txBody>
          <a:bodyPr/>
          <a:lstStyle/>
          <a:p>
            <a:r>
              <a:rPr lang="en-US"/>
              <a:t>IBM Security</a:t>
            </a:r>
            <a:endParaRPr lang="en-US" dirty="0"/>
          </a:p>
        </p:txBody>
      </p:sp>
      <p:sp>
        <p:nvSpPr>
          <p:cNvPr id="4" name="Slide Number Placeholder 3">
            <a:extLst>
              <a:ext uri="{FF2B5EF4-FFF2-40B4-BE49-F238E27FC236}">
                <a16:creationId xmlns:a16="http://schemas.microsoft.com/office/drawing/2014/main" id="{8B43F7D2-BA06-2B4E-B652-457803566E22}"/>
              </a:ext>
            </a:extLst>
          </p:cNvP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97264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xes (1 large, 4 small) - dark backgroun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C813DA2-275B-374F-88DF-2F4E8DA01B79}"/>
              </a:ext>
            </a:extLst>
          </p:cNvPr>
          <p:cNvSpPr>
            <a:spLocks noGrp="1"/>
          </p:cNvSpPr>
          <p:nvPr>
            <p:ph type="pic" sz="quarter" idx="21"/>
          </p:nvPr>
        </p:nvSpPr>
        <p:spPr>
          <a:xfrm>
            <a:off x="0" y="2"/>
            <a:ext cx="24387175" cy="6870701"/>
          </a:xfrm>
        </p:spPr>
        <p:txBody>
          <a:bodyPr/>
          <a:lstStyle/>
          <a:p>
            <a:r>
              <a:rPr lang="en-US" dirty="0"/>
              <a:t>Click icon to add picture</a:t>
            </a:r>
          </a:p>
        </p:txBody>
      </p:sp>
      <p:pic>
        <p:nvPicPr>
          <p:cNvPr id="10" name="aurora-cover.png" descr="aurora-cover.png">
            <a:extLst>
              <a:ext uri="{FF2B5EF4-FFF2-40B4-BE49-F238E27FC236}">
                <a16:creationId xmlns:a16="http://schemas.microsoft.com/office/drawing/2014/main" id="{0BAA355F-89B5-F64E-BC50-443C3089FFA9}"/>
              </a:ext>
            </a:extLst>
          </p:cNvPr>
          <p:cNvPicPr>
            <a:picLocks/>
          </p:cNvPicPr>
          <p:nvPr userDrawn="1"/>
        </p:nvPicPr>
        <p:blipFill>
          <a:blip r:embed="rId2"/>
          <a:stretch>
            <a:fillRect/>
          </a:stretch>
        </p:blipFill>
        <p:spPr>
          <a:xfrm>
            <a:off x="0" y="6872652"/>
            <a:ext cx="24387175" cy="6223267"/>
          </a:xfrm>
          <a:prstGeom prst="rect">
            <a:avLst/>
          </a:prstGeom>
          <a:ln w="12700">
            <a:miter lim="400000"/>
          </a:ln>
        </p:spPr>
      </p:pic>
      <p:sp>
        <p:nvSpPr>
          <p:cNvPr id="6" name="Content Placeholder 5"/>
          <p:cNvSpPr>
            <a:spLocks noGrp="1"/>
          </p:cNvSpPr>
          <p:nvPr>
            <p:ph sz="quarter" idx="17"/>
          </p:nvPr>
        </p:nvSpPr>
        <p:spPr>
          <a:xfrm>
            <a:off x="12193587" y="6853765"/>
            <a:ext cx="6096794" cy="6862235"/>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18290381" y="6853765"/>
            <a:ext cx="6096794" cy="6862235"/>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796" y="6853767"/>
            <a:ext cx="6096794" cy="6862232"/>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7"/>
            <a:ext cx="6096794" cy="6862232"/>
          </a:xfrm>
          <a:noFill/>
          <a:ln w="19050">
            <a:noFill/>
          </a:ln>
        </p:spPr>
        <p:txBody>
          <a:bodyPr lIns="192024" tIns="201168" rIns="192024"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2" name="Title 1"/>
          <p:cNvSpPr>
            <a:spLocks noGrp="1"/>
          </p:cNvSpPr>
          <p:nvPr>
            <p:ph type="title"/>
          </p:nvPr>
        </p:nvSpPr>
        <p:spPr>
          <a:xfrm>
            <a:off x="0" y="-1"/>
            <a:ext cx="24387175" cy="6851901"/>
          </a:xfrm>
          <a:noFill/>
        </p:spPr>
        <p:txBody>
          <a:bodyPr lIns="164592" tIns="146304" rIns="228600" bIns="228600"/>
          <a:lstStyle>
            <a:lvl1pPr>
              <a:defRPr sz="9600"/>
            </a:lvl1pPr>
          </a:lstStyle>
          <a:p>
            <a:r>
              <a:rPr lang="en-US"/>
              <a:t>Click to edit Master title style</a:t>
            </a:r>
            <a:endParaRPr lang="en-US" dirty="0"/>
          </a:p>
        </p:txBody>
      </p:sp>
    </p:spTree>
    <p:extLst>
      <p:ext uri="{BB962C8B-B14F-4D97-AF65-F5344CB8AC3E}">
        <p14:creationId xmlns:p14="http://schemas.microsoft.com/office/powerpoint/2010/main" val="11427247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text (four columns) on gradient">
    <p:bg>
      <p:bgPr>
        <a:solidFill>
          <a:srgbClr val="000000"/>
        </a:solidFill>
        <a:effectLst/>
      </p:bgPr>
    </p:bg>
    <p:spTree>
      <p:nvGrpSpPr>
        <p:cNvPr id="1" name=""/>
        <p:cNvGrpSpPr/>
        <p:nvPr/>
      </p:nvGrpSpPr>
      <p:grpSpPr>
        <a:xfrm>
          <a:off x="0" y="0"/>
          <a:ext cx="0" cy="0"/>
          <a:chOff x="0" y="0"/>
          <a:chExt cx="0" cy="0"/>
        </a:xfrm>
      </p:grpSpPr>
      <p:pic>
        <p:nvPicPr>
          <p:cNvPr id="1362" name="aurora-cover.png" descr="aurora-cover.png"/>
          <p:cNvPicPr>
            <a:picLocks/>
          </p:cNvPicPr>
          <p:nvPr/>
        </p:nvPicPr>
        <p:blipFill>
          <a:blip r:embed="rId2"/>
          <a:stretch>
            <a:fillRect/>
          </a:stretch>
        </p:blipFill>
        <p:spPr>
          <a:xfrm>
            <a:off x="0" y="1"/>
            <a:ext cx="24387175" cy="6223267"/>
          </a:xfrm>
          <a:prstGeom prst="rect">
            <a:avLst/>
          </a:prstGeom>
          <a:ln w="12700">
            <a:miter lim="400000"/>
          </a:ln>
        </p:spPr>
      </p:pic>
      <p:sp>
        <p:nvSpPr>
          <p:cNvPr id="1407" name="Body Level One…"/>
          <p:cNvSpPr txBox="1">
            <a:spLocks noGrp="1"/>
          </p:cNvSpPr>
          <p:nvPr>
            <p:ph type="body" sz="quarter" idx="1"/>
          </p:nvPr>
        </p:nvSpPr>
        <p:spPr>
          <a:xfrm>
            <a:off x="512131" y="3599381"/>
            <a:ext cx="5012919" cy="80306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408" name="Text Placeholder 7"/>
          <p:cNvSpPr>
            <a:spLocks noGrp="1"/>
          </p:cNvSpPr>
          <p:nvPr>
            <p:ph type="body" sz="quarter" idx="13"/>
          </p:nvPr>
        </p:nvSpPr>
        <p:spPr>
          <a:xfrm>
            <a:off x="6309471" y="3294519"/>
            <a:ext cx="5360098" cy="8335427"/>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09" name="Text Placeholder 9"/>
          <p:cNvSpPr>
            <a:spLocks noGrp="1"/>
          </p:cNvSpPr>
          <p:nvPr>
            <p:ph type="body" sz="quarter" idx="14"/>
          </p:nvPr>
        </p:nvSpPr>
        <p:spPr>
          <a:xfrm>
            <a:off x="12405280" y="3293535"/>
            <a:ext cx="5360098" cy="8335427"/>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0" name="Text Placeholder 11"/>
          <p:cNvSpPr>
            <a:spLocks noGrp="1"/>
          </p:cNvSpPr>
          <p:nvPr>
            <p:ph type="body" sz="quarter" idx="15"/>
          </p:nvPr>
        </p:nvSpPr>
        <p:spPr>
          <a:xfrm>
            <a:off x="18502074" y="3293535"/>
            <a:ext cx="5360098" cy="8335427"/>
          </a:xfrm>
          <a:prstGeom prst="rect">
            <a:avLst/>
          </a:prstGeom>
        </p:spPr>
        <p:txBody>
          <a:bodyPr>
            <a:normAutofit/>
          </a:bodyPr>
          <a:lstStyle/>
          <a:p>
            <a:pPr lvl="0">
              <a:lnSpc>
                <a:spcPct val="90000"/>
              </a:lnSpc>
              <a:spcBef>
                <a:spcPts val="3200"/>
              </a:spcBef>
              <a:tabLst/>
              <a:defRPr sz="9600">
                <a:gradFill flip="none" rotWithShape="1">
                  <a:gsLst>
                    <a:gs pos="0">
                      <a:schemeClr val="accent2"/>
                    </a:gs>
                    <a:gs pos="70000">
                      <a:schemeClr val="accent3"/>
                    </a:gs>
                  </a:gsLst>
                  <a:lin ang="18000000" scaled="0"/>
                </a:gradFill>
                <a:latin typeface="IBM Plex Sans ExtraLight"/>
                <a:ea typeface="IBM Plex Sans ExtraLight"/>
                <a:cs typeface="IBM Plex Sans ExtraLight"/>
                <a:sym typeface="IBM Plex Sans ExtraLight"/>
              </a:defRPr>
            </a:pPr>
            <a:r>
              <a:rPr lang="en-US"/>
              <a:t>Click to edit Master text styles</a:t>
            </a:r>
          </a:p>
        </p:txBody>
      </p:sp>
      <p:sp>
        <p:nvSpPr>
          <p:cNvPr id="1411"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2" name="Footer Placeholder 1">
            <a:extLst>
              <a:ext uri="{FF2B5EF4-FFF2-40B4-BE49-F238E27FC236}">
                <a16:creationId xmlns:a16="http://schemas.microsoft.com/office/drawing/2014/main" id="{871BCDF2-473D-C54F-B4B2-267F2BA97E3F}"/>
              </a:ext>
            </a:extLst>
          </p:cNvPr>
          <p:cNvSpPr>
            <a:spLocks noGrp="1"/>
          </p:cNvSpPr>
          <p:nvPr>
            <p:ph type="ftr" sz="quarter" idx="16"/>
          </p:nvPr>
        </p:nvSpPr>
        <p:spPr/>
        <p:txBody>
          <a:bodyPr/>
          <a:lstStyle>
            <a:lvl1pPr>
              <a:defRPr>
                <a:solidFill>
                  <a:srgbClr val="868D95"/>
                </a:solidFill>
              </a:defRPr>
            </a:lvl1pPr>
          </a:lstStyle>
          <a:p>
            <a:r>
              <a:rPr lang="en-US"/>
              <a:t>IBM Security</a:t>
            </a:r>
            <a:endParaRPr lang="en-US" dirty="0"/>
          </a:p>
        </p:txBody>
      </p:sp>
      <p:sp>
        <p:nvSpPr>
          <p:cNvPr id="3" name="Title 2">
            <a:extLst>
              <a:ext uri="{FF2B5EF4-FFF2-40B4-BE49-F238E27FC236}">
                <a16:creationId xmlns:a16="http://schemas.microsoft.com/office/drawing/2014/main" id="{30DA9BAA-D9B2-0E41-B498-3FC5AD4973B6}"/>
              </a:ext>
            </a:extLst>
          </p:cNvPr>
          <p:cNvSpPr>
            <a:spLocks noGrp="1"/>
          </p:cNvSpPr>
          <p:nvPr>
            <p:ph type="title"/>
          </p:nvPr>
        </p:nvSpPr>
        <p:spPr>
          <a:xfrm>
            <a:off x="471826" y="447380"/>
            <a:ext cx="17271627" cy="1674925"/>
          </a:xfrm>
        </p:spPr>
        <p:txBody>
          <a:bodyPr/>
          <a:lstStyle/>
          <a:p>
            <a:r>
              <a:rPr lang="en-US"/>
              <a:t>Click to edit Master title style</a:t>
            </a:r>
            <a:endParaRPr lang="en-US" dirty="0"/>
          </a:p>
        </p:txBody>
      </p:sp>
      <p:grpSp>
        <p:nvGrpSpPr>
          <p:cNvPr id="55" name="Group 54">
            <a:extLst>
              <a:ext uri="{FF2B5EF4-FFF2-40B4-BE49-F238E27FC236}">
                <a16:creationId xmlns:a16="http://schemas.microsoft.com/office/drawing/2014/main" id="{3CACB9A6-60DB-484C-8E9F-8EF039A45294}"/>
              </a:ext>
            </a:extLst>
          </p:cNvPr>
          <p:cNvGrpSpPr/>
          <p:nvPr userDrawn="1"/>
        </p:nvGrpSpPr>
        <p:grpSpPr>
          <a:xfrm>
            <a:off x="-563656" y="-576096"/>
            <a:ext cx="25548801" cy="14859072"/>
            <a:chOff x="-211344" y="-216036"/>
            <a:chExt cx="9579553" cy="5572152"/>
          </a:xfrm>
        </p:grpSpPr>
        <p:grpSp>
          <p:nvGrpSpPr>
            <p:cNvPr id="56" name="Group 55">
              <a:extLst>
                <a:ext uri="{FF2B5EF4-FFF2-40B4-BE49-F238E27FC236}">
                  <a16:creationId xmlns:a16="http://schemas.microsoft.com/office/drawing/2014/main" id="{147FA4D4-B2D3-044D-953E-803FA2247AF7}"/>
                </a:ext>
              </a:extLst>
            </p:cNvPr>
            <p:cNvGrpSpPr/>
            <p:nvPr userDrawn="1"/>
          </p:nvGrpSpPr>
          <p:grpSpPr>
            <a:xfrm>
              <a:off x="204788" y="-216036"/>
              <a:ext cx="8742222" cy="182880"/>
              <a:chOff x="204788" y="-201168"/>
              <a:chExt cx="8742222" cy="182880"/>
            </a:xfrm>
          </p:grpSpPr>
          <p:cxnSp>
            <p:nvCxnSpPr>
              <p:cNvPr id="89" name="Straight Connector 88">
                <a:extLst>
                  <a:ext uri="{FF2B5EF4-FFF2-40B4-BE49-F238E27FC236}">
                    <a16:creationId xmlns:a16="http://schemas.microsoft.com/office/drawing/2014/main" id="{5C48E544-FD8F-2640-AFDD-585FABB3FBE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CF4FD9C4-01BE-194A-B8A4-65FBD052409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E090B9B-9B94-B845-B1D5-3C8B7B124037}"/>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73A71010-4F03-B447-B7E4-40C1BC78D70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DB7BF4FA-D2F7-A744-93DD-88DD4B4EDBF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57713A39-B470-454B-BD6A-0F8D6229F69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270D71C3-2695-2C48-965A-B983A62EA1E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A6C220D-5487-6646-B678-786383912F0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52BE327-E26C-9444-96FE-9B4A43D01D8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6416A8B2-E821-8D4B-972E-75B20F699E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A0AD89BD-7DA9-064D-A0C8-BE5A60DACCE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7" name="Group 56">
              <a:extLst>
                <a:ext uri="{FF2B5EF4-FFF2-40B4-BE49-F238E27FC236}">
                  <a16:creationId xmlns:a16="http://schemas.microsoft.com/office/drawing/2014/main" id="{0E14372B-06EB-7E4D-A1C4-A4F5BB1CC3B5}"/>
                </a:ext>
              </a:extLst>
            </p:cNvPr>
            <p:cNvGrpSpPr/>
            <p:nvPr userDrawn="1"/>
          </p:nvGrpSpPr>
          <p:grpSpPr>
            <a:xfrm>
              <a:off x="204788" y="5173236"/>
              <a:ext cx="8742222" cy="182880"/>
              <a:chOff x="204788" y="-201168"/>
              <a:chExt cx="8742222" cy="182880"/>
            </a:xfrm>
          </p:grpSpPr>
          <p:cxnSp>
            <p:nvCxnSpPr>
              <p:cNvPr id="78" name="Straight Connector 77">
                <a:extLst>
                  <a:ext uri="{FF2B5EF4-FFF2-40B4-BE49-F238E27FC236}">
                    <a16:creationId xmlns:a16="http://schemas.microsoft.com/office/drawing/2014/main" id="{6B0259E9-C510-AD4C-941E-50DA9928CED8}"/>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63C3CB1-D289-7E4A-98FA-931871B51F7D}"/>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61B1118-BA17-0D4A-929B-0D21856A2DDC}"/>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8F1F40F-ABF2-8443-9441-45C4C15ED48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59F05811-FF43-F145-A3B9-57CBF97127FA}"/>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9CD55F20-884F-6F4D-9D01-35EF75B2145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15153E5-6ACA-9646-9FF3-837C2700BC8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D9F94A29-669E-E146-B25B-710C47C5A54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7FACC1C-2538-9744-9393-1B685CCEE26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FDCA1C29-7EB0-8C4C-9685-6ACBADF3CD0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E42C670B-4210-8B4B-8DD9-1C42E3E57FE5}"/>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8" name="Group 57">
              <a:extLst>
                <a:ext uri="{FF2B5EF4-FFF2-40B4-BE49-F238E27FC236}">
                  <a16:creationId xmlns:a16="http://schemas.microsoft.com/office/drawing/2014/main" id="{BBEC92A7-BB16-B140-A3FE-74CCC72339C7}"/>
                </a:ext>
              </a:extLst>
            </p:cNvPr>
            <p:cNvGrpSpPr/>
            <p:nvPr userDrawn="1"/>
          </p:nvGrpSpPr>
          <p:grpSpPr>
            <a:xfrm>
              <a:off x="-211344" y="203195"/>
              <a:ext cx="182881" cy="4740007"/>
              <a:chOff x="-211344" y="203195"/>
              <a:chExt cx="182881" cy="4740007"/>
            </a:xfrm>
          </p:grpSpPr>
          <p:cxnSp>
            <p:nvCxnSpPr>
              <p:cNvPr id="69" name="Straight Connector 68">
                <a:extLst>
                  <a:ext uri="{FF2B5EF4-FFF2-40B4-BE49-F238E27FC236}">
                    <a16:creationId xmlns:a16="http://schemas.microsoft.com/office/drawing/2014/main" id="{2CB202DE-72F8-924A-904F-D25FE5E6BE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20F7142F-491E-7941-BBE0-0CDE37DEF594}"/>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22D84A1-DC70-A046-BB82-794EBD3A0C2E}"/>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01C50693-B853-1D41-8A05-B5E59F909DD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B12D5EC8-A8C0-A54B-9A3E-D2AD4D847A50}"/>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6025DA0-04F6-DF44-AD27-EED16C685E3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AF6DC619-3AA9-3B47-BD4C-B6B9D63EEAD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B7380158-BD14-7D48-BB41-79D63DF200F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5E91691-EC1C-CC4A-83E5-62E172CE73B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9" name="Group 58">
              <a:extLst>
                <a:ext uri="{FF2B5EF4-FFF2-40B4-BE49-F238E27FC236}">
                  <a16:creationId xmlns:a16="http://schemas.microsoft.com/office/drawing/2014/main" id="{86D45348-D37C-CE47-8B5C-EA109E80067F}"/>
                </a:ext>
              </a:extLst>
            </p:cNvPr>
            <p:cNvGrpSpPr/>
            <p:nvPr userDrawn="1"/>
          </p:nvGrpSpPr>
          <p:grpSpPr>
            <a:xfrm>
              <a:off x="9185328" y="203195"/>
              <a:ext cx="182881" cy="4740007"/>
              <a:chOff x="-211344" y="203195"/>
              <a:chExt cx="182881" cy="4740007"/>
            </a:xfrm>
          </p:grpSpPr>
          <p:cxnSp>
            <p:nvCxnSpPr>
              <p:cNvPr id="60" name="Straight Connector 59">
                <a:extLst>
                  <a:ext uri="{FF2B5EF4-FFF2-40B4-BE49-F238E27FC236}">
                    <a16:creationId xmlns:a16="http://schemas.microsoft.com/office/drawing/2014/main" id="{B0AB5130-53DC-6D4C-9E1B-1F466741578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497F6D1-1987-DF40-9C4B-B2936BC79F2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C8278610-6873-294D-A1C9-0A0C8942DE1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6DA7060-AAB3-484A-9793-1BA28E4A18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AAA985E-C734-DA45-B95C-741782C8B8B6}"/>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7E31391-6EEE-934E-9540-D1DAB2603D86}"/>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DA17397-BD68-FC4C-A264-B30F56A7B7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C4916506-5615-FE4A-A862-C3C0E60E52A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97993A5-3ADE-A140-A6F8-2E0A773C660C}"/>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8455938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ivider (with page contents)">
    <p:bg>
      <p:bgPr>
        <a:solidFill>
          <a:srgbClr val="000000"/>
        </a:solidFill>
        <a:effectLst/>
      </p:bgPr>
    </p:bg>
    <p:spTree>
      <p:nvGrpSpPr>
        <p:cNvPr id="1" name=""/>
        <p:cNvGrpSpPr/>
        <p:nvPr/>
      </p:nvGrpSpPr>
      <p:grpSpPr>
        <a:xfrm>
          <a:off x="0" y="0"/>
          <a:ext cx="0" cy="0"/>
          <a:chOff x="0" y="0"/>
          <a:chExt cx="0" cy="0"/>
        </a:xfrm>
      </p:grpSpPr>
      <p:pic>
        <p:nvPicPr>
          <p:cNvPr id="1419" name="aurora-cover.png" descr="aurora-cover.png"/>
          <p:cNvPicPr>
            <a:picLocks/>
          </p:cNvPicPr>
          <p:nvPr/>
        </p:nvPicPr>
        <p:blipFill>
          <a:blip r:embed="rId2"/>
          <a:stretch>
            <a:fillRect/>
          </a:stretch>
        </p:blipFill>
        <p:spPr>
          <a:xfrm>
            <a:off x="0" y="1"/>
            <a:ext cx="24387175" cy="6223267"/>
          </a:xfrm>
          <a:prstGeom prst="rect">
            <a:avLst/>
          </a:prstGeom>
          <a:ln w="12700">
            <a:miter lim="400000"/>
          </a:ln>
        </p:spPr>
      </p:pic>
      <p:sp>
        <p:nvSpPr>
          <p:cNvPr id="1463" name="Slide Number"/>
          <p:cNvSpPr txBox="1">
            <a:spLocks noGrp="1"/>
          </p:cNvSpPr>
          <p:nvPr>
            <p:ph type="sldNum" sz="quarter" idx="2"/>
          </p:nvPr>
        </p:nvSpPr>
        <p:spPr>
          <a:prstGeom prst="rect">
            <a:avLst/>
          </a:prstGeom>
        </p:spPr>
        <p:txBody>
          <a:bodyPr/>
          <a:lstStyle>
            <a:lvl1pPr>
              <a:defRPr>
                <a:solidFill>
                  <a:srgbClr val="868D95"/>
                </a:solidFill>
              </a:defRPr>
            </a:lvl1pPr>
          </a:lstStyle>
          <a:p>
            <a:fld id="{86CB4B4D-7CA3-9044-876B-883B54F8677D}" type="slidenum">
              <a:rPr lang="en-US" smtClean="0"/>
              <a:pPr/>
              <a:t>‹#›</a:t>
            </a:fld>
            <a:endParaRPr lang="en-US" dirty="0"/>
          </a:p>
        </p:txBody>
      </p:sp>
      <p:sp>
        <p:nvSpPr>
          <p:cNvPr id="1466" name="Body Level One…"/>
          <p:cNvSpPr txBox="1">
            <a:spLocks noGrp="1"/>
          </p:cNvSpPr>
          <p:nvPr>
            <p:ph type="body" sz="half" idx="14"/>
          </p:nvPr>
        </p:nvSpPr>
        <p:spPr>
          <a:xfrm>
            <a:off x="520597" y="3625767"/>
            <a:ext cx="11154591" cy="8015901"/>
          </a:xfrm>
          <a:prstGeom prst="rect">
            <a:avLst/>
          </a:prstGeom>
        </p:spPr>
        <p:txBody>
          <a:bodyPr/>
          <a:lstStyle>
            <a:lvl1pPr>
              <a:lnSpc>
                <a:spcPct val="100000"/>
              </a:lnSpc>
              <a:spcBef>
                <a:spcPts val="0"/>
              </a:spcBef>
              <a:defRPr sz="3200"/>
            </a:lvl1pPr>
            <a:lvl2pPr marL="0" indent="0">
              <a:lnSpc>
                <a:spcPct val="100000"/>
              </a:lnSpc>
              <a:spcBef>
                <a:spcPts val="0"/>
              </a:spcBef>
              <a:buSzTx/>
              <a:buNone/>
              <a:defRPr sz="3200"/>
            </a:lvl2pPr>
            <a:lvl3pPr marL="0" indent="0">
              <a:lnSpc>
                <a:spcPct val="100000"/>
              </a:lnSpc>
              <a:spcBef>
                <a:spcPts val="0"/>
              </a:spcBef>
              <a:buSzTx/>
              <a:buNone/>
              <a:defRPr sz="3200"/>
            </a:lvl3pPr>
            <a:lvl4pPr marL="0" indent="0">
              <a:lnSpc>
                <a:spcPct val="100000"/>
              </a:lnSpc>
              <a:spcBef>
                <a:spcPts val="0"/>
              </a:spcBef>
              <a:buSzTx/>
              <a:buNone/>
              <a:defRPr sz="3200"/>
            </a:lvl4pPr>
            <a:lvl5pPr marL="0" indent="0">
              <a:lnSpc>
                <a:spcPct val="100000"/>
              </a:lnSpc>
              <a:spcBef>
                <a:spcPts val="0"/>
              </a:spcBef>
              <a:buSzTx/>
              <a:buNone/>
              <a:defRPr sz="3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Title 1">
            <a:extLst>
              <a:ext uri="{FF2B5EF4-FFF2-40B4-BE49-F238E27FC236}">
                <a16:creationId xmlns:a16="http://schemas.microsoft.com/office/drawing/2014/main" id="{55A1712B-837B-3344-9343-C8A6D4126BA4}"/>
              </a:ext>
            </a:extLst>
          </p:cNvPr>
          <p:cNvSpPr>
            <a:spLocks noGrp="1"/>
          </p:cNvSpPr>
          <p:nvPr>
            <p:ph type="title"/>
          </p:nvPr>
        </p:nvSpPr>
        <p:spPr>
          <a:xfrm>
            <a:off x="471824" y="447380"/>
            <a:ext cx="17267395" cy="1674925"/>
          </a:xfrm>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409EBD7-C6E3-3D43-A7BB-365A463B8171}"/>
              </a:ext>
            </a:extLst>
          </p:cNvPr>
          <p:cNvSpPr>
            <a:spLocks noGrp="1"/>
          </p:cNvSpPr>
          <p:nvPr>
            <p:ph type="ftr" sz="quarter" idx="15"/>
          </p:nvPr>
        </p:nvSpPr>
        <p:spPr/>
        <p:txBody>
          <a:bodyPr/>
          <a:lstStyle>
            <a:lvl1pPr>
              <a:defRPr>
                <a:solidFill>
                  <a:srgbClr val="868D95"/>
                </a:solidFill>
              </a:defRPr>
            </a:lvl1pPr>
          </a:lstStyle>
          <a:p>
            <a:r>
              <a:rPr lang="en-US"/>
              <a:t>IBM Security</a:t>
            </a:r>
            <a:endParaRPr lang="en-US" dirty="0"/>
          </a:p>
        </p:txBody>
      </p:sp>
      <p:grpSp>
        <p:nvGrpSpPr>
          <p:cNvPr id="52" name="Group 51">
            <a:extLst>
              <a:ext uri="{FF2B5EF4-FFF2-40B4-BE49-F238E27FC236}">
                <a16:creationId xmlns:a16="http://schemas.microsoft.com/office/drawing/2014/main" id="{838392EA-A7AA-264E-8C5F-10A01AF06A8E}"/>
              </a:ext>
            </a:extLst>
          </p:cNvPr>
          <p:cNvGrpSpPr/>
          <p:nvPr userDrawn="1"/>
        </p:nvGrpSpPr>
        <p:grpSpPr>
          <a:xfrm>
            <a:off x="-563656" y="-576096"/>
            <a:ext cx="25548801" cy="14859072"/>
            <a:chOff x="-211344" y="-216036"/>
            <a:chExt cx="9579553" cy="5572152"/>
          </a:xfrm>
        </p:grpSpPr>
        <p:grpSp>
          <p:nvGrpSpPr>
            <p:cNvPr id="53" name="Group 52">
              <a:extLst>
                <a:ext uri="{FF2B5EF4-FFF2-40B4-BE49-F238E27FC236}">
                  <a16:creationId xmlns:a16="http://schemas.microsoft.com/office/drawing/2014/main" id="{E9022988-80B3-A244-A2F0-A48231566828}"/>
                </a:ext>
              </a:extLst>
            </p:cNvPr>
            <p:cNvGrpSpPr/>
            <p:nvPr userDrawn="1"/>
          </p:nvGrpSpPr>
          <p:grpSpPr>
            <a:xfrm>
              <a:off x="204788" y="-216036"/>
              <a:ext cx="8742222" cy="182880"/>
              <a:chOff x="204788" y="-201168"/>
              <a:chExt cx="8742222" cy="182880"/>
            </a:xfrm>
          </p:grpSpPr>
          <p:cxnSp>
            <p:nvCxnSpPr>
              <p:cNvPr id="86" name="Straight Connector 85">
                <a:extLst>
                  <a:ext uri="{FF2B5EF4-FFF2-40B4-BE49-F238E27FC236}">
                    <a16:creationId xmlns:a16="http://schemas.microsoft.com/office/drawing/2014/main" id="{74440A7A-97B7-C44F-9F37-1B4615964D6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495A41D1-CCC0-4E4B-85A7-5FFE207EC2A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25685882-0AD8-C54A-ADF3-D274A31C90B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3BCE8B7B-FB12-6545-A479-4EC635B57DF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E91BC5FF-549F-3241-AF22-B2853DCE708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D571D02C-747A-FB48-B08C-F05DE569BE3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B6490F76-355B-BA42-917E-B1332043E0A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64599C3B-48BA-B341-A813-CFE7DB9D351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7F4FB0FC-30EF-3C49-88AB-B0F258D071C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BD9A6A9D-1D39-D94B-B124-B798B76EA9F7}"/>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B3DEBFC2-CF80-774B-869C-5349F4871797}"/>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8BE8B2C7-FAB6-7340-B017-FD9F9F66A589}"/>
                </a:ext>
              </a:extLst>
            </p:cNvPr>
            <p:cNvGrpSpPr/>
            <p:nvPr userDrawn="1"/>
          </p:nvGrpSpPr>
          <p:grpSpPr>
            <a:xfrm>
              <a:off x="204788" y="5173236"/>
              <a:ext cx="8742222" cy="182880"/>
              <a:chOff x="204788" y="-201168"/>
              <a:chExt cx="8742222" cy="182880"/>
            </a:xfrm>
          </p:grpSpPr>
          <p:cxnSp>
            <p:nvCxnSpPr>
              <p:cNvPr id="75" name="Straight Connector 74">
                <a:extLst>
                  <a:ext uri="{FF2B5EF4-FFF2-40B4-BE49-F238E27FC236}">
                    <a16:creationId xmlns:a16="http://schemas.microsoft.com/office/drawing/2014/main" id="{D16DF03F-8385-EE44-9213-B1B2FEFF38C2}"/>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D6053F-0B47-B946-A424-99F6AF69130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CF02916-D707-2B44-810A-F574C8B659FE}"/>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0B61255-5BF6-8E41-AE58-0011CD91F49A}"/>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664ACB41-C3FE-FA40-821D-CC653EE597B7}"/>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37A4E5A8-6A98-274A-BB27-C26EBCEDD1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3DCDAC97-BD7A-DA45-8AB9-12F4E0EE5AB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00F57692-2AC3-A746-B28A-079C6060B93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500D68AB-289C-1F40-8423-173CD10F3D5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3A7CCC6-355B-584D-9525-FB43069E16A4}"/>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88B7C96-E82A-104B-9E89-7801B476289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5" name="Group 54">
              <a:extLst>
                <a:ext uri="{FF2B5EF4-FFF2-40B4-BE49-F238E27FC236}">
                  <a16:creationId xmlns:a16="http://schemas.microsoft.com/office/drawing/2014/main" id="{C5D27700-DADF-614F-BCCB-74672DFB15F2}"/>
                </a:ext>
              </a:extLst>
            </p:cNvPr>
            <p:cNvGrpSpPr/>
            <p:nvPr userDrawn="1"/>
          </p:nvGrpSpPr>
          <p:grpSpPr>
            <a:xfrm>
              <a:off x="-211344" y="203195"/>
              <a:ext cx="182881" cy="4740007"/>
              <a:chOff x="-211344" y="203195"/>
              <a:chExt cx="182881" cy="4740007"/>
            </a:xfrm>
          </p:grpSpPr>
          <p:cxnSp>
            <p:nvCxnSpPr>
              <p:cNvPr id="66" name="Straight Connector 65">
                <a:extLst>
                  <a:ext uri="{FF2B5EF4-FFF2-40B4-BE49-F238E27FC236}">
                    <a16:creationId xmlns:a16="http://schemas.microsoft.com/office/drawing/2014/main" id="{589D7DFE-2812-F14E-950E-F9FED6C541E6}"/>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A887316A-94EF-3643-A452-57F94334434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46D44B1-2727-7146-858C-AF262489210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1E2BCD44-D593-0542-B982-32B7122F60D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A3F7088-1CCF-9F4E-947C-337597233FE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2B99F8B1-D4E0-B540-B571-3D4A6FCC97A4}"/>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513536F2-35AC-4F41-BE6E-6604E2B730D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AB913F2-483C-8949-866F-AEB1892250E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22033F7-5834-D549-8007-91C6A774AB5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6" name="Group 55">
              <a:extLst>
                <a:ext uri="{FF2B5EF4-FFF2-40B4-BE49-F238E27FC236}">
                  <a16:creationId xmlns:a16="http://schemas.microsoft.com/office/drawing/2014/main" id="{8329DB7F-735B-AB42-9318-49E1FA7EA12B}"/>
                </a:ext>
              </a:extLst>
            </p:cNvPr>
            <p:cNvGrpSpPr/>
            <p:nvPr userDrawn="1"/>
          </p:nvGrpSpPr>
          <p:grpSpPr>
            <a:xfrm>
              <a:off x="9185328" y="203195"/>
              <a:ext cx="182881" cy="4740007"/>
              <a:chOff x="-211344" y="203195"/>
              <a:chExt cx="182881" cy="4740007"/>
            </a:xfrm>
          </p:grpSpPr>
          <p:cxnSp>
            <p:nvCxnSpPr>
              <p:cNvPr id="57" name="Straight Connector 56">
                <a:extLst>
                  <a:ext uri="{FF2B5EF4-FFF2-40B4-BE49-F238E27FC236}">
                    <a16:creationId xmlns:a16="http://schemas.microsoft.com/office/drawing/2014/main" id="{C49EA875-C1A9-4948-961A-AD4463B9DF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17FD9B97-01D5-C544-8DFC-B6A183B9B3E1}"/>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4EAEE5C-A393-2048-BC99-488F3F01C68D}"/>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0B1CAFB-1A53-F94F-95B3-47666D0EB3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1426E3E-A2B2-3A47-96B6-B8E465F0A12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737EED9-80DC-0C49-B38F-E7E6D846830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FC1751C-D9F8-6743-B8F6-8DE15325B8A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2966895-19CA-3546-8578-5C571DDE17C1}"/>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2DD4CB2C-76D5-4B40-9403-BC26392EE646}"/>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363529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x" preserve="1">
  <p:cSld name="Shield - Black Background">
    <p:spTree>
      <p:nvGrpSpPr>
        <p:cNvPr id="1" name=""/>
        <p:cNvGrpSpPr/>
        <p:nvPr/>
      </p:nvGrpSpPr>
      <p:grpSpPr>
        <a:xfrm>
          <a:off x="0" y="0"/>
          <a:ext cx="0" cy="0"/>
          <a:chOff x="0" y="0"/>
          <a:chExt cx="0" cy="0"/>
        </a:xfrm>
      </p:grpSpPr>
      <p:pic>
        <p:nvPicPr>
          <p:cNvPr id="1516" name="Picture 3" descr="Picture 3"/>
          <p:cNvPicPr>
            <a:picLocks noChangeAspect="1"/>
          </p:cNvPicPr>
          <p:nvPr/>
        </p:nvPicPr>
        <p:blipFill>
          <a:blip r:embed="rId2"/>
          <a:stretch>
            <a:fillRect/>
          </a:stretch>
        </p:blipFill>
        <p:spPr>
          <a:xfrm>
            <a:off x="9653478" y="4322064"/>
            <a:ext cx="5080219" cy="5071872"/>
          </a:xfrm>
          <a:prstGeom prst="rect">
            <a:avLst/>
          </a:prstGeom>
          <a:ln w="12700">
            <a:miter lim="400000"/>
          </a:ln>
        </p:spPr>
      </p:pic>
      <p:grpSp>
        <p:nvGrpSpPr>
          <p:cNvPr id="47" name="Group 46">
            <a:extLst>
              <a:ext uri="{FF2B5EF4-FFF2-40B4-BE49-F238E27FC236}">
                <a16:creationId xmlns:a16="http://schemas.microsoft.com/office/drawing/2014/main" id="{B85EADFF-A711-0640-932D-1B24089F71C1}"/>
              </a:ext>
            </a:extLst>
          </p:cNvPr>
          <p:cNvGrpSpPr/>
          <p:nvPr userDrawn="1"/>
        </p:nvGrpSpPr>
        <p:grpSpPr>
          <a:xfrm>
            <a:off x="-563656" y="-576096"/>
            <a:ext cx="25548801" cy="14859072"/>
            <a:chOff x="-211344" y="-216036"/>
            <a:chExt cx="9579553" cy="5572152"/>
          </a:xfrm>
        </p:grpSpPr>
        <p:grpSp>
          <p:nvGrpSpPr>
            <p:cNvPr id="48" name="Group 47">
              <a:extLst>
                <a:ext uri="{FF2B5EF4-FFF2-40B4-BE49-F238E27FC236}">
                  <a16:creationId xmlns:a16="http://schemas.microsoft.com/office/drawing/2014/main" id="{A52F9CC7-D2E3-1C44-AD9E-8090E9B132EF}"/>
                </a:ext>
              </a:extLst>
            </p:cNvPr>
            <p:cNvGrpSpPr/>
            <p:nvPr userDrawn="1"/>
          </p:nvGrpSpPr>
          <p:grpSpPr>
            <a:xfrm>
              <a:off x="204788" y="-216036"/>
              <a:ext cx="8742222" cy="182880"/>
              <a:chOff x="204788" y="-201168"/>
              <a:chExt cx="8742222" cy="182880"/>
            </a:xfrm>
          </p:grpSpPr>
          <p:cxnSp>
            <p:nvCxnSpPr>
              <p:cNvPr id="81" name="Straight Connector 80">
                <a:extLst>
                  <a:ext uri="{FF2B5EF4-FFF2-40B4-BE49-F238E27FC236}">
                    <a16:creationId xmlns:a16="http://schemas.microsoft.com/office/drawing/2014/main" id="{FB45552D-97F8-7E4E-B15C-A5AEA7A27AC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13A07A1E-35F4-C24D-8931-EDD926DF860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C1D34062-CA85-F446-8D10-3E02899246C5}"/>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3BAB3CA-4484-AB4C-835C-E6E0BBF676A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0ED864F7-43CB-AC49-BCA7-FB1086193C0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24A1465F-8725-CB4F-8777-7900F99F31E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E1123BB7-2FE3-6441-BBBA-35F68E8542F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5818FDC1-FE22-5A46-BE61-8721ADC01B8F}"/>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E3DB0EBC-031C-B64A-8AA2-9F8FE7BC2A53}"/>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D966565-7E7E-4840-9071-1928717AF39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C25550DF-D05F-F845-9E09-D8208A43088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9" name="Group 48">
              <a:extLst>
                <a:ext uri="{FF2B5EF4-FFF2-40B4-BE49-F238E27FC236}">
                  <a16:creationId xmlns:a16="http://schemas.microsoft.com/office/drawing/2014/main" id="{96A2F2FB-A894-1A42-B558-E579DF65BF28}"/>
                </a:ext>
              </a:extLst>
            </p:cNvPr>
            <p:cNvGrpSpPr/>
            <p:nvPr userDrawn="1"/>
          </p:nvGrpSpPr>
          <p:grpSpPr>
            <a:xfrm>
              <a:off x="204788" y="5173236"/>
              <a:ext cx="8742222" cy="182880"/>
              <a:chOff x="204788" y="-201168"/>
              <a:chExt cx="8742222" cy="182880"/>
            </a:xfrm>
          </p:grpSpPr>
          <p:cxnSp>
            <p:nvCxnSpPr>
              <p:cNvPr id="70" name="Straight Connector 69">
                <a:extLst>
                  <a:ext uri="{FF2B5EF4-FFF2-40B4-BE49-F238E27FC236}">
                    <a16:creationId xmlns:a16="http://schemas.microsoft.com/office/drawing/2014/main" id="{9817D7E6-CFD2-0541-B503-7560B8C514C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305BBE59-DCE5-2649-8970-AAF921F86080}"/>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3AB908-1903-4649-8F87-D620E7D02B5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33E9294E-8CBF-E443-A003-D91AD08408B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7DD2C1E-222F-904D-B40A-FF63E15E0FDD}"/>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C6F1D5-1A76-1A45-9308-5F1FE7548785}"/>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AE2B0D-ABB7-674B-BAA9-F24ED4785B1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D5D8AD11-D29C-A04E-ACF9-2DBBBF8F255B}"/>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6326D877-B6E4-584B-A734-912DEBE1698B}"/>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B59A452C-FB3F-5A40-92B5-292EB9449F6E}"/>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6B8B7CF2-3459-424A-BB58-1CF3817FCE7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4D031C17-CEC0-4F46-A5A6-DDCE73FF3009}"/>
                </a:ext>
              </a:extLst>
            </p:cNvPr>
            <p:cNvGrpSpPr/>
            <p:nvPr userDrawn="1"/>
          </p:nvGrpSpPr>
          <p:grpSpPr>
            <a:xfrm>
              <a:off x="-211344" y="203195"/>
              <a:ext cx="182881" cy="4740007"/>
              <a:chOff x="-211344" y="203195"/>
              <a:chExt cx="182881" cy="4740007"/>
            </a:xfrm>
          </p:grpSpPr>
          <p:cxnSp>
            <p:nvCxnSpPr>
              <p:cNvPr id="61" name="Straight Connector 60">
                <a:extLst>
                  <a:ext uri="{FF2B5EF4-FFF2-40B4-BE49-F238E27FC236}">
                    <a16:creationId xmlns:a16="http://schemas.microsoft.com/office/drawing/2014/main" id="{991A53BD-5974-DB46-80FD-8B014CB551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49D965FB-4CEE-904F-B3DA-6BD7C82C4407}"/>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0D6D22F2-7489-E744-B8D9-26975897A0B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5DE92B6-B60A-3E47-9020-7BDBF746A80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AFC4900F-701F-3546-82E8-FDE2CE0F628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B327214A-0BFC-224C-B51E-7F571D6104D9}"/>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9EC1B87C-6215-744C-A44E-F1219C3CCDB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104BDA9F-2302-3649-9DC7-0AF7E06C5FC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BC162EF-4531-EA42-B5F0-28E6C06D26D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FA86A995-4A67-864F-9E91-6F23EDFCCC3F}"/>
                </a:ext>
              </a:extLst>
            </p:cNvPr>
            <p:cNvGrpSpPr/>
            <p:nvPr userDrawn="1"/>
          </p:nvGrpSpPr>
          <p:grpSpPr>
            <a:xfrm>
              <a:off x="9185328" y="203195"/>
              <a:ext cx="182881" cy="4740007"/>
              <a:chOff x="-211344" y="203195"/>
              <a:chExt cx="182881" cy="4740007"/>
            </a:xfrm>
          </p:grpSpPr>
          <p:cxnSp>
            <p:nvCxnSpPr>
              <p:cNvPr id="52" name="Straight Connector 51">
                <a:extLst>
                  <a:ext uri="{FF2B5EF4-FFF2-40B4-BE49-F238E27FC236}">
                    <a16:creationId xmlns:a16="http://schemas.microsoft.com/office/drawing/2014/main" id="{19D2B682-07B3-A14C-BF7B-D11F6B9065F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1BEE64B-126F-D441-BB01-D541395A552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79471D6-2AEB-194F-B2B3-19F6743E17F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C89D5572-7312-1044-9D1E-5A04FB7B22BC}"/>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E43CEEE-0695-6D48-8195-DBE07491EC9C}"/>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B0A2094-0918-7B43-848D-778460083BBB}"/>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F07BFEF-7ABA-D545-9231-05B2DC35B932}"/>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F247882-3340-E04E-A42F-28080159393C}"/>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3160D15-8F9D-0F41-966D-425863381693}"/>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9628524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 preserve="1">
  <p:cSld name="Shield with Aurora">
    <p:bg>
      <p:bgPr>
        <a:solidFill>
          <a:srgbClr val="F2F3F8"/>
        </a:solidFill>
        <a:effectLst/>
      </p:bgPr>
    </p:bg>
    <p:spTree>
      <p:nvGrpSpPr>
        <p:cNvPr id="1" name=""/>
        <p:cNvGrpSpPr/>
        <p:nvPr/>
      </p:nvGrpSpPr>
      <p:grpSpPr>
        <a:xfrm>
          <a:off x="0" y="0"/>
          <a:ext cx="0" cy="0"/>
          <a:chOff x="0" y="0"/>
          <a:chExt cx="0" cy="0"/>
        </a:xfrm>
      </p:grpSpPr>
      <p:pic>
        <p:nvPicPr>
          <p:cNvPr id="1524" name="aurora-cover.png" descr="aurora-cover.png"/>
          <p:cNvPicPr>
            <a:picLocks noChangeAspect="1"/>
          </p:cNvPicPr>
          <p:nvPr/>
        </p:nvPicPr>
        <p:blipFill rotWithShape="1">
          <a:blip r:embed="rId2"/>
          <a:srcRect l="29222" r="10778" b="40000"/>
          <a:stretch/>
        </p:blipFill>
        <p:spPr>
          <a:xfrm>
            <a:off x="0" y="0"/>
            <a:ext cx="24387175" cy="13716000"/>
          </a:xfrm>
          <a:prstGeom prst="rect">
            <a:avLst/>
          </a:prstGeom>
          <a:ln w="12700">
            <a:miter lim="400000"/>
          </a:ln>
        </p:spPr>
      </p:pic>
      <p:pic>
        <p:nvPicPr>
          <p:cNvPr id="1568" name="Image" descr="Image"/>
          <p:cNvPicPr>
            <a:picLocks noChangeAspect="1"/>
          </p:cNvPicPr>
          <p:nvPr/>
        </p:nvPicPr>
        <p:blipFill>
          <a:blip r:embed="rId3"/>
          <a:stretch>
            <a:fillRect/>
          </a:stretch>
        </p:blipFill>
        <p:spPr>
          <a:xfrm>
            <a:off x="10250264" y="4262936"/>
            <a:ext cx="4098403" cy="5139131"/>
          </a:xfrm>
          <a:prstGeom prst="rect">
            <a:avLst/>
          </a:prstGeom>
          <a:ln w="12700">
            <a:miter lim="400000"/>
          </a:ln>
        </p:spPr>
      </p:pic>
      <p:grpSp>
        <p:nvGrpSpPr>
          <p:cNvPr id="48" name="Group 47">
            <a:extLst>
              <a:ext uri="{FF2B5EF4-FFF2-40B4-BE49-F238E27FC236}">
                <a16:creationId xmlns:a16="http://schemas.microsoft.com/office/drawing/2014/main" id="{523224D3-4EDE-CC44-9950-D806AFA2E185}"/>
              </a:ext>
            </a:extLst>
          </p:cNvPr>
          <p:cNvGrpSpPr/>
          <p:nvPr userDrawn="1"/>
        </p:nvGrpSpPr>
        <p:grpSpPr>
          <a:xfrm>
            <a:off x="-563656" y="-576096"/>
            <a:ext cx="25548801" cy="14859072"/>
            <a:chOff x="-211344" y="-216036"/>
            <a:chExt cx="9579553" cy="5572152"/>
          </a:xfrm>
        </p:grpSpPr>
        <p:grpSp>
          <p:nvGrpSpPr>
            <p:cNvPr id="49" name="Group 48">
              <a:extLst>
                <a:ext uri="{FF2B5EF4-FFF2-40B4-BE49-F238E27FC236}">
                  <a16:creationId xmlns:a16="http://schemas.microsoft.com/office/drawing/2014/main" id="{B444C221-9C3D-A54E-9B52-4AA959C4AA7E}"/>
                </a:ext>
              </a:extLst>
            </p:cNvPr>
            <p:cNvGrpSpPr/>
            <p:nvPr userDrawn="1"/>
          </p:nvGrpSpPr>
          <p:grpSpPr>
            <a:xfrm>
              <a:off x="204788" y="-216036"/>
              <a:ext cx="8742222" cy="182880"/>
              <a:chOff x="204788" y="-201168"/>
              <a:chExt cx="8742222" cy="182880"/>
            </a:xfrm>
          </p:grpSpPr>
          <p:cxnSp>
            <p:nvCxnSpPr>
              <p:cNvPr id="82" name="Straight Connector 81">
                <a:extLst>
                  <a:ext uri="{FF2B5EF4-FFF2-40B4-BE49-F238E27FC236}">
                    <a16:creationId xmlns:a16="http://schemas.microsoft.com/office/drawing/2014/main" id="{E008B9A9-59BE-4F4D-BCF8-062C31B1FC4A}"/>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0E4FDD19-D9FE-424A-BCB0-BC17EB8AAFE1}"/>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D40AF88-C6DC-DD4D-AA40-DF97F84598E9}"/>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76DC3150-F304-4A46-A422-1AC36367FA83}"/>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7D469DFE-9EB4-104F-9774-012FD6DADD38}"/>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2A3F253F-6110-544E-AA28-F87E2EE149AB}"/>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438F9FD8-236A-224F-86B4-3C6335A2BAD4}"/>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F03B52E4-10A7-AD41-8BC8-0185E7692E3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710DF7D5-EE91-1848-9160-8C481B317C65}"/>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AF851BCD-E79E-9D49-89B1-090000E3631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8F59E3A0-86E2-C345-93EE-922FA30FB2FD}"/>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0" name="Group 49">
              <a:extLst>
                <a:ext uri="{FF2B5EF4-FFF2-40B4-BE49-F238E27FC236}">
                  <a16:creationId xmlns:a16="http://schemas.microsoft.com/office/drawing/2014/main" id="{C6299E62-9608-8D4A-A1DC-9A7FB013FE9F}"/>
                </a:ext>
              </a:extLst>
            </p:cNvPr>
            <p:cNvGrpSpPr/>
            <p:nvPr userDrawn="1"/>
          </p:nvGrpSpPr>
          <p:grpSpPr>
            <a:xfrm>
              <a:off x="204788" y="5173236"/>
              <a:ext cx="8742222" cy="182880"/>
              <a:chOff x="204788" y="-201168"/>
              <a:chExt cx="8742222" cy="182880"/>
            </a:xfrm>
          </p:grpSpPr>
          <p:cxnSp>
            <p:nvCxnSpPr>
              <p:cNvPr id="71" name="Straight Connector 70">
                <a:extLst>
                  <a:ext uri="{FF2B5EF4-FFF2-40B4-BE49-F238E27FC236}">
                    <a16:creationId xmlns:a16="http://schemas.microsoft.com/office/drawing/2014/main" id="{CAB7C2BE-FFB5-014A-AD7E-5F790D1F3B2D}"/>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A8CC8394-2764-0948-8751-14C4044AC402}"/>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7116B836-D3E1-9A4B-B5B0-70697FCDDA18}"/>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84E4ADD-44D9-DA43-BB96-9E7472B4B00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D388CB84-2AD5-344B-974C-7DB9C71F907C}"/>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54260EA3-D9CB-C741-AFA3-8588DED203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63B65C04-0596-0F4C-8334-8026C725DD69}"/>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816342FB-4C88-844B-93EE-A310EFE09A80}"/>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DC040-EFF4-BE45-99A2-559A21A97DF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24C7CF0B-2B43-4242-BAE6-46AED3682CB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DE478E9E-656F-1E4F-87F6-9120A4BBDF12}"/>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1" name="Group 50">
              <a:extLst>
                <a:ext uri="{FF2B5EF4-FFF2-40B4-BE49-F238E27FC236}">
                  <a16:creationId xmlns:a16="http://schemas.microsoft.com/office/drawing/2014/main" id="{0489EA8B-B0EF-B44C-89E1-E73270ABA4BD}"/>
                </a:ext>
              </a:extLst>
            </p:cNvPr>
            <p:cNvGrpSpPr/>
            <p:nvPr userDrawn="1"/>
          </p:nvGrpSpPr>
          <p:grpSpPr>
            <a:xfrm>
              <a:off x="-211344" y="203195"/>
              <a:ext cx="182881" cy="4740007"/>
              <a:chOff x="-211344" y="203195"/>
              <a:chExt cx="182881" cy="4740007"/>
            </a:xfrm>
          </p:grpSpPr>
          <p:cxnSp>
            <p:nvCxnSpPr>
              <p:cNvPr id="62" name="Straight Connector 61">
                <a:extLst>
                  <a:ext uri="{FF2B5EF4-FFF2-40B4-BE49-F238E27FC236}">
                    <a16:creationId xmlns:a16="http://schemas.microsoft.com/office/drawing/2014/main" id="{34D45B44-3BAC-F943-889B-2A0A314414C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F261ECB-C3D4-524C-9BB1-7A05A995783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85D3375-A09A-3A4F-9E85-56F3D06E22E6}"/>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DD5F7618-67A8-044A-93C3-46DEC5A6248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2595BB5-B621-694A-851E-48A3279FCB3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B919AEE-D2FA-DE47-B951-DF2A74A2A10A}"/>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14C1140-E89F-A648-AE72-D4A319A06C7A}"/>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105C6A-2804-1745-BBD9-C2BF6C90C93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E1AF501-D636-C947-9193-B92DF341BD22}"/>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AE0B59DA-740E-7540-8064-7971A6D02EFA}"/>
                </a:ext>
              </a:extLst>
            </p:cNvPr>
            <p:cNvGrpSpPr/>
            <p:nvPr userDrawn="1"/>
          </p:nvGrpSpPr>
          <p:grpSpPr>
            <a:xfrm>
              <a:off x="9185328" y="203195"/>
              <a:ext cx="182881" cy="4740007"/>
              <a:chOff x="-211344" y="203195"/>
              <a:chExt cx="182881" cy="4740007"/>
            </a:xfrm>
          </p:grpSpPr>
          <p:cxnSp>
            <p:nvCxnSpPr>
              <p:cNvPr id="53" name="Straight Connector 52">
                <a:extLst>
                  <a:ext uri="{FF2B5EF4-FFF2-40B4-BE49-F238E27FC236}">
                    <a16:creationId xmlns:a16="http://schemas.microsoft.com/office/drawing/2014/main" id="{83C8845A-E0F3-1B48-B661-712CDB5CC24A}"/>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DBECC022-EF2A-394F-826B-3FC3EB1EB81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06CC83A2-AEEB-D24C-9043-A491FA9410B5}"/>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FE6DDBB2-70D5-0F49-BA4A-109CBFB9B507}"/>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A67521B5-1BE7-DD4F-89F1-C0BBD6975A61}"/>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E320FBB-488F-324A-9306-B6B65016C2D3}"/>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A88D649-87AB-D346-ABD9-13885E09AE0E}"/>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77BB0781-5B9B-D74F-84F1-0E5F6EDE0A2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9571080-0B6E-2F48-9813-C79962891238}"/>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214276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Questions - Light Background">
    <p:bg>
      <p:bgPr>
        <a:solidFill>
          <a:srgbClr val="F2F3F8"/>
        </a:solidFill>
        <a:effectLst/>
      </p:bgPr>
    </p:bg>
    <p:spTree>
      <p:nvGrpSpPr>
        <p:cNvPr id="1" name=""/>
        <p:cNvGrpSpPr/>
        <p:nvPr/>
      </p:nvGrpSpPr>
      <p:grpSpPr>
        <a:xfrm>
          <a:off x="0" y="0"/>
          <a:ext cx="0" cy="0"/>
          <a:chOff x="0" y="0"/>
          <a:chExt cx="0" cy="0"/>
        </a:xfrm>
      </p:grpSpPr>
      <p:pic>
        <p:nvPicPr>
          <p:cNvPr id="1588" name="Picture 9" descr="Picture 9"/>
          <p:cNvPicPr>
            <a:picLocks noChangeAspect="1"/>
          </p:cNvPicPr>
          <p:nvPr/>
        </p:nvPicPr>
        <p:blipFill>
          <a:blip r:embed="rId2"/>
          <a:stretch>
            <a:fillRect/>
          </a:stretch>
        </p:blipFill>
        <p:spPr>
          <a:xfrm>
            <a:off x="219485" y="12338301"/>
            <a:ext cx="4246654" cy="1341120"/>
          </a:xfrm>
          <a:prstGeom prst="rect">
            <a:avLst/>
          </a:prstGeom>
          <a:ln w="12700">
            <a:miter lim="400000"/>
          </a:ln>
        </p:spPr>
      </p:pic>
      <p:sp>
        <p:nvSpPr>
          <p:cNvPr id="2" name="Title 1">
            <a:extLst>
              <a:ext uri="{FF2B5EF4-FFF2-40B4-BE49-F238E27FC236}">
                <a16:creationId xmlns:a16="http://schemas.microsoft.com/office/drawing/2014/main" id="{3C3E1F27-C40A-174F-A5E9-A43A2BB08C10}"/>
              </a:ext>
            </a:extLst>
          </p:cNvPr>
          <p:cNvSpPr>
            <a:spLocks noGrp="1"/>
          </p:cNvSpPr>
          <p:nvPr>
            <p:ph type="title" hasCustomPrompt="1"/>
          </p:nvPr>
        </p:nvSpPr>
        <p:spPr>
          <a:xfrm>
            <a:off x="476818" y="450209"/>
            <a:ext cx="11191769" cy="11171443"/>
          </a:xfrm>
        </p:spPr>
        <p:txBody>
          <a:bodyPr/>
          <a:lstStyle>
            <a:lvl1pPr>
              <a:defRPr>
                <a:solidFill>
                  <a:schemeClr val="tx1"/>
                </a:solidFill>
                <a:latin typeface="+mn-lt"/>
              </a:defRPr>
            </a:lvl1pPr>
          </a:lstStyle>
          <a:p>
            <a:r>
              <a:rPr lang="en-US" dirty="0"/>
              <a:t>Questions?</a:t>
            </a:r>
          </a:p>
        </p:txBody>
      </p:sp>
      <p:pic>
        <p:nvPicPr>
          <p:cNvPr id="7" name="Picture 6">
            <a:extLst>
              <a:ext uri="{FF2B5EF4-FFF2-40B4-BE49-F238E27FC236}">
                <a16:creationId xmlns:a16="http://schemas.microsoft.com/office/drawing/2014/main" id="{F21EEE6F-8C20-B540-B823-554279DD6567}"/>
              </a:ext>
            </a:extLst>
          </p:cNvPr>
          <p:cNvPicPr>
            <a:picLocks noChangeAspect="1"/>
          </p:cNvPicPr>
          <p:nvPr userDrawn="1"/>
        </p:nvPicPr>
        <p:blipFill>
          <a:blip r:embed="rId3"/>
          <a:srcRect/>
          <a:stretch/>
        </p:blipFill>
        <p:spPr>
          <a:xfrm>
            <a:off x="22935087" y="12816783"/>
            <a:ext cx="926713" cy="369704"/>
          </a:xfrm>
          <a:prstGeom prst="rect">
            <a:avLst/>
          </a:prstGeom>
          <a:ln w="12700">
            <a:miter lim="400000"/>
          </a:ln>
        </p:spPr>
      </p:pic>
      <p:grpSp>
        <p:nvGrpSpPr>
          <p:cNvPr id="8" name="Group 7">
            <a:extLst>
              <a:ext uri="{FF2B5EF4-FFF2-40B4-BE49-F238E27FC236}">
                <a16:creationId xmlns:a16="http://schemas.microsoft.com/office/drawing/2014/main" id="{209A237E-2553-8D43-A510-261280E39F28}"/>
              </a:ext>
            </a:extLst>
          </p:cNvPr>
          <p:cNvGrpSpPr/>
          <p:nvPr userDrawn="1"/>
        </p:nvGrpSpPr>
        <p:grpSpPr>
          <a:xfrm>
            <a:off x="-563656" y="-576096"/>
            <a:ext cx="25548801" cy="14859072"/>
            <a:chOff x="-211344" y="-216036"/>
            <a:chExt cx="9579553" cy="5572152"/>
          </a:xfrm>
        </p:grpSpPr>
        <p:grpSp>
          <p:nvGrpSpPr>
            <p:cNvPr id="9" name="Group 8">
              <a:extLst>
                <a:ext uri="{FF2B5EF4-FFF2-40B4-BE49-F238E27FC236}">
                  <a16:creationId xmlns:a16="http://schemas.microsoft.com/office/drawing/2014/main" id="{5EA30BFA-0E1B-9945-991C-8E150A81F216}"/>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2F2C4AE7-18C1-974B-BBCF-70DBAED19BA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A0E7C6C-FB79-0449-BF25-E4E854A2014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3C0258C-B52B-1C4B-83E7-51EE829DD69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18ACBE0-D230-9241-9AE6-31CD46B75462}"/>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827398E-4F15-2948-A8E9-BA90D1637CB0}"/>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2520DA2-D0CC-9841-9634-87A83739C23D}"/>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7E64CB0-A3B3-7148-9C0D-83159BF0CBC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2419620-C9B8-844F-8B2E-0CBE0A1CCE0A}"/>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1D5360E-885F-BB4E-974B-574F5F4CD15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0F9E21E-3B57-5A4B-B030-9E9A15F6E93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1FFBA8E9-6BDC-8A43-AA71-4AA84C16C56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AC3E0A61-3ADE-144C-8EE7-F467C4DCADC5}"/>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7D468668-C45B-BA46-8832-4F0BA46099F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8457485-6F72-7742-861C-C74DF3D5B3EB}"/>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36FD8A4-300D-F945-A671-E2A7644A6500}"/>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208A5EE-E905-DD4B-876E-C9E19423F6DB}"/>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40982F3-89F6-CF4B-83B9-F457902130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E51B42D-A4F2-6F4F-BFC3-E0E15DEC6FDE}"/>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F4A65B8-B19C-7A46-87FA-BDAFD163A1DD}"/>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D2DF002-A7E3-164C-B4AA-259CEA06B848}"/>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2EB1141-E214-3F47-B876-3D560435B632}"/>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28E9766-B510-4040-BF1B-50A910DFF9FB}"/>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EF66863-2E12-F847-AB6B-D3CBBEB42E53}"/>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068F1BFD-17B4-4749-8103-DEDF6EEAE251}"/>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4E5F3412-6770-5A47-9262-F3023EF0389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2BA4F8-7A29-254F-8876-7D82A6516F30}"/>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6E7F812-C527-0E4B-A4DE-E748D4F592CC}"/>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755A7E62-B040-E24F-A96D-363F6B310988}"/>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002372B-2952-D94B-990E-B9E8AEE671ED}"/>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25D6418E-C022-D14F-AC49-D31C39878DA2}"/>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C93D744E-688E-E94A-9B89-B557C9EB47F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A1AED25-5F87-9945-9095-9F4351C2ABD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2A519E-5361-5340-8817-349E2A32D02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852CC9C-C565-8C47-B7D6-6D10306351BD}"/>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55331D3E-06CB-9949-ADF0-0A0745ACCC1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648F766-47D3-2046-A85F-DD0AC31D825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3FCFCBD-C840-8740-8FF9-9672BF8A56A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B6E45AB-8786-E043-80AC-3EDE4859C94F}"/>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A44BEC5D-867D-3448-87C8-B4851C6BC0A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41E40F8-89D6-9C43-A5FB-204751F2B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EF5FE2F-E05B-F74B-8D04-400493507D2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AD7094DB-E3EE-ED46-A165-2BA078CF546A}"/>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8BD2D2F0-F083-8946-A3BB-E5E8C7742CFB}"/>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7718894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Questions - Dark Background">
    <p:spTree>
      <p:nvGrpSpPr>
        <p:cNvPr id="1" name=""/>
        <p:cNvGrpSpPr/>
        <p:nvPr/>
      </p:nvGrpSpPr>
      <p:grpSpPr>
        <a:xfrm>
          <a:off x="0" y="0"/>
          <a:ext cx="0" cy="0"/>
          <a:chOff x="0" y="0"/>
          <a:chExt cx="0" cy="0"/>
        </a:xfrm>
      </p:grpSpPr>
      <p:pic>
        <p:nvPicPr>
          <p:cNvPr id="1576" name="aurora-cover.png" descr="aurora-cover.png"/>
          <p:cNvPicPr>
            <a:picLocks/>
          </p:cNvPicPr>
          <p:nvPr/>
        </p:nvPicPr>
        <p:blipFill>
          <a:blip r:embed="rId2"/>
          <a:stretch>
            <a:fillRect/>
          </a:stretch>
        </p:blipFill>
        <p:spPr>
          <a:xfrm>
            <a:off x="0" y="2"/>
            <a:ext cx="24387175" cy="8934893"/>
          </a:xfrm>
          <a:prstGeom prst="rect">
            <a:avLst/>
          </a:prstGeom>
          <a:ln w="12700">
            <a:miter lim="400000"/>
          </a:ln>
        </p:spPr>
      </p:pic>
      <p:sp>
        <p:nvSpPr>
          <p:cNvPr id="2" name="Title 1">
            <a:extLst>
              <a:ext uri="{FF2B5EF4-FFF2-40B4-BE49-F238E27FC236}">
                <a16:creationId xmlns:a16="http://schemas.microsoft.com/office/drawing/2014/main" id="{C3B35272-6066-6340-AB7B-F70639DF03DD}"/>
              </a:ext>
            </a:extLst>
          </p:cNvPr>
          <p:cNvSpPr>
            <a:spLocks noGrp="1"/>
          </p:cNvSpPr>
          <p:nvPr>
            <p:ph type="title" hasCustomPrompt="1"/>
          </p:nvPr>
        </p:nvSpPr>
        <p:spPr>
          <a:xfrm>
            <a:off x="476818" y="450209"/>
            <a:ext cx="11191769" cy="11171443"/>
          </a:xfrm>
        </p:spPr>
        <p:txBody>
          <a:bodyPr/>
          <a:lstStyle/>
          <a:p>
            <a:r>
              <a:rPr lang="en-US" dirty="0"/>
              <a:t>Questions?</a:t>
            </a:r>
          </a:p>
        </p:txBody>
      </p:sp>
      <p:grpSp>
        <p:nvGrpSpPr>
          <p:cNvPr id="8" name="Group 7">
            <a:extLst>
              <a:ext uri="{FF2B5EF4-FFF2-40B4-BE49-F238E27FC236}">
                <a16:creationId xmlns:a16="http://schemas.microsoft.com/office/drawing/2014/main" id="{114A6B05-85DA-0542-A575-C897B5707A6B}"/>
              </a:ext>
            </a:extLst>
          </p:cNvPr>
          <p:cNvGrpSpPr/>
          <p:nvPr userDrawn="1"/>
        </p:nvGrpSpPr>
        <p:grpSpPr>
          <a:xfrm>
            <a:off x="-563656" y="-576096"/>
            <a:ext cx="25548801" cy="14859072"/>
            <a:chOff x="-211344" y="-216036"/>
            <a:chExt cx="9579553" cy="5572152"/>
          </a:xfrm>
        </p:grpSpPr>
        <p:grpSp>
          <p:nvGrpSpPr>
            <p:cNvPr id="9" name="Group 8">
              <a:extLst>
                <a:ext uri="{FF2B5EF4-FFF2-40B4-BE49-F238E27FC236}">
                  <a16:creationId xmlns:a16="http://schemas.microsoft.com/office/drawing/2014/main" id="{F8F1B888-8FFB-6A4A-8841-206A392D3A35}"/>
                </a:ext>
              </a:extLst>
            </p:cNvPr>
            <p:cNvGrpSpPr/>
            <p:nvPr userDrawn="1"/>
          </p:nvGrpSpPr>
          <p:grpSpPr>
            <a:xfrm>
              <a:off x="204788" y="-216036"/>
              <a:ext cx="8742222" cy="182880"/>
              <a:chOff x="204788" y="-201168"/>
              <a:chExt cx="8742222" cy="182880"/>
            </a:xfrm>
          </p:grpSpPr>
          <p:cxnSp>
            <p:nvCxnSpPr>
              <p:cNvPr id="42" name="Straight Connector 41">
                <a:extLst>
                  <a:ext uri="{FF2B5EF4-FFF2-40B4-BE49-F238E27FC236}">
                    <a16:creationId xmlns:a16="http://schemas.microsoft.com/office/drawing/2014/main" id="{15637591-EF88-5A45-9D8B-F28A46582A74}"/>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5D2F67C-04A8-5E4B-96DE-3050C649E45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0F23FC27-79C6-5342-8965-A84C0750CBCD}"/>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7A898E3-BBC9-7447-AA45-5F1F30CF921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9670EBA-FCAA-554E-887C-899B69C4374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67990CD-7B88-5245-B400-CBF50EA786B9}"/>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EB7678F8-D301-E44F-B3AE-9F3C29C0B9AB}"/>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E3451E3-D5E6-FC48-B543-826F04FBE571}"/>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D46DE2B-8814-8B4A-8EBC-92E18E829C7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34E86E-B4DE-014D-B52D-6AF12528CE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F3BBF6F3-4C55-3143-92B8-3F4A8F75782E}"/>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CBAFB42-AFFD-B947-9E82-408D2D561358}"/>
                </a:ext>
              </a:extLst>
            </p:cNvPr>
            <p:cNvGrpSpPr/>
            <p:nvPr userDrawn="1"/>
          </p:nvGrpSpPr>
          <p:grpSpPr>
            <a:xfrm>
              <a:off x="204788" y="5173236"/>
              <a:ext cx="8742222" cy="182880"/>
              <a:chOff x="204788" y="-201168"/>
              <a:chExt cx="8742222" cy="182880"/>
            </a:xfrm>
          </p:grpSpPr>
          <p:cxnSp>
            <p:nvCxnSpPr>
              <p:cNvPr id="31" name="Straight Connector 30">
                <a:extLst>
                  <a:ext uri="{FF2B5EF4-FFF2-40B4-BE49-F238E27FC236}">
                    <a16:creationId xmlns:a16="http://schemas.microsoft.com/office/drawing/2014/main" id="{D60D4D5B-88F0-D640-8EA8-1D8359B6004E}"/>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C1086B-7006-5A46-A57B-07C9BB7807D5}"/>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AB8D0BF-C5AE-8442-B5EA-7143F389D5E1}"/>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01C2BB3-EE56-AA48-BE0E-905D28A9AEE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A1F5B503-1608-6747-891B-8509F9A0AF52}"/>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4F67ED7-DBCA-0548-A9DF-AF3524F2C977}"/>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11B51A8-DBF7-FD4A-8EAE-9D4C28274E86}"/>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69C3044-6ED0-6B49-892B-5FE81047719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8449DC4-0C07-1844-B794-8581E656BBE7}"/>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A4E7C13-9835-874F-BB2D-11A6530A09B3}"/>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1DEE128-81FC-784F-8239-6EDE4070A99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FE09CEE5-896C-7F42-825C-D332853C3DEF}"/>
                </a:ext>
              </a:extLst>
            </p:cNvPr>
            <p:cNvGrpSpPr/>
            <p:nvPr userDrawn="1"/>
          </p:nvGrpSpPr>
          <p:grpSpPr>
            <a:xfrm>
              <a:off x="-211344" y="203195"/>
              <a:ext cx="182881" cy="4740007"/>
              <a:chOff x="-211344" y="203195"/>
              <a:chExt cx="182881" cy="4740007"/>
            </a:xfrm>
          </p:grpSpPr>
          <p:cxnSp>
            <p:nvCxnSpPr>
              <p:cNvPr id="22" name="Straight Connector 21">
                <a:extLst>
                  <a:ext uri="{FF2B5EF4-FFF2-40B4-BE49-F238E27FC236}">
                    <a16:creationId xmlns:a16="http://schemas.microsoft.com/office/drawing/2014/main" id="{B189A5E9-75A6-1746-A01B-DC472480700C}"/>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FD9DC1F-3102-DA4C-8EBC-706919FFB22F}"/>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263138B-9430-6647-9D61-F1F267A96A8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2C3B78C-105C-E74C-926D-F5D996CD1E9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E1E70DF-EDEB-AF44-87A3-DB6C7BDCCC1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0F89ED9-274C-4C40-B180-698204766C5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8B480E7-8A7A-D640-9E96-2B4C674E432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7A27728-9AD6-DC4B-98CB-E3D58EFFF097}"/>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59FE330-43DB-EB44-A329-D5A3AFF7D2E4}"/>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93562B5-4A21-7E42-A6A4-C55952574631}"/>
                </a:ext>
              </a:extLst>
            </p:cNvPr>
            <p:cNvGrpSpPr/>
            <p:nvPr userDrawn="1"/>
          </p:nvGrpSpPr>
          <p:grpSpPr>
            <a:xfrm>
              <a:off x="9185328" y="203195"/>
              <a:ext cx="182881" cy="4740007"/>
              <a:chOff x="-211344" y="203195"/>
              <a:chExt cx="182881" cy="4740007"/>
            </a:xfrm>
          </p:grpSpPr>
          <p:cxnSp>
            <p:nvCxnSpPr>
              <p:cNvPr id="13" name="Straight Connector 12">
                <a:extLst>
                  <a:ext uri="{FF2B5EF4-FFF2-40B4-BE49-F238E27FC236}">
                    <a16:creationId xmlns:a16="http://schemas.microsoft.com/office/drawing/2014/main" id="{10703018-F63B-A045-8796-0D455FAF09C1}"/>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4CBBD4F-13B8-7541-8C20-EE902D80D49A}"/>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2E4C7FDA-1F33-AD42-A54C-C0B72E946757}"/>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1D221A0-35B5-6B4B-B981-5C8ACA2E82A1}"/>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78B3721-9C00-AC4D-8BA4-C499542BD04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F5C27A9-85F1-274E-980C-B411853C01DC}"/>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0229BC29-99CF-A34C-8680-05D73D3041B8}"/>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AA0265-CF4D-FA44-A607-2BFFE1E421B3}"/>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F76AE9D-E102-0744-BB0F-C3FE97D38637}"/>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3" name="Picture 8" descr="Picture 8">
            <a:extLst>
              <a:ext uri="{FF2B5EF4-FFF2-40B4-BE49-F238E27FC236}">
                <a16:creationId xmlns:a16="http://schemas.microsoft.com/office/drawing/2014/main" id="{F6924337-81C0-0745-85E7-1F284CBEEED7}"/>
              </a:ext>
            </a:extLst>
          </p:cNvPr>
          <p:cNvPicPr>
            <a:picLocks noChangeAspect="1"/>
          </p:cNvPicPr>
          <p:nvPr userDrawn="1"/>
        </p:nvPicPr>
        <p:blipFill>
          <a:blip r:embed="rId3"/>
          <a:stretch>
            <a:fillRect/>
          </a:stretch>
        </p:blipFill>
        <p:spPr>
          <a:xfrm>
            <a:off x="222520" y="12340920"/>
            <a:ext cx="4243368" cy="1340080"/>
          </a:xfrm>
          <a:prstGeom prst="rect">
            <a:avLst/>
          </a:prstGeom>
          <a:ln w="12700">
            <a:miter lim="400000"/>
          </a:ln>
        </p:spPr>
      </p:pic>
      <p:pic>
        <p:nvPicPr>
          <p:cNvPr id="54" name="Picture 6" descr="Picture 6">
            <a:extLst>
              <a:ext uri="{FF2B5EF4-FFF2-40B4-BE49-F238E27FC236}">
                <a16:creationId xmlns:a16="http://schemas.microsoft.com/office/drawing/2014/main" id="{D3B2C474-B2B5-F24E-B41A-DC1F8352F470}"/>
              </a:ext>
            </a:extLst>
          </p:cNvPr>
          <p:cNvPicPr>
            <a:picLocks noChangeAspect="1"/>
          </p:cNvPicPr>
          <p:nvPr userDrawn="1"/>
        </p:nvPicPr>
        <p:blipFill>
          <a:blip r:embed="rId4"/>
          <a:stretch>
            <a:fillRect/>
          </a:stretch>
        </p:blipFill>
        <p:spPr>
          <a:xfrm>
            <a:off x="22926993" y="12814888"/>
            <a:ext cx="926713" cy="367360"/>
          </a:xfrm>
          <a:prstGeom prst="rect">
            <a:avLst/>
          </a:prstGeom>
          <a:ln w="12700">
            <a:miter lim="400000"/>
          </a:ln>
        </p:spPr>
      </p:pic>
    </p:spTree>
    <p:extLst>
      <p:ext uri="{BB962C8B-B14F-4D97-AF65-F5344CB8AC3E}">
        <p14:creationId xmlns:p14="http://schemas.microsoft.com/office/powerpoint/2010/main" val="593489107"/>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Black Bkgd - Mandatory Thank You Slide">
    <p:spTree>
      <p:nvGrpSpPr>
        <p:cNvPr id="1" name=""/>
        <p:cNvGrpSpPr/>
        <p:nvPr/>
      </p:nvGrpSpPr>
      <p:grpSpPr>
        <a:xfrm>
          <a:off x="0" y="0"/>
          <a:ext cx="0" cy="0"/>
          <a:chOff x="0" y="0"/>
          <a:chExt cx="0" cy="0"/>
        </a:xfrm>
      </p:grpSpPr>
      <p:sp>
        <p:nvSpPr>
          <p:cNvPr id="1597" name="Text Placeholder 4"/>
          <p:cNvSpPr txBox="1"/>
          <p:nvPr/>
        </p:nvSpPr>
        <p:spPr>
          <a:xfrm>
            <a:off x="12761369" y="3721509"/>
            <a:ext cx="11048689" cy="40652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spcBef>
                <a:spcPts val="2933"/>
              </a:spcBef>
              <a:defRPr sz="600">
                <a:solidFill>
                  <a:srgbClr val="868D95"/>
                </a:solidFill>
              </a:defRPr>
            </a:pPr>
            <a:r>
              <a:rPr sz="1600" dirty="0">
                <a:solidFill>
                  <a:srgbClr val="868D95"/>
                </a:solidFill>
              </a:rPr>
              <a:t>© Copyright IBM Corporation 20</a:t>
            </a:r>
            <a:r>
              <a:rPr lang="en-US" sz="1600" dirty="0">
                <a:solidFill>
                  <a:srgbClr val="868D95"/>
                </a:solidFill>
              </a:rPr>
              <a:t>21</a:t>
            </a:r>
            <a:r>
              <a:rPr sz="1600" dirty="0">
                <a:solidFill>
                  <a:srgbClr val="868D95"/>
                </a:solidFill>
              </a:rPr>
              <a:t>.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a:t>
            </a:r>
            <a:r>
              <a:rPr lang="en-US" sz="1600" dirty="0">
                <a:solidFill>
                  <a:srgbClr val="868D95"/>
                </a:solidFill>
              </a:rPr>
              <a:t> </a:t>
            </a:r>
            <a:r>
              <a:rPr sz="1600" dirty="0">
                <a:solidFill>
                  <a:srgbClr val="868D95"/>
                </a:solidFill>
              </a:rPr>
              <a:t>IBM, the IBM logo, and other IBM products and services are trademarks of the International Business Machines Corporation, in the United States, other countries or both. Other company, product, or service names may be trademarks or service marks of others.</a:t>
            </a:r>
            <a:endParaRPr sz="2400" dirty="0">
              <a:solidFill>
                <a:srgbClr val="868D95"/>
              </a:solidFill>
            </a:endParaRPr>
          </a:p>
          <a:p>
            <a:pPr>
              <a:spcBef>
                <a:spcPts val="2933"/>
              </a:spcBef>
              <a:defRPr sz="600">
                <a:solidFill>
                  <a:srgbClr val="868D95"/>
                </a:solidFill>
              </a:defRPr>
            </a:pPr>
            <a:r>
              <a:rPr sz="160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a:t>
            </a:r>
            <a:r>
              <a:rPr lang="en-US" sz="1600" dirty="0">
                <a:solidFill>
                  <a:srgbClr val="868D95"/>
                </a:solidFill>
              </a:rPr>
              <a:t> </a:t>
            </a:r>
            <a:r>
              <a:rPr sz="1600" dirty="0">
                <a:solidFill>
                  <a:srgbClr val="868D95"/>
                </a:solidFill>
              </a:rPr>
              <a:t>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grpSp>
        <p:nvGrpSpPr>
          <p:cNvPr id="9" name="Group 8">
            <a:extLst>
              <a:ext uri="{FF2B5EF4-FFF2-40B4-BE49-F238E27FC236}">
                <a16:creationId xmlns:a16="http://schemas.microsoft.com/office/drawing/2014/main" id="{9682220B-A7EC-EF41-83B7-CB9673C8649B}"/>
              </a:ext>
            </a:extLst>
          </p:cNvPr>
          <p:cNvGrpSpPr/>
          <p:nvPr userDrawn="1"/>
        </p:nvGrpSpPr>
        <p:grpSpPr>
          <a:xfrm>
            <a:off x="-563656" y="-576096"/>
            <a:ext cx="25548801" cy="14859072"/>
            <a:chOff x="-211344" y="-216036"/>
            <a:chExt cx="9579553" cy="5572152"/>
          </a:xfrm>
        </p:grpSpPr>
        <p:grpSp>
          <p:nvGrpSpPr>
            <p:cNvPr id="10" name="Group 9">
              <a:extLst>
                <a:ext uri="{FF2B5EF4-FFF2-40B4-BE49-F238E27FC236}">
                  <a16:creationId xmlns:a16="http://schemas.microsoft.com/office/drawing/2014/main" id="{7DA099BC-68DF-6649-B01B-F1134EE05EBA}"/>
                </a:ext>
              </a:extLst>
            </p:cNvPr>
            <p:cNvGrpSpPr/>
            <p:nvPr userDrawn="1"/>
          </p:nvGrpSpPr>
          <p:grpSpPr>
            <a:xfrm>
              <a:off x="204788" y="-216036"/>
              <a:ext cx="8742222" cy="182880"/>
              <a:chOff x="204788" y="-201168"/>
              <a:chExt cx="8742222" cy="182880"/>
            </a:xfrm>
          </p:grpSpPr>
          <p:cxnSp>
            <p:nvCxnSpPr>
              <p:cNvPr id="43" name="Straight Connector 42">
                <a:extLst>
                  <a:ext uri="{FF2B5EF4-FFF2-40B4-BE49-F238E27FC236}">
                    <a16:creationId xmlns:a16="http://schemas.microsoft.com/office/drawing/2014/main" id="{2724AEB9-4F3E-2C44-B999-A2EBE6BA2DC9}"/>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B9F2D08-9E00-864A-9236-48D30452B01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D12F267-9D1A-FA4D-A841-043BCFD5533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850D13-EFE4-BF4B-8AB4-F119CFEA909D}"/>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FF24CDF-95CF-BB45-AEE0-AB9EC507AF7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47F5D95-17DF-E342-97EA-81A912551802}"/>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B637463-804A-9F4B-8FCE-DE70A49499B8}"/>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1107AD4-1605-2240-96BB-C20353BEA5C2}"/>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10AAA16-A849-114C-BEF5-F71C6469373C}"/>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0186EDD-C167-BE4D-B4B9-C46A88761CC0}"/>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6D2B7E2-EB86-1147-A219-C5F5FF59C1E4}"/>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35EC0C2E-B1D0-0F4E-90DF-19408F83713E}"/>
                </a:ext>
              </a:extLst>
            </p:cNvPr>
            <p:cNvGrpSpPr/>
            <p:nvPr userDrawn="1"/>
          </p:nvGrpSpPr>
          <p:grpSpPr>
            <a:xfrm>
              <a:off x="204788" y="5173236"/>
              <a:ext cx="8742222" cy="182880"/>
              <a:chOff x="204788" y="-201168"/>
              <a:chExt cx="8742222" cy="182880"/>
            </a:xfrm>
          </p:grpSpPr>
          <p:cxnSp>
            <p:nvCxnSpPr>
              <p:cNvPr id="32" name="Straight Connector 31">
                <a:extLst>
                  <a:ext uri="{FF2B5EF4-FFF2-40B4-BE49-F238E27FC236}">
                    <a16:creationId xmlns:a16="http://schemas.microsoft.com/office/drawing/2014/main" id="{F49CCCD9-A083-7D40-98FD-B6B1FE12FE35}"/>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7210014-E625-B048-9805-43E2EC64AD6E}"/>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2B53C5B-7B21-A04A-9A88-D972046DB372}"/>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B5BF24D-F4A7-7842-874E-68CD6896C111}"/>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3BA9288-E327-4A49-B2A7-0865CBC1DF8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2F8F212-557B-474F-87BD-2477D5C61A2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F96B29-E797-8F46-929F-CD782704AC52}"/>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265413-2FE1-CE4D-8593-BF0727C5A7C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B8CE831-A7D4-D54D-8759-D3CE63611501}"/>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7215901-249A-1C40-B500-232AB2AC3B6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86E4438-E757-AA4F-9A01-2449CD323C60}"/>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C85C829-1DBA-6F4B-9041-72CDAEB80F06}"/>
                </a:ext>
              </a:extLst>
            </p:cNvPr>
            <p:cNvGrpSpPr/>
            <p:nvPr userDrawn="1"/>
          </p:nvGrpSpPr>
          <p:grpSpPr>
            <a:xfrm>
              <a:off x="-211344" y="203195"/>
              <a:ext cx="182881" cy="4740007"/>
              <a:chOff x="-211344" y="203195"/>
              <a:chExt cx="182881" cy="4740007"/>
            </a:xfrm>
          </p:grpSpPr>
          <p:cxnSp>
            <p:nvCxnSpPr>
              <p:cNvPr id="23" name="Straight Connector 22">
                <a:extLst>
                  <a:ext uri="{FF2B5EF4-FFF2-40B4-BE49-F238E27FC236}">
                    <a16:creationId xmlns:a16="http://schemas.microsoft.com/office/drawing/2014/main" id="{23109D52-3238-F94D-B2A4-A28A386413B7}"/>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8634C4C-EBAE-3C42-94B0-5C682D67B3FD}"/>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11847BD4-9FAA-2C48-9FBA-96FDBBE2164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20CCAEF-4FCA-6F48-B607-CC7831B8C3D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C4207A-1F01-F240-A184-B4620CFA99F7}"/>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69E6F37-0360-F348-BF8C-3FC6C8450FBF}"/>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941637D-7A8A-AC4A-8B20-4CFF29B62CA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8C0720A-783E-0E41-9612-BBF095AEC049}"/>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0B4B641-8AC2-0A4D-94EC-0B93C469D4BD}"/>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074ADBC3-23D9-274E-8EC9-A23C0F9F702B}"/>
                </a:ext>
              </a:extLst>
            </p:cNvPr>
            <p:cNvGrpSpPr/>
            <p:nvPr userDrawn="1"/>
          </p:nvGrpSpPr>
          <p:grpSpPr>
            <a:xfrm>
              <a:off x="9185328" y="203195"/>
              <a:ext cx="182881" cy="4740007"/>
              <a:chOff x="-211344" y="203195"/>
              <a:chExt cx="182881" cy="4740007"/>
            </a:xfrm>
          </p:grpSpPr>
          <p:cxnSp>
            <p:nvCxnSpPr>
              <p:cNvPr id="14" name="Straight Connector 13">
                <a:extLst>
                  <a:ext uri="{FF2B5EF4-FFF2-40B4-BE49-F238E27FC236}">
                    <a16:creationId xmlns:a16="http://schemas.microsoft.com/office/drawing/2014/main" id="{4B248514-85C7-2347-B3C7-2F1E46E91022}"/>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94EB772-7A88-9C43-BF7A-B26C3E1FD7C9}"/>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91901FA-AEDA-4242-BC00-3764381FE17B}"/>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23CC132-D516-A24F-97BD-03B748B8236D}"/>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8D2B0BA-68E3-134B-8EBF-73015775E06A}"/>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D14FAE80-220A-6243-AFEE-9724239BA675}"/>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46CB18B-11BB-894F-8FDD-378283B2633D}"/>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7373BF-B196-5D4D-8EF9-81CF5CB1A1C0}"/>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3CA5386-767B-4B4D-ADCF-26C8181D614E}"/>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pic>
        <p:nvPicPr>
          <p:cNvPr id="54" name="Picture 8" descr="Picture 8">
            <a:extLst>
              <a:ext uri="{FF2B5EF4-FFF2-40B4-BE49-F238E27FC236}">
                <a16:creationId xmlns:a16="http://schemas.microsoft.com/office/drawing/2014/main" id="{448FB0CE-E09D-B643-9906-D6D6CDE3091E}"/>
              </a:ext>
            </a:extLst>
          </p:cNvPr>
          <p:cNvPicPr>
            <a:picLocks noChangeAspect="1"/>
          </p:cNvPicPr>
          <p:nvPr userDrawn="1"/>
        </p:nvPicPr>
        <p:blipFill>
          <a:blip r:embed="rId2"/>
          <a:stretch>
            <a:fillRect/>
          </a:stretch>
        </p:blipFill>
        <p:spPr>
          <a:xfrm>
            <a:off x="222520" y="12340920"/>
            <a:ext cx="4243368" cy="1340080"/>
          </a:xfrm>
          <a:prstGeom prst="rect">
            <a:avLst/>
          </a:prstGeom>
          <a:ln w="12700">
            <a:miter lim="400000"/>
          </a:ln>
        </p:spPr>
      </p:pic>
      <p:pic>
        <p:nvPicPr>
          <p:cNvPr id="55" name="Picture 6" descr="Picture 6">
            <a:extLst>
              <a:ext uri="{FF2B5EF4-FFF2-40B4-BE49-F238E27FC236}">
                <a16:creationId xmlns:a16="http://schemas.microsoft.com/office/drawing/2014/main" id="{3FBD70AE-6D88-C94C-8B5C-00006C22101F}"/>
              </a:ext>
            </a:extLst>
          </p:cNvPr>
          <p:cNvPicPr>
            <a:picLocks noChangeAspect="1"/>
          </p:cNvPicPr>
          <p:nvPr userDrawn="1"/>
        </p:nvPicPr>
        <p:blipFill>
          <a:blip r:embed="rId3"/>
          <a:stretch>
            <a:fillRect/>
          </a:stretch>
        </p:blipFill>
        <p:spPr>
          <a:xfrm>
            <a:off x="22926993" y="12814888"/>
            <a:ext cx="926713" cy="367360"/>
          </a:xfrm>
          <a:prstGeom prst="rect">
            <a:avLst/>
          </a:prstGeom>
          <a:ln w="12700">
            <a:miter lim="400000"/>
          </a:ln>
        </p:spPr>
      </p:pic>
      <p:sp>
        <p:nvSpPr>
          <p:cNvPr id="57" name="Text Placeholder 5">
            <a:extLst>
              <a:ext uri="{FF2B5EF4-FFF2-40B4-BE49-F238E27FC236}">
                <a16:creationId xmlns:a16="http://schemas.microsoft.com/office/drawing/2014/main" id="{E57C1B4D-5D08-354E-8B55-319D72F3B98C}"/>
              </a:ext>
            </a:extLst>
          </p:cNvPr>
          <p:cNvSpPr txBox="1">
            <a:spLocks/>
          </p:cNvSpPr>
          <p:nvPr userDrawn="1"/>
        </p:nvSpPr>
        <p:spPr>
          <a:xfrm>
            <a:off x="577116" y="3721509"/>
            <a:ext cx="11082998" cy="6287205"/>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30"/>
            <a:r>
              <a:rPr lang="en-US" sz="3200" b="0" i="0" kern="0" dirty="0">
                <a:solidFill>
                  <a:schemeClr val="bg1"/>
                </a:solidFill>
                <a:latin typeface="IBM Plex Sans" panose="020B0503050203000203" pitchFamily="34" charset="0"/>
              </a:rPr>
              <a:t>Follow us on:</a:t>
            </a:r>
          </a:p>
          <a:p>
            <a:pPr defTabSz="2438430"/>
            <a:r>
              <a:rPr lang="en-US" sz="3200" b="0" i="0" kern="0" dirty="0">
                <a:solidFill>
                  <a:schemeClr val="accent2"/>
                </a:solidFill>
                <a:latin typeface="IBM Plex Sans" panose="020B0503050203000203" pitchFamily="34" charset="0"/>
                <a:hlinkClick r:id="rId4">
                  <a:extLst>
                    <a:ext uri="{A12FA001-AC4F-418D-AE19-62706E023703}">
                      <ahyp:hlinkClr xmlns:ahyp="http://schemas.microsoft.com/office/drawing/2018/hyperlinkcolor" val="tx"/>
                    </a:ext>
                  </a:extLst>
                </a:hlinkClick>
              </a:rPr>
              <a:t>ibm.com/security</a:t>
            </a:r>
            <a:endParaRPr lang="en-US" sz="3200" b="0" i="0" kern="0" dirty="0">
              <a:solidFill>
                <a:schemeClr val="accent2"/>
              </a:solidFill>
              <a:latin typeface="IBM Plex Sans" panose="020B0503050203000203" pitchFamily="34" charset="0"/>
            </a:endParaRPr>
          </a:p>
          <a:p>
            <a:pPr defTabSz="2438430"/>
            <a:r>
              <a:rPr lang="en-US" sz="3200" b="0" i="0" kern="0" dirty="0">
                <a:solidFill>
                  <a:schemeClr val="accent2"/>
                </a:solidFill>
                <a:latin typeface="IBM Plex Sans" panose="020B0503050203000203" pitchFamily="34" charset="0"/>
                <a:hlinkClick r:id="rId5">
                  <a:extLst>
                    <a:ext uri="{A12FA001-AC4F-418D-AE19-62706E023703}">
                      <ahyp:hlinkClr xmlns:ahyp="http://schemas.microsoft.com/office/drawing/2018/hyperlinkcolor" val="tx"/>
                    </a:ext>
                  </a:extLst>
                </a:hlinkClick>
              </a:rPr>
              <a:t>securityintelligence.com</a:t>
            </a:r>
            <a:endParaRPr lang="en-US" sz="3200" b="0" i="0" kern="0" dirty="0">
              <a:solidFill>
                <a:schemeClr val="accent2"/>
              </a:solidFill>
              <a:latin typeface="IBM Plex Sans" panose="020B0503050203000203" pitchFamily="34" charset="0"/>
            </a:endParaRPr>
          </a:p>
          <a:p>
            <a:pPr defTabSz="2438430"/>
            <a:r>
              <a:rPr lang="en-US" sz="3200" b="0" i="0" kern="0" dirty="0">
                <a:solidFill>
                  <a:schemeClr val="accent2"/>
                </a:solidFill>
                <a:latin typeface="IBM Plex Sans" panose="020B0503050203000203" pitchFamily="34" charset="0"/>
                <a:hlinkClick r:id="rId6">
                  <a:extLst>
                    <a:ext uri="{A12FA001-AC4F-418D-AE19-62706E023703}">
                      <ahyp:hlinkClr xmlns:ahyp="http://schemas.microsoft.com/office/drawing/2018/hyperlinkcolor" val="tx"/>
                    </a:ext>
                  </a:extLst>
                </a:hlinkClick>
              </a:rPr>
              <a:t>ibm.com/security/community</a:t>
            </a:r>
            <a:endParaRPr lang="en-US" sz="3200" b="0" i="0" kern="0" dirty="0">
              <a:solidFill>
                <a:schemeClr val="accent2"/>
              </a:solidFill>
              <a:latin typeface="IBM Plex Sans" panose="020B0503050203000203" pitchFamily="34" charset="0"/>
            </a:endParaRPr>
          </a:p>
          <a:p>
            <a:pPr defTabSz="2438430"/>
            <a:r>
              <a:rPr lang="en-US" sz="3200" b="0" i="0" kern="0" dirty="0">
                <a:solidFill>
                  <a:schemeClr val="accent2"/>
                </a:solidFill>
                <a:latin typeface="IBM Plex Sans" panose="020B0503050203000203" pitchFamily="34" charset="0"/>
                <a:hlinkClick r:id="rId7">
                  <a:extLst>
                    <a:ext uri="{A12FA001-AC4F-418D-AE19-62706E023703}">
                      <ahyp:hlinkClr xmlns:ahyp="http://schemas.microsoft.com/office/drawing/2018/hyperlinkcolor" val="tx"/>
                    </a:ext>
                  </a:extLst>
                </a:hlinkClick>
              </a:rPr>
              <a:t>xforce.ibmcloud.com</a:t>
            </a:r>
            <a:endParaRPr lang="en-US" sz="3200" b="0" i="0" kern="0" dirty="0">
              <a:solidFill>
                <a:schemeClr val="accent2"/>
              </a:solidFill>
              <a:latin typeface="IBM Plex Sans" panose="020B0503050203000203" pitchFamily="34" charset="0"/>
            </a:endParaRPr>
          </a:p>
          <a:p>
            <a:pPr defTabSz="2438430"/>
            <a:r>
              <a:rPr lang="en-US" sz="3200" b="0" i="0" kern="0" dirty="0">
                <a:solidFill>
                  <a:schemeClr val="accent2"/>
                </a:solidFill>
                <a:latin typeface="IBM Plex Sans" panose="020B0503050203000203" pitchFamily="34" charset="0"/>
                <a:hlinkClick r:id="rId8">
                  <a:extLst>
                    <a:ext uri="{A12FA001-AC4F-418D-AE19-62706E023703}">
                      <ahyp:hlinkClr xmlns:ahyp="http://schemas.microsoft.com/office/drawing/2018/hyperlinkcolor" val="tx"/>
                    </a:ext>
                  </a:extLst>
                </a:hlinkClick>
              </a:rPr>
              <a:t>@ibmsecurity</a:t>
            </a:r>
            <a:endParaRPr lang="en-US" sz="3200" b="0" i="0" kern="0" dirty="0">
              <a:solidFill>
                <a:schemeClr val="accent2"/>
              </a:solidFill>
              <a:latin typeface="IBM Plex Sans" panose="020B0503050203000203" pitchFamily="34" charset="0"/>
            </a:endParaRPr>
          </a:p>
          <a:p>
            <a:pPr defTabSz="2438430"/>
            <a:r>
              <a:rPr lang="en-US" sz="3200" b="0" i="0" kern="0" dirty="0">
                <a:solidFill>
                  <a:schemeClr val="accent2"/>
                </a:solidFill>
                <a:latin typeface="IBM Plex Sans" panose="020B0503050203000203" pitchFamily="34" charset="0"/>
                <a:hlinkClick r:id="rId9">
                  <a:extLst>
                    <a:ext uri="{A12FA001-AC4F-418D-AE19-62706E023703}">
                      <ahyp:hlinkClr xmlns:ahyp="http://schemas.microsoft.com/office/drawing/2018/hyperlinkcolor" val="tx"/>
                    </a:ext>
                  </a:extLst>
                </a:hlinkClick>
              </a:rPr>
              <a:t>youtube.com/ibmsecurity</a:t>
            </a:r>
            <a:endParaRPr lang="en-US" sz="3200" b="0" i="0" kern="0" dirty="0">
              <a:solidFill>
                <a:schemeClr val="accent2"/>
              </a:solidFill>
              <a:latin typeface="IBM Plex Sans" panose="020B0503050203000203" pitchFamily="34" charset="0"/>
            </a:endParaRPr>
          </a:p>
        </p:txBody>
      </p:sp>
      <p:sp>
        <p:nvSpPr>
          <p:cNvPr id="58" name="Title 1">
            <a:extLst>
              <a:ext uri="{FF2B5EF4-FFF2-40B4-BE49-F238E27FC236}">
                <a16:creationId xmlns:a16="http://schemas.microsoft.com/office/drawing/2014/main" id="{769989D0-5257-1E44-9FD9-8A790A19A190}"/>
              </a:ext>
            </a:extLst>
          </p:cNvPr>
          <p:cNvSpPr txBox="1">
            <a:spLocks/>
          </p:cNvSpPr>
          <p:nvPr userDrawn="1"/>
        </p:nvSpPr>
        <p:spPr>
          <a:xfrm>
            <a:off x="476818" y="450209"/>
            <a:ext cx="11191769" cy="164105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defTabSz="2438430"/>
            <a:r>
              <a:rPr lang="en-US" sz="6400" kern="0" dirty="0">
                <a:solidFill>
                  <a:schemeClr val="bg1"/>
                </a:solidFill>
              </a:rPr>
              <a:t>Thank you</a:t>
            </a:r>
          </a:p>
        </p:txBody>
      </p:sp>
    </p:spTree>
    <p:extLst>
      <p:ext uri="{BB962C8B-B14F-4D97-AF65-F5344CB8AC3E}">
        <p14:creationId xmlns:p14="http://schemas.microsoft.com/office/powerpoint/2010/main" val="274480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7170831"/>
      </p:ext>
    </p:extLst>
  </p:cSld>
  <p:clrMapOvr>
    <a:masterClrMapping/>
  </p:clrMapOvr>
  <p:transition spd="slow">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IBM sign-off">
    <p:bg>
      <p:bgPr>
        <a:solidFill>
          <a:srgbClr val="F2F3F8"/>
        </a:solidFill>
        <a:effectLst/>
      </p:bgPr>
    </p:bg>
    <p:spTree>
      <p:nvGrpSpPr>
        <p:cNvPr id="1" name=""/>
        <p:cNvGrpSpPr/>
        <p:nvPr/>
      </p:nvGrpSpPr>
      <p:grpSpPr>
        <a:xfrm>
          <a:off x="0" y="0"/>
          <a:ext cx="0" cy="0"/>
          <a:chOff x="0" y="0"/>
          <a:chExt cx="0" cy="0"/>
        </a:xfrm>
      </p:grpSpPr>
      <p:pic>
        <p:nvPicPr>
          <p:cNvPr id="1621" name="aurora-cover.png" descr="aurora-cover.png"/>
          <p:cNvPicPr>
            <a:picLocks noChangeAspect="1"/>
          </p:cNvPicPr>
          <p:nvPr/>
        </p:nvPicPr>
        <p:blipFill rotWithShape="1">
          <a:blip r:embed="rId2"/>
          <a:srcRect l="29222" r="10778" b="40000"/>
          <a:stretch/>
        </p:blipFill>
        <p:spPr>
          <a:xfrm>
            <a:off x="0" y="0"/>
            <a:ext cx="24387175" cy="13716000"/>
          </a:xfrm>
          <a:prstGeom prst="rect">
            <a:avLst/>
          </a:prstGeom>
          <a:ln w="12700">
            <a:miter lim="400000"/>
          </a:ln>
        </p:spPr>
      </p:pic>
      <p:pic>
        <p:nvPicPr>
          <p:cNvPr id="1622" name="Picture 5" descr="Picture 5"/>
          <p:cNvPicPr>
            <a:picLocks noChangeAspect="1"/>
          </p:cNvPicPr>
          <p:nvPr/>
        </p:nvPicPr>
        <p:blipFill>
          <a:blip r:embed="rId3"/>
          <a:stretch>
            <a:fillRect/>
          </a:stretch>
        </p:blipFill>
        <p:spPr>
          <a:xfrm>
            <a:off x="10470569" y="6174976"/>
            <a:ext cx="3446038" cy="1366053"/>
          </a:xfrm>
          <a:prstGeom prst="rect">
            <a:avLst/>
          </a:prstGeom>
          <a:ln w="12700">
            <a:miter lim="400000"/>
          </a:ln>
        </p:spPr>
      </p:pic>
      <p:grpSp>
        <p:nvGrpSpPr>
          <p:cNvPr id="7" name="Group 6">
            <a:extLst>
              <a:ext uri="{FF2B5EF4-FFF2-40B4-BE49-F238E27FC236}">
                <a16:creationId xmlns:a16="http://schemas.microsoft.com/office/drawing/2014/main" id="{FE06D863-609C-234D-92B9-39509E31AA23}"/>
              </a:ext>
            </a:extLst>
          </p:cNvPr>
          <p:cNvGrpSpPr/>
          <p:nvPr userDrawn="1"/>
        </p:nvGrpSpPr>
        <p:grpSpPr>
          <a:xfrm>
            <a:off x="-563656" y="-576096"/>
            <a:ext cx="25548801" cy="14859072"/>
            <a:chOff x="-211344" y="-216036"/>
            <a:chExt cx="9579553" cy="5572152"/>
          </a:xfrm>
        </p:grpSpPr>
        <p:grpSp>
          <p:nvGrpSpPr>
            <p:cNvPr id="8" name="Group 7">
              <a:extLst>
                <a:ext uri="{FF2B5EF4-FFF2-40B4-BE49-F238E27FC236}">
                  <a16:creationId xmlns:a16="http://schemas.microsoft.com/office/drawing/2014/main" id="{D045F333-B471-2E4C-8956-438F55177C1F}"/>
                </a:ext>
              </a:extLst>
            </p:cNvPr>
            <p:cNvGrpSpPr/>
            <p:nvPr userDrawn="1"/>
          </p:nvGrpSpPr>
          <p:grpSpPr>
            <a:xfrm>
              <a:off x="204788" y="-216036"/>
              <a:ext cx="8742222" cy="182880"/>
              <a:chOff x="204788" y="-201168"/>
              <a:chExt cx="8742222" cy="182880"/>
            </a:xfrm>
          </p:grpSpPr>
          <p:cxnSp>
            <p:nvCxnSpPr>
              <p:cNvPr id="41" name="Straight Connector 40">
                <a:extLst>
                  <a:ext uri="{FF2B5EF4-FFF2-40B4-BE49-F238E27FC236}">
                    <a16:creationId xmlns:a16="http://schemas.microsoft.com/office/drawing/2014/main" id="{2108D64D-226F-044D-956E-9EA13BCAB106}"/>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0392605-F422-4B45-9D56-4F39AF442AF6}"/>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5906A91-94F6-CF41-8F28-24B22670790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AA4ADCA-98B5-0A4F-A7B7-CC5072CC685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BDEAC0E-F680-4449-985C-DB95D24543F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356AE4A-07E1-8640-BE44-CE69FCB303B1}"/>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2D1FFE-54E3-4D47-8F8D-BC0918D8B3C1}"/>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53EB3E10-A636-7145-9D92-E4114EE56DDD}"/>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98B25A3-B6CE-2B4A-A860-85DA013D0944}"/>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A5916D4-9784-5544-9B3C-023D32155C58}"/>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9DE7932-2B30-9940-BEEA-2AB656755958}"/>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CEC96994-86E5-DB48-A2BF-7EE2B2B9802E}"/>
                </a:ext>
              </a:extLst>
            </p:cNvPr>
            <p:cNvGrpSpPr/>
            <p:nvPr userDrawn="1"/>
          </p:nvGrpSpPr>
          <p:grpSpPr>
            <a:xfrm>
              <a:off x="204788" y="5173236"/>
              <a:ext cx="8742222" cy="182880"/>
              <a:chOff x="204788" y="-201168"/>
              <a:chExt cx="8742222" cy="182880"/>
            </a:xfrm>
          </p:grpSpPr>
          <p:cxnSp>
            <p:nvCxnSpPr>
              <p:cNvPr id="30" name="Straight Connector 29">
                <a:extLst>
                  <a:ext uri="{FF2B5EF4-FFF2-40B4-BE49-F238E27FC236}">
                    <a16:creationId xmlns:a16="http://schemas.microsoft.com/office/drawing/2014/main" id="{718F2740-71C0-1A46-9C25-68CC9ABD58D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816854D-63E9-4548-9282-994B494B77E9}"/>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37236AB-6587-6541-A26F-BEDAA7082C2B}"/>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8D94CF-A28E-AC43-9512-E78FC0294F78}"/>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0101D05-59DC-9348-A7E7-0E3E666C88C6}"/>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2773A99-4CC5-EE42-960B-837BE3130AAC}"/>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587AD93-EF0B-0043-82FD-C1B63933B9F3}"/>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D7FEFB6-257D-6349-88FF-6A2DC6E3808E}"/>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833654B-8423-A646-A6F0-485AD2FF404A}"/>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CDAA4BC-DD17-E640-BF92-E40E91575B1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690E3725-D73A-AB4A-B15D-52CBE439B5B1}"/>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1CC558FF-E3A6-FB46-A248-69960F5C912D}"/>
                </a:ext>
              </a:extLst>
            </p:cNvPr>
            <p:cNvGrpSpPr/>
            <p:nvPr userDrawn="1"/>
          </p:nvGrpSpPr>
          <p:grpSpPr>
            <a:xfrm>
              <a:off x="-211344" y="203195"/>
              <a:ext cx="182881" cy="4740007"/>
              <a:chOff x="-211344" y="203195"/>
              <a:chExt cx="182881" cy="4740007"/>
            </a:xfrm>
          </p:grpSpPr>
          <p:cxnSp>
            <p:nvCxnSpPr>
              <p:cNvPr id="21" name="Straight Connector 20">
                <a:extLst>
                  <a:ext uri="{FF2B5EF4-FFF2-40B4-BE49-F238E27FC236}">
                    <a16:creationId xmlns:a16="http://schemas.microsoft.com/office/drawing/2014/main" id="{7E616BBE-31CF-4345-A2B6-CE5D0A48DAE8}"/>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BC87C166-8DC5-F945-8E3C-01E30D29C3D5}"/>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288DA9-8FC8-5A43-B12B-5D394F3CEEB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071D595-524D-704F-8E6F-94B27D46017E}"/>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B6D0778-C58D-7A45-B98C-14B7B2DBC1E5}"/>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852A91-F977-2746-BD35-311E1F9CD66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6DCCA2E-B0A6-8D43-AD80-BD40E33D07B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441A5BB2-842A-E24A-B04C-84955467114B}"/>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0D2402D-495D-304D-A1C1-BD1625D15AE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83432379-1E1F-0F40-B7AA-142AC10C2BF6}"/>
                </a:ext>
              </a:extLst>
            </p:cNvPr>
            <p:cNvGrpSpPr/>
            <p:nvPr userDrawn="1"/>
          </p:nvGrpSpPr>
          <p:grpSpPr>
            <a:xfrm>
              <a:off x="9185328" y="203195"/>
              <a:ext cx="182881" cy="4740007"/>
              <a:chOff x="-211344" y="203195"/>
              <a:chExt cx="182881" cy="4740007"/>
            </a:xfrm>
          </p:grpSpPr>
          <p:cxnSp>
            <p:nvCxnSpPr>
              <p:cNvPr id="12" name="Straight Connector 11">
                <a:extLst>
                  <a:ext uri="{FF2B5EF4-FFF2-40B4-BE49-F238E27FC236}">
                    <a16:creationId xmlns:a16="http://schemas.microsoft.com/office/drawing/2014/main" id="{E568A0C2-3A40-EB46-B80E-58900612C75D}"/>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43A8DC86-888E-0040-B437-FFF099470C3E}"/>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7E4D844-C57F-E64B-88D9-39F86E6CC993}"/>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354D7F8-B351-3C47-9AA1-D443E527A819}"/>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2947421-D0DE-E744-AF6D-7212B5BE4C0E}"/>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6FB10D-88AB-2043-9781-E335D0787C61}"/>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8B71560-6210-9A46-A70E-BF64DF419EDC}"/>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E6BCE87-748F-5547-A09C-772C5C55C5A8}"/>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F81D094-05BC-6A4E-A8F3-C1B1A7D88EFA}"/>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5329637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
            <a:ext cx="6096794" cy="13716000"/>
          </a:xfrm>
          <a:solidFill>
            <a:schemeClr val="tx1"/>
          </a:solidFill>
        </p:spPr>
        <p:txBody>
          <a:bodyPr lIns="228600" tIns="182880" rIns="228600" bIns="228600"/>
          <a:lstStyle>
            <a:lvl1pPr>
              <a:defRPr sz="4267">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733">
                <a:solidFill>
                  <a:schemeClr val="bg2"/>
                </a:solidFill>
              </a:defRPr>
            </a:lvl1pPr>
            <a:lvl2pPr>
              <a:defRPr sz="2933">
                <a:solidFill>
                  <a:schemeClr val="bg2"/>
                </a:solidFill>
              </a:defRPr>
            </a:lvl2pPr>
            <a:lvl3pPr>
              <a:defRPr sz="2933">
                <a:solidFill>
                  <a:schemeClr val="bg2"/>
                </a:solidFill>
              </a:defRPr>
            </a:lvl3pPr>
            <a:lvl4pPr>
              <a:defRPr sz="2933">
                <a:solidFill>
                  <a:schemeClr val="bg2"/>
                </a:solidFill>
              </a:defRPr>
            </a:lvl4pPr>
            <a:lvl5pPr>
              <a:defRPr sz="2933">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Security</a:t>
            </a:r>
            <a:endParaRPr lang="en-US" dirty="0"/>
          </a:p>
        </p:txBody>
      </p:sp>
    </p:spTree>
    <p:extLst>
      <p:ext uri="{BB962C8B-B14F-4D97-AF65-F5344CB8AC3E}">
        <p14:creationId xmlns:p14="http://schemas.microsoft.com/office/powerpoint/2010/main" val="184386076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1_Datagram with Picture - dark background">
    <p:bg>
      <p:bgPr>
        <a:solidFill>
          <a:srgbClr val="000000"/>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3587" y="0"/>
            <a:ext cx="12193588" cy="13716000"/>
          </a:xfrm>
          <a:ln>
            <a:noFill/>
          </a:ln>
        </p:spPr>
        <p:txBody>
          <a:bodyPr>
            <a:noAutofit/>
          </a:bodyPr>
          <a:lstStyle>
            <a:lvl1pPr>
              <a:defRPr b="0" i="0">
                <a:solidFill>
                  <a:srgbClr val="FFFFFF"/>
                </a:solidFill>
                <a:latin typeface="IBM Plex Sans" panose="020B0503050203000203" pitchFamily="34" charset="0"/>
              </a:defRPr>
            </a:lvl1pPr>
          </a:lstStyle>
          <a:p>
            <a:r>
              <a:rPr lang="en-US" dirty="0"/>
              <a:t>Click to insert picture</a:t>
            </a:r>
          </a:p>
        </p:txBody>
      </p:sp>
      <p:sp>
        <p:nvSpPr>
          <p:cNvPr id="2" name="Title 1"/>
          <p:cNvSpPr>
            <a:spLocks noGrp="1"/>
          </p:cNvSpPr>
          <p:nvPr>
            <p:ph type="title" hasCustomPrompt="1"/>
          </p:nvPr>
        </p:nvSpPr>
        <p:spPr>
          <a:xfrm>
            <a:off x="609679" y="3833455"/>
            <a:ext cx="10974229" cy="590931"/>
          </a:xfrm>
        </p:spPr>
        <p:txBody>
          <a:bodyPr/>
          <a:lstStyle>
            <a:lvl1pPr>
              <a:defRPr lang="en-US" sz="4267" b="0" i="0" dirty="0">
                <a:solidFill>
                  <a:srgbClr val="FFFFFF"/>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276580" y="287868"/>
            <a:ext cx="11307328" cy="3545587"/>
          </a:xfrm>
        </p:spPr>
        <p:txBody>
          <a:bodyPr wrap="square" anchor="b" anchorCtr="0">
            <a:spAutoFit/>
          </a:bodyPr>
          <a:lstStyle>
            <a:lvl1pPr marL="0" indent="0" algn="l" rtl="0" eaLnBrk="1" fontAlgn="base" hangingPunct="1">
              <a:lnSpc>
                <a:spcPct val="90000"/>
              </a:lnSpc>
              <a:spcBef>
                <a:spcPts val="2933"/>
              </a:spcBef>
              <a:spcAft>
                <a:spcPct val="0"/>
              </a:spcAft>
              <a:buClr>
                <a:srgbClr val="6D6E70"/>
              </a:buClr>
              <a:buSzPct val="90000"/>
              <a:buFont typeface="Wingdings" pitchFamily="2" charset="2"/>
              <a:buNone/>
              <a:defRPr lang="en-US" sz="25600" b="0" i="0" dirty="0">
                <a:gradFill>
                  <a:gsLst>
                    <a:gs pos="70000">
                      <a:schemeClr val="accent3"/>
                    </a:gs>
                    <a:gs pos="0">
                      <a:schemeClr val="accent2"/>
                    </a:gs>
                  </a:gsLst>
                  <a:lin ang="18000000" scaled="0"/>
                </a:gradFill>
                <a:latin typeface="IBM Plex Sans ExtraLight" panose="020B0303050203000203" pitchFamily="34" charset="0"/>
                <a:ea typeface="IBM Plex Sans" panose="020B0503050203000203" pitchFamily="34" charset="0"/>
                <a:cs typeface="IBM Plex Sans" panose="020B0503050203000203" pitchFamily="34"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79" y="5189380"/>
            <a:ext cx="10974229" cy="246221"/>
          </a:xfrm>
        </p:spPr>
        <p:txBody>
          <a:bodyPr/>
          <a:lstStyle>
            <a:lvl1pPr algn="l">
              <a:defRPr sz="1600" b="0" i="0">
                <a:solidFill>
                  <a:srgbClr val="868D95"/>
                </a:solidFill>
                <a:latin typeface="IBM Plex Sans" panose="020B0503050203000203" pitchFamily="34" charset="0"/>
              </a:defRPr>
            </a:lvl1pPr>
          </a:lstStyle>
          <a:p>
            <a:r>
              <a:rPr lang="en-US" dirty="0"/>
              <a:t>Click to add data source citation (name, author, date)</a:t>
            </a:r>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
        <p:nvSpPr>
          <p:cNvPr id="9" name="Footer Placeholder 2">
            <a:extLst>
              <a:ext uri="{FF2B5EF4-FFF2-40B4-BE49-F238E27FC236}">
                <a16:creationId xmlns:a16="http://schemas.microsoft.com/office/drawing/2014/main" id="{CEF66548-8DCA-8945-81FB-288C7732877D}"/>
              </a:ext>
            </a:extLst>
          </p:cNvPr>
          <p:cNvSpPr>
            <a:spLocks noGrp="1"/>
          </p:cNvSpPr>
          <p:nvPr>
            <p:ph type="ftr" sz="quarter" idx="3"/>
          </p:nvPr>
        </p:nvSpPr>
        <p:spPr>
          <a:xfrm>
            <a:off x="609677" y="12869253"/>
            <a:ext cx="5111924" cy="243840"/>
          </a:xfrm>
          <a:prstGeom prst="rect">
            <a:avLst/>
          </a:prstGeom>
        </p:spPr>
        <p:txBody>
          <a:bodyPr vert="horz" wrap="none" lIns="0" tIns="0" rIns="0" bIns="0" rtlCol="0" anchor="ctr" anchorCtr="0">
            <a:noAutofit/>
          </a:bodyPr>
          <a:lstStyle>
            <a:lvl1pPr>
              <a:defRPr lang="en-US" sz="1600" b="0" i="0">
                <a:solidFill>
                  <a:srgbClr val="868D95"/>
                </a:solidFill>
                <a:latin typeface="IBM Plex Sans Light" panose="020B0403050203000203" pitchFamily="34" charset="77"/>
              </a:defRPr>
            </a:lvl1pPr>
          </a:lstStyle>
          <a:p>
            <a:r>
              <a:rPr lang="en-US"/>
              <a:t>IBM Security</a:t>
            </a:r>
            <a:endParaRPr lang="en-US" dirty="0"/>
          </a:p>
        </p:txBody>
      </p:sp>
    </p:spTree>
    <p:extLst>
      <p:ext uri="{BB962C8B-B14F-4D97-AF65-F5344CB8AC3E}">
        <p14:creationId xmlns:p14="http://schemas.microsoft.com/office/powerpoint/2010/main" val="3536311177"/>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474302" y="449280"/>
            <a:ext cx="17264968" cy="1681920"/>
          </a:xfrm>
          <a:prstGeom prst="rect">
            <a:avLst/>
          </a:prstGeom>
        </p:spPr>
        <p:txBody>
          <a:bodyPr lIns="0" tIns="0" rIns="0" bIns="0" anchor="ctr">
            <a:noAutofit/>
          </a:bodyPr>
          <a:lstStyle/>
          <a:p>
            <a:endParaRPr lang="en-US" sz="3600" b="0" strike="noStrike" spc="-3">
              <a:solidFill>
                <a:srgbClr val="000000"/>
              </a:solidFill>
              <a:latin typeface="IBM Plex Sans Light"/>
            </a:endParaRPr>
          </a:p>
        </p:txBody>
      </p:sp>
      <p:sp>
        <p:nvSpPr>
          <p:cNvPr id="52" name="PlaceHolder 2"/>
          <p:cNvSpPr>
            <a:spLocks noGrp="1"/>
          </p:cNvSpPr>
          <p:nvPr>
            <p:ph type="subTitle"/>
          </p:nvPr>
        </p:nvSpPr>
        <p:spPr>
          <a:xfrm>
            <a:off x="511747" y="3600000"/>
            <a:ext cx="5047377" cy="8021760"/>
          </a:xfrm>
          <a:prstGeom prst="rect">
            <a:avLst/>
          </a:prstGeom>
        </p:spPr>
        <p:txBody>
          <a:bodyPr lIns="0" tIns="0" rIns="0" bIns="0" anchor="ctr">
            <a:noAutofit/>
          </a:bodyPr>
          <a:lstStyle/>
          <a:p>
            <a:pPr algn="ctr"/>
            <a:endParaRPr lang="en-GB" sz="8533" b="0" strike="noStrike" spc="-3">
              <a:latin typeface="Arial"/>
            </a:endParaRPr>
          </a:p>
        </p:txBody>
      </p:sp>
    </p:spTree>
    <p:extLst>
      <p:ext uri="{BB962C8B-B14F-4D97-AF65-F5344CB8AC3E}">
        <p14:creationId xmlns:p14="http://schemas.microsoft.com/office/powerpoint/2010/main" val="77911531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B605715-EE6F-60A4-F5A5-EAA2B3F4BB41}"/>
              </a:ext>
            </a:extLst>
          </p:cNvPr>
          <p:cNvGrpSpPr/>
          <p:nvPr userDrawn="1"/>
        </p:nvGrpSpPr>
        <p:grpSpPr>
          <a:xfrm>
            <a:off x="1587" y="1"/>
            <a:ext cx="24384001" cy="13716002"/>
            <a:chOff x="1587" y="0"/>
            <a:chExt cx="24384000" cy="13716001"/>
          </a:xfrm>
        </p:grpSpPr>
        <p:grpSp>
          <p:nvGrpSpPr>
            <p:cNvPr id="4" name="Group 3">
              <a:extLst>
                <a:ext uri="{FF2B5EF4-FFF2-40B4-BE49-F238E27FC236}">
                  <a16:creationId xmlns:a16="http://schemas.microsoft.com/office/drawing/2014/main" id="{BDBBB0DE-BDA2-B274-4962-AE25AF633F89}"/>
                </a:ext>
              </a:extLst>
            </p:cNvPr>
            <p:cNvGrpSpPr/>
            <p:nvPr/>
          </p:nvGrpSpPr>
          <p:grpSpPr>
            <a:xfrm>
              <a:off x="1587" y="0"/>
              <a:ext cx="24384000" cy="13716001"/>
              <a:chOff x="1587" y="0"/>
              <a:chExt cx="24384000" cy="13716001"/>
            </a:xfrm>
          </p:grpSpPr>
          <p:sp>
            <p:nvSpPr>
              <p:cNvPr id="11" name="Rectangle">
                <a:extLst>
                  <a:ext uri="{FF2B5EF4-FFF2-40B4-BE49-F238E27FC236}">
                    <a16:creationId xmlns:a16="http://schemas.microsoft.com/office/drawing/2014/main" id="{073C3AC0-C928-29C0-953D-B4327F1C7B8C}"/>
                  </a:ext>
                </a:extLst>
              </p:cNvPr>
              <p:cNvSpPr/>
              <p:nvPr/>
            </p:nvSpPr>
            <p:spPr>
              <a:xfrm>
                <a:off x="1587" y="1"/>
                <a:ext cx="24384000" cy="13716000"/>
              </a:xfrm>
              <a:prstGeom prst="rect">
                <a:avLst/>
              </a:prstGeom>
              <a:solidFill>
                <a:srgbClr val="E0E0E0"/>
              </a:solidFill>
              <a:ln w="12700">
                <a:miter lim="400000"/>
              </a:ln>
            </p:spPr>
            <p:txBody>
              <a:bodyPr tIns="91439" bIns="91439"/>
              <a:lstStyle/>
              <a:p>
                <a:endParaRPr sz="1800"/>
              </a:p>
            </p:txBody>
          </p:sp>
          <p:pic>
            <p:nvPicPr>
              <p:cNvPr id="12" name="Image" descr="Image">
                <a:extLst>
                  <a:ext uri="{FF2B5EF4-FFF2-40B4-BE49-F238E27FC236}">
                    <a16:creationId xmlns:a16="http://schemas.microsoft.com/office/drawing/2014/main" id="{0E97A1A9-D1D8-E7B8-1A23-CF3C0C55A0AB}"/>
                  </a:ext>
                </a:extLst>
              </p:cNvPr>
              <p:cNvPicPr>
                <a:picLocks noChangeAspect="1"/>
              </p:cNvPicPr>
              <p:nvPr/>
            </p:nvPicPr>
            <p:blipFill>
              <a:blip r:embed="rId2"/>
              <a:srcRect/>
              <a:stretch>
                <a:fillRect/>
              </a:stretch>
            </p:blipFill>
            <p:spPr>
              <a:xfrm rot="5400000">
                <a:off x="7913106" y="4286251"/>
                <a:ext cx="13716001" cy="5143500"/>
              </a:xfrm>
              <a:prstGeom prst="rect">
                <a:avLst/>
              </a:prstGeom>
              <a:ln w="12700" cap="flat">
                <a:noFill/>
                <a:miter lim="400000"/>
              </a:ln>
              <a:effectLst/>
            </p:spPr>
          </p:pic>
        </p:grpSp>
        <p:pic>
          <p:nvPicPr>
            <p:cNvPr id="9" name="Picture 8">
              <a:extLst>
                <a:ext uri="{FF2B5EF4-FFF2-40B4-BE49-F238E27FC236}">
                  <a16:creationId xmlns:a16="http://schemas.microsoft.com/office/drawing/2014/main" id="{46458A2E-F11C-C185-ED69-12F92D9B8211}"/>
                </a:ext>
              </a:extLst>
            </p:cNvPr>
            <p:cNvPicPr>
              <a:picLocks noChangeAspect="1"/>
            </p:cNvPicPr>
            <p:nvPr/>
          </p:nvPicPr>
          <p:blipFill>
            <a:blip r:embed="rId3"/>
            <a:stretch>
              <a:fillRect/>
            </a:stretch>
          </p:blipFill>
          <p:spPr>
            <a:xfrm>
              <a:off x="22279951" y="12526963"/>
              <a:ext cx="1638300" cy="609600"/>
            </a:xfrm>
            <a:prstGeom prst="rect">
              <a:avLst/>
            </a:prstGeom>
          </p:spPr>
        </p:pic>
        <p:pic>
          <p:nvPicPr>
            <p:cNvPr id="10" name="Picture 9">
              <a:extLst>
                <a:ext uri="{FF2B5EF4-FFF2-40B4-BE49-F238E27FC236}">
                  <a16:creationId xmlns:a16="http://schemas.microsoft.com/office/drawing/2014/main" id="{7C9ACBA5-CB49-3C47-0BBB-38C277E48C57}"/>
                </a:ext>
              </a:extLst>
            </p:cNvPr>
            <p:cNvPicPr>
              <a:picLocks noChangeAspect="1"/>
            </p:cNvPicPr>
            <p:nvPr/>
          </p:nvPicPr>
          <p:blipFill>
            <a:blip r:embed="rId4"/>
            <a:stretch>
              <a:fillRect/>
            </a:stretch>
          </p:blipFill>
          <p:spPr>
            <a:xfrm>
              <a:off x="577850" y="12715643"/>
              <a:ext cx="3314700" cy="533400"/>
            </a:xfrm>
            <a:prstGeom prst="rect">
              <a:avLst/>
            </a:prstGeom>
          </p:spPr>
        </p:pic>
      </p:gr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3"/>
          <a:stretch>
            <a:fillRect/>
          </a:stretch>
        </p:blipFill>
        <p:spPr>
          <a:xfrm>
            <a:off x="22279952" y="12526964"/>
            <a:ext cx="1638299" cy="609600"/>
          </a:xfrm>
          <a:prstGeom prst="rect">
            <a:avLst/>
          </a:prstGeom>
        </p:spPr>
      </p:pic>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6858001"/>
            <a:ext cx="4937887" cy="5138738"/>
          </a:xfrm>
        </p:spPr>
        <p:txBody>
          <a:bodyPr anchor="t" anchorCtr="0"/>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54466095"/>
      </p:ext>
    </p:extLst>
  </p:cSld>
  <p:clrMapOvr>
    <a:masterClrMapping/>
  </p:clrMapOvr>
  <p:transition spd="slow">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716159220"/>
      </p:ext>
    </p:extLst>
  </p:cSld>
  <p:clrMapOvr>
    <a:masterClrMapping/>
  </p:clrMapOvr>
  <p:transition spd="slow">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83953235"/>
      </p:ext>
    </p:extLst>
  </p:cSld>
  <p:clrMapOvr>
    <a:masterClrMapping/>
  </p:clrMapOvr>
  <p:transition spd="slow">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170677387"/>
      </p:ext>
    </p:extLst>
  </p:cSld>
  <p:clrMapOvr>
    <a:masterClrMapping/>
  </p:clrMapOvr>
  <p:transition spd="slow">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946252804"/>
      </p:ext>
    </p:extLst>
  </p:cSld>
  <p:clrMapOvr>
    <a:masterClrMapping/>
  </p:clrMapOvr>
  <p:transition spd="slow">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682496"/>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260325272"/>
      </p:ext>
    </p:extLst>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9240754"/>
      </p:ext>
    </p:extLst>
  </p:cSld>
  <p:clrMapOvr>
    <a:masterClrMapping/>
  </p:clrMapOvr>
  <p:transition spd="slow">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554643029"/>
      </p:ext>
    </p:extLst>
  </p:cSld>
  <p:clrMapOvr>
    <a:masterClrMapping/>
  </p:clrMapOvr>
  <p:transition spd="slow">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4085240149"/>
      </p:ext>
    </p:extLst>
  </p:cSld>
  <p:clrMapOvr>
    <a:masterClrMapping/>
  </p:clrMapOvr>
  <p:transition spd="slow">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2825722623"/>
      </p:ext>
    </p:extLst>
  </p:cSld>
  <p:clrMapOvr>
    <a:masterClrMapping/>
  </p:clrMapOvr>
  <p:transition spd="slow">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Eyebrow_LargeDisplayText_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55406" y="1454294"/>
            <a:ext cx="17262491" cy="8191500"/>
          </a:xfrm>
        </p:spPr>
        <p:txBody>
          <a:bodyPr/>
          <a:lstStyle>
            <a:lvl1pPr>
              <a:defRPr sz="17196"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
        <p:nvSpPr>
          <p:cNvPr id="3" name="Text Placeholder 6">
            <a:extLst>
              <a:ext uri="{FF2B5EF4-FFF2-40B4-BE49-F238E27FC236}">
                <a16:creationId xmlns:a16="http://schemas.microsoft.com/office/drawing/2014/main" id="{A6E6DFD9-19FC-72A5-12D9-67970668B414}"/>
              </a:ext>
            </a:extLst>
          </p:cNvPr>
          <p:cNvSpPr>
            <a:spLocks noGrp="1"/>
          </p:cNvSpPr>
          <p:nvPr>
            <p:ph type="body" sz="quarter" idx="21"/>
          </p:nvPr>
        </p:nvSpPr>
        <p:spPr>
          <a:xfrm>
            <a:off x="576074" y="576072"/>
            <a:ext cx="17141826" cy="1141412"/>
          </a:xfrm>
        </p:spPr>
        <p:txBody>
          <a:bodyPr/>
          <a:lstStyle>
            <a:lvl1pPr>
              <a:defRPr sz="28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338775506"/>
      </p:ext>
    </p:extLst>
  </p:cSld>
  <p:clrMapOvr>
    <a:masterClrMapping/>
  </p:clrMapOvr>
  <p:transition spd="slow">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904542560"/>
      </p:ext>
    </p:extLst>
  </p:cSld>
  <p:clrMapOvr>
    <a:masterClrMapping/>
  </p:clrMapOvr>
  <p:transition spd="slow">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457429014"/>
      </p:ext>
    </p:extLst>
  </p:cSld>
  <p:clrMapOvr>
    <a:masterClrMapping/>
  </p:clrMapOvr>
  <p:transition spd="slow">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273237919"/>
      </p:ext>
    </p:extLst>
  </p:cSld>
  <p:clrMapOvr>
    <a:masterClrMapping/>
  </p:clrMapOvr>
  <p:transition spd="slow">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151181036"/>
      </p:ext>
    </p:extLst>
  </p:cSld>
  <p:clrMapOvr>
    <a:masterClrMapping/>
  </p:clrMapOvr>
  <p:transition spd="slow">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2581041868"/>
      </p:ext>
    </p:extLst>
  </p:cSld>
  <p:clrMapOvr>
    <a:masterClrMapping/>
  </p:clrMapOvr>
  <p:transition spd="slow">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4058924127"/>
      </p:ext>
    </p:extLst>
  </p:cSld>
  <p:clrMapOvr>
    <a:masterClrMapping/>
  </p:clrMapOvr>
  <p:transition spd="slow">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Security</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33412524"/>
      </p:ext>
    </p:extLst>
  </p:cSld>
  <p:clrMapOvr>
    <a:masterClrMapping/>
  </p:clrMapOvr>
  <p:transition spd="slow">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2566107419"/>
      </p:ext>
    </p:extLst>
  </p:cSld>
  <p:clrMapOvr>
    <a:masterClrMapping/>
  </p:clrMapOvr>
  <p:transition spd="slow">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879736972"/>
      </p:ext>
    </p:extLst>
  </p:cSld>
  <p:clrMapOvr>
    <a:masterClrMapping/>
  </p:clrMapOvr>
  <p:transition spd="slow">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95216689"/>
      </p:ext>
    </p:extLst>
  </p:cSld>
  <p:clrMapOvr>
    <a:masterClrMapping/>
  </p:clrMapOvr>
  <p:transition spd="slow">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Security</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76804745"/>
      </p:ext>
    </p:extLst>
  </p:cSld>
  <p:clrMapOvr>
    <a:masterClrMapping/>
  </p:clrMapOvr>
  <p:transition spd="slow">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6647132"/>
      </p:ext>
    </p:extLst>
  </p:cSld>
  <p:clrMapOvr>
    <a:masterClrMapping/>
  </p:clrMapOvr>
  <p:transition spd="slow">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70219444"/>
      </p:ext>
    </p:extLst>
  </p:cSld>
  <p:clrMapOvr>
    <a:masterClrMapping/>
  </p:clrMapOvr>
  <p:transition spd="slow">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03624368"/>
      </p:ext>
    </p:extLst>
  </p:cSld>
  <p:clrMapOvr>
    <a:masterClrMapping/>
  </p:clrMapOvr>
  <p:transition spd="slow">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33477740"/>
      </p:ext>
    </p:extLst>
  </p:cSld>
  <p:clrMapOvr>
    <a:masterClrMapping/>
  </p:clrMapOvr>
  <p:transition spd="slow">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6409129"/>
      </p:ext>
    </p:extLst>
  </p:cSld>
  <p:clrMapOvr>
    <a:masterClrMapping/>
  </p:clrMapOvr>
  <p:transition spd="slow">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86076073"/>
      </p:ext>
    </p:extLst>
  </p:cSld>
  <p:clrMapOvr>
    <a:masterClrMapping/>
  </p:clrMapOvr>
  <p:transition spd="slow">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Security</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80496384"/>
      </p:ext>
    </p:extLst>
  </p:cSld>
  <p:clrMapOvr>
    <a:masterClrMapping/>
  </p:clrMapOvr>
  <p:transition spd="slow">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Security</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91164345"/>
      </p:ext>
    </p:extLst>
  </p:cSld>
  <p:clrMapOvr>
    <a:masterClrMapping/>
  </p:clrMapOvr>
  <p:transition spd="slow">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Security</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70913996"/>
      </p:ext>
    </p:extLst>
  </p:cSld>
  <p:clrMapOvr>
    <a:masterClrMapping/>
  </p:clrMapOvr>
  <p:transition spd="slow">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2725737"/>
      </p:ext>
    </p:extLst>
  </p:cSld>
  <p:clrMapOvr>
    <a:masterClrMapping/>
  </p:clrMapOvr>
  <p:transition spd="slow">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3187719"/>
      </p:ext>
    </p:extLst>
  </p:cSld>
  <p:clrMapOvr>
    <a:masterClrMapping/>
  </p:clrMapOvr>
  <p:transition spd="slow">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Eyebrow an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9"/>
            <a:ext cx="11044240" cy="984565"/>
          </a:xfrm>
        </p:spPr>
        <p:txBody>
          <a:bodyPr rIns="457200">
            <a:spAutoFit/>
          </a:bodyPr>
          <a:lstStyle>
            <a:lvl1pPr>
              <a:lnSpc>
                <a:spcPct val="100000"/>
              </a:lnSpc>
              <a:defRPr sz="6398">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3" y="576072"/>
            <a:ext cx="11042842" cy="448056"/>
          </a:xfrm>
        </p:spPr>
        <p:txBody>
          <a:bodyPr>
            <a:spAutoFit/>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98139304"/>
      </p:ext>
    </p:extLst>
  </p:cSld>
  <p:clrMapOvr>
    <a:masterClrMapping/>
  </p:clrMapOvr>
  <p:transition spd="slow">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Eyebrow, Large Title,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9"/>
            <a:ext cx="11044240" cy="984565"/>
          </a:xfrm>
        </p:spPr>
        <p:txBody>
          <a:bodyPr rIns="457200">
            <a:spAutoFit/>
          </a:bodyPr>
          <a:lstStyle>
            <a:lvl1pPr>
              <a:lnSpc>
                <a:spcPct val="100000"/>
              </a:lnSpc>
              <a:defRPr sz="6398">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3" y="576072"/>
            <a:ext cx="11042842" cy="448056"/>
          </a:xfrm>
        </p:spPr>
        <p:txBody>
          <a:bodyPr>
            <a:spAutoFit/>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4">
            <a:extLst>
              <a:ext uri="{FF2B5EF4-FFF2-40B4-BE49-F238E27FC236}">
                <a16:creationId xmlns:a16="http://schemas.microsoft.com/office/drawing/2014/main" id="{C7A97DDD-3A30-040E-E55A-A50478FC956A}"/>
              </a:ext>
            </a:extLst>
          </p:cNvPr>
          <p:cNvSpPr>
            <a:spLocks noGrp="1"/>
          </p:cNvSpPr>
          <p:nvPr>
            <p:ph type="body" sz="quarter" idx="22" hasCustomPrompt="1"/>
          </p:nvPr>
        </p:nvSpPr>
        <p:spPr>
          <a:xfrm>
            <a:off x="568325" y="4190786"/>
            <a:ext cx="11050589" cy="2835276"/>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3158695822"/>
      </p:ext>
    </p:extLst>
  </p:cSld>
  <p:clrMapOvr>
    <a:masterClrMapping/>
  </p:clrMapOvr>
  <p:transition spd="slow">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0609714"/>
      </p:ext>
    </p:extLst>
  </p:cSld>
  <p:clrMapOvr>
    <a:masterClrMapping/>
  </p:clrMapOvr>
  <p:transition spd="slow">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82012027"/>
      </p:ext>
    </p:extLst>
  </p:cSld>
  <p:clrMapOvr>
    <a:masterClrMapping/>
  </p:clrMapOvr>
  <p:transition spd="slow">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ubtitle, 2-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199018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3" y="3429001"/>
            <a:ext cx="4949824" cy="5344918"/>
          </a:xfrm>
        </p:spPr>
        <p:txBody>
          <a:bodyPr/>
          <a:lstStyle>
            <a:lvl1pPr>
              <a:spcBef>
                <a:spcPts val="0"/>
              </a:spcBef>
              <a:defRPr sz="36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3439671"/>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1" y="3439671"/>
            <a:ext cx="11043344" cy="5344918"/>
          </a:xfrm>
        </p:spPr>
        <p:txBody>
          <a:bodyPr/>
          <a:lstStyle>
            <a:lvl1pPr>
              <a:spcBef>
                <a:spcPts val="0"/>
              </a:spcBef>
              <a:defRPr sz="36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41879375"/>
      </p:ext>
    </p:extLst>
  </p:cSld>
  <p:clrMapOvr>
    <a:masterClrMapping/>
  </p:clrMapOvr>
  <p:transition spd="slow">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62225692"/>
      </p:ext>
    </p:extLst>
  </p:cSld>
  <p:clrMapOvr>
    <a:masterClrMapping/>
  </p:clrMapOvr>
  <p:transition spd="slow">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0433241"/>
      </p:ext>
    </p:extLst>
  </p:cSld>
  <p:clrMapOvr>
    <a:masterClrMapping/>
  </p:clrMapOvr>
  <p:transition spd="slow">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Security</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97262429"/>
      </p:ext>
    </p:extLst>
  </p:cSld>
  <p:clrMapOvr>
    <a:masterClrMapping/>
  </p:clrMapOvr>
  <p:transition spd="slow">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66707225"/>
      </p:ext>
    </p:extLst>
  </p:cSld>
  <p:clrMapOvr>
    <a:masterClrMapping/>
  </p:clrMapOvr>
  <p:transition spd="slow">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49244442"/>
      </p:ext>
    </p:extLst>
  </p:cSld>
  <p:clrMapOvr>
    <a:masterClrMapping/>
  </p:clrMapOvr>
  <p:transition spd="slow">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Security</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507555519"/>
      </p:ext>
    </p:extLst>
  </p:cSld>
  <p:clrMapOvr>
    <a:masterClrMapping/>
  </p:clrMapOvr>
  <p:transition spd="slow">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986888540"/>
      </p:ext>
    </p:extLst>
  </p:cSld>
  <p:clrMapOvr>
    <a:masterClrMapping/>
  </p:clrMapOvr>
  <p:transition spd="slow">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Security</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74005915"/>
      </p:ext>
    </p:extLst>
  </p:cSld>
  <p:clrMapOvr>
    <a:masterClrMapping/>
  </p:clrMapOvr>
  <p:transition spd="slow">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17737626"/>
      </p:ext>
    </p:extLst>
  </p:cSld>
  <p:clrMapOvr>
    <a:masterClrMapping/>
  </p:clrMapOvr>
  <p:transition spd="slow">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11040747"/>
      </p:ext>
    </p:extLst>
  </p:cSld>
  <p:clrMapOvr>
    <a:masterClrMapping/>
  </p:clrMapOvr>
  <p:transition spd="slow">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Security</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64705437"/>
      </p:ext>
    </p:extLst>
  </p:cSld>
  <p:clrMapOvr>
    <a:masterClrMapping/>
  </p:clrMapOvr>
  <p:transition spd="slow">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19584541"/>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24878651"/>
      </p:ext>
    </p:extLst>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91810613"/>
      </p:ext>
    </p:extLst>
  </p:cSld>
  <p:clrMapOvr>
    <a:masterClrMapping/>
  </p:clrMapOvr>
  <p:transition spd="slow">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326217884"/>
      </p:ext>
    </p:extLst>
  </p:cSld>
  <p:clrMapOvr>
    <a:masterClrMapping/>
  </p:clrMapOvr>
  <p:transition spd="slow">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34002758"/>
      </p:ext>
    </p:extLst>
  </p:cSld>
  <p:clrMapOvr>
    <a:masterClrMapping/>
  </p:clrMapOvr>
  <p:transition spd="slow">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Security</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58656158"/>
      </p:ext>
    </p:extLst>
  </p:cSld>
  <p:clrMapOvr>
    <a:masterClrMapping/>
  </p:clrMapOvr>
  <p:transition spd="slow">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344057452"/>
      </p:ext>
    </p:extLst>
  </p:cSld>
  <p:clrMapOvr>
    <a:masterClrMapping/>
  </p:clrMapOvr>
  <p:transition spd="slow">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E089A0-05AF-2FEF-D618-F64262A1D0BE}"/>
              </a:ext>
            </a:extLst>
          </p:cNvPr>
          <p:cNvSpPr>
            <a:spLocks noGrp="1"/>
          </p:cNvSpPr>
          <p:nvPr>
            <p:ph type="dt" sz="half" idx="10"/>
          </p:nvPr>
        </p:nvSpPr>
        <p:spPr/>
        <p:txBody>
          <a:bodyPr/>
          <a:lstStyle/>
          <a:p>
            <a:fld id="{4B41B253-3569-C640-9F3B-A89A253C9471}" type="datetimeFigureOut">
              <a:rPr lang="en-US" smtClean="0"/>
              <a:t>8/9/23</a:t>
            </a:fld>
            <a:endParaRPr lang="en-US"/>
          </a:p>
        </p:txBody>
      </p:sp>
      <p:sp>
        <p:nvSpPr>
          <p:cNvPr id="3" name="Footer Placeholder 2">
            <a:extLst>
              <a:ext uri="{FF2B5EF4-FFF2-40B4-BE49-F238E27FC236}">
                <a16:creationId xmlns:a16="http://schemas.microsoft.com/office/drawing/2014/main" id="{3015154A-735E-BAE7-2D7E-B6493F0713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4B7CA0-DDD7-526E-7D5E-43B7EFBAC218}"/>
              </a:ext>
            </a:extLst>
          </p:cNvPr>
          <p:cNvSpPr>
            <a:spLocks noGrp="1"/>
          </p:cNvSpPr>
          <p:nvPr>
            <p:ph type="sldNum" sz="quarter" idx="12"/>
          </p:nvPr>
        </p:nvSpPr>
        <p:spPr/>
        <p:txBody>
          <a:bodyPr/>
          <a:lstStyle/>
          <a:p>
            <a:fld id="{59ED0766-6CE9-9C4A-A50A-92706ACFAC38}" type="slidenum">
              <a:rPr lang="en-US" smtClean="0"/>
              <a:t>‹#›</a:t>
            </a:fld>
            <a:endParaRPr lang="en-US"/>
          </a:p>
        </p:txBody>
      </p:sp>
    </p:spTree>
    <p:extLst>
      <p:ext uri="{BB962C8B-B14F-4D97-AF65-F5344CB8AC3E}">
        <p14:creationId xmlns:p14="http://schemas.microsoft.com/office/powerpoint/2010/main" val="356971638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Large Title Only">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A09B7079-DD98-3EE7-22A9-48AABC5BC1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204154"/>
      </p:ext>
    </p:extLst>
  </p:cSld>
  <p:clrMapOvr>
    <a:masterClrMapping/>
  </p:clrMapOvr>
  <p:transition spd="slow">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8"/>
            <a:ext cx="17256469" cy="1676740"/>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541328" y="12899852"/>
            <a:ext cx="11085933" cy="444500"/>
          </a:xfrm>
          <a:prstGeom prst="rect">
            <a:avLst/>
          </a:prstGeom>
        </p:spPr>
        <p:txBody>
          <a:bodyPr/>
          <a:lstStyle>
            <a:lvl1pPr>
              <a:defRPr>
                <a:solidFill>
                  <a:schemeClr val="tx1"/>
                </a:solidFill>
              </a:defRPr>
            </a:lvl1pPr>
          </a:lstStyle>
          <a:p>
            <a:r>
              <a:rPr lang="en-US"/>
              <a:t>IBM Security / © Copyright IBM Corporation 2022</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2057002"/>
      </p:ext>
    </p:extLst>
  </p:cSld>
  <p:clrMapOvr>
    <a:overrideClrMapping bg1="dk1" tx1="lt1" bg2="dk2" tx2="lt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Large Title and Subtitle">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A09B7079-DD98-3EE7-22A9-48AABC5BC1D4}"/>
              </a:ext>
            </a:extLst>
          </p:cNvPr>
          <p:cNvSpPr>
            <a:spLocks noGrp="1"/>
          </p:cNvSpPr>
          <p:nvPr>
            <p:ph type="title"/>
          </p:nvPr>
        </p:nvSpPr>
        <p:spPr>
          <a:xfrm>
            <a:off x="576073" y="576072"/>
            <a:ext cx="22590125" cy="1079108"/>
          </a:xfrm>
        </p:spPr>
        <p:txBody>
          <a:bodyPr/>
          <a:lstStyle/>
          <a:p>
            <a:r>
              <a:rPr lang="en-US" dirty="0"/>
              <a:t>Click to edit Master title style</a:t>
            </a:r>
          </a:p>
        </p:txBody>
      </p:sp>
      <p:sp>
        <p:nvSpPr>
          <p:cNvPr id="2" name="Text Placeholder 4">
            <a:extLst>
              <a:ext uri="{FF2B5EF4-FFF2-40B4-BE49-F238E27FC236}">
                <a16:creationId xmlns:a16="http://schemas.microsoft.com/office/drawing/2014/main" id="{464EB8FF-DFD8-1672-5233-76676FFBC3AB}"/>
              </a:ext>
            </a:extLst>
          </p:cNvPr>
          <p:cNvSpPr>
            <a:spLocks noGrp="1"/>
          </p:cNvSpPr>
          <p:nvPr>
            <p:ph type="body" sz="quarter" idx="22" hasCustomPrompt="1"/>
          </p:nvPr>
        </p:nvSpPr>
        <p:spPr>
          <a:xfrm>
            <a:off x="568325" y="1655180"/>
            <a:ext cx="11050589" cy="2835276"/>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3452498517"/>
      </p:ext>
    </p:extLst>
  </p:cSld>
  <p:clrMapOvr>
    <a:masterClrMapping/>
  </p:clrMapOvr>
  <p:transition spd="slow">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Large Title Onlly">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160B3920-51F3-EF1E-1DC4-C87B7DB328B3}"/>
              </a:ext>
            </a:extLst>
          </p:cNvPr>
          <p:cNvSpPr>
            <a:spLocks noGrp="1"/>
          </p:cNvSpPr>
          <p:nvPr>
            <p:ph type="title"/>
          </p:nvPr>
        </p:nvSpPr>
        <p:spPr>
          <a:xfrm>
            <a:off x="576074" y="576073"/>
            <a:ext cx="23228490" cy="2651126"/>
          </a:xfrm>
        </p:spPr>
        <p:txBody>
          <a:bodyPr/>
          <a:lstStyle/>
          <a:p>
            <a:r>
              <a:rPr lang="en-US" dirty="0"/>
              <a:t>Click to edit Master title style</a:t>
            </a:r>
          </a:p>
        </p:txBody>
      </p:sp>
    </p:spTree>
    <p:extLst>
      <p:ext uri="{BB962C8B-B14F-4D97-AF65-F5344CB8AC3E}">
        <p14:creationId xmlns:p14="http://schemas.microsoft.com/office/powerpoint/2010/main" val="3887488003"/>
      </p:ext>
    </p:extLst>
  </p:cSld>
  <p:clrMapOvr>
    <a:masterClrMapping/>
  </p:clrMapOvr>
  <p:transition spd="slow">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Large Title and 1/2 page text">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160B3920-51F3-EF1E-1DC4-C87B7DB328B3}"/>
              </a:ext>
            </a:extLst>
          </p:cNvPr>
          <p:cNvSpPr>
            <a:spLocks noGrp="1"/>
          </p:cNvSpPr>
          <p:nvPr>
            <p:ph type="title"/>
          </p:nvPr>
        </p:nvSpPr>
        <p:spPr>
          <a:xfrm>
            <a:off x="576073" y="576073"/>
            <a:ext cx="11615928" cy="2651126"/>
          </a:xfrm>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0321C861-48B5-8DB4-4A10-A77A27A1B236}"/>
              </a:ext>
            </a:extLst>
          </p:cNvPr>
          <p:cNvSpPr>
            <a:spLocks noGrp="1"/>
          </p:cNvSpPr>
          <p:nvPr>
            <p:ph sz="quarter" idx="21"/>
          </p:nvPr>
        </p:nvSpPr>
        <p:spPr>
          <a:xfrm>
            <a:off x="577852" y="3429001"/>
            <a:ext cx="11041063" cy="85677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04545"/>
      </p:ext>
    </p:extLst>
  </p:cSld>
  <p:clrMapOvr>
    <a:masterClrMapping/>
  </p:clrMapOvr>
  <p:transition spd="slow">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yebrow an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62209554"/>
      </p:ext>
    </p:extLst>
  </p:cSld>
  <p:clrMapOvr>
    <a:masterClrMapping/>
  </p:clrMapOvr>
  <p:transition spd="slow">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5E2F0F-FFF6-3442-39EB-E62C9A892EAB}"/>
              </a:ext>
            </a:extLst>
          </p:cNvPr>
          <p:cNvSpPr>
            <a:spLocks noGrp="1"/>
          </p:cNvSpPr>
          <p:nvPr>
            <p:ph type="title"/>
          </p:nvPr>
        </p:nvSpPr>
        <p:spPr>
          <a:xfrm>
            <a:off x="576073" y="576072"/>
            <a:ext cx="4949824" cy="627888"/>
          </a:xfrm>
        </p:spPr>
        <p:txBody>
          <a:bodyPr/>
          <a:lstStyle>
            <a:lvl1pPr>
              <a:lnSpc>
                <a:spcPct val="110000"/>
              </a:lnSpc>
              <a:defRPr sz="28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6334927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478326217"/>
      </p:ext>
    </p:extLst>
  </p:cSld>
  <p:clrMapOvr>
    <a:masterClrMapping/>
  </p:clrMapOvr>
  <p:transition spd="slow">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632858264"/>
      </p:ext>
    </p:extLst>
  </p:cSld>
  <p:clrMapOvr>
    <a:masterClrMapping/>
  </p:clrMapOvr>
  <p:transition spd="slow">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530159203"/>
      </p:ext>
    </p:extLst>
  </p:cSld>
  <p:clrMapOvr>
    <a:masterClrMapping/>
  </p:clrMapOvr>
  <p:transition spd="slow">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888037436"/>
      </p:ext>
    </p:extLst>
  </p:cSld>
  <p:clrMapOvr>
    <a:masterClrMapping/>
  </p:clrMapOvr>
  <p:transition spd="slow">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079639384"/>
      </p:ext>
    </p:extLst>
  </p:cSld>
  <p:clrMapOvr>
    <a:masterClrMapping/>
  </p:clrMapOvr>
  <p:transition spd="slow">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682496"/>
            <a:ext cx="10099675" cy="9337676"/>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1843908786"/>
      </p:ext>
    </p:extLst>
  </p:cSld>
  <p:clrMapOvr>
    <a:masterClrMapping/>
  </p:clrMapOvr>
  <p:transition spd="slow">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284089239"/>
      </p:ext>
    </p:extLst>
  </p:cSld>
  <p:clrMapOvr>
    <a:masterClrMapping/>
  </p:clrMapOvr>
  <p:transition spd="slow">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706574882"/>
      </p:ext>
    </p:extLst>
  </p:cSld>
  <p:clrMapOvr>
    <a:masterClrMapping/>
  </p:clrMapOvr>
  <p:transition spd="slow">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255432943"/>
      </p:ext>
    </p:extLst>
  </p:cSld>
  <p:clrMapOvr>
    <a:masterClrMapping/>
  </p:clrMapOvr>
  <p:transition spd="slow">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yebrow, Large Title,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4">
            <a:extLst>
              <a:ext uri="{FF2B5EF4-FFF2-40B4-BE49-F238E27FC236}">
                <a16:creationId xmlns:a16="http://schemas.microsoft.com/office/drawing/2014/main" id="{C7A97DDD-3A30-040E-E55A-A50478FC956A}"/>
              </a:ext>
            </a:extLst>
          </p:cNvPr>
          <p:cNvSpPr>
            <a:spLocks noGrp="1"/>
          </p:cNvSpPr>
          <p:nvPr>
            <p:ph type="body" sz="quarter" idx="22" hasCustomPrompt="1"/>
          </p:nvPr>
        </p:nvSpPr>
        <p:spPr>
          <a:xfrm>
            <a:off x="568325" y="4190785"/>
            <a:ext cx="11050588" cy="2835275"/>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1272546675"/>
      </p:ext>
    </p:extLst>
  </p:cSld>
  <p:clrMapOvr>
    <a:masterClrMapping/>
  </p:clrMapOvr>
  <p:transition spd="slow">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Eyebrow_LargeDisplayText_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55406" y="1454294"/>
            <a:ext cx="17262491" cy="8191500"/>
          </a:xfrm>
        </p:spPr>
        <p:txBody>
          <a:bodyPr/>
          <a:lstStyle>
            <a:lvl1pPr>
              <a:defRPr sz="17196"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
        <p:nvSpPr>
          <p:cNvPr id="3" name="Text Placeholder 6">
            <a:extLst>
              <a:ext uri="{FF2B5EF4-FFF2-40B4-BE49-F238E27FC236}">
                <a16:creationId xmlns:a16="http://schemas.microsoft.com/office/drawing/2014/main" id="{A6E6DFD9-19FC-72A5-12D9-67970668B414}"/>
              </a:ext>
            </a:extLst>
          </p:cNvPr>
          <p:cNvSpPr>
            <a:spLocks noGrp="1"/>
          </p:cNvSpPr>
          <p:nvPr>
            <p:ph type="body" sz="quarter" idx="21"/>
          </p:nvPr>
        </p:nvSpPr>
        <p:spPr>
          <a:xfrm>
            <a:off x="576074" y="576072"/>
            <a:ext cx="17141826" cy="1141412"/>
          </a:xfrm>
        </p:spPr>
        <p:txBody>
          <a:bodyPr/>
          <a:lstStyle>
            <a:lvl1pPr>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1861023889"/>
      </p:ext>
    </p:extLst>
  </p:cSld>
  <p:clrMapOvr>
    <a:masterClrMapping/>
  </p:clrMapOvr>
  <p:transition spd="slow">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722803096"/>
      </p:ext>
    </p:extLst>
  </p:cSld>
  <p:clrMapOvr>
    <a:masterClrMapping/>
  </p:clrMapOvr>
  <p:transition spd="slow">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978792942"/>
      </p:ext>
    </p:extLst>
  </p:cSld>
  <p:clrMapOvr>
    <a:masterClrMapping/>
  </p:clrMapOvr>
  <p:transition spd="slow">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2103746709"/>
      </p:ext>
    </p:extLst>
  </p:cSld>
  <p:clrMapOvr>
    <a:masterClrMapping/>
  </p:clrMapOvr>
  <p:transition spd="slow">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496654383"/>
      </p:ext>
    </p:extLst>
  </p:cSld>
  <p:clrMapOvr>
    <a:masterClrMapping/>
  </p:clrMapOvr>
  <p:transition spd="slow">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914328122"/>
      </p:ext>
    </p:extLst>
  </p:cSld>
  <p:clrMapOvr>
    <a:masterClrMapping/>
  </p:clrMapOvr>
  <p:transition spd="slow">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361599129"/>
      </p:ext>
    </p:extLst>
  </p:cSld>
  <p:clrMapOvr>
    <a:masterClrMapping/>
  </p:clrMapOvr>
  <p:transition spd="slow">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1175614291"/>
      </p:ext>
    </p:extLst>
  </p:cSld>
  <p:clrMapOvr>
    <a:masterClrMapping/>
  </p:clrMapOvr>
  <p:transition spd="slow">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4290501384"/>
      </p:ext>
    </p:extLst>
  </p:cSld>
  <p:clrMapOvr>
    <a:masterClrMapping/>
  </p:clrMapOvr>
  <p:transition spd="slow">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IBM Security</a:t>
            </a:r>
            <a:endParaRPr lang="en-US" dirty="0"/>
          </a:p>
        </p:txBody>
      </p:sp>
    </p:spTree>
    <p:extLst>
      <p:ext uri="{BB962C8B-B14F-4D97-AF65-F5344CB8AC3E}">
        <p14:creationId xmlns:p14="http://schemas.microsoft.com/office/powerpoint/2010/main" val="346536444"/>
      </p:ext>
    </p:extLst>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54362297"/>
      </p:ext>
    </p:extLst>
  </p:cSld>
  <p:clrMapOvr>
    <a:masterClrMapping/>
  </p:clrMapOvr>
  <p:transition spd="slow">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Security</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5241174"/>
      </p:ext>
    </p:extLst>
  </p:cSld>
  <p:clrMapOvr>
    <a:masterClrMapping/>
  </p:clrMapOvr>
  <p:transition spd="slow">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47978158"/>
      </p:ext>
    </p:extLst>
  </p:cSld>
  <p:clrMapOvr>
    <a:masterClrMapping/>
  </p:clrMapOvr>
  <p:transition spd="slow">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116307045"/>
      </p:ext>
    </p:extLst>
  </p:cSld>
  <p:clrMapOvr>
    <a:masterClrMapping/>
  </p:clrMapOvr>
  <p:transition spd="slow">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597258569"/>
      </p:ext>
    </p:extLst>
  </p:cSld>
  <p:clrMapOvr>
    <a:masterClrMapping/>
  </p:clrMapOvr>
  <p:transition spd="slow">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29490517"/>
      </p:ext>
    </p:extLst>
  </p:cSld>
  <p:clrMapOvr>
    <a:masterClrMapping/>
  </p:clrMapOvr>
  <p:transition spd="slow">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079154472"/>
      </p:ext>
    </p:extLst>
  </p:cSld>
  <p:clrMapOvr>
    <a:masterClrMapping/>
  </p:clrMapOvr>
  <p:transition spd="slow">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273368159"/>
      </p:ext>
    </p:extLst>
  </p:cSld>
  <p:clrMapOvr>
    <a:masterClrMapping/>
  </p:clrMapOvr>
  <p:transition spd="slow">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682496"/>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443899206"/>
      </p:ext>
    </p:extLst>
  </p:cSld>
  <p:clrMapOvr>
    <a:masterClrMapping/>
  </p:clrMapOvr>
  <p:transition spd="slow">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4222052501"/>
      </p:ext>
    </p:extLst>
  </p:cSld>
  <p:clrMapOvr>
    <a:masterClrMapping/>
  </p:clrMapOvr>
  <p:transition spd="slow">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652816910"/>
      </p:ext>
    </p:extLst>
  </p:cSld>
  <p:clrMapOvr>
    <a:masterClrMapping/>
  </p:clrMapOvr>
  <p:transition spd="slow">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57828484"/>
      </p:ext>
    </p:extLst>
  </p:cSld>
  <p:clrMapOvr>
    <a:masterClrMapping/>
  </p:clrMapOvr>
  <p:transition spd="slow">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98074684"/>
      </p:ext>
    </p:extLst>
  </p:cSld>
  <p:clrMapOvr>
    <a:masterClrMapping/>
  </p:clrMapOvr>
  <p:transition spd="slow">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Eyebrow_LargeDisplayText_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55405" y="1454293"/>
            <a:ext cx="17262492" cy="8191500"/>
          </a:xfrm>
        </p:spPr>
        <p:txBody>
          <a:bodyPr/>
          <a:lstStyle>
            <a:lvl1pPr>
              <a:defRPr sz="17200"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3" name="Text Placeholder 6">
            <a:extLst>
              <a:ext uri="{FF2B5EF4-FFF2-40B4-BE49-F238E27FC236}">
                <a16:creationId xmlns:a16="http://schemas.microsoft.com/office/drawing/2014/main" id="{A6E6DFD9-19FC-72A5-12D9-67970668B414}"/>
              </a:ext>
            </a:extLst>
          </p:cNvPr>
          <p:cNvSpPr>
            <a:spLocks noGrp="1"/>
          </p:cNvSpPr>
          <p:nvPr>
            <p:ph type="body" sz="quarter" idx="21"/>
          </p:nvPr>
        </p:nvSpPr>
        <p:spPr>
          <a:xfrm>
            <a:off x="576072" y="576072"/>
            <a:ext cx="17141825" cy="1141412"/>
          </a:xfrm>
        </p:spPr>
        <p:txBody>
          <a:bodyPr/>
          <a:lstStyle>
            <a:lvl1pPr>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961817875"/>
      </p:ext>
    </p:extLst>
  </p:cSld>
  <p:clrMapOvr>
    <a:masterClrMapping/>
  </p:clrMapOvr>
  <p:transition spd="slow">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629106668"/>
      </p:ext>
    </p:extLst>
  </p:cSld>
  <p:clrMapOvr>
    <a:masterClrMapping/>
  </p:clrMapOvr>
  <p:transition spd="slow">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5"/>
            <a:ext cx="14662150" cy="2322576"/>
          </a:xfrm>
        </p:spPr>
        <p:txBody>
          <a:bodyPr/>
          <a:lstStyle>
            <a:lvl1pPr>
              <a:lnSpc>
                <a:spcPct val="100000"/>
              </a:lnSpc>
              <a:defRPr sz="8600">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088798736"/>
      </p:ext>
    </p:extLst>
  </p:cSld>
  <p:clrMapOvr>
    <a:masterClrMapping/>
  </p:clrMapOvr>
  <p:transition spd="slow">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205659283"/>
      </p:ext>
    </p:extLst>
  </p:cSld>
  <p:clrMapOvr>
    <a:masterClrMapping/>
  </p:clrMapOvr>
  <p:transition spd="slow">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777358206"/>
      </p:ext>
    </p:extLst>
  </p:cSld>
  <p:clrMapOvr>
    <a:masterClrMapping/>
  </p:clrMapOvr>
  <p:transition spd="slow">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612469124"/>
      </p:ext>
    </p:extLst>
  </p:cSld>
  <p:clrMapOvr>
    <a:masterClrMapping/>
  </p:clrMapOvr>
  <p:transition spd="slow">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748037341"/>
      </p:ext>
    </p:extLst>
  </p:cSld>
  <p:clrMapOvr>
    <a:masterClrMapping/>
  </p:clrMapOvr>
  <p:transition spd="slow">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898488136"/>
      </p:ext>
    </p:extLst>
  </p:cSld>
  <p:clrMapOvr>
    <a:masterClrMapping/>
  </p:clrMapOvr>
  <p:transition spd="slow">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4" name="Title 3">
            <a:extLst>
              <a:ext uri="{FF2B5EF4-FFF2-40B4-BE49-F238E27FC236}">
                <a16:creationId xmlns:a16="http://schemas.microsoft.com/office/drawing/2014/main" id="{36F4F47E-DD48-1D84-BBBE-AA702E864C69}"/>
              </a:ext>
            </a:extLst>
          </p:cNvPr>
          <p:cNvSpPr>
            <a:spLocks noGrp="1"/>
          </p:cNvSpPr>
          <p:nvPr>
            <p:ph type="title"/>
          </p:nvPr>
        </p:nvSpPr>
        <p:spPr>
          <a:xfrm>
            <a:off x="534987" y="492825"/>
            <a:ext cx="5256401" cy="2651126"/>
          </a:xfrm>
        </p:spPr>
        <p:txBody>
          <a:bodyPr/>
          <a:lstStyle/>
          <a:p>
            <a:r>
              <a:rPr lang="en-US" dirty="0"/>
              <a:t>Click to edit Master title style</a:t>
            </a:r>
          </a:p>
        </p:txBody>
      </p:sp>
    </p:spTree>
    <p:extLst>
      <p:ext uri="{BB962C8B-B14F-4D97-AF65-F5344CB8AC3E}">
        <p14:creationId xmlns:p14="http://schemas.microsoft.com/office/powerpoint/2010/main" val="4262836850"/>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2-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9"/>
            <a:ext cx="11050589" cy="199018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3429000"/>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3439669"/>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3439669"/>
            <a:ext cx="11043343"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2551281"/>
      </p:ext>
    </p:extLst>
  </p:cSld>
  <p:clrMapOvr>
    <a:masterClrMapping/>
  </p:clrMapOvr>
  <p:transition spd="slow">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4" name="Title 3">
            <a:extLst>
              <a:ext uri="{FF2B5EF4-FFF2-40B4-BE49-F238E27FC236}">
                <a16:creationId xmlns:a16="http://schemas.microsoft.com/office/drawing/2014/main" id="{21F406E2-A1F8-E585-C067-EE81A8B88E57}"/>
              </a:ext>
            </a:extLst>
          </p:cNvPr>
          <p:cNvSpPr>
            <a:spLocks noGrp="1"/>
          </p:cNvSpPr>
          <p:nvPr>
            <p:ph type="title"/>
          </p:nvPr>
        </p:nvSpPr>
        <p:spPr>
          <a:xfrm>
            <a:off x="576072" y="388937"/>
            <a:ext cx="5526151" cy="2651126"/>
          </a:xfrm>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589759913"/>
      </p:ext>
    </p:extLst>
  </p:cSld>
  <p:clrMapOvr>
    <a:masterClrMapping/>
  </p:clrMapOvr>
  <p:transition spd="slow">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Security</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47485220"/>
      </p:ext>
    </p:extLst>
  </p:cSld>
  <p:clrMapOvr>
    <a:masterClrMapping/>
  </p:clrMapOvr>
  <p:transition spd="slow">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53943058"/>
      </p:ext>
    </p:extLst>
  </p:cSld>
  <p:clrMapOvr>
    <a:masterClrMapping/>
  </p:clrMapOvr>
  <p:transition spd="slow">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99678273"/>
      </p:ext>
    </p:extLst>
  </p:cSld>
  <p:clrMapOvr>
    <a:masterClrMapping/>
  </p:clrMapOvr>
  <p:transition spd="slow">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8072870"/>
      </p:ext>
    </p:extLst>
  </p:cSld>
  <p:clrMapOvr>
    <a:masterClrMapping/>
  </p:clrMapOvr>
  <p:transition spd="slow">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309648"/>
      </p:ext>
    </p:extLst>
  </p:cSld>
  <p:clrMapOvr>
    <a:masterClrMapping/>
  </p:clrMapOvr>
  <p:transition spd="slow">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7459664"/>
      </p:ext>
    </p:extLst>
  </p:cSld>
  <p:clrMapOvr>
    <a:masterClrMapping/>
  </p:clrMapOvr>
  <p:transition spd="slow">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91544230"/>
      </p:ext>
    </p:extLst>
  </p:cSld>
  <p:clrMapOvr>
    <a:masterClrMapping/>
  </p:clrMapOvr>
  <p:transition spd="slow">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Security</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0067991"/>
      </p:ext>
    </p:extLst>
  </p:cSld>
  <p:clrMapOvr>
    <a:masterClrMapping/>
  </p:clrMapOvr>
  <p:transition spd="slow">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Security</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79267714"/>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6056091"/>
      </p:ext>
    </p:extLst>
  </p:cSld>
  <p:clrMapOvr>
    <a:masterClrMapping/>
  </p:clrMapOvr>
  <p:transition spd="slow">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90767692"/>
      </p:ext>
    </p:extLst>
  </p:cSld>
  <p:clrMapOvr>
    <a:masterClrMapping/>
  </p:clrMapOvr>
  <p:transition spd="slow">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00000"/>
              </a:lnSpc>
              <a:defRPr sz="6398">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47054694"/>
      </p:ext>
    </p:extLst>
  </p:cSld>
  <p:clrMapOvr>
    <a:masterClrMapping/>
  </p:clrMapOvr>
  <p:transition spd="slow">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Eyebrow an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9"/>
            <a:ext cx="11044240" cy="984565"/>
          </a:xfrm>
        </p:spPr>
        <p:txBody>
          <a:bodyPr rIns="457200">
            <a:spAutoFit/>
          </a:bodyPr>
          <a:lstStyle>
            <a:lvl1pPr>
              <a:lnSpc>
                <a:spcPct val="100000"/>
              </a:lnSpc>
              <a:defRPr sz="6398">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3" y="576072"/>
            <a:ext cx="11042842"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96044525"/>
      </p:ext>
    </p:extLst>
  </p:cSld>
  <p:clrMapOvr>
    <a:masterClrMapping/>
  </p:clrMapOvr>
  <p:transition spd="slow">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Eyebrow, Large Title,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9"/>
            <a:ext cx="11044240" cy="984565"/>
          </a:xfrm>
        </p:spPr>
        <p:txBody>
          <a:bodyPr rIns="457200">
            <a:spAutoFit/>
          </a:bodyPr>
          <a:lstStyle>
            <a:lvl1pPr>
              <a:lnSpc>
                <a:spcPct val="100000"/>
              </a:lnSpc>
              <a:defRPr sz="6398">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3" y="576072"/>
            <a:ext cx="11042842"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4">
            <a:extLst>
              <a:ext uri="{FF2B5EF4-FFF2-40B4-BE49-F238E27FC236}">
                <a16:creationId xmlns:a16="http://schemas.microsoft.com/office/drawing/2014/main" id="{C7A97DDD-3A30-040E-E55A-A50478FC956A}"/>
              </a:ext>
            </a:extLst>
          </p:cNvPr>
          <p:cNvSpPr>
            <a:spLocks noGrp="1"/>
          </p:cNvSpPr>
          <p:nvPr>
            <p:ph type="body" sz="quarter" idx="22" hasCustomPrompt="1"/>
          </p:nvPr>
        </p:nvSpPr>
        <p:spPr>
          <a:xfrm>
            <a:off x="568325" y="4190786"/>
            <a:ext cx="11050589" cy="2835276"/>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4056926342"/>
      </p:ext>
    </p:extLst>
  </p:cSld>
  <p:clrMapOvr>
    <a:masterClrMapping/>
  </p:clrMapOvr>
  <p:transition spd="slow">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8087001"/>
      </p:ext>
    </p:extLst>
  </p:cSld>
  <p:clrMapOvr>
    <a:masterClrMapping/>
  </p:clrMapOvr>
  <p:transition spd="slow">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5760329"/>
      </p:ext>
    </p:extLst>
  </p:cSld>
  <p:clrMapOvr>
    <a:masterClrMapping/>
  </p:clrMapOvr>
  <p:transition spd="slow">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Subtitle, 2-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50"/>
            <a:ext cx="11050589" cy="199018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3" y="3429001"/>
            <a:ext cx="4949824" cy="5344918"/>
          </a:xfrm>
        </p:spPr>
        <p:txBody>
          <a:bodyPr/>
          <a:lstStyle>
            <a:lvl1pPr>
              <a:spcBef>
                <a:spcPts val="0"/>
              </a:spcBef>
              <a:defRPr sz="36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3439671"/>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1" y="3439671"/>
            <a:ext cx="11043344" cy="5344918"/>
          </a:xfrm>
        </p:spPr>
        <p:txBody>
          <a:bodyPr/>
          <a:lstStyle>
            <a:lvl1pPr>
              <a:spcBef>
                <a:spcPts val="0"/>
              </a:spcBef>
              <a:defRPr sz="36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61662719"/>
      </p:ext>
    </p:extLst>
  </p:cSld>
  <p:clrMapOvr>
    <a:masterClrMapping/>
  </p:clrMapOvr>
  <p:transition spd="slow">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12640261"/>
      </p:ext>
    </p:extLst>
  </p:cSld>
  <p:clrMapOvr>
    <a:masterClrMapping/>
  </p:clrMapOvr>
  <p:transition spd="slow">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Security</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13857773"/>
      </p:ext>
    </p:extLst>
  </p:cSld>
  <p:clrMapOvr>
    <a:masterClrMapping/>
  </p:clrMapOvr>
  <p:transition spd="slow">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586213249"/>
      </p:ext>
    </p:extLst>
  </p:cSld>
  <p:clrMapOvr>
    <a:masterClrMapping/>
  </p:clrMapOvr>
  <p:transition spd="slow">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Security</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654205542"/>
      </p:ext>
    </p:extLst>
  </p:cSld>
  <p:clrMapOvr>
    <a:masterClrMapping/>
  </p:clrMapOvr>
  <p:transition spd="slow">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82595646"/>
      </p:ext>
    </p:extLst>
  </p:cSld>
  <p:clrMapOvr>
    <a:masterClrMapping/>
  </p:clrMapOvr>
  <p:transition spd="slow">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Security</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900275813"/>
      </p:ext>
    </p:extLst>
  </p:cSld>
  <p:clrMapOvr>
    <a:masterClrMapping/>
  </p:clrMapOvr>
  <p:transition spd="slow">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11329433"/>
      </p:ext>
    </p:extLst>
  </p:cSld>
  <p:clrMapOvr>
    <a:masterClrMapping/>
  </p:clrMapOvr>
  <p:transition spd="slow">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Security</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73682674"/>
      </p:ext>
    </p:extLst>
  </p:cSld>
  <p:clrMapOvr>
    <a:masterClrMapping/>
  </p:clrMapOvr>
  <p:transition spd="slow">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764291732"/>
      </p:ext>
    </p:extLst>
  </p:cSld>
  <p:clrMapOvr>
    <a:masterClrMapping/>
  </p:clrMapOvr>
  <p:transition spd="slow">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73742292"/>
      </p:ext>
    </p:extLst>
  </p:cSld>
  <p:clrMapOvr>
    <a:masterClrMapping/>
  </p:clrMapOvr>
  <p:transition spd="slow">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Security</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264748"/>
      </p:ext>
    </p:extLst>
  </p:cSld>
  <p:clrMapOvr>
    <a:masterClrMapping/>
  </p:clrMapOvr>
  <p:transition spd="slow">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4899013"/>
      </p:ext>
    </p:extLst>
  </p:cSld>
  <p:clrMapOvr>
    <a:masterClrMapping/>
  </p:clrMapOvr>
  <p:transition spd="slow">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6262298"/>
      </p:ext>
    </p:extLst>
  </p:cSld>
  <p:clrMapOvr>
    <a:masterClrMapping/>
  </p:clrMapOvr>
  <p:transition spd="slow">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8831361"/>
      </p:ext>
    </p:extLst>
  </p:cSld>
  <p:clrMapOvr>
    <a:masterClrMapping/>
  </p:clrMapOvr>
  <p:transition spd="slow">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84512172"/>
      </p:ext>
    </p:extLst>
  </p:cSld>
  <p:clrMapOvr>
    <a:masterClrMapping/>
  </p:clrMapOvr>
  <p:transition spd="slow">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5767912"/>
      </p:ext>
    </p:extLst>
  </p:cSld>
  <p:clrMapOvr>
    <a:masterClrMapping/>
  </p:clrMapOvr>
  <p:transition spd="slow">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Security</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23983508"/>
      </p:ext>
    </p:extLst>
  </p:cSld>
  <p:clrMapOvr>
    <a:masterClrMapping/>
  </p:clrMapOvr>
  <p:transition spd="slow">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Security</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69012767"/>
      </p:ext>
    </p:extLst>
  </p:cSld>
  <p:clrMapOvr>
    <a:masterClrMapping/>
  </p:clrMapOvr>
  <p:transition spd="slow">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7090105"/>
      </p:ext>
    </p:extLst>
  </p:cSld>
  <p:clrMapOvr>
    <a:masterClrMapping/>
  </p:clrMapOvr>
  <p:transition spd="slow">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14535354"/>
      </p:ext>
    </p:extLst>
  </p:cSld>
  <p:clrMapOvr>
    <a:masterClrMapping/>
  </p:clrMapOvr>
  <p:transition spd="slow">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Eyebrow an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55968711"/>
      </p:ext>
    </p:extLst>
  </p:cSld>
  <p:clrMapOvr>
    <a:masterClrMapping/>
  </p:clrMapOvr>
  <p:transition spd="slow">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Eyebrow, Large Title,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4">
            <a:extLst>
              <a:ext uri="{FF2B5EF4-FFF2-40B4-BE49-F238E27FC236}">
                <a16:creationId xmlns:a16="http://schemas.microsoft.com/office/drawing/2014/main" id="{C7A97DDD-3A30-040E-E55A-A50478FC956A}"/>
              </a:ext>
            </a:extLst>
          </p:cNvPr>
          <p:cNvSpPr>
            <a:spLocks noGrp="1"/>
          </p:cNvSpPr>
          <p:nvPr>
            <p:ph type="body" sz="quarter" idx="22" hasCustomPrompt="1"/>
          </p:nvPr>
        </p:nvSpPr>
        <p:spPr>
          <a:xfrm>
            <a:off x="568325" y="4190785"/>
            <a:ext cx="11050588" cy="2835275"/>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1368174480"/>
      </p:ext>
    </p:extLst>
  </p:cSld>
  <p:clrMapOvr>
    <a:masterClrMapping/>
  </p:clrMapOvr>
  <p:transition spd="slow">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4825589"/>
      </p:ext>
    </p:extLst>
  </p:cSld>
  <p:clrMapOvr>
    <a:masterClrMapping/>
  </p:clrMapOvr>
  <p:transition spd="slow">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04780140"/>
      </p:ext>
    </p:extLst>
  </p:cSld>
  <p:clrMapOvr>
    <a:masterClrMapping/>
  </p:clrMapOvr>
  <p:transition spd="slow">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1_Title, Subtitle, 2-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9"/>
            <a:ext cx="11050589" cy="199018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3429000"/>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3439669"/>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3439669"/>
            <a:ext cx="11043343"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17679795"/>
      </p:ext>
    </p:extLst>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1212167"/>
      </p:ext>
    </p:extLst>
  </p:cSld>
  <p:clrMapOvr>
    <a:masterClrMapping/>
  </p:clrMapOvr>
  <p:transition spd="slow">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84890508"/>
      </p:ext>
    </p:extLst>
  </p:cSld>
  <p:clrMapOvr>
    <a:masterClrMapping/>
  </p:clrMapOvr>
  <p:transition spd="slow">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Security</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36679685"/>
      </p:ext>
    </p:extLst>
  </p:cSld>
  <p:clrMapOvr>
    <a:masterClrMapping/>
  </p:clrMapOvr>
  <p:transition spd="slow">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93920567"/>
      </p:ext>
    </p:extLst>
  </p:cSld>
  <p:clrMapOvr>
    <a:masterClrMapping/>
  </p:clrMapOvr>
  <p:transition spd="slow">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24277671"/>
      </p:ext>
    </p:extLst>
  </p:cSld>
  <p:clrMapOvr>
    <a:masterClrMapping/>
  </p:clrMapOvr>
  <p:transition spd="slow">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Security</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33340608"/>
      </p:ext>
    </p:extLst>
  </p:cSld>
  <p:clrMapOvr>
    <a:masterClrMapping/>
  </p:clrMapOvr>
  <p:transition spd="slow">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691636180"/>
      </p:ext>
    </p:extLst>
  </p:cSld>
  <p:clrMapOvr>
    <a:masterClrMapping/>
  </p:clrMapOvr>
  <p:transition spd="slow">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Security</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198155311"/>
      </p:ext>
    </p:extLst>
  </p:cSld>
  <p:clrMapOvr>
    <a:masterClrMapping/>
  </p:clrMapOvr>
  <p:transition spd="slow">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593492599"/>
      </p:ext>
    </p:extLst>
  </p:cSld>
  <p:clrMapOvr>
    <a:masterClrMapping/>
  </p:clrMapOvr>
  <p:transition spd="slow">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73584869"/>
      </p:ext>
    </p:extLst>
  </p:cSld>
  <p:clrMapOvr>
    <a:masterClrMapping/>
  </p:clrMapOvr>
  <p:transition spd="slow">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Security</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3379479"/>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7174950"/>
      </p:ext>
    </p:extLst>
  </p:cSld>
  <p:clrMapOvr>
    <a:masterClrMapping/>
  </p:clrMapOvr>
  <p:transition spd="slow">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Security</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224836230"/>
      </p:ext>
    </p:extLst>
  </p:cSld>
  <p:clrMapOvr>
    <a:masterClrMapping/>
  </p:clrMapOvr>
  <p:transition spd="slow">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6463206"/>
      </p:ext>
    </p:extLst>
  </p:cSld>
  <p:clrMapOvr>
    <a:masterClrMapping/>
  </p:clrMapOvr>
  <p:transition spd="slow">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21664095"/>
      </p:ext>
    </p:extLst>
  </p:cSld>
  <p:clrMapOvr>
    <a:masterClrMapping/>
  </p:clrMapOvr>
  <p:transition spd="slow">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05664197"/>
      </p:ext>
    </p:extLst>
  </p:cSld>
  <p:clrMapOvr>
    <a:masterClrMapping/>
  </p:clrMapOvr>
  <p:transition spd="slow">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99619526"/>
      </p:ext>
    </p:extLst>
  </p:cSld>
  <p:clrMapOvr>
    <a:masterClrMapping/>
  </p:clrMapOvr>
  <p:transition spd="slow">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IBM Security</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35495555"/>
      </p:ext>
    </p:extLst>
  </p:cSld>
  <p:clrMapOvr>
    <a:masterClrMapping/>
  </p:clrMapOvr>
  <p:transition spd="slow">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Security</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97644243"/>
      </p:ext>
    </p:extLst>
  </p:cSld>
  <p:clrMapOvr>
    <a:masterClrMapping/>
  </p:clrMapOvr>
  <p:transition spd="slow">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753983392"/>
      </p:ext>
    </p:extLst>
  </p:cSld>
  <p:clrMapOvr>
    <a:masterClrMapping/>
  </p:clrMapOvr>
  <p:transition spd="slow">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itle, text, half-imag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6"/>
            <a:ext cx="11193711" cy="168249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12131" y="3600365"/>
            <a:ext cx="11169326" cy="8022336"/>
          </a:xfrm>
        </p:spPr>
        <p:txBody>
          <a:bodyPr/>
          <a:lstStyle>
            <a:lvl1pPr>
              <a:buClr>
                <a:schemeClr val="tx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FFD6243B-8594-3544-8282-7A04A19303E1}"/>
              </a:ext>
            </a:extLst>
          </p:cNvPr>
          <p:cNvSpPr>
            <a:spLocks noGrp="1"/>
          </p:cNvSpPr>
          <p:nvPr>
            <p:ph type="pic" sz="quarter" idx="14"/>
          </p:nvPr>
        </p:nvSpPr>
        <p:spPr>
          <a:xfrm>
            <a:off x="12208640" y="0"/>
            <a:ext cx="12178535" cy="13716000"/>
          </a:xfr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790713990"/>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cover">
    <p:bg>
      <p:bgPr>
        <a:solidFill>
          <a:srgbClr val="FFFF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pic>
        <p:nvPicPr>
          <p:cNvPr id="6" name="Picture"/>
          <p:cNvPicPr>
            <a:picLocks noChangeAspect="1"/>
          </p:cNvPicPr>
          <p:nvPr userDrawn="1"/>
        </p:nvPicPr>
        <p:blipFill>
          <a:blip r:embed="rId2"/>
          <a:srcRect/>
          <a:stretch/>
        </p:blipFill>
        <p:spPr>
          <a:xfrm>
            <a:off x="22386417" y="12547341"/>
            <a:ext cx="1391080" cy="554955"/>
          </a:xfrm>
          <a:prstGeom prst="rect">
            <a:avLst/>
          </a:prstGeom>
        </p:spPr>
      </p:pic>
      <p:pic>
        <p:nvPicPr>
          <p:cNvPr id="8" name="Picture 8" descr="Picture 8">
            <a:extLst>
              <a:ext uri="{FF2B5EF4-FFF2-40B4-BE49-F238E27FC236}">
                <a16:creationId xmlns:a16="http://schemas.microsoft.com/office/drawing/2014/main" id="{86D87FE3-C089-3243-AAA2-31BD44299565}"/>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84000" y="12236741"/>
            <a:ext cx="4243368" cy="1340080"/>
          </a:xfrm>
          <a:prstGeom prst="rect">
            <a:avLst/>
          </a:prstGeom>
          <a:ln w="12700">
            <a:miter lim="400000"/>
          </a:ln>
        </p:spPr>
      </p:pic>
    </p:spTree>
    <p:extLst>
      <p:ext uri="{BB962C8B-B14F-4D97-AF65-F5344CB8AC3E}">
        <p14:creationId xmlns:p14="http://schemas.microsoft.com/office/powerpoint/2010/main" val="179382874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text (four columns)">
    <p:bg>
      <p:bgPr>
        <a:solidFill>
          <a:srgbClr val="FFFFFF"/>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IBM Security</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75901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0154425"/>
      </p:ext>
    </p:extLst>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Security</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327768506"/>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66270910"/>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7694905"/>
      </p:ext>
    </p:extLst>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IBM Security</a:t>
            </a:r>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36719277"/>
      </p:ext>
    </p:extLst>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8229029"/>
      </p:ext>
    </p:extLst>
  </p:cSld>
  <p:clrMapOvr>
    <a:masterClrMapping/>
  </p:clrMapOvr>
  <p:transition spd="slow">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86187956"/>
      </p:ext>
    </p:extLst>
  </p:cSld>
  <p:clrMapOvr>
    <a:masterClrMapping/>
  </p:clrMapOvr>
  <p:transition spd="slow">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5039"/>
      </p:ext>
    </p:extLst>
  </p:cSld>
  <p:clrMapOvr>
    <a:masterClrMapping/>
  </p:clrMapOvr>
  <p:transition spd="slow">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r>
              <a:rPr lang="en-US"/>
              <a:t>IBM Security</a:t>
            </a:r>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9616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4152614004"/>
      </p:ext>
    </p:extLst>
  </p:cSld>
  <p:clrMapOvr>
    <a:masterClrMapping/>
  </p:clrMapOvr>
  <p:transition spd="slow">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4195384914"/>
      </p:ext>
    </p:extLst>
  </p:cSld>
  <p:clrMapOvr>
    <a:masterClrMapping/>
  </p:clrMapOvr>
  <p:transition spd="slow">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E089A0-05AF-2FEF-D618-F64262A1D0BE}"/>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015154A-735E-BAE7-2D7E-B6493F071349}"/>
              </a:ext>
            </a:extLst>
          </p:cNvPr>
          <p:cNvSpPr>
            <a:spLocks noGrp="1"/>
          </p:cNvSpPr>
          <p:nvPr>
            <p:ph type="ftr" sz="quarter" idx="11"/>
          </p:nvPr>
        </p:nvSpPr>
        <p:spPr/>
        <p:txBody>
          <a:bodyPr/>
          <a:lstStyle/>
          <a:p>
            <a:r>
              <a:rPr lang="en-US"/>
              <a:t>IBM Security</a:t>
            </a:r>
          </a:p>
        </p:txBody>
      </p:sp>
      <p:sp>
        <p:nvSpPr>
          <p:cNvPr id="4" name="Slide Number Placeholder 3">
            <a:extLst>
              <a:ext uri="{FF2B5EF4-FFF2-40B4-BE49-F238E27FC236}">
                <a16:creationId xmlns:a16="http://schemas.microsoft.com/office/drawing/2014/main" id="{3E4B7CA0-DDD7-526E-7D5E-43B7EFBAC218}"/>
              </a:ext>
            </a:extLst>
          </p:cNvPr>
          <p:cNvSpPr>
            <a:spLocks noGrp="1"/>
          </p:cNvSpPr>
          <p:nvPr>
            <p:ph type="sldNum" sz="quarter" idx="12"/>
          </p:nvPr>
        </p:nvSpPr>
        <p:spPr/>
        <p:txBody>
          <a:bodyPr/>
          <a:lstStyle/>
          <a:p>
            <a:fld id="{59ED0766-6CE9-9C4A-A50A-92706ACFAC38}" type="slidenum">
              <a:rPr lang="en-US" smtClean="0"/>
              <a:t>‹#›</a:t>
            </a:fld>
            <a:endParaRPr lang="en-US"/>
          </a:p>
        </p:txBody>
      </p:sp>
    </p:spTree>
    <p:extLst>
      <p:ext uri="{BB962C8B-B14F-4D97-AF65-F5344CB8AC3E}">
        <p14:creationId xmlns:p14="http://schemas.microsoft.com/office/powerpoint/2010/main" val="15469089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Large Title Only">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A09B7079-DD98-3EE7-22A9-48AABC5BC1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465"/>
      </p:ext>
    </p:extLst>
  </p:cSld>
  <p:clrMapOvr>
    <a:masterClrMapping/>
  </p:clrMapOvr>
  <p:transition spd="slow">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 Light Background">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73823" y="449377"/>
            <a:ext cx="17256468" cy="1676739"/>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a:xfrm>
            <a:off x="541326" y="12899852"/>
            <a:ext cx="11085934" cy="444499"/>
          </a:xfrm>
          <a:prstGeom prst="rect">
            <a:avLst/>
          </a:prstGeom>
        </p:spPr>
        <p:txBody>
          <a:bodyPr/>
          <a:lstStyle>
            <a:lvl1pPr>
              <a:defRPr>
                <a:solidFill>
                  <a:schemeClr val="tx1"/>
                </a:solidFill>
              </a:defRPr>
            </a:lvl1pPr>
          </a:lstStyle>
          <a:p>
            <a:r>
              <a:rPr lang="en-US"/>
              <a:t>IBM Security</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79127531"/>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Large Title and Subtitle">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Title 2">
            <a:extLst>
              <a:ext uri="{FF2B5EF4-FFF2-40B4-BE49-F238E27FC236}">
                <a16:creationId xmlns:a16="http://schemas.microsoft.com/office/drawing/2014/main" id="{A09B7079-DD98-3EE7-22A9-48AABC5BC1D4}"/>
              </a:ext>
            </a:extLst>
          </p:cNvPr>
          <p:cNvSpPr>
            <a:spLocks noGrp="1"/>
          </p:cNvSpPr>
          <p:nvPr>
            <p:ph type="title"/>
          </p:nvPr>
        </p:nvSpPr>
        <p:spPr>
          <a:xfrm>
            <a:off x="576072" y="576072"/>
            <a:ext cx="22590125" cy="1079108"/>
          </a:xfrm>
        </p:spPr>
        <p:txBody>
          <a:bodyPr/>
          <a:lstStyle/>
          <a:p>
            <a:r>
              <a:rPr lang="en-US" dirty="0"/>
              <a:t>Click to edit Master title style</a:t>
            </a:r>
          </a:p>
        </p:txBody>
      </p:sp>
      <p:sp>
        <p:nvSpPr>
          <p:cNvPr id="2" name="Text Placeholder 4">
            <a:extLst>
              <a:ext uri="{FF2B5EF4-FFF2-40B4-BE49-F238E27FC236}">
                <a16:creationId xmlns:a16="http://schemas.microsoft.com/office/drawing/2014/main" id="{464EB8FF-DFD8-1672-5233-76676FFBC3AB}"/>
              </a:ext>
            </a:extLst>
          </p:cNvPr>
          <p:cNvSpPr>
            <a:spLocks noGrp="1"/>
          </p:cNvSpPr>
          <p:nvPr>
            <p:ph type="body" sz="quarter" idx="22" hasCustomPrompt="1"/>
          </p:nvPr>
        </p:nvSpPr>
        <p:spPr>
          <a:xfrm>
            <a:off x="568325" y="1655180"/>
            <a:ext cx="11050588" cy="2835275"/>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3890966271"/>
      </p:ext>
    </p:extLst>
  </p:cSld>
  <p:clrMapOvr>
    <a:masterClrMapping/>
  </p:clrMapOvr>
  <p:transition spd="slow">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5E2F0F-FFF6-3442-39EB-E62C9A892EAB}"/>
              </a:ext>
            </a:extLst>
          </p:cNvPr>
          <p:cNvSpPr>
            <a:spLocks noGrp="1"/>
          </p:cNvSpPr>
          <p:nvPr>
            <p:ph type="title"/>
          </p:nvPr>
        </p:nvSpPr>
        <p:spPr>
          <a:xfrm>
            <a:off x="576073" y="576072"/>
            <a:ext cx="4949824" cy="627888"/>
          </a:xfrm>
        </p:spPr>
        <p:txBody>
          <a:bodyPr/>
          <a:lstStyle>
            <a:lvl1pPr>
              <a:lnSpc>
                <a:spcPct val="110000"/>
              </a:lnSpc>
              <a:defRPr sz="2800"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862836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8" cy="984885"/>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0" y="576073"/>
            <a:ext cx="11887201"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38885" y="12938839"/>
            <a:ext cx="273617"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1811777"/>
      </p:ext>
    </p:extLst>
  </p:cSld>
  <p:clrMapOvr>
    <a:masterClrMapping/>
  </p:clrMapOvr>
  <p:transition spd="slow">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395554341"/>
      </p:ext>
    </p:extLst>
  </p:cSld>
  <p:clrMapOvr>
    <a:masterClrMapping/>
  </p:clrMapOvr>
  <p:transition spd="slow">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84166448"/>
      </p:ext>
    </p:extLst>
  </p:cSld>
  <p:clrMapOvr>
    <a:masterClrMapping/>
  </p:clrMapOvr>
  <p:transition spd="slow">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endParaRPr lang="en-US" dirty="0"/>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459164600"/>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682496"/>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340209367"/>
      </p:ext>
    </p:extLst>
  </p:cSld>
  <p:clrMapOvr>
    <a:masterClrMapping/>
  </p:clrMapOvr>
  <p:transition spd="slow">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71557235"/>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87675705"/>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682496"/>
            <a:ext cx="10099675" cy="9337675"/>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968925914"/>
      </p:ext>
    </p:extLst>
  </p:cSld>
  <p:clrMapOvr>
    <a:masterClrMapping/>
  </p:clrMapOvr>
  <p:transition spd="slow">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960134434"/>
      </p:ext>
    </p:extLst>
  </p:cSld>
  <p:clrMapOvr>
    <a:masterClrMapping/>
  </p:clrMapOvr>
  <p:transition spd="slow">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dirty="0"/>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096982154"/>
      </p:ext>
    </p:extLst>
  </p:cSld>
  <p:clrMapOvr>
    <a:masterClrMapping/>
  </p:clrMapOvr>
  <p:transition spd="slow">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2946175035"/>
      </p:ext>
    </p:extLst>
  </p:cSld>
  <p:clrMapOvr>
    <a:masterClrMapping/>
  </p:clrMapOvr>
  <p:transition spd="slow">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yebrow_LargeDisplayText_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455405" y="1454293"/>
            <a:ext cx="17262492" cy="8191500"/>
          </a:xfrm>
        </p:spPr>
        <p:txBody>
          <a:bodyPr/>
          <a:lstStyle>
            <a:lvl1pPr>
              <a:defRPr sz="17200" b="0" i="0">
                <a:solidFill>
                  <a:schemeClr val="tx2"/>
                </a:solidFill>
                <a:latin typeface="IBM Plex Sans ExtraLight" panose="020B0303050203000203" pitchFamily="34" charset="0"/>
              </a:defRPr>
            </a:lvl1pPr>
          </a:lstStyle>
          <a:p>
            <a:r>
              <a:rPr lang="en-US" dirty="0"/>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3" name="Text Placeholder 6">
            <a:extLst>
              <a:ext uri="{FF2B5EF4-FFF2-40B4-BE49-F238E27FC236}">
                <a16:creationId xmlns:a16="http://schemas.microsoft.com/office/drawing/2014/main" id="{A6E6DFD9-19FC-72A5-12D9-67970668B414}"/>
              </a:ext>
            </a:extLst>
          </p:cNvPr>
          <p:cNvSpPr>
            <a:spLocks noGrp="1"/>
          </p:cNvSpPr>
          <p:nvPr>
            <p:ph type="body" sz="quarter" idx="21"/>
          </p:nvPr>
        </p:nvSpPr>
        <p:spPr>
          <a:xfrm>
            <a:off x="576072" y="576072"/>
            <a:ext cx="17141825" cy="1141412"/>
          </a:xfrm>
        </p:spPr>
        <p:txBody>
          <a:bodyPr/>
          <a:lstStyle>
            <a:lvl1pPr>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3801764026"/>
      </p:ext>
    </p:extLst>
  </p:cSld>
  <p:clrMapOvr>
    <a:masterClrMapping/>
  </p:clrMapOvr>
  <p:transition spd="slow">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652549749"/>
      </p:ext>
    </p:extLst>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4106760614"/>
      </p:ext>
    </p:extLst>
  </p:cSld>
  <p:clrMapOvr>
    <a:masterClrMapping/>
  </p:clrMapOvr>
  <p:transition spd="slow">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raLigh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49321197"/>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2314303940"/>
      </p:ext>
    </p:extLst>
  </p:cSld>
  <p:clrMapOvr>
    <a:masterClrMapping/>
  </p:clrMapOvr>
  <p:transition spd="slow">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4005782031"/>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765141993"/>
      </p:ext>
    </p:extLst>
  </p:cSld>
  <p:clrMapOvr>
    <a:masterClrMapping/>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171134617"/>
      </p:ext>
    </p:extLst>
  </p:cSld>
  <p:clrMapOvr>
    <a:masterClrMapping/>
  </p:clrMapOvr>
  <p:transition spd="slow">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044623125"/>
      </p:ext>
    </p:extLst>
  </p:cSld>
  <p:clrMapOvr>
    <a:masterClrMapping/>
  </p:clrMapOvr>
  <p:transition spd="slow">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460163444"/>
      </p:ext>
    </p:extLst>
  </p:cSld>
  <p:clrMapOvr>
    <a:masterClrMapping/>
  </p:clrMapOvr>
  <p:transition spd="slow">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362226914"/>
      </p:ext>
    </p:extLst>
  </p:cSld>
  <p:clrMapOvr>
    <a:masterClrMapping/>
  </p:clrMapOvr>
  <p:transition spd="slow">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IBM Security</a:t>
            </a:r>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69099667"/>
      </p:ext>
    </p:extLst>
  </p:cSld>
  <p:clrMapOvr>
    <a:masterClrMapping/>
  </p:clrMapOvr>
  <p:transition spd="slow">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5036372"/>
      </p:ext>
    </p:extLst>
  </p:cSld>
  <p:clrMapOvr>
    <a:masterClrMapping/>
  </p:clrMapOvr>
  <p:transition spd="slow">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94219509"/>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8209332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3572839104"/>
      </p:ext>
    </p:extLst>
  </p:cSld>
  <p:clrMapOvr>
    <a:masterClrMapping/>
  </p:clrMapOvr>
  <p:transition spd="slow">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26795513"/>
      </p:ext>
    </p:extLst>
  </p:cSld>
  <p:clrMapOvr>
    <a:masterClrMapping/>
  </p:clrMapOvr>
  <p:transition spd="slow">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dirty="0"/>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756491681"/>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IBM Security</a:t>
            </a:r>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02773235"/>
      </p:ext>
    </p:extLst>
  </p:cSld>
  <p:clrMapOvr>
    <a:masterClrMapping/>
  </p:clrMapOvr>
  <p:transition spd="slow">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IBM Security</a:t>
            </a:r>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80279079"/>
      </p:ext>
    </p:extLst>
  </p:cSld>
  <p:clrMapOvr>
    <a:masterClrMapping/>
  </p:clrMapOvr>
  <p:transition spd="slow">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IBM Security</a:t>
            </a:r>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60020498"/>
      </p:ext>
    </p:extLst>
  </p:cSld>
  <p:clrMapOvr>
    <a:masterClrMapping/>
  </p:clrMapOvr>
  <p:transition spd="slow">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43847121"/>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96721013"/>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yebrow an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85282838"/>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yebrow, Large Title,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1020857"/>
          </a:xfrm>
        </p:spPr>
        <p:txBody>
          <a:bodyPr rIns="457200">
            <a:spAutoFit/>
          </a:bodyPr>
          <a:lstStyle>
            <a:lvl1pPr>
              <a:lnSpc>
                <a:spcPct val="100000"/>
              </a:lnSpc>
              <a:defRPr sz="6400">
                <a:solidFill>
                  <a:schemeClr val="tx2"/>
                </a:solidFill>
              </a:defRPr>
            </a:lvl1pPr>
          </a:lstStyle>
          <a:p>
            <a:r>
              <a:rPr lang="en-US" dirty="0"/>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11042841" cy="448056"/>
          </a:xfrm>
        </p:spPr>
        <p:txBody>
          <a:bodyPr>
            <a:spAutoFit/>
          </a:bodyPr>
          <a:lstStyle>
            <a:lvl1pPr>
              <a:defRPr sz="2800">
                <a:solidFill>
                  <a:schemeClr val="tx2"/>
                </a:solidFill>
              </a:defRPr>
            </a:lvl1pPr>
          </a:lstStyle>
          <a:p>
            <a:pPr lvl="0"/>
            <a:r>
              <a:rPr lang="en-US" dirty="0"/>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Text Placeholder 4">
            <a:extLst>
              <a:ext uri="{FF2B5EF4-FFF2-40B4-BE49-F238E27FC236}">
                <a16:creationId xmlns:a16="http://schemas.microsoft.com/office/drawing/2014/main" id="{C7A97DDD-3A30-040E-E55A-A50478FC956A}"/>
              </a:ext>
            </a:extLst>
          </p:cNvPr>
          <p:cNvSpPr>
            <a:spLocks noGrp="1"/>
          </p:cNvSpPr>
          <p:nvPr>
            <p:ph type="body" sz="quarter" idx="22" hasCustomPrompt="1"/>
          </p:nvPr>
        </p:nvSpPr>
        <p:spPr>
          <a:xfrm>
            <a:off x="568325" y="4190785"/>
            <a:ext cx="11050588" cy="2835275"/>
          </a:xfrm>
        </p:spPr>
        <p:txBody>
          <a:bodyPr/>
          <a:lstStyle>
            <a:lvl1pPr>
              <a:lnSpc>
                <a:spcPct val="100000"/>
              </a:lnSpc>
              <a:defRPr sz="4400">
                <a:solidFill>
                  <a:srgbClr val="0F62FE"/>
                </a:solidFill>
              </a:defRPr>
            </a:lvl1pPr>
            <a:lvl2pPr>
              <a:lnSpc>
                <a:spcPct val="100000"/>
              </a:lnSpc>
              <a:defRPr sz="4400"/>
            </a:lvl2pPr>
            <a:lvl3pPr>
              <a:lnSpc>
                <a:spcPct val="100000"/>
              </a:lnSpc>
              <a:defRPr sz="4400"/>
            </a:lvl3pPr>
            <a:lvl4pPr>
              <a:lnSpc>
                <a:spcPct val="100000"/>
              </a:lnSpc>
              <a:defRPr sz="4400"/>
            </a:lvl4pPr>
            <a:lvl5pPr>
              <a:lnSpc>
                <a:spcPct val="100000"/>
              </a:lnSpc>
              <a:defRPr sz="4400"/>
            </a:lvl5pPr>
          </a:lstStyle>
          <a:p>
            <a:pPr lvl="0"/>
            <a:r>
              <a:rPr lang="en-US" dirty="0"/>
              <a:t>Click to edit Master subtitle</a:t>
            </a:r>
          </a:p>
        </p:txBody>
      </p:sp>
    </p:spTree>
    <p:extLst>
      <p:ext uri="{BB962C8B-B14F-4D97-AF65-F5344CB8AC3E}">
        <p14:creationId xmlns:p14="http://schemas.microsoft.com/office/powerpoint/2010/main" val="406493817"/>
      </p:ext>
    </p:extLst>
  </p:cSld>
  <p:clrMapOvr>
    <a:masterClrMapping/>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48151629"/>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raLigh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Tree>
    <p:extLst>
      <p:ext uri="{BB962C8B-B14F-4D97-AF65-F5344CB8AC3E}">
        <p14:creationId xmlns:p14="http://schemas.microsoft.com/office/powerpoint/2010/main" val="1201808370"/>
      </p:ext>
    </p:extLst>
  </p:cSld>
  <p:clrMapOvr>
    <a:masterClrMapping/>
  </p:clrMapOvr>
  <p:transition spd="slow">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21933919"/>
      </p:ext>
    </p:extLst>
  </p:cSld>
  <p:clrMapOvr>
    <a:masterClrMapping/>
  </p:clrMapOvr>
  <p:transition spd="slow">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ubtitle, 2-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9"/>
            <a:ext cx="11050589" cy="1990184"/>
          </a:xfrm>
        </p:spPr>
        <p:txBody>
          <a:bodyPr rIns="457200"/>
          <a:lstStyle>
            <a:lvl1pPr>
              <a:lnSpc>
                <a:spcPct val="100000"/>
              </a:lnSpc>
              <a:defRPr>
                <a:solidFill>
                  <a:schemeClr val="tx2"/>
                </a:solidFill>
              </a:defRPr>
            </a:lvl1pPr>
          </a:lstStyle>
          <a:p>
            <a:r>
              <a:rPr lang="en-US" dirty="0"/>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hasCustomPrompt="1"/>
          </p:nvPr>
        </p:nvSpPr>
        <p:spPr>
          <a:xfrm>
            <a:off x="576072" y="3429000"/>
            <a:ext cx="4949825"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3439669"/>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hasCustomPrompt="1"/>
          </p:nvPr>
        </p:nvSpPr>
        <p:spPr>
          <a:xfrm>
            <a:off x="12767760" y="3439669"/>
            <a:ext cx="11043343" cy="5344917"/>
          </a:xfrm>
        </p:spPr>
        <p:txBody>
          <a:bodyPr/>
          <a:lstStyle>
            <a:lvl1pPr>
              <a:spcBef>
                <a:spcPts val="0"/>
              </a:spcBef>
              <a:defRPr sz="36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dirty="0"/>
              <a:t>Click to edit subtitle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IBM Security</a:t>
            </a:r>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820191737"/>
      </p:ext>
    </p:extLst>
  </p:cSld>
  <p:clrMapOvr>
    <a:masterClrMapping/>
  </p:clrMapOvr>
  <p:transition spd="slow">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IBM Security</a:t>
            </a:r>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0738813"/>
      </p:ext>
    </p:extLst>
  </p:cSld>
  <p:clrMapOvr>
    <a:masterClrMapping/>
  </p:clrMapOvr>
  <p:transition spd="slow">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IBM Security</a:t>
            </a:r>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2093920"/>
      </p:ext>
    </p:extLst>
  </p:cSld>
  <p:clrMapOvr>
    <a:masterClrMapping/>
  </p:clrMapOvr>
  <p:transition spd="slow">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2547802"/>
      </p:ext>
    </p:extLst>
  </p:cSld>
  <p:clrMapOvr>
    <a:masterClrMapping/>
  </p:clrMapOvr>
  <p:transition spd="slow">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IBM Security</a:t>
            </a:r>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15418526"/>
      </p:ext>
    </p:extLst>
  </p:cSld>
  <p:clrMapOvr>
    <a:masterClrMapping/>
  </p:clrMapOvr>
  <p:transition spd="slow">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dirty="0"/>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IBM Security</a:t>
            </a:r>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227547076"/>
      </p:ext>
    </p:extLst>
  </p:cSld>
  <p:clrMapOvr>
    <a:masterClrMapping/>
  </p:clrMapOvr>
  <p:transition spd="slow">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403160162"/>
      </p:ext>
    </p:extLst>
  </p:cSld>
  <p:clrMapOvr>
    <a:masterClrMapping/>
  </p:clrMapOvr>
  <p:transition spd="slow">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IBM Security</a:t>
            </a:r>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374207488"/>
      </p:ext>
    </p:extLst>
  </p:cSld>
  <p:clrMapOvr>
    <a:masterClrMapping/>
  </p:clrMapOvr>
  <p:transition spd="slow">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0607233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slideLayout" Target="../slideLayouts/slideLayout106.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3" Type="http://schemas.openxmlformats.org/officeDocument/2006/relationships/slideLayout" Target="../slideLayouts/slideLayout109.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54" Type="http://schemas.openxmlformats.org/officeDocument/2006/relationships/theme" Target="../theme/theme2.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9" Type="http://schemas.openxmlformats.org/officeDocument/2006/relationships/slideLayout" Target="../slideLayouts/slideLayout148.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42" Type="http://schemas.openxmlformats.org/officeDocument/2006/relationships/slideLayout" Target="../slideLayouts/slideLayout151.xml"/><Relationship Id="rId7" Type="http://schemas.openxmlformats.org/officeDocument/2006/relationships/slideLayout" Target="../slideLayouts/slideLayout11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41" Type="http://schemas.openxmlformats.org/officeDocument/2006/relationships/slideLayout" Target="../slideLayouts/slideLayout150.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slideLayout" Target="../slideLayouts/slideLayout146.xml"/><Relationship Id="rId40" Type="http://schemas.openxmlformats.org/officeDocument/2006/relationships/slideLayout" Target="../slideLayouts/slideLayout149.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slideLayout" Target="../slideLayouts/slideLayout145.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43" Type="http://schemas.openxmlformats.org/officeDocument/2006/relationships/theme" Target="../theme/theme3.xml"/><Relationship Id="rId8" Type="http://schemas.openxmlformats.org/officeDocument/2006/relationships/slideLayout" Target="../slideLayouts/slideLayout11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9" Type="http://schemas.openxmlformats.org/officeDocument/2006/relationships/slideLayout" Target="../slideLayouts/slideLayout190.xml"/><Relationship Id="rId21" Type="http://schemas.openxmlformats.org/officeDocument/2006/relationships/slideLayout" Target="../slideLayouts/slideLayout172.xml"/><Relationship Id="rId34" Type="http://schemas.openxmlformats.org/officeDocument/2006/relationships/slideLayout" Target="../slideLayouts/slideLayout185.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50" Type="http://schemas.openxmlformats.org/officeDocument/2006/relationships/slideLayout" Target="../slideLayouts/slideLayout201.xml"/><Relationship Id="rId7" Type="http://schemas.openxmlformats.org/officeDocument/2006/relationships/slideLayout" Target="../slideLayouts/slideLayout15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9" Type="http://schemas.openxmlformats.org/officeDocument/2006/relationships/slideLayout" Target="../slideLayouts/slideLayout180.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8" Type="http://schemas.openxmlformats.org/officeDocument/2006/relationships/slideLayout" Target="../slideLayouts/slideLayout159.xml"/><Relationship Id="rId51" Type="http://schemas.openxmlformats.org/officeDocument/2006/relationships/slideLayout" Target="../slideLayouts/slideLayout202.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theme" Target="../theme/theme4.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50" Type="http://schemas.openxmlformats.org/officeDocument/2006/relationships/theme" Target="../theme/theme5.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8" Type="http://schemas.openxmlformats.org/officeDocument/2006/relationships/slideLayout" Target="../slideLayouts/slideLayout212.xml"/><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1" Type="http://schemas.openxmlformats.org/officeDocument/2006/relationships/slideLayout" Target="../slideLayouts/slideLayout205.xml"/><Relationship Id="rId6" Type="http://schemas.openxmlformats.org/officeDocument/2006/relationships/slideLayout" Target="../slideLayouts/slideLayout21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slideLayout" Target="../slideLayouts/slideLayout303.xml"/><Relationship Id="rId55" Type="http://schemas.openxmlformats.org/officeDocument/2006/relationships/slideLayout" Target="../slideLayouts/slideLayout308.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3" Type="http://schemas.openxmlformats.org/officeDocument/2006/relationships/slideLayout" Target="../slideLayouts/slideLayout306.xml"/><Relationship Id="rId58" Type="http://schemas.openxmlformats.org/officeDocument/2006/relationships/theme" Target="../theme/theme6.xml"/><Relationship Id="rId5" Type="http://schemas.openxmlformats.org/officeDocument/2006/relationships/slideLayout" Target="../slideLayouts/slideLayout258.xml"/><Relationship Id="rId19" Type="http://schemas.openxmlformats.org/officeDocument/2006/relationships/slideLayout" Target="../slideLayouts/slideLayout272.xml"/><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56" Type="http://schemas.openxmlformats.org/officeDocument/2006/relationships/slideLayout" Target="../slideLayouts/slideLayout309.xml"/><Relationship Id="rId8" Type="http://schemas.openxmlformats.org/officeDocument/2006/relationships/slideLayout" Target="../slideLayouts/slideLayout261.xml"/><Relationship Id="rId51" Type="http://schemas.openxmlformats.org/officeDocument/2006/relationships/slideLayout" Target="../slideLayouts/slideLayout304.xml"/><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54" Type="http://schemas.openxmlformats.org/officeDocument/2006/relationships/slideLayout" Target="../slideLayouts/slideLayout307.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57" Type="http://schemas.openxmlformats.org/officeDocument/2006/relationships/slideLayout" Target="../slideLayouts/slideLayout310.xml"/><Relationship Id="rId10" Type="http://schemas.openxmlformats.org/officeDocument/2006/relationships/slideLayout" Target="../slideLayouts/slideLayout263.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slideLayout" Target="../slideLayouts/slideLayout30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36.xml"/><Relationship Id="rId21" Type="http://schemas.openxmlformats.org/officeDocument/2006/relationships/slideLayout" Target="../slideLayouts/slideLayout331.xml"/><Relationship Id="rId42" Type="http://schemas.openxmlformats.org/officeDocument/2006/relationships/slideLayout" Target="../slideLayouts/slideLayout352.xml"/><Relationship Id="rId47" Type="http://schemas.openxmlformats.org/officeDocument/2006/relationships/slideLayout" Target="../slideLayouts/slideLayout357.xml"/><Relationship Id="rId63" Type="http://schemas.openxmlformats.org/officeDocument/2006/relationships/slideLayout" Target="../slideLayouts/slideLayout373.xml"/><Relationship Id="rId68" Type="http://schemas.openxmlformats.org/officeDocument/2006/relationships/slideLayout" Target="../slideLayouts/slideLayout378.xml"/><Relationship Id="rId84" Type="http://schemas.openxmlformats.org/officeDocument/2006/relationships/slideLayout" Target="../slideLayouts/slideLayout394.xml"/><Relationship Id="rId89" Type="http://schemas.openxmlformats.org/officeDocument/2006/relationships/slideLayout" Target="../slideLayouts/slideLayout399.xml"/><Relationship Id="rId16" Type="http://schemas.openxmlformats.org/officeDocument/2006/relationships/slideLayout" Target="../slideLayouts/slideLayout326.xml"/><Relationship Id="rId11" Type="http://schemas.openxmlformats.org/officeDocument/2006/relationships/slideLayout" Target="../slideLayouts/slideLayout321.xml"/><Relationship Id="rId32" Type="http://schemas.openxmlformats.org/officeDocument/2006/relationships/slideLayout" Target="../slideLayouts/slideLayout342.xml"/><Relationship Id="rId37" Type="http://schemas.openxmlformats.org/officeDocument/2006/relationships/slideLayout" Target="../slideLayouts/slideLayout347.xml"/><Relationship Id="rId53" Type="http://schemas.openxmlformats.org/officeDocument/2006/relationships/slideLayout" Target="../slideLayouts/slideLayout363.xml"/><Relationship Id="rId58" Type="http://schemas.openxmlformats.org/officeDocument/2006/relationships/slideLayout" Target="../slideLayouts/slideLayout368.xml"/><Relationship Id="rId74" Type="http://schemas.openxmlformats.org/officeDocument/2006/relationships/slideLayout" Target="../slideLayouts/slideLayout384.xml"/><Relationship Id="rId79" Type="http://schemas.openxmlformats.org/officeDocument/2006/relationships/slideLayout" Target="../slideLayouts/slideLayout389.xml"/><Relationship Id="rId5" Type="http://schemas.openxmlformats.org/officeDocument/2006/relationships/slideLayout" Target="../slideLayouts/slideLayout315.xml"/><Relationship Id="rId90" Type="http://schemas.openxmlformats.org/officeDocument/2006/relationships/slideLayout" Target="../slideLayouts/slideLayout400.xml"/><Relationship Id="rId95" Type="http://schemas.openxmlformats.org/officeDocument/2006/relationships/slideLayout" Target="../slideLayouts/slideLayout405.xml"/><Relationship Id="rId22" Type="http://schemas.openxmlformats.org/officeDocument/2006/relationships/slideLayout" Target="../slideLayouts/slideLayout332.xml"/><Relationship Id="rId27" Type="http://schemas.openxmlformats.org/officeDocument/2006/relationships/slideLayout" Target="../slideLayouts/slideLayout337.xml"/><Relationship Id="rId43" Type="http://schemas.openxmlformats.org/officeDocument/2006/relationships/slideLayout" Target="../slideLayouts/slideLayout353.xml"/><Relationship Id="rId48" Type="http://schemas.openxmlformats.org/officeDocument/2006/relationships/slideLayout" Target="../slideLayouts/slideLayout358.xml"/><Relationship Id="rId64" Type="http://schemas.openxmlformats.org/officeDocument/2006/relationships/slideLayout" Target="../slideLayouts/slideLayout374.xml"/><Relationship Id="rId69" Type="http://schemas.openxmlformats.org/officeDocument/2006/relationships/slideLayout" Target="../slideLayouts/slideLayout379.xml"/><Relationship Id="rId80" Type="http://schemas.openxmlformats.org/officeDocument/2006/relationships/slideLayout" Target="../slideLayouts/slideLayout390.xml"/><Relationship Id="rId85" Type="http://schemas.openxmlformats.org/officeDocument/2006/relationships/slideLayout" Target="../slideLayouts/slideLayout395.xml"/><Relationship Id="rId3" Type="http://schemas.openxmlformats.org/officeDocument/2006/relationships/slideLayout" Target="../slideLayouts/slideLayout313.xml"/><Relationship Id="rId12" Type="http://schemas.openxmlformats.org/officeDocument/2006/relationships/slideLayout" Target="../slideLayouts/slideLayout322.xml"/><Relationship Id="rId17" Type="http://schemas.openxmlformats.org/officeDocument/2006/relationships/slideLayout" Target="../slideLayouts/slideLayout327.xml"/><Relationship Id="rId25" Type="http://schemas.openxmlformats.org/officeDocument/2006/relationships/slideLayout" Target="../slideLayouts/slideLayout335.xml"/><Relationship Id="rId33" Type="http://schemas.openxmlformats.org/officeDocument/2006/relationships/slideLayout" Target="../slideLayouts/slideLayout343.xml"/><Relationship Id="rId38" Type="http://schemas.openxmlformats.org/officeDocument/2006/relationships/slideLayout" Target="../slideLayouts/slideLayout348.xml"/><Relationship Id="rId46" Type="http://schemas.openxmlformats.org/officeDocument/2006/relationships/slideLayout" Target="../slideLayouts/slideLayout356.xml"/><Relationship Id="rId59" Type="http://schemas.openxmlformats.org/officeDocument/2006/relationships/slideLayout" Target="../slideLayouts/slideLayout369.xml"/><Relationship Id="rId67" Type="http://schemas.openxmlformats.org/officeDocument/2006/relationships/slideLayout" Target="../slideLayouts/slideLayout377.xml"/><Relationship Id="rId20" Type="http://schemas.openxmlformats.org/officeDocument/2006/relationships/slideLayout" Target="../slideLayouts/slideLayout330.xml"/><Relationship Id="rId41" Type="http://schemas.openxmlformats.org/officeDocument/2006/relationships/slideLayout" Target="../slideLayouts/slideLayout351.xml"/><Relationship Id="rId54" Type="http://schemas.openxmlformats.org/officeDocument/2006/relationships/slideLayout" Target="../slideLayouts/slideLayout364.xml"/><Relationship Id="rId62" Type="http://schemas.openxmlformats.org/officeDocument/2006/relationships/slideLayout" Target="../slideLayouts/slideLayout372.xml"/><Relationship Id="rId70" Type="http://schemas.openxmlformats.org/officeDocument/2006/relationships/slideLayout" Target="../slideLayouts/slideLayout380.xml"/><Relationship Id="rId75" Type="http://schemas.openxmlformats.org/officeDocument/2006/relationships/slideLayout" Target="../slideLayouts/slideLayout385.xml"/><Relationship Id="rId83" Type="http://schemas.openxmlformats.org/officeDocument/2006/relationships/slideLayout" Target="../slideLayouts/slideLayout393.xml"/><Relationship Id="rId88" Type="http://schemas.openxmlformats.org/officeDocument/2006/relationships/slideLayout" Target="../slideLayouts/slideLayout398.xml"/><Relationship Id="rId91" Type="http://schemas.openxmlformats.org/officeDocument/2006/relationships/slideLayout" Target="../slideLayouts/slideLayout401.xml"/><Relationship Id="rId96" Type="http://schemas.openxmlformats.org/officeDocument/2006/relationships/slideLayout" Target="../slideLayouts/slideLayout406.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5" Type="http://schemas.openxmlformats.org/officeDocument/2006/relationships/slideLayout" Target="../slideLayouts/slideLayout325.xml"/><Relationship Id="rId23" Type="http://schemas.openxmlformats.org/officeDocument/2006/relationships/slideLayout" Target="../slideLayouts/slideLayout333.xml"/><Relationship Id="rId28" Type="http://schemas.openxmlformats.org/officeDocument/2006/relationships/slideLayout" Target="../slideLayouts/slideLayout338.xml"/><Relationship Id="rId36" Type="http://schemas.openxmlformats.org/officeDocument/2006/relationships/slideLayout" Target="../slideLayouts/slideLayout346.xml"/><Relationship Id="rId49" Type="http://schemas.openxmlformats.org/officeDocument/2006/relationships/slideLayout" Target="../slideLayouts/slideLayout359.xml"/><Relationship Id="rId57" Type="http://schemas.openxmlformats.org/officeDocument/2006/relationships/slideLayout" Target="../slideLayouts/slideLayout367.xml"/><Relationship Id="rId10" Type="http://schemas.openxmlformats.org/officeDocument/2006/relationships/slideLayout" Target="../slideLayouts/slideLayout320.xml"/><Relationship Id="rId31" Type="http://schemas.openxmlformats.org/officeDocument/2006/relationships/slideLayout" Target="../slideLayouts/slideLayout341.xml"/><Relationship Id="rId44" Type="http://schemas.openxmlformats.org/officeDocument/2006/relationships/slideLayout" Target="../slideLayouts/slideLayout354.xml"/><Relationship Id="rId52" Type="http://schemas.openxmlformats.org/officeDocument/2006/relationships/slideLayout" Target="../slideLayouts/slideLayout362.xml"/><Relationship Id="rId60" Type="http://schemas.openxmlformats.org/officeDocument/2006/relationships/slideLayout" Target="../slideLayouts/slideLayout370.xml"/><Relationship Id="rId65" Type="http://schemas.openxmlformats.org/officeDocument/2006/relationships/slideLayout" Target="../slideLayouts/slideLayout375.xml"/><Relationship Id="rId73" Type="http://schemas.openxmlformats.org/officeDocument/2006/relationships/slideLayout" Target="../slideLayouts/slideLayout383.xml"/><Relationship Id="rId78" Type="http://schemas.openxmlformats.org/officeDocument/2006/relationships/slideLayout" Target="../slideLayouts/slideLayout388.xml"/><Relationship Id="rId81" Type="http://schemas.openxmlformats.org/officeDocument/2006/relationships/slideLayout" Target="../slideLayouts/slideLayout391.xml"/><Relationship Id="rId86" Type="http://schemas.openxmlformats.org/officeDocument/2006/relationships/slideLayout" Target="../slideLayouts/slideLayout396.xml"/><Relationship Id="rId94" Type="http://schemas.openxmlformats.org/officeDocument/2006/relationships/slideLayout" Target="../slideLayouts/slideLayout404.xml"/><Relationship Id="rId99" Type="http://schemas.openxmlformats.org/officeDocument/2006/relationships/slideLayout" Target="../slideLayouts/slideLayout409.xml"/><Relationship Id="rId4" Type="http://schemas.openxmlformats.org/officeDocument/2006/relationships/slideLayout" Target="../slideLayouts/slideLayout314.xml"/><Relationship Id="rId9" Type="http://schemas.openxmlformats.org/officeDocument/2006/relationships/slideLayout" Target="../slideLayouts/slideLayout319.xml"/><Relationship Id="rId13" Type="http://schemas.openxmlformats.org/officeDocument/2006/relationships/slideLayout" Target="../slideLayouts/slideLayout323.xml"/><Relationship Id="rId18" Type="http://schemas.openxmlformats.org/officeDocument/2006/relationships/slideLayout" Target="../slideLayouts/slideLayout328.xml"/><Relationship Id="rId39" Type="http://schemas.openxmlformats.org/officeDocument/2006/relationships/slideLayout" Target="../slideLayouts/slideLayout349.xml"/><Relationship Id="rId34" Type="http://schemas.openxmlformats.org/officeDocument/2006/relationships/slideLayout" Target="../slideLayouts/slideLayout344.xml"/><Relationship Id="rId50" Type="http://schemas.openxmlformats.org/officeDocument/2006/relationships/slideLayout" Target="../slideLayouts/slideLayout360.xml"/><Relationship Id="rId55" Type="http://schemas.openxmlformats.org/officeDocument/2006/relationships/slideLayout" Target="../slideLayouts/slideLayout365.xml"/><Relationship Id="rId76" Type="http://schemas.openxmlformats.org/officeDocument/2006/relationships/slideLayout" Target="../slideLayouts/slideLayout386.xml"/><Relationship Id="rId97" Type="http://schemas.openxmlformats.org/officeDocument/2006/relationships/slideLayout" Target="../slideLayouts/slideLayout407.xml"/><Relationship Id="rId7" Type="http://schemas.openxmlformats.org/officeDocument/2006/relationships/slideLayout" Target="../slideLayouts/slideLayout317.xml"/><Relationship Id="rId71" Type="http://schemas.openxmlformats.org/officeDocument/2006/relationships/slideLayout" Target="../slideLayouts/slideLayout381.xml"/><Relationship Id="rId92" Type="http://schemas.openxmlformats.org/officeDocument/2006/relationships/slideLayout" Target="../slideLayouts/slideLayout402.xml"/><Relationship Id="rId2" Type="http://schemas.openxmlformats.org/officeDocument/2006/relationships/slideLayout" Target="../slideLayouts/slideLayout312.xml"/><Relationship Id="rId29" Type="http://schemas.openxmlformats.org/officeDocument/2006/relationships/slideLayout" Target="../slideLayouts/slideLayout339.xml"/><Relationship Id="rId24" Type="http://schemas.openxmlformats.org/officeDocument/2006/relationships/slideLayout" Target="../slideLayouts/slideLayout334.xml"/><Relationship Id="rId40" Type="http://schemas.openxmlformats.org/officeDocument/2006/relationships/slideLayout" Target="../slideLayouts/slideLayout350.xml"/><Relationship Id="rId45" Type="http://schemas.openxmlformats.org/officeDocument/2006/relationships/slideLayout" Target="../slideLayouts/slideLayout355.xml"/><Relationship Id="rId66" Type="http://schemas.openxmlformats.org/officeDocument/2006/relationships/slideLayout" Target="../slideLayouts/slideLayout376.xml"/><Relationship Id="rId87" Type="http://schemas.openxmlformats.org/officeDocument/2006/relationships/slideLayout" Target="../slideLayouts/slideLayout397.xml"/><Relationship Id="rId61" Type="http://schemas.openxmlformats.org/officeDocument/2006/relationships/slideLayout" Target="../slideLayouts/slideLayout371.xml"/><Relationship Id="rId82" Type="http://schemas.openxmlformats.org/officeDocument/2006/relationships/slideLayout" Target="../slideLayouts/slideLayout392.xml"/><Relationship Id="rId19" Type="http://schemas.openxmlformats.org/officeDocument/2006/relationships/slideLayout" Target="../slideLayouts/slideLayout329.xml"/><Relationship Id="rId14" Type="http://schemas.openxmlformats.org/officeDocument/2006/relationships/slideLayout" Target="../slideLayouts/slideLayout324.xml"/><Relationship Id="rId30" Type="http://schemas.openxmlformats.org/officeDocument/2006/relationships/slideLayout" Target="../slideLayouts/slideLayout340.xml"/><Relationship Id="rId35" Type="http://schemas.openxmlformats.org/officeDocument/2006/relationships/slideLayout" Target="../slideLayouts/slideLayout345.xml"/><Relationship Id="rId56" Type="http://schemas.openxmlformats.org/officeDocument/2006/relationships/slideLayout" Target="../slideLayouts/slideLayout366.xml"/><Relationship Id="rId77" Type="http://schemas.openxmlformats.org/officeDocument/2006/relationships/slideLayout" Target="../slideLayouts/slideLayout387.xml"/><Relationship Id="rId100" Type="http://schemas.openxmlformats.org/officeDocument/2006/relationships/theme" Target="../theme/theme7.xml"/><Relationship Id="rId8" Type="http://schemas.openxmlformats.org/officeDocument/2006/relationships/slideLayout" Target="../slideLayouts/slideLayout318.xml"/><Relationship Id="rId51" Type="http://schemas.openxmlformats.org/officeDocument/2006/relationships/slideLayout" Target="../slideLayouts/slideLayout361.xml"/><Relationship Id="rId72" Type="http://schemas.openxmlformats.org/officeDocument/2006/relationships/slideLayout" Target="../slideLayouts/slideLayout382.xml"/><Relationship Id="rId93" Type="http://schemas.openxmlformats.org/officeDocument/2006/relationships/slideLayout" Target="../slideLayouts/slideLayout403.xml"/><Relationship Id="rId98" Type="http://schemas.openxmlformats.org/officeDocument/2006/relationships/slideLayout" Target="../slideLayouts/slideLayout4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939014"/>
            <a:ext cx="4956176" cy="246221"/>
          </a:xfrm>
          <a:prstGeom prst="rect">
            <a:avLst/>
          </a:prstGeom>
        </p:spPr>
        <p:txBody>
          <a:bodyPr vert="horz" lIns="0" tIns="0" rIns="0" bIns="0" rtlCol="0" anchor="b">
            <a:noAutofit/>
          </a:bodyPr>
          <a:lstStyle>
            <a:lvl1pPr algn="l">
              <a:defRPr sz="1600" b="0" i="0">
                <a:solidFill>
                  <a:schemeClr val="tx1"/>
                </a:solidFill>
                <a:latin typeface="IBM Plex Sans" panose="020B0503050203000203" pitchFamily="34" charset="0"/>
              </a:defRPr>
            </a:lvl1pPr>
          </a:lstStyle>
          <a:p>
            <a:r>
              <a:rPr lang="en-US" dirty="0"/>
              <a:t>IBM Security</a:t>
            </a:r>
          </a:p>
        </p:txBody>
      </p:sp>
    </p:spTree>
    <p:extLst>
      <p:ext uri="{BB962C8B-B14F-4D97-AF65-F5344CB8AC3E}">
        <p14:creationId xmlns:p14="http://schemas.microsoft.com/office/powerpoint/2010/main" val="3669031262"/>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04" r:id="rId3"/>
    <p:sldLayoutId id="2147483905" r:id="rId4"/>
    <p:sldLayoutId id="2147483901" r:id="rId5"/>
    <p:sldLayoutId id="2147483692" r:id="rId6"/>
    <p:sldLayoutId id="2147483906" r:id="rId7"/>
    <p:sldLayoutId id="2147483907" r:id="rId8"/>
    <p:sldLayoutId id="2147483910" r:id="rId9"/>
    <p:sldLayoutId id="2147484068" r:id="rId10"/>
    <p:sldLayoutId id="2147483908" r:id="rId11"/>
    <p:sldLayoutId id="2147483909" r:id="rId12"/>
    <p:sldLayoutId id="2147483912" r:id="rId13"/>
    <p:sldLayoutId id="2147483914" r:id="rId14"/>
    <p:sldLayoutId id="2147483915" r:id="rId15"/>
    <p:sldLayoutId id="2147483913" r:id="rId16"/>
    <p:sldLayoutId id="2147483917" r:id="rId17"/>
    <p:sldLayoutId id="2147483942" r:id="rId18"/>
    <p:sldLayoutId id="2147483919" r:id="rId19"/>
    <p:sldLayoutId id="2147483929" r:id="rId20"/>
    <p:sldLayoutId id="2147483920" r:id="rId21"/>
    <p:sldLayoutId id="2147483930" r:id="rId22"/>
    <p:sldLayoutId id="2147483928" r:id="rId23"/>
    <p:sldLayoutId id="2147483948" r:id="rId24"/>
    <p:sldLayoutId id="2147483927" r:id="rId25"/>
    <p:sldLayoutId id="2147483950" r:id="rId26"/>
    <p:sldLayoutId id="2147483921" r:id="rId27"/>
    <p:sldLayoutId id="2147483916" r:id="rId28"/>
    <p:sldLayoutId id="2147483922" r:id="rId29"/>
    <p:sldLayoutId id="2147483953" r:id="rId30"/>
    <p:sldLayoutId id="2147484023" r:id="rId31"/>
    <p:sldLayoutId id="2147484024" r:id="rId32"/>
    <p:sldLayoutId id="2147483956" r:id="rId33"/>
    <p:sldLayoutId id="2147483923" r:id="rId34"/>
    <p:sldLayoutId id="2147483980" r:id="rId35"/>
    <p:sldLayoutId id="2147483924" r:id="rId36"/>
    <p:sldLayoutId id="2147483926" r:id="rId37"/>
    <p:sldLayoutId id="2147483925" r:id="rId38"/>
    <p:sldLayoutId id="2147483959" r:id="rId39"/>
    <p:sldLayoutId id="2147483937" r:id="rId40"/>
    <p:sldLayoutId id="2147483932" r:id="rId41"/>
    <p:sldLayoutId id="2147483934" r:id="rId42"/>
    <p:sldLayoutId id="2147483935" r:id="rId43"/>
    <p:sldLayoutId id="2147483936" r:id="rId44"/>
    <p:sldLayoutId id="2147483938" r:id="rId45"/>
    <p:sldLayoutId id="2147483939" r:id="rId46"/>
    <p:sldLayoutId id="2147483940" r:id="rId47"/>
    <p:sldLayoutId id="2147483943" r:id="rId48"/>
    <p:sldLayoutId id="2147483960" r:id="rId49"/>
    <p:sldLayoutId id="2147483941" r:id="rId50"/>
    <p:sldLayoutId id="2147484305" r:id="rId51"/>
    <p:sldLayoutId id="2147484306" r:id="rId52"/>
    <p:sldLayoutId id="2147484308" r:id="rId53"/>
    <p:sldLayoutId id="2147484309" r:id="rId54"/>
    <p:sldLayoutId id="2147484312" r:id="rId55"/>
    <p:sldLayoutId id="2147484313" r:id="rId56"/>
  </p:sldLayoutIdLst>
  <p:transition spd="slow">
    <p:fade/>
  </p:transition>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939014"/>
            <a:ext cx="4956176" cy="246221"/>
          </a:xfrm>
          <a:prstGeom prst="rect">
            <a:avLst/>
          </a:prstGeom>
        </p:spPr>
        <p:txBody>
          <a:bodyPr vert="horz" lIns="0" tIns="0" rIns="0" bIns="0" rtlCol="0" anchor="b">
            <a:noAutofit/>
          </a:bodyPr>
          <a:lstStyle>
            <a:lvl1pPr algn="l">
              <a:defRPr sz="1600" b="0" i="0">
                <a:solidFill>
                  <a:schemeClr val="tx1"/>
                </a:solidFill>
                <a:latin typeface="IBM Plex Sans" panose="020B0503050203000203" pitchFamily="34" charset="0"/>
              </a:defRPr>
            </a:lvl1pPr>
          </a:lstStyle>
          <a:p>
            <a:r>
              <a:rPr lang="en-US" dirty="0"/>
              <a:t>IBM Security</a:t>
            </a:r>
          </a:p>
        </p:txBody>
      </p:sp>
    </p:spTree>
    <p:extLst>
      <p:ext uri="{BB962C8B-B14F-4D97-AF65-F5344CB8AC3E}">
        <p14:creationId xmlns:p14="http://schemas.microsoft.com/office/powerpoint/2010/main" val="1255067183"/>
      </p:ext>
    </p:extLst>
  </p:cSld>
  <p:clrMap bg1="dk1" tx1="lt1" bg2="dk2" tx2="lt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1" r:id="rId12"/>
    <p:sldLayoutId id="2147484082" r:id="rId13"/>
    <p:sldLayoutId id="2147484083" r:id="rId14"/>
    <p:sldLayoutId id="2147484084" r:id="rId15"/>
    <p:sldLayoutId id="2147484085" r:id="rId16"/>
    <p:sldLayoutId id="2147484086" r:id="rId17"/>
    <p:sldLayoutId id="2147484087" r:id="rId18"/>
    <p:sldLayoutId id="2147484088" r:id="rId19"/>
    <p:sldLayoutId id="2147484089" r:id="rId20"/>
    <p:sldLayoutId id="2147484090" r:id="rId21"/>
    <p:sldLayoutId id="2147484091" r:id="rId22"/>
    <p:sldLayoutId id="2147484092" r:id="rId23"/>
    <p:sldLayoutId id="2147484093" r:id="rId24"/>
    <p:sldLayoutId id="2147484094" r:id="rId25"/>
    <p:sldLayoutId id="2147484095" r:id="rId26"/>
    <p:sldLayoutId id="2147484096" r:id="rId27"/>
    <p:sldLayoutId id="2147484097" r:id="rId28"/>
    <p:sldLayoutId id="2147484098" r:id="rId29"/>
    <p:sldLayoutId id="2147484099" r:id="rId30"/>
    <p:sldLayoutId id="2147484100" r:id="rId31"/>
    <p:sldLayoutId id="2147484101" r:id="rId32"/>
    <p:sldLayoutId id="2147484102" r:id="rId33"/>
    <p:sldLayoutId id="2147484103" r:id="rId34"/>
    <p:sldLayoutId id="2147484104" r:id="rId35"/>
    <p:sldLayoutId id="2147484105" r:id="rId36"/>
    <p:sldLayoutId id="2147484106" r:id="rId37"/>
    <p:sldLayoutId id="2147484107" r:id="rId38"/>
    <p:sldLayoutId id="2147484108" r:id="rId39"/>
    <p:sldLayoutId id="2147484109" r:id="rId40"/>
    <p:sldLayoutId id="2147484110" r:id="rId41"/>
    <p:sldLayoutId id="2147484111" r:id="rId42"/>
    <p:sldLayoutId id="2147484112" r:id="rId43"/>
    <p:sldLayoutId id="2147484113" r:id="rId44"/>
    <p:sldLayoutId id="2147484114" r:id="rId45"/>
    <p:sldLayoutId id="2147484115" r:id="rId46"/>
    <p:sldLayoutId id="2147484116" r:id="rId47"/>
    <p:sldLayoutId id="2147484117" r:id="rId48"/>
    <p:sldLayoutId id="2147484118" r:id="rId49"/>
    <p:sldLayoutId id="2147484119" r:id="rId50"/>
    <p:sldLayoutId id="2147484120" r:id="rId51"/>
    <p:sldLayoutId id="2147484121" r:id="rId52"/>
    <p:sldLayoutId id="2147484122" r:id="rId53"/>
  </p:sldLayoutIdLst>
  <p:transition spd="slow">
    <p:fade/>
  </p:transition>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857" y="12801601"/>
            <a:ext cx="10974055" cy="444499"/>
          </a:xfrm>
          <a:prstGeom prst="rect">
            <a:avLst/>
          </a:prstGeom>
        </p:spPr>
        <p:txBody>
          <a:bodyPr vert="horz" lIns="0" tIns="0" rIns="0" bIns="0" rtlCol="0" anchor="ctr"/>
          <a:lstStyle>
            <a:lvl1pPr marL="0" marR="0" indent="0" algn="l" defTabSz="1829335" rtl="0" eaLnBrk="1" fontAlgn="auto" latinLnBrk="0" hangingPunct="1">
              <a:lnSpc>
                <a:spcPct val="100000"/>
              </a:lnSpc>
              <a:spcBef>
                <a:spcPts val="0"/>
              </a:spcBef>
              <a:spcAft>
                <a:spcPts val="0"/>
              </a:spcAft>
              <a:buClrTx/>
              <a:buSzTx/>
              <a:buFontTx/>
              <a:buNone/>
              <a:tabLst/>
              <a:defRPr sz="1600" b="0" i="0">
                <a:solidFill>
                  <a:schemeClr val="tx1"/>
                </a:solidFill>
                <a:latin typeface="IBM Plex Sans" panose="020B0503050203000203" pitchFamily="34" charset="0"/>
              </a:defRPr>
            </a:lvl1pPr>
          </a:lstStyle>
          <a:p>
            <a:r>
              <a:rPr lang="en-US"/>
              <a:t>IBM Security</a:t>
            </a:r>
            <a:endParaRPr lang="en-US" dirty="0"/>
          </a:p>
        </p:txBody>
      </p:sp>
      <p:sp>
        <p:nvSpPr>
          <p:cNvPr id="8" name="Slide Number Placeholder"/>
          <p:cNvSpPr>
            <a:spLocks noGrp="1"/>
          </p:cNvSpPr>
          <p:nvPr>
            <p:ph type="sldNum" sz="quarter" idx="4"/>
          </p:nvPr>
        </p:nvSpPr>
        <p:spPr>
          <a:xfrm>
            <a:off x="18900063" y="12801601"/>
            <a:ext cx="4877254" cy="444499"/>
          </a:xfrm>
          <a:prstGeom prst="rect">
            <a:avLst/>
          </a:prstGeom>
        </p:spPr>
        <p:txBody>
          <a:bodyPr vert="horz" lIns="0" tIns="0" rIns="0" bIns="0" rtlCol="0" anchor="ctr"/>
          <a:lstStyle>
            <a:lvl1pPr algn="r">
              <a:defRPr sz="1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5202620"/>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 id="2147484137" r:id="rId14"/>
    <p:sldLayoutId id="2147484138" r:id="rId15"/>
    <p:sldLayoutId id="2147484139" r:id="rId16"/>
    <p:sldLayoutId id="2147484140" r:id="rId17"/>
    <p:sldLayoutId id="2147484141" r:id="rId18"/>
    <p:sldLayoutId id="2147484142" r:id="rId19"/>
    <p:sldLayoutId id="2147484143" r:id="rId20"/>
    <p:sldLayoutId id="2147484144" r:id="rId21"/>
    <p:sldLayoutId id="2147484145" r:id="rId22"/>
    <p:sldLayoutId id="2147484146" r:id="rId23"/>
    <p:sldLayoutId id="2147484147" r:id="rId24"/>
    <p:sldLayoutId id="2147484148" r:id="rId25"/>
    <p:sldLayoutId id="2147484149" r:id="rId26"/>
    <p:sldLayoutId id="2147484150" r:id="rId27"/>
    <p:sldLayoutId id="2147484151" r:id="rId28"/>
    <p:sldLayoutId id="2147484152" r:id="rId29"/>
    <p:sldLayoutId id="2147484153" r:id="rId30"/>
    <p:sldLayoutId id="2147484154" r:id="rId31"/>
    <p:sldLayoutId id="2147484155" r:id="rId32"/>
    <p:sldLayoutId id="2147484156" r:id="rId33"/>
    <p:sldLayoutId id="2147484157" r:id="rId34"/>
    <p:sldLayoutId id="2147484158" r:id="rId35"/>
    <p:sldLayoutId id="2147484159" r:id="rId36"/>
    <p:sldLayoutId id="2147484160" r:id="rId37"/>
    <p:sldLayoutId id="2147484161" r:id="rId38"/>
    <p:sldLayoutId id="2147484162" r:id="rId39"/>
    <p:sldLayoutId id="2147484163" r:id="rId40"/>
    <p:sldLayoutId id="2147484164" r:id="rId41"/>
    <p:sldLayoutId id="2147484165" r:id="rId42"/>
  </p:sldLayoutIdLst>
  <p:hf hdr="0" dt="0"/>
  <p:txStyles>
    <p:titleStyle>
      <a:lvl1pPr algn="l" rtl="0" eaLnBrk="1" fontAlgn="base" hangingPunct="1">
        <a:lnSpc>
          <a:spcPct val="90000"/>
        </a:lnSpc>
        <a:spcBef>
          <a:spcPct val="0"/>
        </a:spcBef>
        <a:spcAft>
          <a:spcPct val="0"/>
        </a:spcAft>
        <a:defRPr sz="6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Light" pitchFamily="34" charset="0"/>
        </a:defRPr>
      </a:lvl2pPr>
      <a:lvl3pPr algn="l" rtl="0" eaLnBrk="1" fontAlgn="base" hangingPunct="1">
        <a:lnSpc>
          <a:spcPct val="90000"/>
        </a:lnSpc>
        <a:spcBef>
          <a:spcPct val="0"/>
        </a:spcBef>
        <a:spcAft>
          <a:spcPct val="0"/>
        </a:spcAft>
        <a:defRPr sz="5920">
          <a:solidFill>
            <a:srgbClr val="191919"/>
          </a:solidFill>
          <a:latin typeface="IBM Plex Sans Light" pitchFamily="34" charset="0"/>
        </a:defRPr>
      </a:lvl3pPr>
      <a:lvl4pPr algn="l" rtl="0" eaLnBrk="1" fontAlgn="base" hangingPunct="1">
        <a:lnSpc>
          <a:spcPct val="90000"/>
        </a:lnSpc>
        <a:spcBef>
          <a:spcPct val="0"/>
        </a:spcBef>
        <a:spcAft>
          <a:spcPct val="0"/>
        </a:spcAft>
        <a:defRPr sz="5920">
          <a:solidFill>
            <a:srgbClr val="191919"/>
          </a:solidFill>
          <a:latin typeface="IBM Plex Sans Light" pitchFamily="34" charset="0"/>
        </a:defRPr>
      </a:lvl4pPr>
      <a:lvl5pPr algn="l" rtl="0" eaLnBrk="1" fontAlgn="base" hangingPunct="1">
        <a:lnSpc>
          <a:spcPct val="90000"/>
        </a:lnSpc>
        <a:spcBef>
          <a:spcPct val="0"/>
        </a:spcBef>
        <a:spcAft>
          <a:spcPct val="0"/>
        </a:spcAft>
        <a:defRPr sz="5920">
          <a:solidFill>
            <a:srgbClr val="191919"/>
          </a:solidFill>
          <a:latin typeface="IBM Plex Sans Light" pitchFamily="34" charset="0"/>
        </a:defRPr>
      </a:lvl5pPr>
      <a:lvl6pPr marL="966860" algn="l" rtl="0" eaLnBrk="1" fontAlgn="base" hangingPunct="1">
        <a:lnSpc>
          <a:spcPct val="90000"/>
        </a:lnSpc>
        <a:spcBef>
          <a:spcPct val="0"/>
        </a:spcBef>
        <a:spcAft>
          <a:spcPct val="0"/>
        </a:spcAft>
        <a:defRPr sz="5920">
          <a:solidFill>
            <a:srgbClr val="191919"/>
          </a:solidFill>
          <a:latin typeface="IBM Plex Sans Light" pitchFamily="34" charset="0"/>
        </a:defRPr>
      </a:lvl6pPr>
      <a:lvl7pPr marL="1933728" algn="l" rtl="0" eaLnBrk="1" fontAlgn="base" hangingPunct="1">
        <a:lnSpc>
          <a:spcPct val="90000"/>
        </a:lnSpc>
        <a:spcBef>
          <a:spcPct val="0"/>
        </a:spcBef>
        <a:spcAft>
          <a:spcPct val="0"/>
        </a:spcAft>
        <a:defRPr sz="5920">
          <a:solidFill>
            <a:srgbClr val="191919"/>
          </a:solidFill>
          <a:latin typeface="IBM Plex Sans Light" pitchFamily="34" charset="0"/>
        </a:defRPr>
      </a:lvl7pPr>
      <a:lvl8pPr marL="2900588" algn="l" rtl="0" eaLnBrk="1" fontAlgn="base" hangingPunct="1">
        <a:lnSpc>
          <a:spcPct val="90000"/>
        </a:lnSpc>
        <a:spcBef>
          <a:spcPct val="0"/>
        </a:spcBef>
        <a:spcAft>
          <a:spcPct val="0"/>
        </a:spcAft>
        <a:defRPr sz="5920">
          <a:solidFill>
            <a:srgbClr val="191919"/>
          </a:solidFill>
          <a:latin typeface="IBM Plex Sans Light" pitchFamily="34" charset="0"/>
        </a:defRPr>
      </a:lvl8pPr>
      <a:lvl9pPr marL="3867451" algn="l" rtl="0" eaLnBrk="1" fontAlgn="base" hangingPunct="1">
        <a:lnSpc>
          <a:spcPct val="90000"/>
        </a:lnSpc>
        <a:spcBef>
          <a:spcPct val="0"/>
        </a:spcBef>
        <a:spcAft>
          <a:spcPct val="0"/>
        </a:spcAft>
        <a:defRPr sz="5920">
          <a:solidFill>
            <a:srgbClr val="191919"/>
          </a:solidFill>
          <a:latin typeface="IBM Plex Sans Light" pitchFamily="34" charset="0"/>
        </a:defRPr>
      </a:lvl9pPr>
    </p:titleStyle>
    <p:body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3733"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p:bodyStyle>
    <p:otherStyle>
      <a:defPPr>
        <a:defRPr lang="en-US"/>
      </a:defPPr>
      <a:lvl1pPr marL="0" algn="l" defTabSz="1933728" rtl="0" eaLnBrk="1" latinLnBrk="0" hangingPunct="1">
        <a:defRPr sz="3808" kern="1200">
          <a:solidFill>
            <a:schemeClr val="tx1"/>
          </a:solidFill>
          <a:latin typeface="+mn-lt"/>
          <a:ea typeface="+mn-ea"/>
          <a:cs typeface="+mn-cs"/>
        </a:defRPr>
      </a:lvl1pPr>
      <a:lvl2pPr marL="966860" algn="l" defTabSz="1933728" rtl="0" eaLnBrk="1" latinLnBrk="0" hangingPunct="1">
        <a:defRPr sz="3808" kern="1200">
          <a:solidFill>
            <a:schemeClr val="tx1"/>
          </a:solidFill>
          <a:latin typeface="+mn-lt"/>
          <a:ea typeface="+mn-ea"/>
          <a:cs typeface="+mn-cs"/>
        </a:defRPr>
      </a:lvl2pPr>
      <a:lvl3pPr marL="1933728" algn="l" defTabSz="1933728" rtl="0" eaLnBrk="1" latinLnBrk="0" hangingPunct="1">
        <a:defRPr sz="3808" kern="1200">
          <a:solidFill>
            <a:schemeClr val="tx1"/>
          </a:solidFill>
          <a:latin typeface="+mn-lt"/>
          <a:ea typeface="+mn-ea"/>
          <a:cs typeface="+mn-cs"/>
        </a:defRPr>
      </a:lvl3pPr>
      <a:lvl4pPr marL="2900588" algn="l" defTabSz="1933728" rtl="0" eaLnBrk="1" latinLnBrk="0" hangingPunct="1">
        <a:defRPr sz="3808" kern="1200">
          <a:solidFill>
            <a:schemeClr val="tx1"/>
          </a:solidFill>
          <a:latin typeface="+mn-lt"/>
          <a:ea typeface="+mn-ea"/>
          <a:cs typeface="+mn-cs"/>
        </a:defRPr>
      </a:lvl4pPr>
      <a:lvl5pPr marL="3867451" algn="l" defTabSz="1933728" rtl="0" eaLnBrk="1" latinLnBrk="0" hangingPunct="1">
        <a:defRPr sz="3808" kern="1200">
          <a:solidFill>
            <a:schemeClr val="tx1"/>
          </a:solidFill>
          <a:latin typeface="+mn-lt"/>
          <a:ea typeface="+mn-ea"/>
          <a:cs typeface="+mn-cs"/>
        </a:defRPr>
      </a:lvl5pPr>
      <a:lvl6pPr marL="4834316" algn="l" defTabSz="1933728" rtl="0" eaLnBrk="1" latinLnBrk="0" hangingPunct="1">
        <a:defRPr sz="3808" kern="1200">
          <a:solidFill>
            <a:schemeClr val="tx1"/>
          </a:solidFill>
          <a:latin typeface="+mn-lt"/>
          <a:ea typeface="+mn-ea"/>
          <a:cs typeface="+mn-cs"/>
        </a:defRPr>
      </a:lvl6pPr>
      <a:lvl7pPr marL="5801177" algn="l" defTabSz="1933728" rtl="0" eaLnBrk="1" latinLnBrk="0" hangingPunct="1">
        <a:defRPr sz="3808" kern="1200">
          <a:solidFill>
            <a:schemeClr val="tx1"/>
          </a:solidFill>
          <a:latin typeface="+mn-lt"/>
          <a:ea typeface="+mn-ea"/>
          <a:cs typeface="+mn-cs"/>
        </a:defRPr>
      </a:lvl7pPr>
      <a:lvl8pPr marL="6768039" algn="l" defTabSz="1933728" rtl="0" eaLnBrk="1" latinLnBrk="0" hangingPunct="1">
        <a:defRPr sz="3808" kern="1200">
          <a:solidFill>
            <a:schemeClr val="tx1"/>
          </a:solidFill>
          <a:latin typeface="+mn-lt"/>
          <a:ea typeface="+mn-ea"/>
          <a:cs typeface="+mn-cs"/>
        </a:defRPr>
      </a:lvl8pPr>
      <a:lvl9pPr marL="7734902" algn="l" defTabSz="1933728"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905" y="536448"/>
            <a:ext cx="11047390" cy="1207685"/>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09678" y="3438145"/>
            <a:ext cx="10998613" cy="854658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23509612" y="12866874"/>
            <a:ext cx="267702" cy="246221"/>
          </a:xfrm>
          <a:prstGeom prst="rect">
            <a:avLst/>
          </a:prstGeom>
        </p:spPr>
        <p:txBody>
          <a:bodyPr vert="horz" wrap="none" lIns="0" tIns="0" rIns="0" bIns="0" rtlCol="0" anchor="ctr" anchorCtr="0">
            <a:spAutoFit/>
          </a:bodyPr>
          <a:lstStyle>
            <a:lvl1pPr algn="r">
              <a:defRPr sz="1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292652"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609677" y="12869253"/>
            <a:ext cx="5111924" cy="243840"/>
          </a:xfrm>
          <a:prstGeom prst="rect">
            <a:avLst/>
          </a:prstGeom>
        </p:spPr>
        <p:txBody>
          <a:bodyPr vert="horz" wrap="none" lIns="0" tIns="0" rIns="0" bIns="0" rtlCol="0" anchor="ctr" anchorCtr="0">
            <a:noAutofit/>
          </a:bodyPr>
          <a:lstStyle>
            <a:lvl1pPr>
              <a:defRPr lang="en-US" sz="1600" b="0" i="0">
                <a:solidFill>
                  <a:srgbClr val="868D95"/>
                </a:solidFill>
                <a:latin typeface="IBM Plex Sans Light" panose="020B0403050203000203" pitchFamily="34" charset="77"/>
              </a:defRPr>
            </a:lvl1pPr>
          </a:lstStyle>
          <a:p>
            <a:r>
              <a:rPr lang="en-US"/>
              <a:t>IBM Security</a:t>
            </a:r>
            <a:endParaRPr lang="en-US" dirty="0"/>
          </a:p>
        </p:txBody>
      </p:sp>
    </p:spTree>
    <p:extLst>
      <p:ext uri="{BB962C8B-B14F-4D97-AF65-F5344CB8AC3E}">
        <p14:creationId xmlns:p14="http://schemas.microsoft.com/office/powerpoint/2010/main" val="3857226613"/>
      </p:ext>
    </p:extLst>
  </p:cSld>
  <p:clrMap bg1="dk1" tx1="lt1" bg2="dk2" tx2="lt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 id="2147484228" r:id="rId27"/>
    <p:sldLayoutId id="2147484229" r:id="rId28"/>
    <p:sldLayoutId id="2147484230" r:id="rId29"/>
    <p:sldLayoutId id="2147484231" r:id="rId30"/>
    <p:sldLayoutId id="2147484232" r:id="rId31"/>
    <p:sldLayoutId id="2147484233" r:id="rId32"/>
    <p:sldLayoutId id="2147484234" r:id="rId33"/>
    <p:sldLayoutId id="2147484235" r:id="rId34"/>
    <p:sldLayoutId id="2147484236" r:id="rId35"/>
    <p:sldLayoutId id="2147484237" r:id="rId36"/>
    <p:sldLayoutId id="2147484238" r:id="rId37"/>
    <p:sldLayoutId id="2147484239" r:id="rId38"/>
    <p:sldLayoutId id="2147484240" r:id="rId39"/>
    <p:sldLayoutId id="2147484241" r:id="rId40"/>
    <p:sldLayoutId id="2147484242" r:id="rId41"/>
    <p:sldLayoutId id="2147484243" r:id="rId42"/>
    <p:sldLayoutId id="2147484244" r:id="rId43"/>
    <p:sldLayoutId id="2147484245" r:id="rId44"/>
    <p:sldLayoutId id="2147484246" r:id="rId45"/>
    <p:sldLayoutId id="2147484247" r:id="rId46"/>
    <p:sldLayoutId id="2147484248" r:id="rId47"/>
    <p:sldLayoutId id="2147484249" r:id="rId48"/>
    <p:sldLayoutId id="2147484250" r:id="rId49"/>
    <p:sldLayoutId id="2147484251" r:id="rId50"/>
    <p:sldLayoutId id="2147484252" r:id="rId51"/>
    <p:sldLayoutId id="2147484253" r:id="rId52"/>
    <p:sldLayoutId id="2147484254" r:id="rId53"/>
  </p:sldLayoutIdLst>
  <p:hf hdr="0" dt="0"/>
  <p:txStyles>
    <p:titleStyle>
      <a:lvl1pPr algn="l" rtl="0" eaLnBrk="1" fontAlgn="base" hangingPunct="1">
        <a:lnSpc>
          <a:spcPct val="90000"/>
        </a:lnSpc>
        <a:spcBef>
          <a:spcPct val="0"/>
        </a:spcBef>
        <a:spcAft>
          <a:spcPct val="0"/>
        </a:spcAft>
        <a:defRPr sz="6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49"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704"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551"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403"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3200"/>
        </a:spcBef>
        <a:spcAft>
          <a:spcPct val="0"/>
        </a:spcAft>
        <a:buClr>
          <a:srgbClr val="6D6E70"/>
        </a:buClr>
        <a:buSzPct val="90000"/>
        <a:buFont typeface="Wingdings" pitchFamily="2" charset="2"/>
        <a:buNone/>
        <a:defRPr sz="3733">
          <a:solidFill>
            <a:schemeClr val="bg1"/>
          </a:solidFill>
          <a:latin typeface="IBM Plex Sans" charset="0"/>
          <a:ea typeface="IBM Plex Sans" charset="0"/>
          <a:cs typeface="IBM Plex Sans" charset="0"/>
        </a:defRPr>
      </a:lvl1pPr>
      <a:lvl2pPr marL="457206" indent="-457206" algn="l" rtl="0" eaLnBrk="1" fontAlgn="base" hangingPunct="1">
        <a:lnSpc>
          <a:spcPct val="100000"/>
        </a:lnSpc>
        <a:spcBef>
          <a:spcPts val="3200"/>
        </a:spcBef>
        <a:spcAft>
          <a:spcPct val="0"/>
        </a:spcAft>
        <a:buClr>
          <a:schemeClr val="bg1"/>
        </a:buClr>
        <a:buSzPct val="100000"/>
        <a:buFont typeface="Arial" panose="020B0604020202020204" pitchFamily="34" charset="0"/>
        <a:buChar char="•"/>
        <a:tabLst/>
        <a:defRPr sz="3733">
          <a:solidFill>
            <a:schemeClr val="bg1"/>
          </a:solidFill>
          <a:latin typeface="IBM Plex Sans" charset="0"/>
          <a:ea typeface="IBM Plex Sans" charset="0"/>
          <a:cs typeface="IBM Plex Sans" charset="0"/>
        </a:defRPr>
      </a:lvl2pPr>
      <a:lvl3pPr marL="914411" indent="-376773" algn="l" rtl="0" eaLnBrk="1" fontAlgn="base" hangingPunct="1">
        <a:lnSpc>
          <a:spcPct val="100000"/>
        </a:lnSpc>
        <a:spcBef>
          <a:spcPts val="3200"/>
        </a:spcBef>
        <a:spcAft>
          <a:spcPct val="0"/>
        </a:spcAft>
        <a:buClr>
          <a:schemeClr val="bg1"/>
        </a:buClr>
        <a:buSzPct val="100000"/>
        <a:buFont typeface="System Font Regular"/>
        <a:buChar char="–"/>
        <a:tabLst/>
        <a:defRPr sz="3733">
          <a:solidFill>
            <a:schemeClr val="bg1"/>
          </a:solidFill>
          <a:latin typeface="IBM Plex Sans" charset="0"/>
          <a:ea typeface="IBM Plex Sans" charset="0"/>
          <a:cs typeface="IBM Plex Sans" charset="0"/>
        </a:defRPr>
      </a:lvl3pPr>
      <a:lvl4pPr marL="1676421" indent="-516473" algn="l" rtl="0" eaLnBrk="1" fontAlgn="base" hangingPunct="1">
        <a:lnSpc>
          <a:spcPct val="100000"/>
        </a:lnSpc>
        <a:spcBef>
          <a:spcPts val="3200"/>
        </a:spcBef>
        <a:spcAft>
          <a:spcPct val="0"/>
        </a:spcAft>
        <a:buClr>
          <a:schemeClr val="bg1"/>
        </a:buClr>
        <a:buSzPct val="100000"/>
        <a:buFont typeface="System Font Regular"/>
        <a:buChar char="»"/>
        <a:tabLst/>
        <a:defRPr sz="3733" baseline="0">
          <a:solidFill>
            <a:schemeClr val="bg1"/>
          </a:solidFill>
          <a:latin typeface="IBM Plex Sans" charset="0"/>
          <a:ea typeface="IBM Plex Sans" charset="0"/>
          <a:cs typeface="IBM Plex Sans" charset="0"/>
        </a:defRPr>
      </a:lvl4pPr>
      <a:lvl5pPr marL="2142093" indent="-457206" algn="l" rtl="0" eaLnBrk="1" fontAlgn="base" hangingPunct="1">
        <a:lnSpc>
          <a:spcPct val="100000"/>
        </a:lnSpc>
        <a:spcBef>
          <a:spcPts val="3200"/>
        </a:spcBef>
        <a:spcAft>
          <a:spcPct val="0"/>
        </a:spcAft>
        <a:buClr>
          <a:schemeClr val="bg1"/>
        </a:buClr>
        <a:buFont typeface="System Font Regular"/>
        <a:buChar char="–"/>
        <a:tabLst/>
        <a:defRPr sz="3733">
          <a:solidFill>
            <a:schemeClr val="bg1"/>
          </a:solidFill>
          <a:latin typeface="IBM Plex Sans" charset="0"/>
          <a:ea typeface="IBM Plex Sans" charset="0"/>
          <a:cs typeface="IBM Plex Sans" charset="0"/>
        </a:defRPr>
      </a:lvl5pPr>
      <a:lvl6pPr marL="4223255" indent="-345786" algn="l" rtl="0" eaLnBrk="1" fontAlgn="base" hangingPunct="1">
        <a:spcBef>
          <a:spcPct val="20000"/>
        </a:spcBef>
        <a:spcAft>
          <a:spcPct val="0"/>
        </a:spcAft>
        <a:buClr>
          <a:schemeClr val="bg1"/>
        </a:buClr>
        <a:buChar char="»"/>
        <a:defRPr sz="3384">
          <a:solidFill>
            <a:schemeClr val="bg1"/>
          </a:solidFill>
          <a:latin typeface="Arial" charset="0"/>
        </a:defRPr>
      </a:lvl6pPr>
      <a:lvl7pPr marL="5190108" indent="-345786" algn="l" rtl="0" eaLnBrk="1" fontAlgn="base" hangingPunct="1">
        <a:spcBef>
          <a:spcPct val="20000"/>
        </a:spcBef>
        <a:spcAft>
          <a:spcPct val="0"/>
        </a:spcAft>
        <a:buClr>
          <a:schemeClr val="bg1"/>
        </a:buClr>
        <a:buChar char="»"/>
        <a:defRPr sz="3384">
          <a:solidFill>
            <a:schemeClr val="bg1"/>
          </a:solidFill>
          <a:latin typeface="Arial" charset="0"/>
        </a:defRPr>
      </a:lvl7pPr>
      <a:lvl8pPr marL="6156960" indent="-345786" algn="l" rtl="0" eaLnBrk="1" fontAlgn="base" hangingPunct="1">
        <a:spcBef>
          <a:spcPct val="20000"/>
        </a:spcBef>
        <a:spcAft>
          <a:spcPct val="0"/>
        </a:spcAft>
        <a:buClr>
          <a:schemeClr val="bg1"/>
        </a:buClr>
        <a:buChar char="»"/>
        <a:defRPr sz="3384">
          <a:solidFill>
            <a:schemeClr val="bg1"/>
          </a:solidFill>
          <a:latin typeface="Arial" charset="0"/>
        </a:defRPr>
      </a:lvl8pPr>
      <a:lvl9pPr marL="7123812" indent="-345786"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704" rtl="0" eaLnBrk="1" latinLnBrk="0" hangingPunct="1">
        <a:defRPr sz="3808" kern="1200">
          <a:solidFill>
            <a:schemeClr val="tx1"/>
          </a:solidFill>
          <a:latin typeface="+mn-lt"/>
          <a:ea typeface="+mn-ea"/>
          <a:cs typeface="+mn-cs"/>
        </a:defRPr>
      </a:lvl1pPr>
      <a:lvl2pPr marL="966849" algn="l" defTabSz="1933704" rtl="0" eaLnBrk="1" latinLnBrk="0" hangingPunct="1">
        <a:defRPr sz="3808" kern="1200">
          <a:solidFill>
            <a:schemeClr val="tx1"/>
          </a:solidFill>
          <a:latin typeface="+mn-lt"/>
          <a:ea typeface="+mn-ea"/>
          <a:cs typeface="+mn-cs"/>
        </a:defRPr>
      </a:lvl2pPr>
      <a:lvl3pPr marL="1933704" algn="l" defTabSz="1933704" rtl="0" eaLnBrk="1" latinLnBrk="0" hangingPunct="1">
        <a:defRPr sz="3808" kern="1200">
          <a:solidFill>
            <a:schemeClr val="tx1"/>
          </a:solidFill>
          <a:latin typeface="+mn-lt"/>
          <a:ea typeface="+mn-ea"/>
          <a:cs typeface="+mn-cs"/>
        </a:defRPr>
      </a:lvl3pPr>
      <a:lvl4pPr marL="2900551" algn="l" defTabSz="1933704" rtl="0" eaLnBrk="1" latinLnBrk="0" hangingPunct="1">
        <a:defRPr sz="3808" kern="1200">
          <a:solidFill>
            <a:schemeClr val="tx1"/>
          </a:solidFill>
          <a:latin typeface="+mn-lt"/>
          <a:ea typeface="+mn-ea"/>
          <a:cs typeface="+mn-cs"/>
        </a:defRPr>
      </a:lvl4pPr>
      <a:lvl5pPr marL="3867403" algn="l" defTabSz="1933704" rtl="0" eaLnBrk="1" latinLnBrk="0" hangingPunct="1">
        <a:defRPr sz="3808" kern="1200">
          <a:solidFill>
            <a:schemeClr val="tx1"/>
          </a:solidFill>
          <a:latin typeface="+mn-lt"/>
          <a:ea typeface="+mn-ea"/>
          <a:cs typeface="+mn-cs"/>
        </a:defRPr>
      </a:lvl5pPr>
      <a:lvl6pPr marL="4834255" algn="l" defTabSz="1933704" rtl="0" eaLnBrk="1" latinLnBrk="0" hangingPunct="1">
        <a:defRPr sz="3808" kern="1200">
          <a:solidFill>
            <a:schemeClr val="tx1"/>
          </a:solidFill>
          <a:latin typeface="+mn-lt"/>
          <a:ea typeface="+mn-ea"/>
          <a:cs typeface="+mn-cs"/>
        </a:defRPr>
      </a:lvl6pPr>
      <a:lvl7pPr marL="5801105" algn="l" defTabSz="1933704" rtl="0" eaLnBrk="1" latinLnBrk="0" hangingPunct="1">
        <a:defRPr sz="3808" kern="1200">
          <a:solidFill>
            <a:schemeClr val="tx1"/>
          </a:solidFill>
          <a:latin typeface="+mn-lt"/>
          <a:ea typeface="+mn-ea"/>
          <a:cs typeface="+mn-cs"/>
        </a:defRPr>
      </a:lvl7pPr>
      <a:lvl8pPr marL="6767954" algn="l" defTabSz="1933704" rtl="0" eaLnBrk="1" latinLnBrk="0" hangingPunct="1">
        <a:defRPr sz="3808" kern="1200">
          <a:solidFill>
            <a:schemeClr val="tx1"/>
          </a:solidFill>
          <a:latin typeface="+mn-lt"/>
          <a:ea typeface="+mn-ea"/>
          <a:cs typeface="+mn-cs"/>
        </a:defRPr>
      </a:lvl8pPr>
      <a:lvl9pPr marL="7734806" algn="l" defTabSz="1933704"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468350" y="450209"/>
            <a:ext cx="11191769" cy="11171443"/>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03262" y="438197"/>
            <a:ext cx="11146123" cy="1118341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marL="1676421" marR="0" lvl="3" indent="-516473" algn="l" defTabSz="2438430" rtl="0" eaLnBrk="1" fontAlgn="base" latinLnBrk="0" hangingPunct="1">
              <a:lnSpc>
                <a:spcPct val="100000"/>
              </a:lnSpc>
              <a:spcBef>
                <a:spcPts val="2933"/>
              </a:spcBef>
              <a:spcAft>
                <a:spcPct val="0"/>
              </a:spcAft>
              <a:buClr>
                <a:schemeClr val="bg1"/>
              </a:buClr>
              <a:buSzPct val="100000"/>
              <a:buFont typeface=".AppleSystemUIFont" charset="-120"/>
              <a:buChar char="–"/>
              <a:tabLst/>
              <a:defRPr/>
            </a:pPr>
            <a:r>
              <a:rPr kumimoji="0" lang="en-US" sz="3733" b="0" i="0" u="none" strike="noStrike" kern="0" cap="none" spc="0" normalizeH="0" baseline="0" noProof="0" dirty="0">
                <a:ln>
                  <a:noFill/>
                </a:ln>
                <a:solidFill>
                  <a:srgbClr val="FFFFFF"/>
                </a:solidFill>
                <a:effectLst/>
                <a:uLnTx/>
                <a:uFillTx/>
                <a:latin typeface="IBM Plex Sans" charset="0"/>
              </a:rPr>
              <a:t>Fifth level</a:t>
            </a:r>
          </a:p>
          <a:p>
            <a:pPr lvl="4"/>
            <a:r>
              <a:rPr lang="en-US" dirty="0"/>
              <a:t>Fifth level</a:t>
            </a:r>
          </a:p>
        </p:txBody>
      </p:sp>
      <p:sp>
        <p:nvSpPr>
          <p:cNvPr id="7" name="Footer Placeholder 6"/>
          <p:cNvSpPr>
            <a:spLocks noGrp="1"/>
          </p:cNvSpPr>
          <p:nvPr>
            <p:ph type="ftr" sz="quarter" idx="3"/>
          </p:nvPr>
        </p:nvSpPr>
        <p:spPr>
          <a:xfrm>
            <a:off x="541326" y="12899852"/>
            <a:ext cx="11085934" cy="444499"/>
          </a:xfrm>
          <a:prstGeom prst="rect">
            <a:avLst/>
          </a:prstGeom>
        </p:spPr>
        <p:txBody>
          <a:bodyPr vert="horz" lIns="0" tIns="0" rIns="0" bIns="0" rtlCol="0" anchor="ctr"/>
          <a:lstStyle>
            <a:lvl1pPr marL="0" marR="0" indent="0" algn="l" defTabSz="1829311" rtl="0" eaLnBrk="1" fontAlgn="auto" latinLnBrk="0" hangingPunct="1">
              <a:lnSpc>
                <a:spcPct val="100000"/>
              </a:lnSpc>
              <a:spcBef>
                <a:spcPts val="0"/>
              </a:spcBef>
              <a:spcAft>
                <a:spcPts val="0"/>
              </a:spcAft>
              <a:buClrTx/>
              <a:buSzTx/>
              <a:buFontTx/>
              <a:buNone/>
              <a:tabLst/>
              <a:defRPr sz="1600">
                <a:solidFill>
                  <a:srgbClr val="868D95"/>
                </a:solidFill>
              </a:defRPr>
            </a:lvl1pPr>
          </a:lstStyle>
          <a:p>
            <a:r>
              <a:rPr lang="en-US"/>
              <a:t>IBM Security</a:t>
            </a:r>
            <a:endParaRPr lang="en-US" dirty="0"/>
          </a:p>
        </p:txBody>
      </p:sp>
      <p:sp>
        <p:nvSpPr>
          <p:cNvPr id="8" name="Slide Number Placeholder 7"/>
          <p:cNvSpPr>
            <a:spLocks noGrp="1"/>
          </p:cNvSpPr>
          <p:nvPr>
            <p:ph type="sldNum" sz="quarter" idx="4"/>
          </p:nvPr>
        </p:nvSpPr>
        <p:spPr>
          <a:xfrm>
            <a:off x="22260803" y="12899852"/>
            <a:ext cx="1588583" cy="444499"/>
          </a:xfrm>
          <a:prstGeom prst="rect">
            <a:avLst/>
          </a:prstGeom>
        </p:spPr>
        <p:txBody>
          <a:bodyPr vert="horz" lIns="0" tIns="0" rIns="0" bIns="0" rtlCol="0" anchor="ctr"/>
          <a:lstStyle>
            <a:lvl1pPr algn="r">
              <a:defRPr sz="1600">
                <a:solidFill>
                  <a:srgbClr val="868D95"/>
                </a:solidFill>
              </a:defRPr>
            </a:lvl1pPr>
          </a:lstStyle>
          <a:p>
            <a:fld id="{59395FB3-9C97-154F-86B2-7E381B951268}" type="slidenum">
              <a:rPr lang="en-US" smtClean="0"/>
              <a:pPr/>
              <a:t>‹#›</a:t>
            </a:fld>
            <a:endParaRPr lang="en-US" dirty="0"/>
          </a:p>
        </p:txBody>
      </p:sp>
      <p:grpSp>
        <p:nvGrpSpPr>
          <p:cNvPr id="151" name="Group 150">
            <a:extLst>
              <a:ext uri="{FF2B5EF4-FFF2-40B4-BE49-F238E27FC236}">
                <a16:creationId xmlns:a16="http://schemas.microsoft.com/office/drawing/2014/main" id="{59F4099B-E5AB-9443-BADC-7C55EBED87E1}"/>
              </a:ext>
            </a:extLst>
          </p:cNvPr>
          <p:cNvGrpSpPr/>
          <p:nvPr userDrawn="1"/>
        </p:nvGrpSpPr>
        <p:grpSpPr>
          <a:xfrm>
            <a:off x="-563656" y="-576096"/>
            <a:ext cx="25548801" cy="14859072"/>
            <a:chOff x="-211344" y="-216036"/>
            <a:chExt cx="9579553" cy="5572152"/>
          </a:xfrm>
        </p:grpSpPr>
        <p:grpSp>
          <p:nvGrpSpPr>
            <p:cNvPr id="152" name="Group 151">
              <a:extLst>
                <a:ext uri="{FF2B5EF4-FFF2-40B4-BE49-F238E27FC236}">
                  <a16:creationId xmlns:a16="http://schemas.microsoft.com/office/drawing/2014/main" id="{D3A2EF69-DA2C-5C46-BE00-F2454C41947A}"/>
                </a:ext>
              </a:extLst>
            </p:cNvPr>
            <p:cNvGrpSpPr/>
            <p:nvPr userDrawn="1"/>
          </p:nvGrpSpPr>
          <p:grpSpPr>
            <a:xfrm>
              <a:off x="204788" y="-216036"/>
              <a:ext cx="8742222" cy="182880"/>
              <a:chOff x="204788" y="-201168"/>
              <a:chExt cx="8742222" cy="182880"/>
            </a:xfrm>
          </p:grpSpPr>
          <p:cxnSp>
            <p:nvCxnSpPr>
              <p:cNvPr id="185" name="Straight Connector 184">
                <a:extLst>
                  <a:ext uri="{FF2B5EF4-FFF2-40B4-BE49-F238E27FC236}">
                    <a16:creationId xmlns:a16="http://schemas.microsoft.com/office/drawing/2014/main" id="{538A8D22-E757-2243-B65A-F6211021C95F}"/>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AE8D31F5-5D97-6E45-B2D2-8C4E1E0984CA}"/>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13B38562-4A0D-A74A-99B6-F0FEB4A56DFA}"/>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8" name="Straight Connector 187">
                <a:extLst>
                  <a:ext uri="{FF2B5EF4-FFF2-40B4-BE49-F238E27FC236}">
                    <a16:creationId xmlns:a16="http://schemas.microsoft.com/office/drawing/2014/main" id="{77816FC2-B90B-9C4C-92F6-0E9632B76A9F}"/>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B6E2EB9F-B018-EE49-9A2C-42B4BBCD4725}"/>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600E84D-0667-F247-9C64-0FF6945A6508}"/>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597948D8-D474-6D49-B226-871C6056FBC5}"/>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222AE04F-FCF0-E243-A493-AAEC5D980B65}"/>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BD451845-673D-7E4D-AD58-FEA1A0C62E6D}"/>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37ED9C78-E383-874A-B99C-486E03536579}"/>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DA91FB0F-956E-734F-9317-EFA13474D61F}"/>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3" name="Group 152">
              <a:extLst>
                <a:ext uri="{FF2B5EF4-FFF2-40B4-BE49-F238E27FC236}">
                  <a16:creationId xmlns:a16="http://schemas.microsoft.com/office/drawing/2014/main" id="{15307BE0-1351-524A-B1D0-3DABE8B333E8}"/>
                </a:ext>
              </a:extLst>
            </p:cNvPr>
            <p:cNvGrpSpPr/>
            <p:nvPr userDrawn="1"/>
          </p:nvGrpSpPr>
          <p:grpSpPr>
            <a:xfrm>
              <a:off x="204788" y="5173236"/>
              <a:ext cx="8742222" cy="182880"/>
              <a:chOff x="204788" y="-201168"/>
              <a:chExt cx="8742222" cy="182880"/>
            </a:xfrm>
          </p:grpSpPr>
          <p:cxnSp>
            <p:nvCxnSpPr>
              <p:cNvPr id="174" name="Straight Connector 173">
                <a:extLst>
                  <a:ext uri="{FF2B5EF4-FFF2-40B4-BE49-F238E27FC236}">
                    <a16:creationId xmlns:a16="http://schemas.microsoft.com/office/drawing/2014/main" id="{5533D584-3717-A34C-A482-EDF1ABA72D90}"/>
                  </a:ext>
                </a:extLst>
              </p:cNvPr>
              <p:cNvCxnSpPr/>
              <p:nvPr userDrawn="1"/>
            </p:nvCxnSpPr>
            <p:spPr bwMode="auto">
              <a:xfrm>
                <a:off x="204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92B8611-7A7F-DF4C-BE0C-6A6F81D18527}"/>
                  </a:ext>
                </a:extLst>
              </p:cNvPr>
              <p:cNvCxnSpPr/>
              <p:nvPr userDrawn="1"/>
            </p:nvCxnSpPr>
            <p:spPr bwMode="auto">
              <a:xfrm>
                <a:off x="248716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68313FC6-CF0A-854D-B542-D9A7B9DC34A4}"/>
                  </a:ext>
                </a:extLst>
              </p:cNvPr>
              <p:cNvCxnSpPr/>
              <p:nvPr userDrawn="1"/>
            </p:nvCxnSpPr>
            <p:spPr bwMode="auto">
              <a:xfrm>
                <a:off x="228600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216B962-8C1C-884D-BC62-D63DE813B5AE}"/>
                  </a:ext>
                </a:extLst>
              </p:cNvPr>
              <p:cNvCxnSpPr/>
              <p:nvPr userDrawn="1"/>
            </p:nvCxnSpPr>
            <p:spPr bwMode="auto">
              <a:xfrm>
                <a:off x="208483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96F308B9-4535-BA4C-B67A-B9A415068D4B}"/>
                  </a:ext>
                </a:extLst>
              </p:cNvPr>
              <p:cNvCxnSpPr/>
              <p:nvPr userDrawn="1"/>
            </p:nvCxnSpPr>
            <p:spPr bwMode="auto">
              <a:xfrm>
                <a:off x="894701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32C94D6-336E-5348-A30A-3FB02409E8FA}"/>
                  </a:ext>
                </a:extLst>
              </p:cNvPr>
              <p:cNvCxnSpPr/>
              <p:nvPr userDrawn="1"/>
            </p:nvCxnSpPr>
            <p:spPr bwMode="auto">
              <a:xfrm>
                <a:off x="7057581"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272D5E8B-3516-1E41-928A-2BFDF31997C7}"/>
                  </a:ext>
                </a:extLst>
              </p:cNvPr>
              <p:cNvCxnSpPr/>
              <p:nvPr userDrawn="1"/>
            </p:nvCxnSpPr>
            <p:spPr bwMode="auto">
              <a:xfrm>
                <a:off x="6856413"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B0793429-868C-2E43-BF0F-CCC9108346F9}"/>
                  </a:ext>
                </a:extLst>
              </p:cNvPr>
              <p:cNvCxnSpPr/>
              <p:nvPr userDrawn="1"/>
            </p:nvCxnSpPr>
            <p:spPr bwMode="auto">
              <a:xfrm>
                <a:off x="6655245"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6C3C0F7B-C5F5-994B-9110-50944AD5BE99}"/>
                  </a:ext>
                </a:extLst>
              </p:cNvPr>
              <p:cNvCxnSpPr/>
              <p:nvPr userDrawn="1"/>
            </p:nvCxnSpPr>
            <p:spPr bwMode="auto">
              <a:xfrm>
                <a:off x="4776788"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76770F5-5121-6F4E-A149-05D94A82CCC2}"/>
                  </a:ext>
                </a:extLst>
              </p:cNvPr>
              <p:cNvCxnSpPr/>
              <p:nvPr userDrawn="1"/>
            </p:nvCxnSpPr>
            <p:spPr bwMode="auto">
              <a:xfrm>
                <a:off x="4575620"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7D159D7E-25B4-4B41-8860-49E49A1BC23A}"/>
                  </a:ext>
                </a:extLst>
              </p:cNvPr>
              <p:cNvCxnSpPr/>
              <p:nvPr userDrawn="1"/>
            </p:nvCxnSpPr>
            <p:spPr bwMode="auto">
              <a:xfrm>
                <a:off x="4374452" y="-20116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4" name="Group 153">
              <a:extLst>
                <a:ext uri="{FF2B5EF4-FFF2-40B4-BE49-F238E27FC236}">
                  <a16:creationId xmlns:a16="http://schemas.microsoft.com/office/drawing/2014/main" id="{2DD3929C-81E4-7040-AAAB-91A307715E7A}"/>
                </a:ext>
              </a:extLst>
            </p:cNvPr>
            <p:cNvGrpSpPr/>
            <p:nvPr userDrawn="1"/>
          </p:nvGrpSpPr>
          <p:grpSpPr>
            <a:xfrm>
              <a:off x="-211344" y="203195"/>
              <a:ext cx="182881" cy="4740007"/>
              <a:chOff x="-211344" y="203195"/>
              <a:chExt cx="182881" cy="4740007"/>
            </a:xfrm>
          </p:grpSpPr>
          <p:cxnSp>
            <p:nvCxnSpPr>
              <p:cNvPr id="165" name="Straight Connector 164">
                <a:extLst>
                  <a:ext uri="{FF2B5EF4-FFF2-40B4-BE49-F238E27FC236}">
                    <a16:creationId xmlns:a16="http://schemas.microsoft.com/office/drawing/2014/main" id="{CA9567D7-1918-814A-903C-6AC0D830FBB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6635AFAB-5B82-BC4A-A1F9-B76287D13DCB}"/>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3BCE34DE-5085-4044-8EC6-A21923CD6F7A}"/>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30B9030F-0703-DC41-B9E7-8EAA7CC20862}"/>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2251B59F-01DF-8348-8346-8FA60E608064}"/>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75146BA3-EF2E-3742-87D7-112402A49A2E}"/>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1DE1BAB4-0555-5144-A6DA-5F0162826B33}"/>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965EB8C7-FD3F-E74B-B916-FE23FA44BC15}"/>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2DC34E0F-0E83-1F46-95CF-E19BB3412B85}"/>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55" name="Group 154">
              <a:extLst>
                <a:ext uri="{FF2B5EF4-FFF2-40B4-BE49-F238E27FC236}">
                  <a16:creationId xmlns:a16="http://schemas.microsoft.com/office/drawing/2014/main" id="{EDE712D4-7D30-8341-A18B-C83002796896}"/>
                </a:ext>
              </a:extLst>
            </p:cNvPr>
            <p:cNvGrpSpPr/>
            <p:nvPr userDrawn="1"/>
          </p:nvGrpSpPr>
          <p:grpSpPr>
            <a:xfrm>
              <a:off x="9185328" y="203195"/>
              <a:ext cx="182881" cy="4740007"/>
              <a:chOff x="-211344" y="203195"/>
              <a:chExt cx="182881" cy="4740007"/>
            </a:xfrm>
          </p:grpSpPr>
          <p:cxnSp>
            <p:nvCxnSpPr>
              <p:cNvPr id="156" name="Straight Connector 155">
                <a:extLst>
                  <a:ext uri="{FF2B5EF4-FFF2-40B4-BE49-F238E27FC236}">
                    <a16:creationId xmlns:a16="http://schemas.microsoft.com/office/drawing/2014/main" id="{655C6AD4-ACF3-D340-B005-B7BE547887A4}"/>
                  </a:ext>
                </a:extLst>
              </p:cNvPr>
              <p:cNvCxnSpPr/>
              <p:nvPr userDrawn="1"/>
            </p:nvCxnSpPr>
            <p:spPr bwMode="auto">
              <a:xfrm rot="16200000">
                <a:off x="-119903" y="485176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B75A795C-B8AB-BE40-831F-86FFB9313248}"/>
                  </a:ext>
                </a:extLst>
              </p:cNvPr>
              <p:cNvCxnSpPr/>
              <p:nvPr userDrawn="1"/>
            </p:nvCxnSpPr>
            <p:spPr bwMode="auto">
              <a:xfrm rot="16200000">
                <a:off x="-119903" y="3666761"/>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B973D691-3597-9748-85EE-A71A9457D1F4}"/>
                  </a:ext>
                </a:extLst>
              </p:cNvPr>
              <p:cNvCxnSpPr/>
              <p:nvPr userDrawn="1"/>
            </p:nvCxnSpPr>
            <p:spPr bwMode="auto">
              <a:xfrm rot="16200000">
                <a:off x="-119903" y="4266666"/>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F4E67386-BB58-BB4C-95B0-805538A2EFAA}"/>
                  </a:ext>
                </a:extLst>
              </p:cNvPr>
              <p:cNvCxnSpPr/>
              <p:nvPr userDrawn="1"/>
            </p:nvCxnSpPr>
            <p:spPr bwMode="auto">
              <a:xfrm rot="16200000">
                <a:off x="-119904" y="111755"/>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92B13309-5AB5-714A-8226-70DCEAE3DF4B}"/>
                  </a:ext>
                </a:extLst>
              </p:cNvPr>
              <p:cNvCxnSpPr/>
              <p:nvPr userDrawn="1"/>
            </p:nvCxnSpPr>
            <p:spPr bwMode="auto">
              <a:xfrm rot="16200000">
                <a:off x="-119904" y="696852"/>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9370160F-1306-F249-BDFC-5AC234A194F7}"/>
                  </a:ext>
                </a:extLst>
              </p:cNvPr>
              <p:cNvCxnSpPr/>
              <p:nvPr userDrawn="1"/>
            </p:nvCxnSpPr>
            <p:spPr bwMode="auto">
              <a:xfrm rot="16200000">
                <a:off x="-119904" y="1296757"/>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F65E68F2-F65D-604A-9510-CC90B4E08015}"/>
                  </a:ext>
                </a:extLst>
              </p:cNvPr>
              <p:cNvCxnSpPr/>
              <p:nvPr userDrawn="1"/>
            </p:nvCxnSpPr>
            <p:spPr bwMode="auto">
              <a:xfrm rot="16200000">
                <a:off x="-119904" y="1889258"/>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39A84512-E825-5348-9AAC-DD2139E8997F}"/>
                  </a:ext>
                </a:extLst>
              </p:cNvPr>
              <p:cNvCxnSpPr/>
              <p:nvPr userDrawn="1"/>
            </p:nvCxnSpPr>
            <p:spPr bwMode="auto">
              <a:xfrm rot="16200000">
                <a:off x="-119904" y="2481759"/>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F4E6F5DD-32ED-4F44-A8C3-101F70D6CCFF}"/>
                  </a:ext>
                </a:extLst>
              </p:cNvPr>
              <p:cNvCxnSpPr/>
              <p:nvPr userDrawn="1"/>
            </p:nvCxnSpPr>
            <p:spPr bwMode="auto">
              <a:xfrm rot="16200000">
                <a:off x="-119903" y="3074260"/>
                <a:ext cx="0" cy="182880"/>
              </a:xfrm>
              <a:prstGeom prst="line">
                <a:avLst/>
              </a:prstGeom>
              <a:ln w="9525">
                <a:solidFill>
                  <a:schemeClr val="accent6"/>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16329637"/>
      </p:ext>
    </p:extLst>
  </p:cSld>
  <p:clrMap bg1="dk1" tx1="lt1" bg2="dk2" tx2="lt2" accent1="accent1" accent2="accent2" accent3="accent3" accent4="accent4" accent5="accent5" accent6="accent6" hlink="hlink" folHlink="folHlink"/>
  <p:sldLayoutIdLst>
    <p:sldLayoutId id="2147484256" r:id="rId1"/>
    <p:sldLayoutId id="2147484257" r:id="rId2"/>
    <p:sldLayoutId id="2147484258" r:id="rId3"/>
    <p:sldLayoutId id="2147484259" r:id="rId4"/>
    <p:sldLayoutId id="2147484260" r:id="rId5"/>
    <p:sldLayoutId id="2147484261" r:id="rId6"/>
    <p:sldLayoutId id="2147484262" r:id="rId7"/>
    <p:sldLayoutId id="2147484263" r:id="rId8"/>
    <p:sldLayoutId id="2147484264" r:id="rId9"/>
    <p:sldLayoutId id="2147484265" r:id="rId10"/>
    <p:sldLayoutId id="2147484266" r:id="rId11"/>
    <p:sldLayoutId id="2147484267" r:id="rId12"/>
    <p:sldLayoutId id="2147484268" r:id="rId13"/>
    <p:sldLayoutId id="2147484269" r:id="rId14"/>
    <p:sldLayoutId id="2147484270" r:id="rId15"/>
    <p:sldLayoutId id="2147484271" r:id="rId16"/>
    <p:sldLayoutId id="2147484272" r:id="rId17"/>
    <p:sldLayoutId id="2147484273" r:id="rId18"/>
    <p:sldLayoutId id="2147484274" r:id="rId19"/>
    <p:sldLayoutId id="2147484275" r:id="rId20"/>
    <p:sldLayoutId id="2147484276" r:id="rId21"/>
    <p:sldLayoutId id="2147484277" r:id="rId22"/>
    <p:sldLayoutId id="2147484278" r:id="rId23"/>
    <p:sldLayoutId id="2147484279" r:id="rId24"/>
    <p:sldLayoutId id="2147484280" r:id="rId25"/>
    <p:sldLayoutId id="2147484281" r:id="rId26"/>
    <p:sldLayoutId id="2147484282" r:id="rId27"/>
    <p:sldLayoutId id="2147484283" r:id="rId28"/>
    <p:sldLayoutId id="2147484284" r:id="rId29"/>
    <p:sldLayoutId id="2147484285" r:id="rId30"/>
    <p:sldLayoutId id="2147484286" r:id="rId31"/>
    <p:sldLayoutId id="2147484287" r:id="rId32"/>
    <p:sldLayoutId id="2147484288" r:id="rId33"/>
    <p:sldLayoutId id="2147484289" r:id="rId34"/>
    <p:sldLayoutId id="2147484290" r:id="rId35"/>
    <p:sldLayoutId id="2147484291" r:id="rId36"/>
    <p:sldLayoutId id="2147484292" r:id="rId37"/>
    <p:sldLayoutId id="2147484293" r:id="rId38"/>
    <p:sldLayoutId id="2147484294" r:id="rId39"/>
    <p:sldLayoutId id="2147484295" r:id="rId40"/>
    <p:sldLayoutId id="2147484296" r:id="rId41"/>
    <p:sldLayoutId id="2147484297" r:id="rId42"/>
    <p:sldLayoutId id="2147484298" r:id="rId43"/>
    <p:sldLayoutId id="2147484299" r:id="rId44"/>
    <p:sldLayoutId id="2147484300" r:id="rId45"/>
    <p:sldLayoutId id="2147484301" r:id="rId46"/>
    <p:sldLayoutId id="2147484302" r:id="rId47"/>
    <p:sldLayoutId id="2147484303" r:id="rId48"/>
    <p:sldLayoutId id="2147484304" r:id="rId49"/>
  </p:sldLayoutIdLst>
  <p:hf hdr="0" dt="0"/>
  <p:txStyles>
    <p:titleStyle>
      <a:lvl1pPr algn="l" rtl="0" eaLnBrk="1" fontAlgn="base" hangingPunct="1">
        <a:lnSpc>
          <a:spcPct val="90000"/>
        </a:lnSpc>
        <a:spcBef>
          <a:spcPct val="0"/>
        </a:spcBef>
        <a:spcAft>
          <a:spcPct val="0"/>
        </a:spcAft>
        <a:defRPr sz="6400" b="0" i="0">
          <a:solidFill>
            <a:schemeClr val="bg1"/>
          </a:solidFill>
          <a:latin typeface="+mn-lt"/>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49"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704"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551"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403"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2933"/>
        </a:spcBef>
        <a:spcAft>
          <a:spcPct val="0"/>
        </a:spcAft>
        <a:buClrTx/>
        <a:buSzPct val="90000"/>
        <a:buFont typeface="Wingdings" pitchFamily="2" charset="2"/>
        <a:buNone/>
        <a:defRPr sz="3733">
          <a:solidFill>
            <a:schemeClr val="bg1"/>
          </a:solidFill>
          <a:latin typeface="IBM Plex Sans" charset="0"/>
          <a:ea typeface="IBM Plex Sans" charset="0"/>
          <a:cs typeface="IBM Plex Sans" charset="0"/>
        </a:defRPr>
      </a:lvl1pPr>
      <a:lvl2pPr marL="457206" indent="-457206" algn="l" rtl="0" eaLnBrk="1" fontAlgn="base" hangingPunct="1">
        <a:lnSpc>
          <a:spcPct val="100000"/>
        </a:lnSpc>
        <a:spcBef>
          <a:spcPts val="2933"/>
        </a:spcBef>
        <a:spcAft>
          <a:spcPct val="0"/>
        </a:spcAft>
        <a:buClrTx/>
        <a:buSzPct val="100000"/>
        <a:buFont typeface=".AppleSystemUIFont" charset="-120"/>
        <a:buChar char="–"/>
        <a:tabLst/>
        <a:defRPr sz="3733">
          <a:solidFill>
            <a:schemeClr val="bg1"/>
          </a:solidFill>
          <a:latin typeface="IBM Plex Sans" charset="0"/>
          <a:ea typeface="IBM Plex Sans" charset="0"/>
          <a:cs typeface="IBM Plex Sans" charset="0"/>
        </a:defRPr>
      </a:lvl2pPr>
      <a:lvl3pPr marL="914411" indent="-376773" algn="l" rtl="0" eaLnBrk="1" fontAlgn="base" hangingPunct="1">
        <a:lnSpc>
          <a:spcPct val="100000"/>
        </a:lnSpc>
        <a:spcBef>
          <a:spcPts val="2933"/>
        </a:spcBef>
        <a:spcAft>
          <a:spcPct val="0"/>
        </a:spcAft>
        <a:buClrTx/>
        <a:buSzPct val="100000"/>
        <a:buFont typeface="Arial" panose="020B0604020202020204" pitchFamily="34" charset="0"/>
        <a:buChar char="•"/>
        <a:tabLst/>
        <a:defRPr sz="3733">
          <a:solidFill>
            <a:schemeClr val="bg1"/>
          </a:solidFill>
          <a:latin typeface="IBM Plex Sans" charset="0"/>
          <a:ea typeface="IBM Plex Sans" charset="0"/>
          <a:cs typeface="IBM Plex Sans" charset="0"/>
        </a:defRPr>
      </a:lvl3pPr>
      <a:lvl4pPr marL="1676421" indent="-516473" algn="l" rtl="0" eaLnBrk="1" fontAlgn="base" hangingPunct="1">
        <a:lnSpc>
          <a:spcPct val="100000"/>
        </a:lnSpc>
        <a:spcBef>
          <a:spcPts val="2933"/>
        </a:spcBef>
        <a:spcAft>
          <a:spcPct val="0"/>
        </a:spcAft>
        <a:buClrTx/>
        <a:buSzPct val="100000"/>
        <a:buFont typeface=".AppleSystemUIFont" charset="-120"/>
        <a:buChar char="–"/>
        <a:tabLst/>
        <a:defRPr sz="3733" baseline="0">
          <a:solidFill>
            <a:schemeClr val="bg1"/>
          </a:solidFill>
          <a:latin typeface="IBM Plex Sans" charset="0"/>
          <a:ea typeface="IBM Plex Sans" charset="0"/>
          <a:cs typeface="IBM Plex Sans" charset="0"/>
        </a:defRPr>
      </a:lvl4pPr>
      <a:lvl5pPr marL="2142093" marR="0" indent="-457206" algn="l" defTabSz="2438430" rtl="0" eaLnBrk="1" fontAlgn="base" latinLnBrk="0" hangingPunct="1">
        <a:lnSpc>
          <a:spcPct val="100000"/>
        </a:lnSpc>
        <a:spcBef>
          <a:spcPts val="2933"/>
        </a:spcBef>
        <a:spcAft>
          <a:spcPct val="0"/>
        </a:spcAft>
        <a:buClrTx/>
        <a:buSzTx/>
        <a:buFont typeface=".AppleSystemUIFont" charset="-120"/>
        <a:buChar char="»"/>
        <a:tabLst/>
        <a:defRPr sz="3733">
          <a:solidFill>
            <a:schemeClr val="bg1"/>
          </a:solidFill>
          <a:latin typeface="IBM Plex Sans" charset="0"/>
          <a:ea typeface="IBM Plex Sans" charset="0"/>
          <a:cs typeface="IBM Plex Sans" charset="0"/>
        </a:defRPr>
      </a:lvl5pPr>
      <a:lvl6pPr marL="4223255" indent="-345786" algn="l" rtl="0" eaLnBrk="1" fontAlgn="base" hangingPunct="1">
        <a:spcBef>
          <a:spcPct val="20000"/>
        </a:spcBef>
        <a:spcAft>
          <a:spcPct val="0"/>
        </a:spcAft>
        <a:buClr>
          <a:schemeClr val="bg1"/>
        </a:buClr>
        <a:buChar char="»"/>
        <a:defRPr sz="3384">
          <a:solidFill>
            <a:schemeClr val="bg1"/>
          </a:solidFill>
          <a:latin typeface="Arial" charset="0"/>
        </a:defRPr>
      </a:lvl6pPr>
      <a:lvl7pPr marL="5190108" indent="-345786" algn="l" rtl="0" eaLnBrk="1" fontAlgn="base" hangingPunct="1">
        <a:spcBef>
          <a:spcPct val="20000"/>
        </a:spcBef>
        <a:spcAft>
          <a:spcPct val="0"/>
        </a:spcAft>
        <a:buClr>
          <a:schemeClr val="bg1"/>
        </a:buClr>
        <a:buChar char="»"/>
        <a:defRPr sz="3384">
          <a:solidFill>
            <a:schemeClr val="bg1"/>
          </a:solidFill>
          <a:latin typeface="Arial" charset="0"/>
        </a:defRPr>
      </a:lvl7pPr>
      <a:lvl8pPr marL="6156960" indent="-345786" algn="l" rtl="0" eaLnBrk="1" fontAlgn="base" hangingPunct="1">
        <a:spcBef>
          <a:spcPct val="20000"/>
        </a:spcBef>
        <a:spcAft>
          <a:spcPct val="0"/>
        </a:spcAft>
        <a:buClr>
          <a:schemeClr val="bg1"/>
        </a:buClr>
        <a:buChar char="»"/>
        <a:defRPr sz="3384">
          <a:solidFill>
            <a:schemeClr val="bg1"/>
          </a:solidFill>
          <a:latin typeface="Arial" charset="0"/>
        </a:defRPr>
      </a:lvl8pPr>
      <a:lvl9pPr marL="7123812" indent="-345786"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704" rtl="0" eaLnBrk="1" latinLnBrk="0" hangingPunct="1">
        <a:defRPr sz="3808" kern="1200">
          <a:solidFill>
            <a:schemeClr val="tx1"/>
          </a:solidFill>
          <a:latin typeface="+mn-lt"/>
          <a:ea typeface="+mn-ea"/>
          <a:cs typeface="+mn-cs"/>
        </a:defRPr>
      </a:lvl1pPr>
      <a:lvl2pPr marL="966849" algn="l" defTabSz="1933704" rtl="0" eaLnBrk="1" latinLnBrk="0" hangingPunct="1">
        <a:defRPr sz="3808" kern="1200">
          <a:solidFill>
            <a:schemeClr val="tx1"/>
          </a:solidFill>
          <a:latin typeface="+mn-lt"/>
          <a:ea typeface="+mn-ea"/>
          <a:cs typeface="+mn-cs"/>
        </a:defRPr>
      </a:lvl2pPr>
      <a:lvl3pPr marL="1933704" algn="l" defTabSz="1933704" rtl="0" eaLnBrk="1" latinLnBrk="0" hangingPunct="1">
        <a:defRPr sz="3808" kern="1200">
          <a:solidFill>
            <a:schemeClr val="tx1"/>
          </a:solidFill>
          <a:latin typeface="+mn-lt"/>
          <a:ea typeface="+mn-ea"/>
          <a:cs typeface="+mn-cs"/>
        </a:defRPr>
      </a:lvl3pPr>
      <a:lvl4pPr marL="2900551" algn="l" defTabSz="1933704" rtl="0" eaLnBrk="1" latinLnBrk="0" hangingPunct="1">
        <a:defRPr sz="3808" kern="1200">
          <a:solidFill>
            <a:schemeClr val="tx1"/>
          </a:solidFill>
          <a:latin typeface="+mn-lt"/>
          <a:ea typeface="+mn-ea"/>
          <a:cs typeface="+mn-cs"/>
        </a:defRPr>
      </a:lvl4pPr>
      <a:lvl5pPr marL="3867403" algn="l" defTabSz="1933704" rtl="0" eaLnBrk="1" latinLnBrk="0" hangingPunct="1">
        <a:defRPr sz="3808" kern="1200">
          <a:solidFill>
            <a:schemeClr val="tx1"/>
          </a:solidFill>
          <a:latin typeface="+mn-lt"/>
          <a:ea typeface="+mn-ea"/>
          <a:cs typeface="+mn-cs"/>
        </a:defRPr>
      </a:lvl5pPr>
      <a:lvl6pPr marL="4834255" algn="l" defTabSz="1933704" rtl="0" eaLnBrk="1" latinLnBrk="0" hangingPunct="1">
        <a:defRPr sz="3808" kern="1200">
          <a:solidFill>
            <a:schemeClr val="tx1"/>
          </a:solidFill>
          <a:latin typeface="+mn-lt"/>
          <a:ea typeface="+mn-ea"/>
          <a:cs typeface="+mn-cs"/>
        </a:defRPr>
      </a:lvl6pPr>
      <a:lvl7pPr marL="5801105" algn="l" defTabSz="1933704" rtl="0" eaLnBrk="1" latinLnBrk="0" hangingPunct="1">
        <a:defRPr sz="3808" kern="1200">
          <a:solidFill>
            <a:schemeClr val="tx1"/>
          </a:solidFill>
          <a:latin typeface="+mn-lt"/>
          <a:ea typeface="+mn-ea"/>
          <a:cs typeface="+mn-cs"/>
        </a:defRPr>
      </a:lvl7pPr>
      <a:lvl8pPr marL="6767954" algn="l" defTabSz="1933704" rtl="0" eaLnBrk="1" latinLnBrk="0" hangingPunct="1">
        <a:defRPr sz="3808" kern="1200">
          <a:solidFill>
            <a:schemeClr val="tx1"/>
          </a:solidFill>
          <a:latin typeface="+mn-lt"/>
          <a:ea typeface="+mn-ea"/>
          <a:cs typeface="+mn-cs"/>
        </a:defRPr>
      </a:lvl8pPr>
      <a:lvl9pPr marL="7734806" algn="l" defTabSz="1933704"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
          <p15:clr>
            <a:srgbClr val="F26B43"/>
          </p15:clr>
        </p15:guide>
        <p15:guide id="2" pos="129">
          <p15:clr>
            <a:srgbClr val="F26B43"/>
          </p15:clr>
        </p15:guide>
        <p15:guide id="3" pos="5634">
          <p15:clr>
            <a:srgbClr val="F26B43"/>
          </p15:clr>
        </p15:guide>
        <p15:guide id="4" orient="horz" pos="2746">
          <p15:clr>
            <a:srgbClr val="F26B43"/>
          </p15:clr>
        </p15:guide>
        <p15:guide id="5" orient="horz" pos="3114">
          <p15:clr>
            <a:srgbClr val="F26B43"/>
          </p15:clr>
        </p15:guide>
        <p15:guide id="6" pos="2880">
          <p15:clr>
            <a:srgbClr val="F26B43"/>
          </p15:clr>
        </p15:guide>
        <p15:guide id="7" pos="2754">
          <p15:clr>
            <a:srgbClr val="F26B43"/>
          </p15:clr>
        </p15:guide>
        <p15:guide id="8" pos="1440">
          <p15:clr>
            <a:srgbClr val="F26B43"/>
          </p15:clr>
        </p15:guide>
        <p15:guide id="9" pos="3009">
          <p15:clr>
            <a:srgbClr val="F26B43"/>
          </p15:clr>
        </p15:guide>
        <p15:guide id="10" pos="1314">
          <p15:clr>
            <a:srgbClr val="F26B43"/>
          </p15:clr>
        </p15:guide>
        <p15:guide id="11" pos="1569">
          <p15:clr>
            <a:srgbClr val="F26B43"/>
          </p15:clr>
        </p15:guide>
        <p15:guide id="12" pos="4320">
          <p15:clr>
            <a:srgbClr val="F26B43"/>
          </p15:clr>
        </p15:guide>
        <p15:guide id="13" pos="4191">
          <p15:clr>
            <a:srgbClr val="F26B43"/>
          </p15:clr>
        </p15:guide>
        <p15:guide id="14" pos="4449">
          <p15:clr>
            <a:srgbClr val="F26B43"/>
          </p15:clr>
        </p15:guide>
        <p15:guide id="15" orient="horz" pos="494">
          <p15:clr>
            <a:srgbClr val="F26B43"/>
          </p15:clr>
        </p15:guide>
        <p15:guide id="18" orient="horz" pos="1620">
          <p15:clr>
            <a:srgbClr val="F26B43"/>
          </p15:clr>
        </p15:guide>
        <p15:guide id="19" orient="horz" pos="1247">
          <p15:clr>
            <a:srgbClr val="F26B43"/>
          </p15:clr>
        </p15:guide>
        <p15:guide id="20" orient="horz" pos="1996">
          <p15:clr>
            <a:srgbClr val="F26B43"/>
          </p15:clr>
        </p15:guide>
        <p15:guide id="21" orient="horz" pos="2364">
          <p15:clr>
            <a:srgbClr val="F26B43"/>
          </p15:clr>
        </p15:guide>
        <p15:guide id="22" orient="horz" pos="87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939015"/>
            <a:ext cx="4956175" cy="246222"/>
          </a:xfrm>
          <a:prstGeom prst="rect">
            <a:avLst/>
          </a:prstGeom>
        </p:spPr>
        <p:txBody>
          <a:bodyPr vert="horz" lIns="0" tIns="0" rIns="0" bIns="0" rtlCol="0" anchor="b">
            <a:noAutofit/>
          </a:bodyPr>
          <a:lstStyle>
            <a:lvl1pPr algn="l">
              <a:defRPr sz="1600" b="0" i="0">
                <a:solidFill>
                  <a:schemeClr val="tx1"/>
                </a:solidFill>
                <a:latin typeface="IBM Plex Sans" panose="020B0503050203000203" pitchFamily="34" charset="0"/>
              </a:defRPr>
            </a:lvl1pPr>
          </a:lstStyle>
          <a:p>
            <a:r>
              <a:rPr lang="en-US" dirty="0"/>
              <a:t>IBM Security</a:t>
            </a:r>
          </a:p>
        </p:txBody>
      </p:sp>
    </p:spTree>
    <p:extLst>
      <p:ext uri="{BB962C8B-B14F-4D97-AF65-F5344CB8AC3E}">
        <p14:creationId xmlns:p14="http://schemas.microsoft.com/office/powerpoint/2010/main" val="747571550"/>
      </p:ext>
    </p:extLst>
  </p:cSld>
  <p:clrMap bg1="dk1" tx1="lt1" bg2="dk2" tx2="lt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4" r:id="rId19"/>
    <p:sldLayoutId id="2147484335" r:id="rId20"/>
    <p:sldLayoutId id="2147484336" r:id="rId21"/>
    <p:sldLayoutId id="2147484337" r:id="rId22"/>
    <p:sldLayoutId id="2147484338" r:id="rId23"/>
    <p:sldLayoutId id="2147484339" r:id="rId24"/>
    <p:sldLayoutId id="2147484340" r:id="rId25"/>
    <p:sldLayoutId id="2147484341" r:id="rId26"/>
    <p:sldLayoutId id="2147484342" r:id="rId27"/>
    <p:sldLayoutId id="2147484343" r:id="rId28"/>
    <p:sldLayoutId id="2147484344" r:id="rId29"/>
    <p:sldLayoutId id="2147484345" r:id="rId30"/>
    <p:sldLayoutId id="2147484346" r:id="rId31"/>
    <p:sldLayoutId id="2147484347" r:id="rId32"/>
    <p:sldLayoutId id="2147484348" r:id="rId33"/>
    <p:sldLayoutId id="2147484349" r:id="rId34"/>
    <p:sldLayoutId id="2147484350" r:id="rId35"/>
    <p:sldLayoutId id="2147484351" r:id="rId36"/>
    <p:sldLayoutId id="2147484352" r:id="rId37"/>
    <p:sldLayoutId id="2147484353" r:id="rId38"/>
    <p:sldLayoutId id="2147484354" r:id="rId39"/>
    <p:sldLayoutId id="2147484355" r:id="rId40"/>
    <p:sldLayoutId id="2147484356" r:id="rId41"/>
    <p:sldLayoutId id="2147484357" r:id="rId42"/>
    <p:sldLayoutId id="2147484358" r:id="rId43"/>
    <p:sldLayoutId id="2147484359" r:id="rId44"/>
    <p:sldLayoutId id="2147484360" r:id="rId45"/>
    <p:sldLayoutId id="2147484361" r:id="rId46"/>
    <p:sldLayoutId id="2147484362" r:id="rId47"/>
    <p:sldLayoutId id="2147484363" r:id="rId48"/>
    <p:sldLayoutId id="2147484364" r:id="rId49"/>
    <p:sldLayoutId id="2147484365" r:id="rId50"/>
    <p:sldLayoutId id="2147484366" r:id="rId51"/>
    <p:sldLayoutId id="2147484367" r:id="rId52"/>
    <p:sldLayoutId id="2147484368" r:id="rId53"/>
    <p:sldLayoutId id="2147484369" r:id="rId54"/>
    <p:sldLayoutId id="2147484370" r:id="rId55"/>
    <p:sldLayoutId id="2147484371" r:id="rId56"/>
    <p:sldLayoutId id="2147484372" r:id="rId57"/>
  </p:sldLayoutIdLst>
  <p:transition spd="slow">
    <p:fade/>
  </p:transition>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939014"/>
            <a:ext cx="4956176" cy="246221"/>
          </a:xfrm>
          <a:prstGeom prst="rect">
            <a:avLst/>
          </a:prstGeom>
        </p:spPr>
        <p:txBody>
          <a:bodyPr vert="horz" lIns="0" tIns="0" rIns="0" bIns="0" rtlCol="0" anchor="b">
            <a:noAutofit/>
          </a:bodyPr>
          <a:lstStyle>
            <a:lvl1pPr algn="l">
              <a:defRPr sz="1600" b="0" i="0">
                <a:solidFill>
                  <a:schemeClr val="tx1"/>
                </a:solidFill>
                <a:latin typeface="IBM Plex Sans" panose="020B0503050203000203" pitchFamily="34" charset="0"/>
              </a:defRPr>
            </a:lvl1pPr>
          </a:lstStyle>
          <a:p>
            <a:r>
              <a:rPr lang="en-US" dirty="0"/>
              <a:t>IBM Security</a:t>
            </a:r>
          </a:p>
        </p:txBody>
      </p:sp>
    </p:spTree>
    <p:extLst>
      <p:ext uri="{BB962C8B-B14F-4D97-AF65-F5344CB8AC3E}">
        <p14:creationId xmlns:p14="http://schemas.microsoft.com/office/powerpoint/2010/main" val="1998264106"/>
      </p:ext>
    </p:extLst>
  </p:cSld>
  <p:clrMap bg1="dk1" tx1="lt1" bg2="dk2" tx2="lt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 id="2147484409" r:id="rId36"/>
    <p:sldLayoutId id="2147484410" r:id="rId37"/>
    <p:sldLayoutId id="2147484411" r:id="rId38"/>
    <p:sldLayoutId id="2147484412" r:id="rId39"/>
    <p:sldLayoutId id="2147484413" r:id="rId40"/>
    <p:sldLayoutId id="2147484414" r:id="rId41"/>
    <p:sldLayoutId id="2147484415" r:id="rId42"/>
    <p:sldLayoutId id="2147484416" r:id="rId43"/>
    <p:sldLayoutId id="2147484417" r:id="rId44"/>
    <p:sldLayoutId id="2147484418" r:id="rId45"/>
    <p:sldLayoutId id="2147484419" r:id="rId46"/>
    <p:sldLayoutId id="2147484420" r:id="rId47"/>
    <p:sldLayoutId id="2147484421" r:id="rId48"/>
    <p:sldLayoutId id="2147484422" r:id="rId49"/>
    <p:sldLayoutId id="2147484423" r:id="rId50"/>
    <p:sldLayoutId id="2147484424" r:id="rId51"/>
    <p:sldLayoutId id="2147484425" r:id="rId52"/>
    <p:sldLayoutId id="2147484426" r:id="rId53"/>
    <p:sldLayoutId id="2147484427" r:id="rId54"/>
    <p:sldLayoutId id="2147484428" r:id="rId55"/>
    <p:sldLayoutId id="2147484429" r:id="rId56"/>
    <p:sldLayoutId id="2147484430" r:id="rId57"/>
    <p:sldLayoutId id="2147484431" r:id="rId58"/>
    <p:sldLayoutId id="2147484432" r:id="rId59"/>
    <p:sldLayoutId id="2147484433" r:id="rId60"/>
    <p:sldLayoutId id="2147484434" r:id="rId61"/>
    <p:sldLayoutId id="2147484435" r:id="rId62"/>
    <p:sldLayoutId id="2147484436" r:id="rId63"/>
    <p:sldLayoutId id="2147484437" r:id="rId64"/>
    <p:sldLayoutId id="2147484438" r:id="rId65"/>
    <p:sldLayoutId id="2147484439" r:id="rId66"/>
    <p:sldLayoutId id="2147484440" r:id="rId67"/>
    <p:sldLayoutId id="2147484441" r:id="rId68"/>
    <p:sldLayoutId id="2147484442" r:id="rId69"/>
    <p:sldLayoutId id="2147484443" r:id="rId70"/>
    <p:sldLayoutId id="2147484444" r:id="rId71"/>
    <p:sldLayoutId id="2147484445" r:id="rId72"/>
    <p:sldLayoutId id="2147484446" r:id="rId73"/>
    <p:sldLayoutId id="2147484447" r:id="rId74"/>
    <p:sldLayoutId id="2147484448" r:id="rId75"/>
    <p:sldLayoutId id="2147484449" r:id="rId76"/>
    <p:sldLayoutId id="2147484450" r:id="rId77"/>
    <p:sldLayoutId id="2147484451" r:id="rId78"/>
    <p:sldLayoutId id="2147484452" r:id="rId79"/>
    <p:sldLayoutId id="2147484453" r:id="rId80"/>
    <p:sldLayoutId id="2147484454" r:id="rId81"/>
    <p:sldLayoutId id="2147484455" r:id="rId82"/>
    <p:sldLayoutId id="2147484456" r:id="rId83"/>
    <p:sldLayoutId id="2147484457" r:id="rId84"/>
    <p:sldLayoutId id="2147484458" r:id="rId85"/>
    <p:sldLayoutId id="2147484459" r:id="rId86"/>
    <p:sldLayoutId id="2147484460" r:id="rId87"/>
    <p:sldLayoutId id="2147484461" r:id="rId88"/>
    <p:sldLayoutId id="2147484462" r:id="rId89"/>
    <p:sldLayoutId id="2147484463" r:id="rId90"/>
    <p:sldLayoutId id="2147484464" r:id="rId91"/>
    <p:sldLayoutId id="2147484465" r:id="rId92"/>
    <p:sldLayoutId id="2147484466" r:id="rId93"/>
    <p:sldLayoutId id="2147484467" r:id="rId94"/>
    <p:sldLayoutId id="2147484468" r:id="rId95"/>
    <p:sldLayoutId id="2147484469" r:id="rId96"/>
    <p:sldLayoutId id="2147484470" r:id="rId97"/>
    <p:sldLayoutId id="2147484471" r:id="rId98"/>
    <p:sldLayoutId id="2147484472" r:id="rId99"/>
  </p:sldLayoutIdLst>
  <p:transition spd="slow">
    <p:fade/>
  </p:transition>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56">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8" Type="http://schemas.openxmlformats.org/officeDocument/2006/relationships/slide" Target="slide53.xml"/><Relationship Id="rId13" Type="http://schemas.openxmlformats.org/officeDocument/2006/relationships/image" Target="../media/image61.png"/><Relationship Id="rId18" Type="http://schemas.microsoft.com/office/2007/relationships/hdphoto" Target="../media/hdphoto3.wdp"/><Relationship Id="rId26" Type="http://schemas.openxmlformats.org/officeDocument/2006/relationships/image" Target="../media/image72.svg"/><Relationship Id="rId3" Type="http://schemas.openxmlformats.org/officeDocument/2006/relationships/slide" Target="slide48.xml"/><Relationship Id="rId21" Type="http://schemas.openxmlformats.org/officeDocument/2006/relationships/image" Target="../media/image67.png"/><Relationship Id="rId7" Type="http://schemas.openxmlformats.org/officeDocument/2006/relationships/slide" Target="slide52.xml"/><Relationship Id="rId12" Type="http://schemas.openxmlformats.org/officeDocument/2006/relationships/image" Target="../media/image60.svg"/><Relationship Id="rId17" Type="http://schemas.openxmlformats.org/officeDocument/2006/relationships/image" Target="../media/image65.png"/><Relationship Id="rId25" Type="http://schemas.openxmlformats.org/officeDocument/2006/relationships/image" Target="../media/image71.png"/><Relationship Id="rId2" Type="http://schemas.openxmlformats.org/officeDocument/2006/relationships/notesSlide" Target="../notesSlides/notesSlide12.xml"/><Relationship Id="rId16" Type="http://schemas.openxmlformats.org/officeDocument/2006/relationships/image" Target="../media/image64.png"/><Relationship Id="rId20" Type="http://schemas.openxmlformats.org/officeDocument/2006/relationships/image" Target="../media/image1.png"/><Relationship Id="rId29" Type="http://schemas.openxmlformats.org/officeDocument/2006/relationships/image" Target="../media/image75.png"/><Relationship Id="rId1" Type="http://schemas.openxmlformats.org/officeDocument/2006/relationships/slideLayout" Target="../slideLayouts/slideLayout32.xml"/><Relationship Id="rId6" Type="http://schemas.openxmlformats.org/officeDocument/2006/relationships/slide" Target="slide49.xml"/><Relationship Id="rId11" Type="http://schemas.openxmlformats.org/officeDocument/2006/relationships/image" Target="../media/image59.png"/><Relationship Id="rId24" Type="http://schemas.openxmlformats.org/officeDocument/2006/relationships/image" Target="../media/image70.svg"/><Relationship Id="rId5" Type="http://schemas.openxmlformats.org/officeDocument/2006/relationships/image" Target="../media/image58.svg"/><Relationship Id="rId15" Type="http://schemas.openxmlformats.org/officeDocument/2006/relationships/image" Target="../media/image63.png"/><Relationship Id="rId23" Type="http://schemas.openxmlformats.org/officeDocument/2006/relationships/image" Target="../media/image69.png"/><Relationship Id="rId28" Type="http://schemas.openxmlformats.org/officeDocument/2006/relationships/image" Target="../media/image74.svg"/><Relationship Id="rId10" Type="http://schemas.openxmlformats.org/officeDocument/2006/relationships/slide" Target="slide54.xml"/><Relationship Id="rId19" Type="http://schemas.openxmlformats.org/officeDocument/2006/relationships/image" Target="../media/image66.png"/><Relationship Id="rId31" Type="http://schemas.openxmlformats.org/officeDocument/2006/relationships/slide" Target="slide50.xml"/><Relationship Id="rId4" Type="http://schemas.openxmlformats.org/officeDocument/2006/relationships/image" Target="../media/image57.png"/><Relationship Id="rId9" Type="http://schemas.openxmlformats.org/officeDocument/2006/relationships/slide" Target="slide51.xml"/><Relationship Id="rId14" Type="http://schemas.openxmlformats.org/officeDocument/2006/relationships/image" Target="../media/image62.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6.sv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79.png"/><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4.xml"/><Relationship Id="rId1" Type="http://schemas.openxmlformats.org/officeDocument/2006/relationships/slideLayout" Target="../slideLayouts/slideLayout3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hyperlink" Target="https://www.ibm.com/case-studies/doosan-digital-innovatio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83.png"/><Relationship Id="rId7" Type="http://schemas.openxmlformats.org/officeDocument/2006/relationships/image" Target="../media/image60.svg"/><Relationship Id="rId12"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59.png"/><Relationship Id="rId11" Type="http://schemas.openxmlformats.org/officeDocument/2006/relationships/image" Target="../media/image67.png"/><Relationship Id="rId5" Type="http://schemas.openxmlformats.org/officeDocument/2006/relationships/image" Target="../media/image85.jpg"/><Relationship Id="rId10" Type="http://schemas.openxmlformats.org/officeDocument/2006/relationships/image" Target="../media/image64.png"/><Relationship Id="rId4" Type="http://schemas.openxmlformats.org/officeDocument/2006/relationships/image" Target="../media/image84.sv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2.xml"/></Relationships>
</file>

<file path=ppt/slides/_rels/slide1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361.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2.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0.xml"/><Relationship Id="rId16" Type="http://schemas.openxmlformats.org/officeDocument/2006/relationships/image" Target="../media/image104.png"/><Relationship Id="rId1" Type="http://schemas.openxmlformats.org/officeDocument/2006/relationships/slideLayout" Target="../slideLayouts/slideLayout3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microsoft.com/office/2007/relationships/hdphoto" Target="../media/hdphoto4.wdp"/><Relationship Id="rId9" Type="http://schemas.openxmlformats.org/officeDocument/2006/relationships/image" Target="../media/image97.png"/><Relationship Id="rId14" Type="http://schemas.openxmlformats.org/officeDocument/2006/relationships/image" Target="../media/image10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svg"/><Relationship Id="rId2" Type="http://schemas.openxmlformats.org/officeDocument/2006/relationships/notesSlide" Target="../notesSlides/notesSlide22.xml"/><Relationship Id="rId16" Type="http://schemas.openxmlformats.org/officeDocument/2006/relationships/image" Target="../media/image118.png"/><Relationship Id="rId1" Type="http://schemas.openxmlformats.org/officeDocument/2006/relationships/slideLayout" Target="../slideLayouts/slideLayout31.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emf"/><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23.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hyperlink" Target="https://ibm.com/case-studies/ibm-on-ibm-security-verify" TargetMode="External"/><Relationship Id="rId4"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8.svg"/><Relationship Id="rId2" Type="http://schemas.openxmlformats.org/officeDocument/2006/relationships/notesSlide" Target="../notesSlides/notesSlide28.xml"/><Relationship Id="rId1" Type="http://schemas.openxmlformats.org/officeDocument/2006/relationships/slideLayout" Target="../slideLayouts/slideLayout3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130.png"/></Relationships>
</file>

<file path=ppt/slides/_rels/slide2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9.xml"/><Relationship Id="rId1" Type="http://schemas.openxmlformats.org/officeDocument/2006/relationships/slideLayout" Target="../slideLayouts/slideLayout32.xml"/><Relationship Id="rId4" Type="http://schemas.openxmlformats.org/officeDocument/2006/relationships/hyperlink" Target="https://www.ibm.com/case-studies/large-global-bank-secur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6.xml"/><Relationship Id="rId4" Type="http://schemas.openxmlformats.org/officeDocument/2006/relationships/image" Target="../media/image45.svg"/></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32.xml"/><Relationship Id="rId5" Type="http://schemas.openxmlformats.org/officeDocument/2006/relationships/image" Target="../media/image133.jpeg"/><Relationship Id="rId4" Type="http://schemas.openxmlformats.org/officeDocument/2006/relationships/hyperlink" Target="https://www.ibm.com/case-studies/nhs-digital-security-servic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134.png"/><Relationship Id="rId5" Type="http://schemas.openxmlformats.org/officeDocument/2006/relationships/hyperlink" Target="https://plus.kuppingercole.com/article/lc80511/identity-as-a-service-idaas-iga#article-slice-18883" TargetMode="External"/><Relationship Id="rId4" Type="http://schemas.microsoft.com/office/2007/relationships/hdphoto" Target="../media/hdphoto4.wdp"/></Relationships>
</file>

<file path=ppt/slides/_rels/slide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33.xml"/><Relationship Id="rId1" Type="http://schemas.openxmlformats.org/officeDocument/2006/relationships/slideLayout" Target="../slideLayouts/slideLayout31.xml"/><Relationship Id="rId5" Type="http://schemas.openxmlformats.org/officeDocument/2006/relationships/hyperlink" Target="https://www.ibm.com/case-studies/du" TargetMode="External"/><Relationship Id="rId4" Type="http://schemas.openxmlformats.org/officeDocument/2006/relationships/image" Target="../media/image1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1.emf"/><Relationship Id="rId2" Type="http://schemas.openxmlformats.org/officeDocument/2006/relationships/notesSlide" Target="../notesSlides/notesSlide35.xml"/><Relationship Id="rId1" Type="http://schemas.openxmlformats.org/officeDocument/2006/relationships/slideLayout" Target="../slideLayouts/slideLayout32.xml"/><Relationship Id="rId6" Type="http://schemas.microsoft.com/office/2007/relationships/hdphoto" Target="../media/hdphoto5.wdp"/><Relationship Id="rId5" Type="http://schemas.openxmlformats.org/officeDocument/2006/relationships/image" Target="../media/image140.png"/><Relationship Id="rId4" Type="http://schemas.openxmlformats.org/officeDocument/2006/relationships/image" Target="../media/image139.png"/></Relationships>
</file>

<file path=ppt/slides/_rels/slide3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6.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31.xml"/><Relationship Id="rId5" Type="http://schemas.openxmlformats.org/officeDocument/2006/relationships/image" Target="../media/image145.jpg"/><Relationship Id="rId4" Type="http://schemas.openxmlformats.org/officeDocument/2006/relationships/image" Target="../media/image144.png"/></Relationships>
</file>

<file path=ppt/slides/_rels/slide3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8.xml"/><Relationship Id="rId1" Type="http://schemas.openxmlformats.org/officeDocument/2006/relationships/slideLayout" Target="../slideLayouts/slideLayout31.xml"/><Relationship Id="rId4" Type="http://schemas.openxmlformats.org/officeDocument/2006/relationships/hyperlink" Target="http://ibm.com/security/resources/workshop"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hyperlink" Target="https://www.ibm.com/security/resources/crisis-management" TargetMode="External"/><Relationship Id="rId7" Type="http://schemas.openxmlformats.org/officeDocument/2006/relationships/image" Target="../media/image148.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hyperlink" Target="https://www.ibm.biz/FramingWorkshop" TargetMode="External"/><Relationship Id="rId5" Type="http://schemas.openxmlformats.org/officeDocument/2006/relationships/hyperlink" Target="https://exchange.xforce.ibmcloud.com/" TargetMode="External"/><Relationship Id="rId10" Type="http://schemas.openxmlformats.org/officeDocument/2006/relationships/image" Target="../media/image151.svg"/><Relationship Id="rId4" Type="http://schemas.openxmlformats.org/officeDocument/2006/relationships/image" Target="../media/image147.jpeg"/><Relationship Id="rId9" Type="http://schemas.openxmlformats.org/officeDocument/2006/relationships/image" Target="../media/image150.png"/></Relationships>
</file>

<file path=ppt/slides/_rels/slide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image" Target="../media/image152.png"/><Relationship Id="rId7" Type="http://schemas.openxmlformats.org/officeDocument/2006/relationships/image" Target="../media/image44.png"/><Relationship Id="rId12" Type="http://schemas.openxmlformats.org/officeDocument/2006/relationships/image" Target="../media/image160.sv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155.svg"/><Relationship Id="rId11" Type="http://schemas.openxmlformats.org/officeDocument/2006/relationships/image" Target="../media/image159.png"/><Relationship Id="rId5" Type="http://schemas.openxmlformats.org/officeDocument/2006/relationships/image" Target="../media/image154.png"/><Relationship Id="rId10" Type="http://schemas.openxmlformats.org/officeDocument/2006/relationships/image" Target="../media/image158.svg"/><Relationship Id="rId4" Type="http://schemas.openxmlformats.org/officeDocument/2006/relationships/image" Target="../media/image153.svg"/><Relationship Id="rId9" Type="http://schemas.openxmlformats.org/officeDocument/2006/relationships/image" Target="../media/image157.png"/><Relationship Id="rId14" Type="http://schemas.openxmlformats.org/officeDocument/2006/relationships/image" Target="../media/image162.svg"/></Relationships>
</file>

<file path=ppt/slides/_rels/slide44.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45.xml.rels><?xml version="1.0" encoding="UTF-8" standalone="yes"?>
<Relationships xmlns="http://schemas.openxmlformats.org/package/2006/relationships"><Relationship Id="rId3" Type="http://schemas.openxmlformats.org/officeDocument/2006/relationships/hyperlink" Target="http://ibm.com/security/resources/workshop"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 Id="rId6" Type="http://schemas.microsoft.com/office/2007/relationships/hdphoto" Target="../media/hdphoto6.wdp"/><Relationship Id="rId5" Type="http://schemas.openxmlformats.org/officeDocument/2006/relationships/image" Target="../media/image170.png"/><Relationship Id="rId4" Type="http://schemas.openxmlformats.org/officeDocument/2006/relationships/image" Target="../media/image169.jpeg"/></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174.png"/><Relationship Id="rId2" Type="http://schemas.openxmlformats.org/officeDocument/2006/relationships/notesSlide" Target="../notesSlides/notesSlide46.xml"/><Relationship Id="rId1" Type="http://schemas.openxmlformats.org/officeDocument/2006/relationships/slideLayout" Target="../slideLayouts/slideLayout32.xml"/><Relationship Id="rId6" Type="http://schemas.openxmlformats.org/officeDocument/2006/relationships/image" Target="../media/image173.jpeg"/><Relationship Id="rId5" Type="http://schemas.openxmlformats.org/officeDocument/2006/relationships/hyperlink" Target="https://www.ibm.com/case-studies/atruvia" TargetMode="External"/><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4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76.png"/><Relationship Id="rId7" Type="http://schemas.microsoft.com/office/2007/relationships/hdphoto" Target="../media/hdphoto7.wdp"/><Relationship Id="rId2" Type="http://schemas.openxmlformats.org/officeDocument/2006/relationships/notesSlide" Target="../notesSlides/notesSlide48.xml"/><Relationship Id="rId1" Type="http://schemas.openxmlformats.org/officeDocument/2006/relationships/slideLayout" Target="../slideLayouts/slideLayout32.xml"/><Relationship Id="rId6" Type="http://schemas.openxmlformats.org/officeDocument/2006/relationships/image" Target="../media/image178.png"/><Relationship Id="rId5" Type="http://schemas.openxmlformats.org/officeDocument/2006/relationships/image" Target="../media/image177.jpeg"/><Relationship Id="rId4" Type="http://schemas.openxmlformats.org/officeDocument/2006/relationships/hyperlink" Target="https://www.ibm.com/case-studies/novaland/" TargetMode="External"/><Relationship Id="rId9" Type="http://schemas.openxmlformats.org/officeDocument/2006/relationships/image" Target="../media/image58.svg"/></Relationships>
</file>

<file path=ppt/slides/_rels/slide4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9.jpeg"/><Relationship Id="rId7" Type="http://schemas.openxmlformats.org/officeDocument/2006/relationships/image" Target="../media/image182.png"/><Relationship Id="rId12" Type="http://schemas.openxmlformats.org/officeDocument/2006/relationships/image" Target="../media/image72.svg"/><Relationship Id="rId2" Type="http://schemas.openxmlformats.org/officeDocument/2006/relationships/notesSlide" Target="../notesSlides/notesSlide49.xml"/><Relationship Id="rId1" Type="http://schemas.openxmlformats.org/officeDocument/2006/relationships/slideLayout" Target="../slideLayouts/slideLayout31.xml"/><Relationship Id="rId6" Type="http://schemas.openxmlformats.org/officeDocument/2006/relationships/image" Target="../media/image181.png"/><Relationship Id="rId11" Type="http://schemas.openxmlformats.org/officeDocument/2006/relationships/image" Target="../media/image71.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hyperlink" Target="https://www.ibm.com/case-studies/international-shipping-company/" TargetMode="External"/><Relationship Id="rId9" Type="http://schemas.openxmlformats.org/officeDocument/2006/relationships/image" Target="../media/image184.png"/></Relationships>
</file>

<file path=ppt/slides/_rels/slide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slide" Target="slide16.xml"/><Relationship Id="rId7" Type="http://schemas.openxmlformats.org/officeDocument/2006/relationships/slide" Target="slide34.xml"/><Relationship Id="rId12"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slide" Target="slide21.xml"/><Relationship Id="rId11" Type="http://schemas.openxmlformats.org/officeDocument/2006/relationships/image" Target="../media/image49.svg"/><Relationship Id="rId5" Type="http://schemas.openxmlformats.org/officeDocument/2006/relationships/slide" Target="slide9.xml"/><Relationship Id="rId10" Type="http://schemas.openxmlformats.org/officeDocument/2006/relationships/image" Target="../media/image48.png"/><Relationship Id="rId4" Type="http://schemas.openxmlformats.org/officeDocument/2006/relationships/slide" Target="slide26.xml"/><Relationship Id="rId9" Type="http://schemas.openxmlformats.org/officeDocument/2006/relationships/image" Target="../media/image47.svg"/><Relationship Id="rId1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50.xml"/><Relationship Id="rId1" Type="http://schemas.openxmlformats.org/officeDocument/2006/relationships/slideLayout" Target="../slideLayouts/slideLayout31.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72.svg"/></Relationships>
</file>

<file path=ppt/slides/_rels/slide5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7.png"/><Relationship Id="rId3" Type="http://schemas.openxmlformats.org/officeDocument/2006/relationships/image" Target="../media/image69.png"/><Relationship Id="rId7" Type="http://schemas.openxmlformats.org/officeDocument/2006/relationships/image" Target="../media/image193.png"/><Relationship Id="rId12" Type="http://schemas.openxmlformats.org/officeDocument/2006/relationships/image" Target="../media/image196.png"/><Relationship Id="rId2" Type="http://schemas.openxmlformats.org/officeDocument/2006/relationships/notesSlide" Target="../notesSlides/notesSlide51.xml"/><Relationship Id="rId1" Type="http://schemas.openxmlformats.org/officeDocument/2006/relationships/slideLayout" Target="../slideLayouts/slideLayout31.xml"/><Relationship Id="rId6" Type="http://schemas.openxmlformats.org/officeDocument/2006/relationships/image" Target="../media/image192.png"/><Relationship Id="rId11" Type="http://schemas.openxmlformats.org/officeDocument/2006/relationships/image" Target="../media/image195.png"/><Relationship Id="rId5" Type="http://schemas.openxmlformats.org/officeDocument/2006/relationships/image" Target="../media/image191.png"/><Relationship Id="rId10" Type="http://schemas.openxmlformats.org/officeDocument/2006/relationships/image" Target="../media/image194.png"/><Relationship Id="rId4" Type="http://schemas.openxmlformats.org/officeDocument/2006/relationships/image" Target="../media/image70.svg"/><Relationship Id="rId9" Type="http://schemas.openxmlformats.org/officeDocument/2006/relationships/image" Target="../media/image190.png"/></Relationships>
</file>

<file path=ppt/slides/_rels/slide52.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97.png"/><Relationship Id="rId3" Type="http://schemas.openxmlformats.org/officeDocument/2006/relationships/image" Target="../media/image198.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notesSlide" Target="../notesSlides/notesSlide52.xml"/><Relationship Id="rId1" Type="http://schemas.openxmlformats.org/officeDocument/2006/relationships/slideLayout" Target="../slideLayouts/slideLayout31.xml"/><Relationship Id="rId6" Type="http://schemas.openxmlformats.org/officeDocument/2006/relationships/image" Target="../media/image190.png"/><Relationship Id="rId11" Type="http://schemas.openxmlformats.org/officeDocument/2006/relationships/image" Target="../media/image203.jpeg"/><Relationship Id="rId5" Type="http://schemas.openxmlformats.org/officeDocument/2006/relationships/image" Target="../media/image189.png"/><Relationship Id="rId15" Type="http://schemas.openxmlformats.org/officeDocument/2006/relationships/image" Target="../media/image76.svg"/><Relationship Id="rId10" Type="http://schemas.openxmlformats.org/officeDocument/2006/relationships/image" Target="../media/image202.png"/><Relationship Id="rId4" Type="http://schemas.openxmlformats.org/officeDocument/2006/relationships/image" Target="../media/image199.png"/><Relationship Id="rId9" Type="http://schemas.openxmlformats.org/officeDocument/2006/relationships/hyperlink" Target="https://www.ibm.com/case-studies/novaland/" TargetMode="External"/><Relationship Id="rId14" Type="http://schemas.openxmlformats.org/officeDocument/2006/relationships/image" Target="../media/image75.png"/></Relationships>
</file>

<file path=ppt/slides/_rels/slide53.xml.rels><?xml version="1.0" encoding="UTF-8" standalone="yes"?>
<Relationships xmlns="http://schemas.openxmlformats.org/package/2006/relationships"><Relationship Id="rId8" Type="http://schemas.openxmlformats.org/officeDocument/2006/relationships/hyperlink" Target="https://www.ibm.com/case-studies/doosan-digital-innovation" TargetMode="External"/><Relationship Id="rId3" Type="http://schemas.openxmlformats.org/officeDocument/2006/relationships/image" Target="../media/image73.png"/><Relationship Id="rId7"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31.xml"/><Relationship Id="rId6" Type="http://schemas.openxmlformats.org/officeDocument/2006/relationships/image" Target="../media/image206.emf"/><Relationship Id="rId5" Type="http://schemas.openxmlformats.org/officeDocument/2006/relationships/image" Target="../media/image205.jpeg"/><Relationship Id="rId4" Type="http://schemas.openxmlformats.org/officeDocument/2006/relationships/image" Target="../media/image74.svg"/><Relationship Id="rId9" Type="http://schemas.openxmlformats.org/officeDocument/2006/relationships/image" Target="../media/image207.png"/></Relationships>
</file>

<file path=ppt/slides/_rels/slide54.xml.rels><?xml version="1.0" encoding="UTF-8" standalone="yes"?>
<Relationships xmlns="http://schemas.openxmlformats.org/package/2006/relationships"><Relationship Id="rId26" Type="http://schemas.microsoft.com/office/2007/relationships/hdphoto" Target="../media/hdphoto15.wdp"/><Relationship Id="rId21" Type="http://schemas.openxmlformats.org/officeDocument/2006/relationships/image" Target="../media/image219.png"/><Relationship Id="rId42" Type="http://schemas.openxmlformats.org/officeDocument/2006/relationships/image" Target="../media/image238.png"/><Relationship Id="rId47" Type="http://schemas.openxmlformats.org/officeDocument/2006/relationships/image" Target="../media/image242.png"/><Relationship Id="rId63" Type="http://schemas.openxmlformats.org/officeDocument/2006/relationships/image" Target="../media/image255.png"/><Relationship Id="rId68" Type="http://schemas.openxmlformats.org/officeDocument/2006/relationships/image" Target="../media/image260.tiff"/><Relationship Id="rId2" Type="http://schemas.openxmlformats.org/officeDocument/2006/relationships/notesSlide" Target="../notesSlides/notesSlide54.xml"/><Relationship Id="rId16" Type="http://schemas.openxmlformats.org/officeDocument/2006/relationships/image" Target="../media/image216.png"/><Relationship Id="rId29" Type="http://schemas.openxmlformats.org/officeDocument/2006/relationships/image" Target="../media/image225.png"/><Relationship Id="rId11" Type="http://schemas.openxmlformats.org/officeDocument/2006/relationships/image" Target="../media/image213.png"/><Relationship Id="rId24" Type="http://schemas.openxmlformats.org/officeDocument/2006/relationships/image" Target="../media/image221.png"/><Relationship Id="rId32" Type="http://schemas.openxmlformats.org/officeDocument/2006/relationships/image" Target="../media/image228.png"/><Relationship Id="rId37" Type="http://schemas.openxmlformats.org/officeDocument/2006/relationships/image" Target="../media/image233.png"/><Relationship Id="rId40" Type="http://schemas.openxmlformats.org/officeDocument/2006/relationships/image" Target="../media/image236.svg"/><Relationship Id="rId45" Type="http://schemas.openxmlformats.org/officeDocument/2006/relationships/image" Target="../media/image241.png"/><Relationship Id="rId53" Type="http://schemas.openxmlformats.org/officeDocument/2006/relationships/image" Target="../media/image247.png"/><Relationship Id="rId58" Type="http://schemas.openxmlformats.org/officeDocument/2006/relationships/image" Target="../media/image252.png"/><Relationship Id="rId66" Type="http://schemas.openxmlformats.org/officeDocument/2006/relationships/image" Target="../media/image258.png"/><Relationship Id="rId74" Type="http://schemas.openxmlformats.org/officeDocument/2006/relationships/image" Target="../media/image197.png"/><Relationship Id="rId5" Type="http://schemas.openxmlformats.org/officeDocument/2006/relationships/image" Target="../media/image209.png"/><Relationship Id="rId61" Type="http://schemas.openxmlformats.org/officeDocument/2006/relationships/image" Target="../media/image254.png"/><Relationship Id="rId19" Type="http://schemas.openxmlformats.org/officeDocument/2006/relationships/image" Target="../media/image218.png"/><Relationship Id="rId14" Type="http://schemas.openxmlformats.org/officeDocument/2006/relationships/image" Target="../media/image215.png"/><Relationship Id="rId22" Type="http://schemas.microsoft.com/office/2007/relationships/hdphoto" Target="../media/hdphoto14.wdp"/><Relationship Id="rId27" Type="http://schemas.openxmlformats.org/officeDocument/2006/relationships/image" Target="../media/image223.png"/><Relationship Id="rId30" Type="http://schemas.openxmlformats.org/officeDocument/2006/relationships/image" Target="../media/image226.png"/><Relationship Id="rId35" Type="http://schemas.openxmlformats.org/officeDocument/2006/relationships/image" Target="../media/image231.png"/><Relationship Id="rId43" Type="http://schemas.openxmlformats.org/officeDocument/2006/relationships/image" Target="../media/image239.png"/><Relationship Id="rId48" Type="http://schemas.openxmlformats.org/officeDocument/2006/relationships/image" Target="../media/image243.png"/><Relationship Id="rId56" Type="http://schemas.openxmlformats.org/officeDocument/2006/relationships/image" Target="../media/image250.png"/><Relationship Id="rId64" Type="http://schemas.openxmlformats.org/officeDocument/2006/relationships/image" Target="../media/image256.png"/><Relationship Id="rId69" Type="http://schemas.openxmlformats.org/officeDocument/2006/relationships/image" Target="../media/image261.png"/><Relationship Id="rId8" Type="http://schemas.microsoft.com/office/2007/relationships/hdphoto" Target="../media/hdphoto8.wdp"/><Relationship Id="rId51" Type="http://schemas.openxmlformats.org/officeDocument/2006/relationships/image" Target="../media/image245.png"/><Relationship Id="rId72" Type="http://schemas.openxmlformats.org/officeDocument/2006/relationships/image" Target="../media/image264.png"/><Relationship Id="rId3" Type="http://schemas.openxmlformats.org/officeDocument/2006/relationships/image" Target="../media/image208.png"/><Relationship Id="rId12" Type="http://schemas.microsoft.com/office/2007/relationships/hdphoto" Target="../media/hdphoto10.wdp"/><Relationship Id="rId17" Type="http://schemas.openxmlformats.org/officeDocument/2006/relationships/image" Target="../media/image217.png"/><Relationship Id="rId25" Type="http://schemas.openxmlformats.org/officeDocument/2006/relationships/image" Target="../media/image222.png"/><Relationship Id="rId33" Type="http://schemas.openxmlformats.org/officeDocument/2006/relationships/image" Target="../media/image229.png"/><Relationship Id="rId38" Type="http://schemas.openxmlformats.org/officeDocument/2006/relationships/image" Target="../media/image234.png"/><Relationship Id="rId46" Type="http://schemas.microsoft.com/office/2007/relationships/hdphoto" Target="../media/hdphoto16.wdp"/><Relationship Id="rId59" Type="http://schemas.microsoft.com/office/2007/relationships/hdphoto" Target="../media/hdphoto18.wdp"/><Relationship Id="rId67" Type="http://schemas.openxmlformats.org/officeDocument/2006/relationships/image" Target="../media/image259.jpeg"/><Relationship Id="rId20" Type="http://schemas.microsoft.com/office/2007/relationships/hdphoto" Target="../media/hdphoto13.wdp"/><Relationship Id="rId41" Type="http://schemas.openxmlformats.org/officeDocument/2006/relationships/image" Target="../media/image237.png"/><Relationship Id="rId54" Type="http://schemas.openxmlformats.org/officeDocument/2006/relationships/image" Target="../media/image248.svg"/><Relationship Id="rId62" Type="http://schemas.microsoft.com/office/2007/relationships/hdphoto" Target="../media/hdphoto19.wdp"/><Relationship Id="rId70" Type="http://schemas.openxmlformats.org/officeDocument/2006/relationships/image" Target="../media/image262.png"/><Relationship Id="rId75" Type="http://schemas.openxmlformats.org/officeDocument/2006/relationships/image" Target="../media/image266.png"/><Relationship Id="rId1" Type="http://schemas.openxmlformats.org/officeDocument/2006/relationships/slideLayout" Target="../slideLayouts/slideLayout8.xml"/><Relationship Id="rId6" Type="http://schemas.openxmlformats.org/officeDocument/2006/relationships/image" Target="../media/image210.png"/><Relationship Id="rId15" Type="http://schemas.microsoft.com/office/2007/relationships/hdphoto" Target="../media/hdphoto11.wdp"/><Relationship Id="rId23" Type="http://schemas.openxmlformats.org/officeDocument/2006/relationships/image" Target="../media/image220.png"/><Relationship Id="rId28" Type="http://schemas.openxmlformats.org/officeDocument/2006/relationships/image" Target="../media/image224.png"/><Relationship Id="rId36" Type="http://schemas.openxmlformats.org/officeDocument/2006/relationships/image" Target="../media/image232.png"/><Relationship Id="rId49" Type="http://schemas.microsoft.com/office/2007/relationships/hdphoto" Target="../media/hdphoto17.wdp"/><Relationship Id="rId57" Type="http://schemas.openxmlformats.org/officeDocument/2006/relationships/image" Target="../media/image251.png"/><Relationship Id="rId10" Type="http://schemas.microsoft.com/office/2007/relationships/hdphoto" Target="../media/hdphoto9.wdp"/><Relationship Id="rId31" Type="http://schemas.openxmlformats.org/officeDocument/2006/relationships/image" Target="../media/image227.png"/><Relationship Id="rId44" Type="http://schemas.openxmlformats.org/officeDocument/2006/relationships/image" Target="../media/image240.png"/><Relationship Id="rId52" Type="http://schemas.openxmlformats.org/officeDocument/2006/relationships/image" Target="../media/image246.png"/><Relationship Id="rId60" Type="http://schemas.openxmlformats.org/officeDocument/2006/relationships/image" Target="../media/image253.png"/><Relationship Id="rId65" Type="http://schemas.openxmlformats.org/officeDocument/2006/relationships/image" Target="../media/image257.png"/><Relationship Id="rId73" Type="http://schemas.openxmlformats.org/officeDocument/2006/relationships/image" Target="../media/image265.png"/><Relationship Id="rId4" Type="http://schemas.openxmlformats.org/officeDocument/2006/relationships/image" Target="../media/image40.png"/><Relationship Id="rId9" Type="http://schemas.openxmlformats.org/officeDocument/2006/relationships/image" Target="../media/image212.png"/><Relationship Id="rId13" Type="http://schemas.openxmlformats.org/officeDocument/2006/relationships/image" Target="../media/image214.png"/><Relationship Id="rId18" Type="http://schemas.microsoft.com/office/2007/relationships/hdphoto" Target="../media/hdphoto12.wdp"/><Relationship Id="rId39" Type="http://schemas.openxmlformats.org/officeDocument/2006/relationships/image" Target="../media/image235.png"/><Relationship Id="rId34" Type="http://schemas.openxmlformats.org/officeDocument/2006/relationships/image" Target="../media/image230.png"/><Relationship Id="rId50" Type="http://schemas.openxmlformats.org/officeDocument/2006/relationships/image" Target="../media/image244.png"/><Relationship Id="rId55" Type="http://schemas.openxmlformats.org/officeDocument/2006/relationships/image" Target="../media/image249.png"/><Relationship Id="rId76" Type="http://schemas.openxmlformats.org/officeDocument/2006/relationships/image" Target="../media/image267.png"/><Relationship Id="rId7" Type="http://schemas.openxmlformats.org/officeDocument/2006/relationships/image" Target="../media/image211.png"/><Relationship Id="rId71" Type="http://schemas.openxmlformats.org/officeDocument/2006/relationships/image" Target="../media/image263.png"/></Relationships>
</file>

<file path=ppt/slides/_rels/slide55.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55.xml"/><Relationship Id="rId1" Type="http://schemas.openxmlformats.org/officeDocument/2006/relationships/slideLayout" Target="../slideLayouts/slideLayout31.xml"/><Relationship Id="rId4" Type="http://schemas.openxmlformats.org/officeDocument/2006/relationships/image" Target="../media/image269.svg"/></Relationships>
</file>

<file path=ppt/slides/_rels/slide56.xml.rels><?xml version="1.0" encoding="UTF-8" standalone="yes"?>
<Relationships xmlns="http://schemas.openxmlformats.org/package/2006/relationships"><Relationship Id="rId8" Type="http://schemas.openxmlformats.org/officeDocument/2006/relationships/image" Target="../media/image273.png"/><Relationship Id="rId13" Type="http://schemas.microsoft.com/office/2007/relationships/hdphoto" Target="../media/hdphoto24.wdp"/><Relationship Id="rId18" Type="http://schemas.microsoft.com/office/2007/relationships/hdphoto" Target="../media/hdphoto26.wdp"/><Relationship Id="rId26" Type="http://schemas.openxmlformats.org/officeDocument/2006/relationships/image" Target="../media/image283.png"/><Relationship Id="rId3" Type="http://schemas.openxmlformats.org/officeDocument/2006/relationships/image" Target="../media/image270.png"/><Relationship Id="rId21" Type="http://schemas.microsoft.com/office/2007/relationships/hdphoto" Target="../media/hdphoto27.wdp"/><Relationship Id="rId7" Type="http://schemas.microsoft.com/office/2007/relationships/hdphoto" Target="../media/hdphoto21.wdp"/><Relationship Id="rId12" Type="http://schemas.openxmlformats.org/officeDocument/2006/relationships/image" Target="../media/image275.png"/><Relationship Id="rId17" Type="http://schemas.openxmlformats.org/officeDocument/2006/relationships/image" Target="../media/image278.png"/><Relationship Id="rId25" Type="http://schemas.microsoft.com/office/2007/relationships/hdphoto" Target="../media/hdphoto29.wdp"/><Relationship Id="rId2" Type="http://schemas.openxmlformats.org/officeDocument/2006/relationships/notesSlide" Target="../notesSlides/notesSlide56.xml"/><Relationship Id="rId16" Type="http://schemas.microsoft.com/office/2007/relationships/hdphoto" Target="../media/hdphoto25.wdp"/><Relationship Id="rId20" Type="http://schemas.openxmlformats.org/officeDocument/2006/relationships/image" Target="../media/image280.png"/><Relationship Id="rId29" Type="http://schemas.openxmlformats.org/officeDocument/2006/relationships/image" Target="../media/image285.png"/><Relationship Id="rId1" Type="http://schemas.openxmlformats.org/officeDocument/2006/relationships/slideLayout" Target="../slideLayouts/slideLayout8.xml"/><Relationship Id="rId6" Type="http://schemas.openxmlformats.org/officeDocument/2006/relationships/image" Target="../media/image272.png"/><Relationship Id="rId11" Type="http://schemas.microsoft.com/office/2007/relationships/hdphoto" Target="../media/hdphoto23.wdp"/><Relationship Id="rId24" Type="http://schemas.openxmlformats.org/officeDocument/2006/relationships/image" Target="../media/image282.png"/><Relationship Id="rId5" Type="http://schemas.microsoft.com/office/2007/relationships/hdphoto" Target="../media/hdphoto20.wdp"/><Relationship Id="rId15" Type="http://schemas.openxmlformats.org/officeDocument/2006/relationships/image" Target="../media/image277.png"/><Relationship Id="rId23" Type="http://schemas.microsoft.com/office/2007/relationships/hdphoto" Target="../media/hdphoto28.wdp"/><Relationship Id="rId28" Type="http://schemas.openxmlformats.org/officeDocument/2006/relationships/image" Target="../media/image284.png"/><Relationship Id="rId10" Type="http://schemas.openxmlformats.org/officeDocument/2006/relationships/image" Target="../media/image274.png"/><Relationship Id="rId19" Type="http://schemas.openxmlformats.org/officeDocument/2006/relationships/image" Target="../media/image279.png"/><Relationship Id="rId4" Type="http://schemas.openxmlformats.org/officeDocument/2006/relationships/image" Target="../media/image271.png"/><Relationship Id="rId9" Type="http://schemas.microsoft.com/office/2007/relationships/hdphoto" Target="../media/hdphoto22.wdp"/><Relationship Id="rId14" Type="http://schemas.openxmlformats.org/officeDocument/2006/relationships/image" Target="../media/image276.png"/><Relationship Id="rId22" Type="http://schemas.openxmlformats.org/officeDocument/2006/relationships/image" Target="../media/image281.png"/><Relationship Id="rId27" Type="http://schemas.microsoft.com/office/2007/relationships/hdphoto" Target="../media/hdphoto30.wdp"/><Relationship Id="rId30" Type="http://schemas.microsoft.com/office/2007/relationships/hdphoto" Target="../media/hdphoto31.wdp"/></Relationships>
</file>

<file path=ppt/slides/_rels/slide57.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57.xml"/><Relationship Id="rId1" Type="http://schemas.openxmlformats.org/officeDocument/2006/relationships/slideLayout" Target="../slideLayouts/slideLayout32.xml"/><Relationship Id="rId4" Type="http://schemas.openxmlformats.org/officeDocument/2006/relationships/image" Target="../media/image287.png"/></Relationships>
</file>

<file path=ppt/slides/_rels/slide58.xml.rels><?xml version="1.0" encoding="UTF-8" standalone="yes"?>
<Relationships xmlns="http://schemas.openxmlformats.org/package/2006/relationships"><Relationship Id="rId8" Type="http://schemas.microsoft.com/office/2007/relationships/hdphoto" Target="../media/hdphoto33.wdp"/><Relationship Id="rId13" Type="http://schemas.openxmlformats.org/officeDocument/2006/relationships/image" Target="../media/image294.png"/><Relationship Id="rId18" Type="http://schemas.openxmlformats.org/officeDocument/2006/relationships/image" Target="../media/image298.png"/><Relationship Id="rId3" Type="http://schemas.openxmlformats.org/officeDocument/2006/relationships/image" Target="../media/image288.png"/><Relationship Id="rId21" Type="http://schemas.openxmlformats.org/officeDocument/2006/relationships/image" Target="../media/image300.png"/><Relationship Id="rId7" Type="http://schemas.openxmlformats.org/officeDocument/2006/relationships/image" Target="../media/image291.png"/><Relationship Id="rId12" Type="http://schemas.microsoft.com/office/2007/relationships/hdphoto" Target="../media/hdphoto35.wdp"/><Relationship Id="rId17" Type="http://schemas.openxmlformats.org/officeDocument/2006/relationships/image" Target="../media/image297.png"/><Relationship Id="rId2" Type="http://schemas.openxmlformats.org/officeDocument/2006/relationships/notesSlide" Target="../notesSlides/notesSlide58.xml"/><Relationship Id="rId16" Type="http://schemas.microsoft.com/office/2007/relationships/hdphoto" Target="../media/hdphoto36.wdp"/><Relationship Id="rId20" Type="http://schemas.microsoft.com/office/2007/relationships/hdphoto" Target="../media/hdphoto37.wdp"/><Relationship Id="rId1" Type="http://schemas.openxmlformats.org/officeDocument/2006/relationships/slideLayout" Target="../slideLayouts/slideLayout8.xml"/><Relationship Id="rId6" Type="http://schemas.microsoft.com/office/2007/relationships/hdphoto" Target="../media/hdphoto32.wdp"/><Relationship Id="rId11" Type="http://schemas.openxmlformats.org/officeDocument/2006/relationships/image" Target="../media/image293.png"/><Relationship Id="rId5" Type="http://schemas.openxmlformats.org/officeDocument/2006/relationships/image" Target="../media/image290.png"/><Relationship Id="rId15" Type="http://schemas.openxmlformats.org/officeDocument/2006/relationships/image" Target="../media/image296.png"/><Relationship Id="rId10" Type="http://schemas.microsoft.com/office/2007/relationships/hdphoto" Target="../media/hdphoto34.wdp"/><Relationship Id="rId19" Type="http://schemas.openxmlformats.org/officeDocument/2006/relationships/image" Target="../media/image299.png"/><Relationship Id="rId4" Type="http://schemas.openxmlformats.org/officeDocument/2006/relationships/image" Target="../media/image289.png"/><Relationship Id="rId9" Type="http://schemas.openxmlformats.org/officeDocument/2006/relationships/image" Target="../media/image292.png"/><Relationship Id="rId14" Type="http://schemas.openxmlformats.org/officeDocument/2006/relationships/image" Target="../media/image295.png"/><Relationship Id="rId22" Type="http://schemas.microsoft.com/office/2007/relationships/hdphoto" Target="../media/hdphoto38.wdp"/></Relationships>
</file>

<file path=ppt/slides/_rels/slide59.xml.rels><?xml version="1.0" encoding="UTF-8" standalone="yes"?>
<Relationships xmlns="http://schemas.openxmlformats.org/package/2006/relationships"><Relationship Id="rId3" Type="http://schemas.openxmlformats.org/officeDocument/2006/relationships/image" Target="../media/image301.emf"/><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302.jpeg"/></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image" Target="../media/image54.png"/><Relationship Id="rId5" Type="http://schemas.openxmlformats.org/officeDocument/2006/relationships/image" Target="../media/image1.png"/><Relationship Id="rId4" Type="http://schemas.openxmlformats.org/officeDocument/2006/relationships/image" Target="../media/image53.svg"/></Relationships>
</file>

<file path=ppt/slides/_rels/slide60.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8" Type="http://schemas.openxmlformats.org/officeDocument/2006/relationships/image" Target="../media/image309.svg"/><Relationship Id="rId3" Type="http://schemas.openxmlformats.org/officeDocument/2006/relationships/image" Target="../media/image304.png"/><Relationship Id="rId7" Type="http://schemas.openxmlformats.org/officeDocument/2006/relationships/image" Target="../media/image308.png"/><Relationship Id="rId12" Type="http://schemas.openxmlformats.org/officeDocument/2006/relationships/image" Target="../media/image311.sv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307.svg"/><Relationship Id="rId11" Type="http://schemas.openxmlformats.org/officeDocument/2006/relationships/image" Target="../media/image157.png"/><Relationship Id="rId5" Type="http://schemas.openxmlformats.org/officeDocument/2006/relationships/image" Target="../media/image306.png"/><Relationship Id="rId10" Type="http://schemas.openxmlformats.org/officeDocument/2006/relationships/image" Target="../media/image310.svg"/><Relationship Id="rId4" Type="http://schemas.openxmlformats.org/officeDocument/2006/relationships/image" Target="../media/image305.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posts/samhector_ai-in-security-is-evolving-rapidly-and-today-activity-7081534178361499648-_ZZR" TargetMode="External"/><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55.jpg"/></Relationships>
</file>

<file path=ppt/slides/_rels/slide8.xml.rels><?xml version="1.0" encoding="UTF-8" standalone="yes"?>
<Relationships xmlns="http://schemas.openxmlformats.org/package/2006/relationships"><Relationship Id="rId3" Type="http://schemas.openxmlformats.org/officeDocument/2006/relationships/hyperlink" Target="https://research.ibm.com/projects/adversarial-robustness-toolbox" TargetMode="External"/><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858B1-D143-30AC-DFFF-276512E60DAD}"/>
              </a:ext>
            </a:extLst>
          </p:cNvPr>
          <p:cNvSpPr>
            <a:spLocks noGrp="1"/>
          </p:cNvSpPr>
          <p:nvPr>
            <p:ph type="title"/>
          </p:nvPr>
        </p:nvSpPr>
        <p:spPr/>
        <p:txBody>
          <a:bodyPr/>
          <a:lstStyle/>
          <a:p>
            <a:r>
              <a:rPr lang="en-US" dirty="0"/>
              <a:t>Security that moves with your business</a:t>
            </a:r>
          </a:p>
        </p:txBody>
      </p:sp>
      <p:sp>
        <p:nvSpPr>
          <p:cNvPr id="11" name="Text Placeholder 10">
            <a:extLst>
              <a:ext uri="{FF2B5EF4-FFF2-40B4-BE49-F238E27FC236}">
                <a16:creationId xmlns:a16="http://schemas.microsoft.com/office/drawing/2014/main" id="{69228E3E-5F40-D13F-7F59-61900FF07830}"/>
              </a:ext>
            </a:extLst>
          </p:cNvPr>
          <p:cNvSpPr>
            <a:spLocks noGrp="1"/>
          </p:cNvSpPr>
          <p:nvPr>
            <p:ph type="body" sz="quarter" idx="12"/>
          </p:nvPr>
        </p:nvSpPr>
        <p:spPr/>
        <p:txBody>
          <a:bodyPr/>
          <a:lstStyle/>
          <a:p>
            <a:r>
              <a:rPr lang="en-US" dirty="0" err="1"/>
              <a:t>Firstname</a:t>
            </a:r>
            <a:r>
              <a:rPr lang="en-US" dirty="0"/>
              <a:t> </a:t>
            </a:r>
            <a:r>
              <a:rPr lang="en-US" dirty="0" err="1"/>
              <a:t>Lastname</a:t>
            </a:r>
            <a:br>
              <a:rPr lang="en-US" dirty="0"/>
            </a:br>
            <a:r>
              <a:rPr lang="en-US" dirty="0"/>
              <a:t>Job title</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473B61-71A5-56A4-573E-9C4DB2FF67FD}"/>
              </a:ext>
            </a:extLst>
          </p:cNvPr>
          <p:cNvPicPr>
            <a:picLocks noChangeAspect="1"/>
          </p:cNvPicPr>
          <p:nvPr/>
        </p:nvPicPr>
        <p:blipFill rotWithShape="1">
          <a:blip r:embed="rId3"/>
          <a:srcRect l="3819" r="13736"/>
          <a:stretch/>
        </p:blipFill>
        <p:spPr>
          <a:xfrm>
            <a:off x="12173278" y="1013348"/>
            <a:ext cx="8275188" cy="2709869"/>
          </a:xfrm>
          <a:prstGeom prst="rect">
            <a:avLst/>
          </a:prstGeom>
        </p:spPr>
      </p:pic>
      <p:sp>
        <p:nvSpPr>
          <p:cNvPr id="2" name="Title 1">
            <a:extLst>
              <a:ext uri="{FF2B5EF4-FFF2-40B4-BE49-F238E27FC236}">
                <a16:creationId xmlns:a16="http://schemas.microsoft.com/office/drawing/2014/main" id="{33DA9F5D-DE25-1803-8930-2378881F955C}"/>
              </a:ext>
            </a:extLst>
          </p:cNvPr>
          <p:cNvSpPr>
            <a:spLocks noGrp="1"/>
          </p:cNvSpPr>
          <p:nvPr>
            <p:ph type="title"/>
          </p:nvPr>
        </p:nvSpPr>
        <p:spPr/>
        <p:txBody>
          <a:bodyPr/>
          <a:lstStyle/>
          <a:p>
            <a:r>
              <a:rPr lang="en-US" dirty="0"/>
              <a:t>Security operations </a:t>
            </a:r>
            <a:br>
              <a:rPr lang="en-US" dirty="0"/>
            </a:br>
            <a:r>
              <a:rPr lang="en-US" dirty="0"/>
              <a:t>needs major improvement</a:t>
            </a:r>
          </a:p>
        </p:txBody>
      </p:sp>
      <p:sp>
        <p:nvSpPr>
          <p:cNvPr id="3" name="Footer Placeholder 2">
            <a:extLst>
              <a:ext uri="{FF2B5EF4-FFF2-40B4-BE49-F238E27FC236}">
                <a16:creationId xmlns:a16="http://schemas.microsoft.com/office/drawing/2014/main" id="{5A614F76-3A81-4370-19B8-B40D04AE59E0}"/>
              </a:ext>
            </a:extLst>
          </p:cNvPr>
          <p:cNvSpPr>
            <a:spLocks noGrp="1"/>
          </p:cNvSpPr>
          <p:nvPr>
            <p:ph type="ftr" sz="quarter" idx="20"/>
          </p:nvPr>
        </p:nvSpPr>
        <p:spPr/>
        <p:txBody>
          <a:bodyPr/>
          <a:lstStyle/>
          <a:p>
            <a:r>
              <a:rPr lang="en-US" dirty="0"/>
              <a:t>IBM Security</a:t>
            </a:r>
          </a:p>
        </p:txBody>
      </p:sp>
      <p:sp>
        <p:nvSpPr>
          <p:cNvPr id="4" name="Text Placeholder 3">
            <a:extLst>
              <a:ext uri="{FF2B5EF4-FFF2-40B4-BE49-F238E27FC236}">
                <a16:creationId xmlns:a16="http://schemas.microsoft.com/office/drawing/2014/main" id="{95ADB9BD-646D-D13D-DEC7-4FB741DF58F8}"/>
              </a:ext>
            </a:extLst>
          </p:cNvPr>
          <p:cNvSpPr>
            <a:spLocks noGrp="1"/>
          </p:cNvSpPr>
          <p:nvPr>
            <p:ph type="body" sz="quarter" idx="21"/>
          </p:nvPr>
        </p:nvSpPr>
        <p:spPr/>
        <p:txBody>
          <a:bodyPr/>
          <a:lstStyle/>
          <a:p>
            <a:r>
              <a:rPr lang="en-US" noProof="0" dirty="0"/>
              <a:t>Predict, prevent, and respond to modern threats</a:t>
            </a:r>
            <a:endParaRPr lang="en-US" dirty="0"/>
          </a:p>
        </p:txBody>
      </p:sp>
      <p:sp>
        <p:nvSpPr>
          <p:cNvPr id="16" name="Slide Number Placeholder 15">
            <a:extLst>
              <a:ext uri="{FF2B5EF4-FFF2-40B4-BE49-F238E27FC236}">
                <a16:creationId xmlns:a16="http://schemas.microsoft.com/office/drawing/2014/main" id="{823B1794-915C-D35E-110E-29EF42C9E5B8}"/>
              </a:ext>
            </a:extLst>
          </p:cNvPr>
          <p:cNvSpPr>
            <a:spLocks noGrp="1"/>
          </p:cNvSpPr>
          <p:nvPr>
            <p:ph type="sldNum" sz="quarter" idx="4"/>
          </p:nvPr>
        </p:nvSpPr>
        <p:spPr/>
        <p:txBody>
          <a:bodyPr/>
          <a:lstStyle/>
          <a:p>
            <a:fld id="{86CB4B4D-7CA3-9044-876B-883B54F8677D}" type="slidenum">
              <a:rPr lang="en-US" smtClean="0"/>
              <a:pPr/>
              <a:t>10</a:t>
            </a:fld>
            <a:endParaRPr lang="en-US" dirty="0"/>
          </a:p>
        </p:txBody>
      </p:sp>
      <p:sp>
        <p:nvSpPr>
          <p:cNvPr id="7" name="Text Placeholder 6">
            <a:extLst>
              <a:ext uri="{FF2B5EF4-FFF2-40B4-BE49-F238E27FC236}">
                <a16:creationId xmlns:a16="http://schemas.microsoft.com/office/drawing/2014/main" id="{337721AE-66E7-4FBC-8475-E37C63DE7DE1}"/>
              </a:ext>
            </a:extLst>
          </p:cNvPr>
          <p:cNvSpPr>
            <a:spLocks noGrp="1"/>
          </p:cNvSpPr>
          <p:nvPr>
            <p:ph type="body" sz="quarter" idx="22"/>
          </p:nvPr>
        </p:nvSpPr>
        <p:spPr/>
        <p:txBody>
          <a:bodyPr/>
          <a:lstStyle/>
          <a:p>
            <a:pPr defTabSz="1829359">
              <a:lnSpc>
                <a:spcPct val="110000"/>
              </a:lnSpc>
              <a:spcBef>
                <a:spcPts val="1800"/>
              </a:spcBef>
              <a:defRPr/>
            </a:pPr>
            <a:r>
              <a:rPr lang="en-US" sz="4400" kern="0" dirty="0">
                <a:solidFill>
                  <a:srgbClr val="0F62FE"/>
                </a:solidFill>
                <a:latin typeface="IBM Plex Sans Light" panose="020B0403050203000203" pitchFamily="34" charset="0"/>
              </a:rPr>
              <a:t>The move to cloud and IT modernization </a:t>
            </a:r>
            <a:br>
              <a:rPr lang="en-US" sz="4400" kern="0" dirty="0">
                <a:solidFill>
                  <a:srgbClr val="0F62FE"/>
                </a:solidFill>
                <a:latin typeface="IBM Plex Sans Light" panose="020B0403050203000203" pitchFamily="34" charset="0"/>
              </a:rPr>
            </a:br>
            <a:r>
              <a:rPr lang="en-US" sz="4400" kern="0" dirty="0">
                <a:solidFill>
                  <a:srgbClr val="0F62FE"/>
                </a:solidFill>
                <a:latin typeface="IBM Plex Sans Light" panose="020B0403050203000203" pitchFamily="34" charset="0"/>
              </a:rPr>
              <a:t>has expanded the attack surface,</a:t>
            </a:r>
            <a:r>
              <a:rPr lang="en-US" sz="4400" kern="0" dirty="0">
                <a:solidFill>
                  <a:srgbClr val="0F62FE"/>
                </a:solidFill>
                <a:latin typeface="IBM Plex Sans Light" panose="020B0403050203000203" pitchFamily="34" charset="0"/>
                <a:sym typeface="IBM Plex Sans Light"/>
              </a:rPr>
              <a:t> creating increased security complexity</a:t>
            </a:r>
            <a:endParaRPr lang="en-US" sz="2800" dirty="0">
              <a:solidFill>
                <a:srgbClr val="000000"/>
              </a:solidFill>
              <a:latin typeface="IBM Plex Sans Light"/>
              <a:ea typeface="IBM Plex Sans" charset="0"/>
              <a:cs typeface="IBM Plex Sans" charset="0"/>
            </a:endParaRPr>
          </a:p>
        </p:txBody>
      </p:sp>
      <p:sp>
        <p:nvSpPr>
          <p:cNvPr id="19" name="TextBox 18">
            <a:extLst>
              <a:ext uri="{FF2B5EF4-FFF2-40B4-BE49-F238E27FC236}">
                <a16:creationId xmlns:a16="http://schemas.microsoft.com/office/drawing/2014/main" id="{5C2B5901-709F-8861-B128-5C8DB1859208}"/>
              </a:ext>
            </a:extLst>
          </p:cNvPr>
          <p:cNvSpPr txBox="1"/>
          <p:nvPr/>
        </p:nvSpPr>
        <p:spPr>
          <a:xfrm>
            <a:off x="12207387" y="10899088"/>
            <a:ext cx="11128421" cy="1354217"/>
          </a:xfrm>
          <a:prstGeom prst="rect">
            <a:avLst/>
          </a:prstGeom>
          <a:noFill/>
        </p:spPr>
        <p:txBody>
          <a:bodyPr wrap="square" lIns="0" tIns="0" rIns="0" bIns="0" rtlCol="0">
            <a:spAutoFit/>
          </a:bodyPr>
          <a:lstStyle/>
          <a:p>
            <a:pPr defTabSz="4878405" fontAlgn="base">
              <a:spcBef>
                <a:spcPts val="7821"/>
              </a:spcBef>
              <a:spcAft>
                <a:spcPct val="0"/>
              </a:spcAft>
              <a:buClr>
                <a:srgbClr val="001141"/>
              </a:buClr>
              <a:buSzPct val="90000"/>
              <a:defRPr/>
            </a:pPr>
            <a:r>
              <a:rPr lang="en-US" sz="4400" kern="0" dirty="0">
                <a:solidFill>
                  <a:srgbClr val="0F62FE"/>
                </a:solidFill>
                <a:latin typeface="IBM Plex Sans Light" panose="020B0403050203000203" pitchFamily="34" charset="0"/>
              </a:rPr>
              <a:t>51% of organizations struggle to detect </a:t>
            </a:r>
            <a:br>
              <a:rPr lang="en-US" sz="4400" kern="0" dirty="0">
                <a:solidFill>
                  <a:srgbClr val="0F62FE"/>
                </a:solidFill>
                <a:latin typeface="IBM Plex Sans Light" panose="020B0403050203000203" pitchFamily="34" charset="0"/>
              </a:rPr>
            </a:br>
            <a:r>
              <a:rPr lang="en-US" sz="4400" kern="0" dirty="0">
                <a:solidFill>
                  <a:srgbClr val="0F62FE"/>
                </a:solidFill>
                <a:latin typeface="IBM Plex Sans Light" panose="020B0403050203000203" pitchFamily="34" charset="0"/>
              </a:rPr>
              <a:t>and respond to advanced threats</a:t>
            </a:r>
            <a:r>
              <a:rPr lang="en-US" sz="2133" kern="0" baseline="100000" dirty="0">
                <a:solidFill>
                  <a:srgbClr val="0F62FE"/>
                </a:solidFill>
                <a:latin typeface="IBM Plex Sans Light" panose="020B0403050203000203" pitchFamily="34" charset="0"/>
              </a:rPr>
              <a:t>1</a:t>
            </a:r>
            <a:endParaRPr lang="en-US" sz="5333" kern="0" baseline="100000" dirty="0">
              <a:solidFill>
                <a:srgbClr val="0F62FE"/>
              </a:solidFill>
              <a:latin typeface="IBM Plex Sans Light" panose="020B0403050203000203" pitchFamily="34" charset="0"/>
            </a:endParaRPr>
          </a:p>
        </p:txBody>
      </p:sp>
      <p:sp>
        <p:nvSpPr>
          <p:cNvPr id="10" name="TextBox 9">
            <a:extLst>
              <a:ext uri="{FF2B5EF4-FFF2-40B4-BE49-F238E27FC236}">
                <a16:creationId xmlns:a16="http://schemas.microsoft.com/office/drawing/2014/main" id="{8E87A0D4-D6A9-00B1-7B93-CCB2EA42BDD6}"/>
              </a:ext>
            </a:extLst>
          </p:cNvPr>
          <p:cNvSpPr txBox="1"/>
          <p:nvPr/>
        </p:nvSpPr>
        <p:spPr>
          <a:xfrm>
            <a:off x="617133" y="6908789"/>
            <a:ext cx="6119517" cy="3011850"/>
          </a:xfrm>
          <a:prstGeom prst="rect">
            <a:avLst/>
          </a:prstGeom>
          <a:noFill/>
        </p:spPr>
        <p:txBody>
          <a:bodyPr wrap="square" lIns="0" tIns="0" rIns="0" bIns="0">
            <a:spAutoFit/>
          </a:bodyPr>
          <a:lstStyle/>
          <a:p>
            <a:pPr defTabSz="2438460">
              <a:lnSpc>
                <a:spcPct val="110000"/>
              </a:lnSpc>
              <a:spcBef>
                <a:spcPts val="1200"/>
              </a:spcBef>
              <a:defRPr/>
            </a:pPr>
            <a:r>
              <a:rPr lang="en-US" dirty="0">
                <a:solidFill>
                  <a:srgbClr val="000000"/>
                </a:solidFill>
                <a:latin typeface="IBM Plex Sans Medium" panose="020B0503050203000203" pitchFamily="34" charset="0"/>
              </a:rPr>
              <a:t>Poor visibility</a:t>
            </a:r>
            <a:br>
              <a:rPr lang="en-US" dirty="0">
                <a:solidFill>
                  <a:srgbClr val="000000"/>
                </a:solidFill>
                <a:latin typeface="IBM Plex Sans Medium" panose="020B0503050203000203" pitchFamily="34" charset="0"/>
              </a:rPr>
            </a:br>
            <a:r>
              <a:rPr lang="en-US" dirty="0">
                <a:solidFill>
                  <a:srgbClr val="000000"/>
                </a:solidFill>
                <a:latin typeface="IBM Plex Sans Light" panose="020B0403050203000203" pitchFamily="34" charset="0"/>
              </a:rPr>
              <a:t>2 out of 3 organizations’ external attack surface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has expanded in the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last year</a:t>
            </a:r>
            <a:r>
              <a:rPr lang="en-US" sz="2000" baseline="100000" dirty="0">
                <a:solidFill>
                  <a:srgbClr val="000000">
                    <a:lumMod val="50000"/>
                    <a:lumOff val="50000"/>
                  </a:srgbClr>
                </a:solidFill>
                <a:latin typeface="IBM Plex Sans Light" panose="020B0403050203000203" pitchFamily="34" charset="0"/>
              </a:rPr>
              <a:t>2</a:t>
            </a:r>
          </a:p>
        </p:txBody>
      </p:sp>
      <p:sp>
        <p:nvSpPr>
          <p:cNvPr id="11" name="TextBox 10">
            <a:extLst>
              <a:ext uri="{FF2B5EF4-FFF2-40B4-BE49-F238E27FC236}">
                <a16:creationId xmlns:a16="http://schemas.microsoft.com/office/drawing/2014/main" id="{BF2CE0A3-6630-F793-503B-4D391A197AE7}"/>
              </a:ext>
            </a:extLst>
          </p:cNvPr>
          <p:cNvSpPr txBox="1"/>
          <p:nvPr/>
        </p:nvSpPr>
        <p:spPr>
          <a:xfrm>
            <a:off x="6382999" y="6908789"/>
            <a:ext cx="6119517" cy="3011850"/>
          </a:xfrm>
          <a:prstGeom prst="rect">
            <a:avLst/>
          </a:prstGeom>
          <a:noFill/>
        </p:spPr>
        <p:txBody>
          <a:bodyPr wrap="square" lIns="0" tIns="0" rIns="0" bIns="0">
            <a:spAutoFit/>
          </a:bodyPr>
          <a:lstStyle/>
          <a:p>
            <a:pPr defTabSz="2438460">
              <a:lnSpc>
                <a:spcPct val="110000"/>
              </a:lnSpc>
              <a:spcBef>
                <a:spcPts val="1200"/>
              </a:spcBef>
              <a:defRPr/>
            </a:pPr>
            <a:r>
              <a:rPr lang="en-US" dirty="0">
                <a:solidFill>
                  <a:srgbClr val="000000"/>
                </a:solidFill>
                <a:latin typeface="IBM Plex Sans Medium" panose="020B0503050203000203" pitchFamily="34" charset="0"/>
              </a:rPr>
              <a:t>Disconnected tools</a:t>
            </a:r>
            <a:br>
              <a:rPr lang="en-US" dirty="0">
                <a:solidFill>
                  <a:srgbClr val="000000"/>
                </a:solidFill>
                <a:latin typeface="IBM Plex Sans Medium" panose="020B0503050203000203" pitchFamily="34" charset="0"/>
              </a:rPr>
            </a:br>
            <a:r>
              <a:rPr lang="en-US" dirty="0">
                <a:solidFill>
                  <a:srgbClr val="000000"/>
                </a:solidFill>
                <a:latin typeface="IBM Plex Sans Light" panose="020B0403050203000203" pitchFamily="34" charset="0"/>
              </a:rPr>
              <a:t>80% of organizations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use at least 10 disparate solutions to manage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security hygiene</a:t>
            </a:r>
            <a:r>
              <a:rPr lang="en-US" sz="2000" baseline="100000" dirty="0">
                <a:solidFill>
                  <a:srgbClr val="000000">
                    <a:lumMod val="50000"/>
                    <a:lumOff val="50000"/>
                  </a:srgbClr>
                </a:solidFill>
                <a:latin typeface="IBM Plex Sans Light" panose="020B0403050203000203" pitchFamily="34" charset="0"/>
              </a:rPr>
              <a:t>2</a:t>
            </a:r>
          </a:p>
        </p:txBody>
      </p:sp>
      <p:sp>
        <p:nvSpPr>
          <p:cNvPr id="12" name="TextBox 11">
            <a:extLst>
              <a:ext uri="{FF2B5EF4-FFF2-40B4-BE49-F238E27FC236}">
                <a16:creationId xmlns:a16="http://schemas.microsoft.com/office/drawing/2014/main" id="{E4C0B785-23AB-2C90-16B7-1B789AE81D7D}"/>
              </a:ext>
            </a:extLst>
          </p:cNvPr>
          <p:cNvSpPr txBox="1"/>
          <p:nvPr/>
        </p:nvSpPr>
        <p:spPr>
          <a:xfrm>
            <a:off x="12193569" y="6908788"/>
            <a:ext cx="5580264" cy="3379387"/>
          </a:xfrm>
          <a:prstGeom prst="rect">
            <a:avLst/>
          </a:prstGeom>
          <a:noFill/>
        </p:spPr>
        <p:txBody>
          <a:bodyPr wrap="square" lIns="0" tIns="0" rIns="0" bIns="0">
            <a:spAutoFit/>
          </a:bodyPr>
          <a:lstStyle/>
          <a:p>
            <a:pPr defTabSz="2438460">
              <a:lnSpc>
                <a:spcPct val="110000"/>
              </a:lnSpc>
              <a:spcBef>
                <a:spcPts val="1200"/>
              </a:spcBef>
              <a:defRPr/>
            </a:pPr>
            <a:r>
              <a:rPr lang="en-US" dirty="0">
                <a:solidFill>
                  <a:srgbClr val="000000"/>
                </a:solidFill>
                <a:latin typeface="IBM Plex Sans Medium" panose="020B0503050203000203" pitchFamily="34" charset="0"/>
              </a:rPr>
              <a:t>Keeping up with attackers</a:t>
            </a:r>
            <a:endParaRPr lang="en-US" sz="2800" dirty="0">
              <a:solidFill>
                <a:srgbClr val="000000"/>
              </a:solidFill>
              <a:latin typeface="IBM Plex Sans Light" panose="020B0403050203000203" pitchFamily="34" charset="0"/>
            </a:endParaRPr>
          </a:p>
          <a:p>
            <a:pPr defTabSz="1829402">
              <a:defRPr/>
            </a:pPr>
            <a:r>
              <a:rPr lang="en-US" dirty="0">
                <a:solidFill>
                  <a:srgbClr val="000000"/>
                </a:solidFill>
                <a:latin typeface="IBM Plex Sans Light" panose="020B0403050203000203" pitchFamily="34" charset="0"/>
              </a:rPr>
              <a:t>29% of security operations processes are immature and need reengineering before they can be automated</a:t>
            </a:r>
            <a:r>
              <a:rPr lang="en-US" sz="2000" baseline="100000" dirty="0">
                <a:solidFill>
                  <a:srgbClr val="000000">
                    <a:lumMod val="50000"/>
                    <a:lumOff val="50000"/>
                  </a:srgbClr>
                </a:solidFill>
                <a:latin typeface="IBM Plex Sans Light" panose="020B0403050203000203" pitchFamily="34" charset="0"/>
              </a:rPr>
              <a:t>1</a:t>
            </a:r>
          </a:p>
        </p:txBody>
      </p:sp>
      <p:sp>
        <p:nvSpPr>
          <p:cNvPr id="15" name="TextBox 14">
            <a:extLst>
              <a:ext uri="{FF2B5EF4-FFF2-40B4-BE49-F238E27FC236}">
                <a16:creationId xmlns:a16="http://schemas.microsoft.com/office/drawing/2014/main" id="{EF2AE8BE-2DE8-7D7B-3423-73052A5D20B6}"/>
              </a:ext>
            </a:extLst>
          </p:cNvPr>
          <p:cNvSpPr txBox="1"/>
          <p:nvPr/>
        </p:nvSpPr>
        <p:spPr>
          <a:xfrm>
            <a:off x="18842892" y="6932541"/>
            <a:ext cx="5339496" cy="3871829"/>
          </a:xfrm>
          <a:prstGeom prst="rect">
            <a:avLst/>
          </a:prstGeom>
          <a:noFill/>
        </p:spPr>
        <p:txBody>
          <a:bodyPr wrap="square" lIns="0" tIns="0" rIns="0" bIns="0">
            <a:spAutoFit/>
          </a:bodyPr>
          <a:lstStyle/>
          <a:p>
            <a:pPr defTabSz="2438460">
              <a:lnSpc>
                <a:spcPct val="110000"/>
              </a:lnSpc>
              <a:spcBef>
                <a:spcPts val="1200"/>
              </a:spcBef>
              <a:defRPr/>
            </a:pPr>
            <a:r>
              <a:rPr lang="en-US" dirty="0">
                <a:solidFill>
                  <a:srgbClr val="000000"/>
                </a:solidFill>
                <a:latin typeface="IBM Plex Sans Medium" panose="020B0503050203000203" pitchFamily="34" charset="0"/>
              </a:rPr>
              <a:t>Information overload</a:t>
            </a:r>
            <a:br>
              <a:rPr lang="en-US" dirty="0">
                <a:solidFill>
                  <a:srgbClr val="000000"/>
                </a:solidFill>
                <a:latin typeface="IBM Plex Sans Medium" panose="020B0503050203000203" pitchFamily="34" charset="0"/>
              </a:rPr>
            </a:br>
            <a:r>
              <a:rPr lang="en-US" dirty="0">
                <a:solidFill>
                  <a:srgbClr val="000000"/>
                </a:solidFill>
                <a:latin typeface="IBM Plex Sans Light" panose="020B0403050203000203" pitchFamily="34" charset="0"/>
              </a:rPr>
              <a:t>52% of security environments have become more difficult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to manage over the last </a:t>
            </a:r>
            <a:br>
              <a:rPr lang="en-US" dirty="0">
                <a:solidFill>
                  <a:srgbClr val="000000"/>
                </a:solidFill>
                <a:latin typeface="IBM Plex Sans Light" panose="020B0403050203000203" pitchFamily="34" charset="0"/>
              </a:rPr>
            </a:br>
            <a:r>
              <a:rPr lang="en-US" dirty="0">
                <a:solidFill>
                  <a:srgbClr val="000000"/>
                </a:solidFill>
                <a:latin typeface="IBM Plex Sans Light" panose="020B0403050203000203" pitchFamily="34" charset="0"/>
              </a:rPr>
              <a:t>two years</a:t>
            </a:r>
            <a:r>
              <a:rPr lang="en-US" sz="2000" baseline="100000" dirty="0">
                <a:solidFill>
                  <a:srgbClr val="000000">
                    <a:lumMod val="50000"/>
                    <a:lumOff val="50000"/>
                  </a:srgbClr>
                </a:solidFill>
                <a:latin typeface="IBM Plex Sans Light" panose="020B0403050203000203" pitchFamily="34" charset="0"/>
              </a:rPr>
              <a:t>2</a:t>
            </a:r>
          </a:p>
          <a:p>
            <a:pPr defTabSz="1829402">
              <a:defRPr/>
            </a:pPr>
            <a:endParaRPr lang="en-US" sz="1400" dirty="0">
              <a:solidFill>
                <a:srgbClr val="000000"/>
              </a:solidFill>
              <a:latin typeface="Helvetica" pitchFamily="2" charset="0"/>
            </a:endParaRPr>
          </a:p>
        </p:txBody>
      </p:sp>
      <p:sp>
        <p:nvSpPr>
          <p:cNvPr id="6" name="Rectangle 5">
            <a:extLst>
              <a:ext uri="{FF2B5EF4-FFF2-40B4-BE49-F238E27FC236}">
                <a16:creationId xmlns:a16="http://schemas.microsoft.com/office/drawing/2014/main" id="{04C137FE-154A-14AF-929F-BDDBD34896DF}"/>
              </a:ext>
            </a:extLst>
          </p:cNvPr>
          <p:cNvSpPr/>
          <p:nvPr/>
        </p:nvSpPr>
        <p:spPr>
          <a:xfrm>
            <a:off x="6320175" y="12830287"/>
            <a:ext cx="15396768" cy="363669"/>
          </a:xfrm>
          <a:prstGeom prst="rect">
            <a:avLst/>
          </a:prstGeom>
        </p:spPr>
        <p:txBody>
          <a:bodyPr vert="horz" lIns="0" tIns="0" rIns="0" bIns="0" rtlCol="0" anchor="b">
            <a:noAutofit/>
          </a:bodyPr>
          <a:lstStyle/>
          <a:p>
            <a:pPr defTabSz="1829402"/>
            <a:r>
              <a:rPr lang="en-US" sz="1600" baseline="30000" dirty="0">
                <a:solidFill>
                  <a:srgbClr val="000000"/>
                </a:solidFill>
                <a:latin typeface="IBM Plex Sans" panose="020B0503050203000203" pitchFamily="34" charset="0"/>
              </a:rPr>
              <a:t>1 </a:t>
            </a:r>
            <a:r>
              <a:rPr lang="en-US" sz="1600" dirty="0">
                <a:solidFill>
                  <a:srgbClr val="000000"/>
                </a:solidFill>
                <a:latin typeface="IBM Plex Sans" panose="020B0503050203000203" pitchFamily="34" charset="0"/>
              </a:rPr>
              <a:t>ESG: </a:t>
            </a:r>
            <a:r>
              <a:rPr lang="en-US" sz="1600" i="1" dirty="0">
                <a:solidFill>
                  <a:srgbClr val="000000"/>
                </a:solidFill>
                <a:latin typeface="IBM Plex Sans" panose="020B0503050203000203" pitchFamily="34" charset="0"/>
              </a:rPr>
              <a:t>SOC Modernization and the Role of XDR, 2022; </a:t>
            </a:r>
            <a:r>
              <a:rPr lang="en-US" sz="1600" baseline="30000" dirty="0">
                <a:solidFill>
                  <a:srgbClr val="000000"/>
                </a:solidFill>
                <a:latin typeface="IBM Plex Sans" panose="020B0503050203000203" pitchFamily="34" charset="0"/>
              </a:rPr>
              <a:t>2 </a:t>
            </a:r>
            <a:r>
              <a:rPr lang="en-US" sz="1600" i="1" dirty="0">
                <a:solidFill>
                  <a:srgbClr val="000000"/>
                </a:solidFill>
                <a:latin typeface="IBM Plex Sans" panose="020B0503050203000203" pitchFamily="34" charset="0"/>
              </a:rPr>
              <a:t>The State of Attack Surface Management 2022</a:t>
            </a:r>
            <a:r>
              <a:rPr lang="en-US" sz="1600" dirty="0">
                <a:solidFill>
                  <a:srgbClr val="000000"/>
                </a:solidFill>
                <a:latin typeface="IBM Plex Sans" panose="020B0503050203000203" pitchFamily="34" charset="0"/>
              </a:rPr>
              <a:t>, Randori</a:t>
            </a:r>
            <a:endParaRPr lang="en-US" sz="1600" i="1" dirty="0">
              <a:solidFill>
                <a:srgbClr val="000000"/>
              </a:solidFill>
              <a:latin typeface="IBM Plex Sans" panose="020B0503050203000203" pitchFamily="34" charset="0"/>
            </a:endParaRPr>
          </a:p>
        </p:txBody>
      </p:sp>
      <p:grpSp>
        <p:nvGrpSpPr>
          <p:cNvPr id="13" name="Group 12">
            <a:extLst>
              <a:ext uri="{FF2B5EF4-FFF2-40B4-BE49-F238E27FC236}">
                <a16:creationId xmlns:a16="http://schemas.microsoft.com/office/drawing/2014/main" id="{65B77CE0-079B-4285-F4AC-F877A103F21D}"/>
              </a:ext>
            </a:extLst>
          </p:cNvPr>
          <p:cNvGrpSpPr/>
          <p:nvPr/>
        </p:nvGrpSpPr>
        <p:grpSpPr>
          <a:xfrm>
            <a:off x="18810829" y="619126"/>
            <a:ext cx="4998760" cy="3122485"/>
            <a:chOff x="18810829" y="1186972"/>
            <a:chExt cx="4998760" cy="3122485"/>
          </a:xfrm>
          <a:effectLst>
            <a:outerShdw blurRad="232026" dist="827192" dir="5400000" algn="t" rotWithShape="0">
              <a:prstClr val="black">
                <a:alpha val="14000"/>
              </a:prstClr>
            </a:outerShdw>
          </a:effectLst>
        </p:grpSpPr>
        <p:sp>
          <p:nvSpPr>
            <p:cNvPr id="25" name="Oval 24">
              <a:extLst>
                <a:ext uri="{FF2B5EF4-FFF2-40B4-BE49-F238E27FC236}">
                  <a16:creationId xmlns:a16="http://schemas.microsoft.com/office/drawing/2014/main" id="{3F97DF3D-4876-488C-8497-D50BCF16E40A}"/>
                </a:ext>
              </a:extLst>
            </p:cNvPr>
            <p:cNvSpPr/>
            <p:nvPr/>
          </p:nvSpPr>
          <p:spPr bwMode="auto">
            <a:xfrm>
              <a:off x="18810857" y="1415711"/>
              <a:ext cx="4998732" cy="2797971"/>
            </a:xfrm>
            <a:prstGeom prst="ellipse">
              <a:avLst/>
            </a:prstGeom>
            <a:gradFill flip="none" rotWithShape="1">
              <a:gsLst>
                <a:gs pos="75000">
                  <a:srgbClr val="C6C6C6"/>
                </a:gs>
                <a:gs pos="0">
                  <a:srgbClr val="C6C6C6">
                    <a:alpha val="23000"/>
                  </a:srgbClr>
                </a:gs>
              </a:gsLst>
              <a:lin ang="54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28" name="Freeform 27">
              <a:extLst>
                <a:ext uri="{FF2B5EF4-FFF2-40B4-BE49-F238E27FC236}">
                  <a16:creationId xmlns:a16="http://schemas.microsoft.com/office/drawing/2014/main" id="{19D4805C-FB74-789F-1577-BD0BA757F81D}"/>
                </a:ext>
              </a:extLst>
            </p:cNvPr>
            <p:cNvSpPr/>
            <p:nvPr/>
          </p:nvSpPr>
          <p:spPr>
            <a:xfrm>
              <a:off x="19757802" y="1291111"/>
              <a:ext cx="309301" cy="500664"/>
            </a:xfrm>
            <a:custGeom>
              <a:avLst/>
              <a:gdLst>
                <a:gd name="connsiteX0" fmla="*/ 206252 w 309341"/>
                <a:gd name="connsiteY0" fmla="*/ 500730 h 500729"/>
                <a:gd name="connsiteX1" fmla="*/ 309341 w 309341"/>
                <a:gd name="connsiteY1" fmla="*/ 441265 h 500729"/>
                <a:gd name="connsiteX2" fmla="*/ 309341 w 309341"/>
                <a:gd name="connsiteY2" fmla="*/ 0 h 500729"/>
                <a:gd name="connsiteX3" fmla="*/ 0 w 309341"/>
                <a:gd name="connsiteY3" fmla="*/ 170970 h 500729"/>
                <a:gd name="connsiteX4" fmla="*/ 206252 w 309341"/>
                <a:gd name="connsiteY4" fmla="*/ 500730 h 500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41" h="500729">
                  <a:moveTo>
                    <a:pt x="206252" y="500730"/>
                  </a:moveTo>
                  <a:lnTo>
                    <a:pt x="309341" y="441265"/>
                  </a:lnTo>
                  <a:lnTo>
                    <a:pt x="309341" y="0"/>
                  </a:lnTo>
                  <a:lnTo>
                    <a:pt x="0" y="170970"/>
                  </a:lnTo>
                  <a:cubicBezTo>
                    <a:pt x="88589" y="267195"/>
                    <a:pt x="158494" y="378989"/>
                    <a:pt x="206252" y="500730"/>
                  </a:cubicBezTo>
                  <a:close/>
                </a:path>
              </a:pathLst>
            </a:custGeom>
            <a:gradFill>
              <a:gsLst>
                <a:gs pos="0">
                  <a:srgbClr val="FFFFFF"/>
                </a:gs>
                <a:gs pos="50000">
                  <a:srgbClr val="FFFFFF"/>
                </a:gs>
                <a:gs pos="100000">
                  <a:srgbClr val="FFFFFF"/>
                </a:gs>
              </a:gsLst>
              <a:lin ang="5332540" scaled="1"/>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 name="Freeform 28">
              <a:extLst>
                <a:ext uri="{FF2B5EF4-FFF2-40B4-BE49-F238E27FC236}">
                  <a16:creationId xmlns:a16="http://schemas.microsoft.com/office/drawing/2014/main" id="{238EB8E1-7100-8873-5D26-1FDF585A9666}"/>
                </a:ext>
              </a:extLst>
            </p:cNvPr>
            <p:cNvSpPr/>
            <p:nvPr/>
          </p:nvSpPr>
          <p:spPr>
            <a:xfrm>
              <a:off x="20049756" y="2840375"/>
              <a:ext cx="226955" cy="153455"/>
            </a:xfrm>
            <a:custGeom>
              <a:avLst/>
              <a:gdLst>
                <a:gd name="connsiteX0" fmla="*/ 223024 w 226985"/>
                <a:gd name="connsiteY0" fmla="*/ 76915 h 153475"/>
                <a:gd name="connsiteX1" fmla="*/ 185222 w 226985"/>
                <a:gd name="connsiteY1" fmla="*/ 90322 h 153475"/>
                <a:gd name="connsiteX2" fmla="*/ 124696 w 226985"/>
                <a:gd name="connsiteY2" fmla="*/ 68266 h 153475"/>
                <a:gd name="connsiteX3" fmla="*/ 134290 w 226985"/>
                <a:gd name="connsiteY3" fmla="*/ 17811 h 153475"/>
                <a:gd name="connsiteX4" fmla="*/ 77155 w 226985"/>
                <a:gd name="connsiteY4" fmla="*/ 3395 h 153475"/>
                <a:gd name="connsiteX5" fmla="*/ 6384 w 226985"/>
                <a:gd name="connsiteY5" fmla="*/ 8512 h 153475"/>
                <a:gd name="connsiteX6" fmla="*/ 12083 w 226985"/>
                <a:gd name="connsiteY6" fmla="*/ 51760 h 153475"/>
                <a:gd name="connsiteX7" fmla="*/ 76000 w 226985"/>
                <a:gd name="connsiteY7" fmla="*/ 94214 h 153475"/>
                <a:gd name="connsiteX8" fmla="*/ 138258 w 226985"/>
                <a:gd name="connsiteY8" fmla="*/ 126145 h 153475"/>
                <a:gd name="connsiteX9" fmla="*/ 210399 w 226985"/>
                <a:gd name="connsiteY9" fmla="*/ 152165 h 153475"/>
                <a:gd name="connsiteX10" fmla="*/ 223024 w 226985"/>
                <a:gd name="connsiteY10" fmla="*/ 76915 h 15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85" h="153475">
                  <a:moveTo>
                    <a:pt x="223024" y="76915"/>
                  </a:moveTo>
                  <a:cubicBezTo>
                    <a:pt x="210977" y="82825"/>
                    <a:pt x="198280" y="87294"/>
                    <a:pt x="185222" y="90322"/>
                  </a:cubicBezTo>
                  <a:cubicBezTo>
                    <a:pt x="161488" y="93133"/>
                    <a:pt x="147853" y="83114"/>
                    <a:pt x="124696" y="68266"/>
                  </a:cubicBezTo>
                  <a:cubicBezTo>
                    <a:pt x="101538" y="53417"/>
                    <a:pt x="134290" y="17811"/>
                    <a:pt x="134290" y="17811"/>
                  </a:cubicBezTo>
                  <a:cubicBezTo>
                    <a:pt x="134290" y="17811"/>
                    <a:pt x="98653" y="8224"/>
                    <a:pt x="77155" y="3395"/>
                  </a:cubicBezTo>
                  <a:cubicBezTo>
                    <a:pt x="55657" y="-1434"/>
                    <a:pt x="12228" y="-2227"/>
                    <a:pt x="6384" y="8512"/>
                  </a:cubicBezTo>
                  <a:cubicBezTo>
                    <a:pt x="541" y="19252"/>
                    <a:pt x="-6673" y="37920"/>
                    <a:pt x="12083" y="51760"/>
                  </a:cubicBezTo>
                  <a:cubicBezTo>
                    <a:pt x="32139" y="67689"/>
                    <a:pt x="53492" y="81888"/>
                    <a:pt x="76000" y="94214"/>
                  </a:cubicBezTo>
                  <a:cubicBezTo>
                    <a:pt x="95839" y="104521"/>
                    <a:pt x="123469" y="111729"/>
                    <a:pt x="138258" y="126145"/>
                  </a:cubicBezTo>
                  <a:cubicBezTo>
                    <a:pt x="150378" y="137821"/>
                    <a:pt x="189767" y="158940"/>
                    <a:pt x="210399" y="152165"/>
                  </a:cubicBezTo>
                  <a:cubicBezTo>
                    <a:pt x="231032" y="145390"/>
                    <a:pt x="228723" y="123838"/>
                    <a:pt x="223024" y="76915"/>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 name="Freeform 29">
              <a:extLst>
                <a:ext uri="{FF2B5EF4-FFF2-40B4-BE49-F238E27FC236}">
                  <a16:creationId xmlns:a16="http://schemas.microsoft.com/office/drawing/2014/main" id="{F43EA302-5C76-F702-E83D-B502265D181E}"/>
                </a:ext>
              </a:extLst>
            </p:cNvPr>
            <p:cNvSpPr/>
            <p:nvPr/>
          </p:nvSpPr>
          <p:spPr>
            <a:xfrm>
              <a:off x="20102232" y="2858832"/>
              <a:ext cx="53233" cy="75744"/>
            </a:xfrm>
            <a:custGeom>
              <a:avLst/>
              <a:gdLst>
                <a:gd name="connsiteX0" fmla="*/ 289 w 53240"/>
                <a:gd name="connsiteY0" fmla="*/ 0 h 75754"/>
                <a:gd name="connsiteX1" fmla="*/ 38812 w 53240"/>
                <a:gd name="connsiteY1" fmla="*/ 7208 h 75754"/>
                <a:gd name="connsiteX2" fmla="*/ 53240 w 53240"/>
                <a:gd name="connsiteY2" fmla="*/ 75755 h 75754"/>
                <a:gd name="connsiteX3" fmla="*/ 0 w 53240"/>
                <a:gd name="connsiteY3" fmla="*/ 54131 h 75754"/>
                <a:gd name="connsiteX4" fmla="*/ 289 w 53240"/>
                <a:gd name="connsiteY4" fmla="*/ 0 h 7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0" h="75754">
                  <a:moveTo>
                    <a:pt x="289" y="0"/>
                  </a:moveTo>
                  <a:lnTo>
                    <a:pt x="38812" y="7208"/>
                  </a:lnTo>
                  <a:lnTo>
                    <a:pt x="53240" y="75755"/>
                  </a:lnTo>
                  <a:lnTo>
                    <a:pt x="0" y="54131"/>
                  </a:lnTo>
                  <a:cubicBezTo>
                    <a:pt x="2958" y="36183"/>
                    <a:pt x="3030" y="17948"/>
                    <a:pt x="289" y="0"/>
                  </a:cubicBezTo>
                  <a:close/>
                </a:path>
              </a:pathLst>
            </a:custGeom>
            <a:solidFill>
              <a:srgbClr val="051F41"/>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 name="Freeform 30">
              <a:extLst>
                <a:ext uri="{FF2B5EF4-FFF2-40B4-BE49-F238E27FC236}">
                  <a16:creationId xmlns:a16="http://schemas.microsoft.com/office/drawing/2014/main" id="{E1593989-A6AA-7B01-D9FE-C0E4F39912B4}"/>
                </a:ext>
              </a:extLst>
            </p:cNvPr>
            <p:cNvSpPr/>
            <p:nvPr/>
          </p:nvSpPr>
          <p:spPr>
            <a:xfrm>
              <a:off x="20089141" y="2841000"/>
              <a:ext cx="94888" cy="41110"/>
            </a:xfrm>
            <a:custGeom>
              <a:avLst/>
              <a:gdLst>
                <a:gd name="connsiteX0" fmla="*/ 37764 w 94900"/>
                <a:gd name="connsiteY0" fmla="*/ 2986 h 41115"/>
                <a:gd name="connsiteX1" fmla="*/ 94900 w 94900"/>
                <a:gd name="connsiteY1" fmla="*/ 17401 h 41115"/>
                <a:gd name="connsiteX2" fmla="*/ 79606 w 94900"/>
                <a:gd name="connsiteY2" fmla="*/ 41115 h 41115"/>
                <a:gd name="connsiteX3" fmla="*/ 19657 w 94900"/>
                <a:gd name="connsiteY3" fmla="*/ 29294 h 41115"/>
                <a:gd name="connsiteX4" fmla="*/ 684 w 94900"/>
                <a:gd name="connsiteY4" fmla="*/ 30 h 41115"/>
                <a:gd name="connsiteX5" fmla="*/ 37764 w 94900"/>
                <a:gd name="connsiteY5" fmla="*/ 2986 h 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00" h="41115">
                  <a:moveTo>
                    <a:pt x="37764" y="2986"/>
                  </a:moveTo>
                  <a:cubicBezTo>
                    <a:pt x="59407" y="7527"/>
                    <a:pt x="94900" y="17401"/>
                    <a:pt x="94900" y="17401"/>
                  </a:cubicBezTo>
                  <a:cubicBezTo>
                    <a:pt x="88624" y="24465"/>
                    <a:pt x="83430" y="32466"/>
                    <a:pt x="79606" y="41115"/>
                  </a:cubicBezTo>
                  <a:cubicBezTo>
                    <a:pt x="59190" y="39890"/>
                    <a:pt x="38991" y="35925"/>
                    <a:pt x="19657" y="29294"/>
                  </a:cubicBezTo>
                  <a:cubicBezTo>
                    <a:pt x="2920" y="22663"/>
                    <a:pt x="-1985" y="9833"/>
                    <a:pt x="684" y="30"/>
                  </a:cubicBezTo>
                  <a:cubicBezTo>
                    <a:pt x="13092" y="-186"/>
                    <a:pt x="25500" y="751"/>
                    <a:pt x="37764" y="2986"/>
                  </a:cubicBezTo>
                  <a:close/>
                </a:path>
              </a:pathLst>
            </a:custGeom>
            <a:solidFill>
              <a:srgbClr val="C2267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 name="Freeform 31">
              <a:extLst>
                <a:ext uri="{FF2B5EF4-FFF2-40B4-BE49-F238E27FC236}">
                  <a16:creationId xmlns:a16="http://schemas.microsoft.com/office/drawing/2014/main" id="{75221537-48BB-8BF2-3B8C-4C7BFAC1B92C}"/>
                </a:ext>
              </a:extLst>
            </p:cNvPr>
            <p:cNvSpPr/>
            <p:nvPr/>
          </p:nvSpPr>
          <p:spPr>
            <a:xfrm>
              <a:off x="20108291" y="2841607"/>
              <a:ext cx="76098" cy="24792"/>
            </a:xfrm>
            <a:custGeom>
              <a:avLst/>
              <a:gdLst>
                <a:gd name="connsiteX0" fmla="*/ 0 w 76108"/>
                <a:gd name="connsiteY0" fmla="*/ 0 h 24795"/>
                <a:gd name="connsiteX1" fmla="*/ 18973 w 76108"/>
                <a:gd name="connsiteY1" fmla="*/ 2523 h 24795"/>
                <a:gd name="connsiteX2" fmla="*/ 76109 w 76108"/>
                <a:gd name="connsiteY2" fmla="*/ 16939 h 24795"/>
                <a:gd name="connsiteX3" fmla="*/ 69905 w 76108"/>
                <a:gd name="connsiteY3" fmla="*/ 24795 h 24795"/>
                <a:gd name="connsiteX4" fmla="*/ 0 w 76108"/>
                <a:gd name="connsiteY4" fmla="*/ 0 h 2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08" h="24795">
                  <a:moveTo>
                    <a:pt x="0" y="0"/>
                  </a:moveTo>
                  <a:cubicBezTo>
                    <a:pt x="6348" y="505"/>
                    <a:pt x="12697" y="1297"/>
                    <a:pt x="18973" y="2523"/>
                  </a:cubicBezTo>
                  <a:cubicBezTo>
                    <a:pt x="40616" y="7064"/>
                    <a:pt x="76109" y="16939"/>
                    <a:pt x="76109" y="16939"/>
                  </a:cubicBezTo>
                  <a:cubicBezTo>
                    <a:pt x="73873" y="19461"/>
                    <a:pt x="71853" y="22056"/>
                    <a:pt x="69905" y="24795"/>
                  </a:cubicBezTo>
                  <a:cubicBezTo>
                    <a:pt x="48984" y="21335"/>
                    <a:pt x="11254" y="13839"/>
                    <a:pt x="0" y="0"/>
                  </a:cubicBezTo>
                  <a:close/>
                </a:path>
              </a:pathLst>
            </a:custGeom>
            <a:solidFill>
              <a:srgbClr val="A90D61"/>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 name="Freeform 32">
              <a:extLst>
                <a:ext uri="{FF2B5EF4-FFF2-40B4-BE49-F238E27FC236}">
                  <a16:creationId xmlns:a16="http://schemas.microsoft.com/office/drawing/2014/main" id="{1A752A3D-D74B-4DF4-8400-54C8FB49951F}"/>
                </a:ext>
              </a:extLst>
            </p:cNvPr>
            <p:cNvSpPr/>
            <p:nvPr/>
          </p:nvSpPr>
          <p:spPr>
            <a:xfrm>
              <a:off x="20049720" y="2862075"/>
              <a:ext cx="226781" cy="131536"/>
            </a:xfrm>
            <a:custGeom>
              <a:avLst/>
              <a:gdLst>
                <a:gd name="connsiteX0" fmla="*/ 1298 w 226811"/>
                <a:gd name="connsiteY0" fmla="*/ 0 h 131553"/>
                <a:gd name="connsiteX1" fmla="*/ 97535 w 226811"/>
                <a:gd name="connsiteY1" fmla="*/ 64078 h 131553"/>
                <a:gd name="connsiteX2" fmla="*/ 150775 w 226811"/>
                <a:gd name="connsiteY2" fmla="*/ 98604 h 131553"/>
                <a:gd name="connsiteX3" fmla="*/ 202861 w 226811"/>
                <a:gd name="connsiteY3" fmla="*/ 107109 h 131553"/>
                <a:gd name="connsiteX4" fmla="*/ 226812 w 226811"/>
                <a:gd name="connsiteY4" fmla="*/ 99901 h 131553"/>
                <a:gd name="connsiteX5" fmla="*/ 210219 w 226811"/>
                <a:gd name="connsiteY5" fmla="*/ 130246 h 131553"/>
                <a:gd name="connsiteX6" fmla="*/ 138078 w 226811"/>
                <a:gd name="connsiteY6" fmla="*/ 104226 h 131553"/>
                <a:gd name="connsiteX7" fmla="*/ 75820 w 226811"/>
                <a:gd name="connsiteY7" fmla="*/ 73160 h 131553"/>
                <a:gd name="connsiteX8" fmla="*/ 11903 w 226811"/>
                <a:gd name="connsiteY8" fmla="*/ 30706 h 131553"/>
                <a:gd name="connsiteX9" fmla="*/ 1298 w 226811"/>
                <a:gd name="connsiteY9" fmla="*/ 0 h 13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811" h="131553">
                  <a:moveTo>
                    <a:pt x="1298" y="0"/>
                  </a:moveTo>
                  <a:cubicBezTo>
                    <a:pt x="18901" y="28255"/>
                    <a:pt x="79499" y="59969"/>
                    <a:pt x="97535" y="64078"/>
                  </a:cubicBezTo>
                  <a:cubicBezTo>
                    <a:pt x="118239" y="70205"/>
                    <a:pt x="136707" y="82242"/>
                    <a:pt x="150775" y="98604"/>
                  </a:cubicBezTo>
                  <a:cubicBezTo>
                    <a:pt x="163760" y="113019"/>
                    <a:pt x="189226" y="113884"/>
                    <a:pt x="202861" y="107109"/>
                  </a:cubicBezTo>
                  <a:cubicBezTo>
                    <a:pt x="210436" y="103577"/>
                    <a:pt x="218515" y="101126"/>
                    <a:pt x="226812" y="99901"/>
                  </a:cubicBezTo>
                  <a:cubicBezTo>
                    <a:pt x="226812" y="116767"/>
                    <a:pt x="222411" y="126137"/>
                    <a:pt x="210219" y="130246"/>
                  </a:cubicBezTo>
                  <a:cubicBezTo>
                    <a:pt x="189803" y="137021"/>
                    <a:pt x="150414" y="115830"/>
                    <a:pt x="138078" y="104226"/>
                  </a:cubicBezTo>
                  <a:cubicBezTo>
                    <a:pt x="123650" y="89810"/>
                    <a:pt x="95659" y="82602"/>
                    <a:pt x="75820" y="73160"/>
                  </a:cubicBezTo>
                  <a:cubicBezTo>
                    <a:pt x="53312" y="60834"/>
                    <a:pt x="31958" y="46635"/>
                    <a:pt x="11903" y="30706"/>
                  </a:cubicBezTo>
                  <a:cubicBezTo>
                    <a:pt x="1948" y="23930"/>
                    <a:pt x="-2381" y="11461"/>
                    <a:pt x="1298" y="0"/>
                  </a:cubicBez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 name="Freeform 33">
              <a:extLst>
                <a:ext uri="{FF2B5EF4-FFF2-40B4-BE49-F238E27FC236}">
                  <a16:creationId xmlns:a16="http://schemas.microsoft.com/office/drawing/2014/main" id="{720241ED-3E34-292F-4B50-659AC430157F}"/>
                </a:ext>
              </a:extLst>
            </p:cNvPr>
            <p:cNvSpPr/>
            <p:nvPr/>
          </p:nvSpPr>
          <p:spPr>
            <a:xfrm>
              <a:off x="20108886" y="2841553"/>
              <a:ext cx="14804" cy="14035"/>
            </a:xfrm>
            <a:custGeom>
              <a:avLst/>
              <a:gdLst>
                <a:gd name="connsiteX0" fmla="*/ 1713 w 14806"/>
                <a:gd name="connsiteY0" fmla="*/ 14037 h 14037"/>
                <a:gd name="connsiteX1" fmla="*/ 2940 w 14806"/>
                <a:gd name="connsiteY1" fmla="*/ 13533 h 14037"/>
                <a:gd name="connsiteX2" fmla="*/ 14266 w 14806"/>
                <a:gd name="connsiteY2" fmla="*/ 3009 h 14037"/>
                <a:gd name="connsiteX3" fmla="*/ 14266 w 14806"/>
                <a:gd name="connsiteY3" fmla="*/ 487 h 14037"/>
                <a:gd name="connsiteX4" fmla="*/ 11813 w 14806"/>
                <a:gd name="connsiteY4" fmla="*/ 487 h 14037"/>
                <a:gd name="connsiteX5" fmla="*/ 487 w 14806"/>
                <a:gd name="connsiteY5" fmla="*/ 11082 h 14037"/>
                <a:gd name="connsiteX6" fmla="*/ 487 w 14806"/>
                <a:gd name="connsiteY6" fmla="*/ 13533 h 14037"/>
                <a:gd name="connsiteX7" fmla="*/ 487 w 14806"/>
                <a:gd name="connsiteY7" fmla="*/ 13533 h 14037"/>
                <a:gd name="connsiteX8" fmla="*/ 1713 w 14806"/>
                <a:gd name="connsiteY8" fmla="*/ 14037 h 1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 h="14037">
                  <a:moveTo>
                    <a:pt x="1713" y="14037"/>
                  </a:moveTo>
                  <a:cubicBezTo>
                    <a:pt x="2146" y="14037"/>
                    <a:pt x="2651" y="13893"/>
                    <a:pt x="2940" y="13533"/>
                  </a:cubicBezTo>
                  <a:lnTo>
                    <a:pt x="14266" y="3009"/>
                  </a:lnTo>
                  <a:cubicBezTo>
                    <a:pt x="14987" y="2288"/>
                    <a:pt x="14987" y="1207"/>
                    <a:pt x="14266" y="487"/>
                  </a:cubicBezTo>
                  <a:cubicBezTo>
                    <a:pt x="13545" y="-162"/>
                    <a:pt x="12535" y="-162"/>
                    <a:pt x="11813" y="487"/>
                  </a:cubicBezTo>
                  <a:lnTo>
                    <a:pt x="487" y="11082"/>
                  </a:lnTo>
                  <a:cubicBezTo>
                    <a:pt x="-162" y="11731"/>
                    <a:pt x="-162" y="12884"/>
                    <a:pt x="487" y="13533"/>
                  </a:cubicBezTo>
                  <a:cubicBezTo>
                    <a:pt x="487" y="13533"/>
                    <a:pt x="487" y="13533"/>
                    <a:pt x="487" y="13533"/>
                  </a:cubicBezTo>
                  <a:cubicBezTo>
                    <a:pt x="848" y="13821"/>
                    <a:pt x="1281" y="14037"/>
                    <a:pt x="1713" y="1403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 name="Freeform 34">
              <a:extLst>
                <a:ext uri="{FF2B5EF4-FFF2-40B4-BE49-F238E27FC236}">
                  <a16:creationId xmlns:a16="http://schemas.microsoft.com/office/drawing/2014/main" id="{056858CA-954D-A9E1-1C5D-AF6DD0DECF28}"/>
                </a:ext>
              </a:extLst>
            </p:cNvPr>
            <p:cNvSpPr/>
            <p:nvPr/>
          </p:nvSpPr>
          <p:spPr>
            <a:xfrm>
              <a:off x="20117614" y="2843788"/>
              <a:ext cx="14823" cy="14035"/>
            </a:xfrm>
            <a:custGeom>
              <a:avLst/>
              <a:gdLst>
                <a:gd name="connsiteX0" fmla="*/ 1786 w 14825"/>
                <a:gd name="connsiteY0" fmla="*/ 14037 h 14037"/>
                <a:gd name="connsiteX1" fmla="*/ 2940 w 14825"/>
                <a:gd name="connsiteY1" fmla="*/ 13605 h 14037"/>
                <a:gd name="connsiteX2" fmla="*/ 14338 w 14825"/>
                <a:gd name="connsiteY2" fmla="*/ 3009 h 14037"/>
                <a:gd name="connsiteX3" fmla="*/ 14338 w 14825"/>
                <a:gd name="connsiteY3" fmla="*/ 487 h 14037"/>
                <a:gd name="connsiteX4" fmla="*/ 11885 w 14825"/>
                <a:gd name="connsiteY4" fmla="*/ 487 h 14037"/>
                <a:gd name="connsiteX5" fmla="*/ 487 w 14825"/>
                <a:gd name="connsiteY5" fmla="*/ 11082 h 14037"/>
                <a:gd name="connsiteX6" fmla="*/ 487 w 14825"/>
                <a:gd name="connsiteY6" fmla="*/ 13605 h 14037"/>
                <a:gd name="connsiteX7" fmla="*/ 1786 w 14825"/>
                <a:gd name="connsiteY7" fmla="*/ 14037 h 1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25" h="14037">
                  <a:moveTo>
                    <a:pt x="1786" y="14037"/>
                  </a:moveTo>
                  <a:cubicBezTo>
                    <a:pt x="2218" y="14037"/>
                    <a:pt x="2651" y="13893"/>
                    <a:pt x="2940" y="13605"/>
                  </a:cubicBezTo>
                  <a:lnTo>
                    <a:pt x="14338" y="3009"/>
                  </a:lnTo>
                  <a:cubicBezTo>
                    <a:pt x="14987" y="2289"/>
                    <a:pt x="14987" y="1207"/>
                    <a:pt x="14338" y="487"/>
                  </a:cubicBezTo>
                  <a:cubicBezTo>
                    <a:pt x="13617" y="-162"/>
                    <a:pt x="12607" y="-162"/>
                    <a:pt x="11885" y="487"/>
                  </a:cubicBezTo>
                  <a:lnTo>
                    <a:pt x="487" y="11082"/>
                  </a:lnTo>
                  <a:cubicBezTo>
                    <a:pt x="-162" y="11803"/>
                    <a:pt x="-162" y="12884"/>
                    <a:pt x="487" y="13605"/>
                  </a:cubicBezTo>
                  <a:cubicBezTo>
                    <a:pt x="848" y="13893"/>
                    <a:pt x="1280" y="14037"/>
                    <a:pt x="1786" y="1403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 name="Freeform 35">
              <a:extLst>
                <a:ext uri="{FF2B5EF4-FFF2-40B4-BE49-F238E27FC236}">
                  <a16:creationId xmlns:a16="http://schemas.microsoft.com/office/drawing/2014/main" id="{D9CEAE7B-D6A5-35C5-AFA2-D8FC201612BC}"/>
                </a:ext>
              </a:extLst>
            </p:cNvPr>
            <p:cNvSpPr/>
            <p:nvPr/>
          </p:nvSpPr>
          <p:spPr>
            <a:xfrm>
              <a:off x="20126365" y="2846045"/>
              <a:ext cx="14799" cy="14025"/>
            </a:xfrm>
            <a:custGeom>
              <a:avLst/>
              <a:gdLst>
                <a:gd name="connsiteX0" fmla="*/ 1762 w 14801"/>
                <a:gd name="connsiteY0" fmla="*/ 14014 h 14027"/>
                <a:gd name="connsiteX1" fmla="*/ 2988 w 14801"/>
                <a:gd name="connsiteY1" fmla="*/ 13581 h 14027"/>
                <a:gd name="connsiteX2" fmla="*/ 14315 w 14801"/>
                <a:gd name="connsiteY2" fmla="*/ 2986 h 14027"/>
                <a:gd name="connsiteX3" fmla="*/ 14315 w 14801"/>
                <a:gd name="connsiteY3" fmla="*/ 535 h 14027"/>
                <a:gd name="connsiteX4" fmla="*/ 14315 w 14801"/>
                <a:gd name="connsiteY4" fmla="*/ 535 h 14027"/>
                <a:gd name="connsiteX5" fmla="*/ 12006 w 14801"/>
                <a:gd name="connsiteY5" fmla="*/ 391 h 14027"/>
                <a:gd name="connsiteX6" fmla="*/ 11862 w 14801"/>
                <a:gd name="connsiteY6" fmla="*/ 535 h 14027"/>
                <a:gd name="connsiteX7" fmla="*/ 536 w 14801"/>
                <a:gd name="connsiteY7" fmla="*/ 11131 h 14027"/>
                <a:gd name="connsiteX8" fmla="*/ 391 w 14801"/>
                <a:gd name="connsiteY8" fmla="*/ 13437 h 14027"/>
                <a:gd name="connsiteX9" fmla="*/ 536 w 14801"/>
                <a:gd name="connsiteY9" fmla="*/ 13581 h 14027"/>
                <a:gd name="connsiteX10" fmla="*/ 1762 w 14801"/>
                <a:gd name="connsiteY10" fmla="*/ 14014 h 1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1" h="14027">
                  <a:moveTo>
                    <a:pt x="1762" y="14014"/>
                  </a:moveTo>
                  <a:cubicBezTo>
                    <a:pt x="2195" y="14014"/>
                    <a:pt x="2628" y="13870"/>
                    <a:pt x="2988" y="13581"/>
                  </a:cubicBezTo>
                  <a:lnTo>
                    <a:pt x="14315" y="2986"/>
                  </a:lnTo>
                  <a:cubicBezTo>
                    <a:pt x="14964" y="2337"/>
                    <a:pt x="14964" y="1184"/>
                    <a:pt x="14315" y="535"/>
                  </a:cubicBezTo>
                  <a:cubicBezTo>
                    <a:pt x="14315" y="535"/>
                    <a:pt x="14315" y="535"/>
                    <a:pt x="14315" y="535"/>
                  </a:cubicBezTo>
                  <a:cubicBezTo>
                    <a:pt x="13665" y="-114"/>
                    <a:pt x="12655" y="-186"/>
                    <a:pt x="12006" y="391"/>
                  </a:cubicBezTo>
                  <a:cubicBezTo>
                    <a:pt x="12006" y="391"/>
                    <a:pt x="11934" y="391"/>
                    <a:pt x="11862" y="535"/>
                  </a:cubicBezTo>
                  <a:lnTo>
                    <a:pt x="536" y="11131"/>
                  </a:lnTo>
                  <a:cubicBezTo>
                    <a:pt x="-114" y="11779"/>
                    <a:pt x="-186" y="12788"/>
                    <a:pt x="391" y="13437"/>
                  </a:cubicBezTo>
                  <a:cubicBezTo>
                    <a:pt x="391" y="13437"/>
                    <a:pt x="391" y="13509"/>
                    <a:pt x="536" y="13581"/>
                  </a:cubicBezTo>
                  <a:cubicBezTo>
                    <a:pt x="896" y="13870"/>
                    <a:pt x="1329" y="14086"/>
                    <a:pt x="1762" y="14014"/>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 name="Freeform 36">
              <a:extLst>
                <a:ext uri="{FF2B5EF4-FFF2-40B4-BE49-F238E27FC236}">
                  <a16:creationId xmlns:a16="http://schemas.microsoft.com/office/drawing/2014/main" id="{FFFFA4AA-3E1A-A427-648F-3ED367C1917E}"/>
                </a:ext>
              </a:extLst>
            </p:cNvPr>
            <p:cNvSpPr/>
            <p:nvPr/>
          </p:nvSpPr>
          <p:spPr>
            <a:xfrm>
              <a:off x="20135358" y="2848274"/>
              <a:ext cx="14822" cy="14031"/>
            </a:xfrm>
            <a:custGeom>
              <a:avLst/>
              <a:gdLst>
                <a:gd name="connsiteX0" fmla="*/ 1785 w 14824"/>
                <a:gd name="connsiteY0" fmla="*/ 14019 h 14033"/>
                <a:gd name="connsiteX1" fmla="*/ 2940 w 14824"/>
                <a:gd name="connsiteY1" fmla="*/ 13587 h 14033"/>
                <a:gd name="connsiteX2" fmla="*/ 14338 w 14824"/>
                <a:gd name="connsiteY2" fmla="*/ 2991 h 14033"/>
                <a:gd name="connsiteX3" fmla="*/ 14338 w 14824"/>
                <a:gd name="connsiteY3" fmla="*/ 541 h 14033"/>
                <a:gd name="connsiteX4" fmla="*/ 11813 w 14824"/>
                <a:gd name="connsiteY4" fmla="*/ 541 h 14033"/>
                <a:gd name="connsiteX5" fmla="*/ 487 w 14824"/>
                <a:gd name="connsiteY5" fmla="*/ 11136 h 14033"/>
                <a:gd name="connsiteX6" fmla="*/ 487 w 14824"/>
                <a:gd name="connsiteY6" fmla="*/ 13587 h 14033"/>
                <a:gd name="connsiteX7" fmla="*/ 1785 w 14824"/>
                <a:gd name="connsiteY7" fmla="*/ 14019 h 1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24" h="14033">
                  <a:moveTo>
                    <a:pt x="1785" y="14019"/>
                  </a:moveTo>
                  <a:cubicBezTo>
                    <a:pt x="2218" y="14019"/>
                    <a:pt x="2651" y="13875"/>
                    <a:pt x="2940" y="13587"/>
                  </a:cubicBezTo>
                  <a:lnTo>
                    <a:pt x="14338" y="2991"/>
                  </a:lnTo>
                  <a:cubicBezTo>
                    <a:pt x="14987" y="2270"/>
                    <a:pt x="14987" y="1261"/>
                    <a:pt x="14338" y="541"/>
                  </a:cubicBezTo>
                  <a:cubicBezTo>
                    <a:pt x="13617" y="-180"/>
                    <a:pt x="12534" y="-180"/>
                    <a:pt x="11813" y="541"/>
                  </a:cubicBezTo>
                  <a:lnTo>
                    <a:pt x="487" y="11136"/>
                  </a:lnTo>
                  <a:cubicBezTo>
                    <a:pt x="-162" y="11857"/>
                    <a:pt x="-162" y="12866"/>
                    <a:pt x="487" y="13587"/>
                  </a:cubicBezTo>
                  <a:cubicBezTo>
                    <a:pt x="848" y="13875"/>
                    <a:pt x="1280" y="14091"/>
                    <a:pt x="1785" y="14019"/>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 name="Freeform 37">
              <a:extLst>
                <a:ext uri="{FF2B5EF4-FFF2-40B4-BE49-F238E27FC236}">
                  <a16:creationId xmlns:a16="http://schemas.microsoft.com/office/drawing/2014/main" id="{46238686-186F-759C-8E85-60636D436C3A}"/>
                </a:ext>
              </a:extLst>
            </p:cNvPr>
            <p:cNvSpPr/>
            <p:nvPr/>
          </p:nvSpPr>
          <p:spPr>
            <a:xfrm>
              <a:off x="20143797" y="2850499"/>
              <a:ext cx="14949" cy="14098"/>
            </a:xfrm>
            <a:custGeom>
              <a:avLst/>
              <a:gdLst>
                <a:gd name="connsiteX0" fmla="*/ 1858 w 14951"/>
                <a:gd name="connsiteY0" fmla="*/ 14101 h 14100"/>
                <a:gd name="connsiteX1" fmla="*/ 3084 w 14951"/>
                <a:gd name="connsiteY1" fmla="*/ 13596 h 14100"/>
                <a:gd name="connsiteX2" fmla="*/ 14410 w 14951"/>
                <a:gd name="connsiteY2" fmla="*/ 3001 h 14100"/>
                <a:gd name="connsiteX3" fmla="*/ 14410 w 14951"/>
                <a:gd name="connsiteY3" fmla="*/ 550 h 14100"/>
                <a:gd name="connsiteX4" fmla="*/ 11957 w 14951"/>
                <a:gd name="connsiteY4" fmla="*/ 478 h 14100"/>
                <a:gd name="connsiteX5" fmla="*/ 487 w 14951"/>
                <a:gd name="connsiteY5" fmla="*/ 11073 h 14100"/>
                <a:gd name="connsiteX6" fmla="*/ 487 w 14951"/>
                <a:gd name="connsiteY6" fmla="*/ 13524 h 14100"/>
                <a:gd name="connsiteX7" fmla="*/ 487 w 14951"/>
                <a:gd name="connsiteY7" fmla="*/ 13524 h 14100"/>
                <a:gd name="connsiteX8" fmla="*/ 1785 w 14951"/>
                <a:gd name="connsiteY8" fmla="*/ 14101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51" h="14100">
                  <a:moveTo>
                    <a:pt x="1858" y="14101"/>
                  </a:moveTo>
                  <a:cubicBezTo>
                    <a:pt x="2290" y="14101"/>
                    <a:pt x="2795" y="13957"/>
                    <a:pt x="3084" y="13596"/>
                  </a:cubicBezTo>
                  <a:lnTo>
                    <a:pt x="14410" y="3001"/>
                  </a:lnTo>
                  <a:cubicBezTo>
                    <a:pt x="15132" y="2352"/>
                    <a:pt x="15132" y="1271"/>
                    <a:pt x="14410" y="550"/>
                  </a:cubicBezTo>
                  <a:cubicBezTo>
                    <a:pt x="13761" y="-171"/>
                    <a:pt x="12679" y="-171"/>
                    <a:pt x="11957" y="478"/>
                  </a:cubicBezTo>
                  <a:lnTo>
                    <a:pt x="487" y="11073"/>
                  </a:lnTo>
                  <a:cubicBezTo>
                    <a:pt x="-162" y="11722"/>
                    <a:pt x="-162" y="12875"/>
                    <a:pt x="487" y="13524"/>
                  </a:cubicBezTo>
                  <a:cubicBezTo>
                    <a:pt x="487" y="13524"/>
                    <a:pt x="487" y="13524"/>
                    <a:pt x="487" y="13524"/>
                  </a:cubicBezTo>
                  <a:cubicBezTo>
                    <a:pt x="848" y="13884"/>
                    <a:pt x="1280" y="14101"/>
                    <a:pt x="1785" y="14101"/>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 name="Freeform 38">
              <a:extLst>
                <a:ext uri="{FF2B5EF4-FFF2-40B4-BE49-F238E27FC236}">
                  <a16:creationId xmlns:a16="http://schemas.microsoft.com/office/drawing/2014/main" id="{07EDA7D1-BF37-5C80-B4F9-47751794E8C9}"/>
                </a:ext>
              </a:extLst>
            </p:cNvPr>
            <p:cNvSpPr/>
            <p:nvPr/>
          </p:nvSpPr>
          <p:spPr>
            <a:xfrm>
              <a:off x="20152640" y="2852524"/>
              <a:ext cx="15125" cy="14306"/>
            </a:xfrm>
            <a:custGeom>
              <a:avLst/>
              <a:gdLst>
                <a:gd name="connsiteX0" fmla="*/ 1816 w 15127"/>
                <a:gd name="connsiteY0" fmla="*/ 14309 h 14308"/>
                <a:gd name="connsiteX1" fmla="*/ 2970 w 15127"/>
                <a:gd name="connsiteY1" fmla="*/ 13877 h 14308"/>
                <a:gd name="connsiteX2" fmla="*/ 14368 w 15127"/>
                <a:gd name="connsiteY2" fmla="*/ 3281 h 14308"/>
                <a:gd name="connsiteX3" fmla="*/ 14801 w 15127"/>
                <a:gd name="connsiteY3" fmla="*/ 758 h 14308"/>
                <a:gd name="connsiteX4" fmla="*/ 12276 w 15127"/>
                <a:gd name="connsiteY4" fmla="*/ 326 h 14308"/>
                <a:gd name="connsiteX5" fmla="*/ 11915 w 15127"/>
                <a:gd name="connsiteY5" fmla="*/ 686 h 14308"/>
                <a:gd name="connsiteX6" fmla="*/ 589 w 15127"/>
                <a:gd name="connsiteY6" fmla="*/ 11282 h 14308"/>
                <a:gd name="connsiteX7" fmla="*/ 445 w 15127"/>
                <a:gd name="connsiteY7" fmla="*/ 13732 h 14308"/>
                <a:gd name="connsiteX8" fmla="*/ 1816 w 15127"/>
                <a:gd name="connsiteY8" fmla="*/ 14309 h 14308"/>
                <a:gd name="connsiteX9" fmla="*/ 1816 w 15127"/>
                <a:gd name="connsiteY9" fmla="*/ 14309 h 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7" h="14308">
                  <a:moveTo>
                    <a:pt x="1816" y="14309"/>
                  </a:moveTo>
                  <a:cubicBezTo>
                    <a:pt x="2249" y="14309"/>
                    <a:pt x="2681" y="14165"/>
                    <a:pt x="2970" y="13877"/>
                  </a:cubicBezTo>
                  <a:lnTo>
                    <a:pt x="14368" y="3281"/>
                  </a:lnTo>
                  <a:cubicBezTo>
                    <a:pt x="15162" y="2704"/>
                    <a:pt x="15378" y="1551"/>
                    <a:pt x="14801" y="758"/>
                  </a:cubicBezTo>
                  <a:cubicBezTo>
                    <a:pt x="14224" y="-35"/>
                    <a:pt x="13070" y="-251"/>
                    <a:pt x="12276" y="326"/>
                  </a:cubicBezTo>
                  <a:cubicBezTo>
                    <a:pt x="12132" y="398"/>
                    <a:pt x="11988" y="542"/>
                    <a:pt x="11915" y="686"/>
                  </a:cubicBezTo>
                  <a:lnTo>
                    <a:pt x="589" y="11282"/>
                  </a:lnTo>
                  <a:cubicBezTo>
                    <a:pt x="-132" y="11930"/>
                    <a:pt x="-204" y="13012"/>
                    <a:pt x="445" y="13732"/>
                  </a:cubicBezTo>
                  <a:cubicBezTo>
                    <a:pt x="806" y="14093"/>
                    <a:pt x="1311" y="14309"/>
                    <a:pt x="1816" y="14309"/>
                  </a:cubicBezTo>
                  <a:lnTo>
                    <a:pt x="1816" y="14309"/>
                  </a:ln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 name="Freeform 39">
              <a:extLst>
                <a:ext uri="{FF2B5EF4-FFF2-40B4-BE49-F238E27FC236}">
                  <a16:creationId xmlns:a16="http://schemas.microsoft.com/office/drawing/2014/main" id="{15769BDC-50DC-AB5E-1B3B-06AEAAA10D67}"/>
                </a:ext>
              </a:extLst>
            </p:cNvPr>
            <p:cNvSpPr/>
            <p:nvPr/>
          </p:nvSpPr>
          <p:spPr>
            <a:xfrm>
              <a:off x="20161470" y="2855030"/>
              <a:ext cx="14805" cy="14035"/>
            </a:xfrm>
            <a:custGeom>
              <a:avLst/>
              <a:gdLst>
                <a:gd name="connsiteX0" fmla="*/ 1713 w 14807"/>
                <a:gd name="connsiteY0" fmla="*/ 14037 h 14037"/>
                <a:gd name="connsiteX1" fmla="*/ 2940 w 14807"/>
                <a:gd name="connsiteY1" fmla="*/ 13605 h 14037"/>
                <a:gd name="connsiteX2" fmla="*/ 14266 w 14807"/>
                <a:gd name="connsiteY2" fmla="*/ 3009 h 14037"/>
                <a:gd name="connsiteX3" fmla="*/ 14266 w 14807"/>
                <a:gd name="connsiteY3" fmla="*/ 487 h 14037"/>
                <a:gd name="connsiteX4" fmla="*/ 11813 w 14807"/>
                <a:gd name="connsiteY4" fmla="*/ 487 h 14037"/>
                <a:gd name="connsiteX5" fmla="*/ 487 w 14807"/>
                <a:gd name="connsiteY5" fmla="*/ 11082 h 14037"/>
                <a:gd name="connsiteX6" fmla="*/ 487 w 14807"/>
                <a:gd name="connsiteY6" fmla="*/ 13533 h 14037"/>
                <a:gd name="connsiteX7" fmla="*/ 487 w 14807"/>
                <a:gd name="connsiteY7" fmla="*/ 13533 h 14037"/>
                <a:gd name="connsiteX8" fmla="*/ 1713 w 14807"/>
                <a:gd name="connsiteY8" fmla="*/ 14037 h 1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 h="14037">
                  <a:moveTo>
                    <a:pt x="1713" y="14037"/>
                  </a:moveTo>
                  <a:cubicBezTo>
                    <a:pt x="2146" y="14037"/>
                    <a:pt x="2579" y="13893"/>
                    <a:pt x="2940" y="13605"/>
                  </a:cubicBezTo>
                  <a:lnTo>
                    <a:pt x="14266" y="3009"/>
                  </a:lnTo>
                  <a:cubicBezTo>
                    <a:pt x="14987" y="2289"/>
                    <a:pt x="14987" y="1207"/>
                    <a:pt x="14266" y="487"/>
                  </a:cubicBezTo>
                  <a:cubicBezTo>
                    <a:pt x="13544" y="-162"/>
                    <a:pt x="12534" y="-162"/>
                    <a:pt x="11813" y="487"/>
                  </a:cubicBezTo>
                  <a:lnTo>
                    <a:pt x="487" y="11082"/>
                  </a:lnTo>
                  <a:cubicBezTo>
                    <a:pt x="-162" y="11731"/>
                    <a:pt x="-162" y="12884"/>
                    <a:pt x="487" y="13533"/>
                  </a:cubicBezTo>
                  <a:cubicBezTo>
                    <a:pt x="487" y="13533"/>
                    <a:pt x="487" y="13533"/>
                    <a:pt x="487" y="13533"/>
                  </a:cubicBezTo>
                  <a:cubicBezTo>
                    <a:pt x="776" y="13893"/>
                    <a:pt x="1280" y="14037"/>
                    <a:pt x="1713" y="1403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 name="Freeform 40">
              <a:extLst>
                <a:ext uri="{FF2B5EF4-FFF2-40B4-BE49-F238E27FC236}">
                  <a16:creationId xmlns:a16="http://schemas.microsoft.com/office/drawing/2014/main" id="{25FA7D80-773B-6B0E-9769-EFE66EB02954}"/>
                </a:ext>
              </a:extLst>
            </p:cNvPr>
            <p:cNvSpPr/>
            <p:nvPr/>
          </p:nvSpPr>
          <p:spPr>
            <a:xfrm>
              <a:off x="20167222" y="2531854"/>
              <a:ext cx="140152" cy="414836"/>
            </a:xfrm>
            <a:custGeom>
              <a:avLst/>
              <a:gdLst>
                <a:gd name="connsiteX0" fmla="*/ 140170 w 140170"/>
                <a:gd name="connsiteY0" fmla="*/ 107974 h 414890"/>
                <a:gd name="connsiteX1" fmla="*/ 113334 w 140170"/>
                <a:gd name="connsiteY1" fmla="*/ 373367 h 414890"/>
                <a:gd name="connsiteX2" fmla="*/ 70049 w 140170"/>
                <a:gd name="connsiteY2" fmla="*/ 414812 h 414890"/>
                <a:gd name="connsiteX3" fmla="*/ 11326 w 140170"/>
                <a:gd name="connsiteY3" fmla="*/ 373367 h 414890"/>
                <a:gd name="connsiteX4" fmla="*/ 0 w 140170"/>
                <a:gd name="connsiteY4" fmla="*/ 0 h 414890"/>
                <a:gd name="connsiteX5" fmla="*/ 140170 w 140170"/>
                <a:gd name="connsiteY5" fmla="*/ 107974 h 41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170" h="414890">
                  <a:moveTo>
                    <a:pt x="140170" y="107974"/>
                  </a:moveTo>
                  <a:cubicBezTo>
                    <a:pt x="140170" y="107974"/>
                    <a:pt x="101431" y="322119"/>
                    <a:pt x="113334" y="373367"/>
                  </a:cubicBezTo>
                  <a:cubicBezTo>
                    <a:pt x="113334" y="373367"/>
                    <a:pt x="111602" y="416975"/>
                    <a:pt x="70049" y="414812"/>
                  </a:cubicBezTo>
                  <a:cubicBezTo>
                    <a:pt x="28496" y="412650"/>
                    <a:pt x="11326" y="373367"/>
                    <a:pt x="11326" y="373367"/>
                  </a:cubicBezTo>
                  <a:lnTo>
                    <a:pt x="0" y="0"/>
                  </a:lnTo>
                  <a:lnTo>
                    <a:pt x="140170" y="107974"/>
                  </a:ln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 name="Freeform 41">
              <a:extLst>
                <a:ext uri="{FF2B5EF4-FFF2-40B4-BE49-F238E27FC236}">
                  <a16:creationId xmlns:a16="http://schemas.microsoft.com/office/drawing/2014/main" id="{538AC27F-9B1B-DD28-A07A-BA8BC7C617E6}"/>
                </a:ext>
              </a:extLst>
            </p:cNvPr>
            <p:cNvSpPr/>
            <p:nvPr/>
          </p:nvSpPr>
          <p:spPr>
            <a:xfrm>
              <a:off x="20048750" y="2629940"/>
              <a:ext cx="143718" cy="352146"/>
            </a:xfrm>
            <a:custGeom>
              <a:avLst/>
              <a:gdLst>
                <a:gd name="connsiteX0" fmla="*/ 41586 w 143737"/>
                <a:gd name="connsiteY0" fmla="*/ 272313 h 352192"/>
                <a:gd name="connsiteX1" fmla="*/ 41586 w 143737"/>
                <a:gd name="connsiteY1" fmla="*/ 208235 h 352192"/>
                <a:gd name="connsiteX2" fmla="*/ 393 w 143737"/>
                <a:gd name="connsiteY2" fmla="*/ 32652 h 352192"/>
                <a:gd name="connsiteX3" fmla="*/ 1331 w 143737"/>
                <a:gd name="connsiteY3" fmla="*/ 0 h 352192"/>
                <a:gd name="connsiteX4" fmla="*/ 126280 w 143737"/>
                <a:gd name="connsiteY4" fmla="*/ 15281 h 352192"/>
                <a:gd name="connsiteX5" fmla="*/ 131113 w 143737"/>
                <a:gd name="connsiteY5" fmla="*/ 70205 h 352192"/>
                <a:gd name="connsiteX6" fmla="*/ 127939 w 143737"/>
                <a:gd name="connsiteY6" fmla="*/ 243193 h 352192"/>
                <a:gd name="connsiteX7" fmla="*/ 143738 w 143737"/>
                <a:gd name="connsiteY7" fmla="*/ 304532 h 352192"/>
                <a:gd name="connsiteX8" fmla="*/ 109327 w 143737"/>
                <a:gd name="connsiteY8" fmla="*/ 351311 h 352192"/>
                <a:gd name="connsiteX9" fmla="*/ 23695 w 143737"/>
                <a:gd name="connsiteY9" fmla="*/ 346554 h 352192"/>
                <a:gd name="connsiteX10" fmla="*/ 33 w 143737"/>
                <a:gd name="connsiteY10" fmla="*/ 310515 h 352192"/>
                <a:gd name="connsiteX11" fmla="*/ 41586 w 143737"/>
                <a:gd name="connsiteY11" fmla="*/ 272313 h 35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737" h="352192">
                  <a:moveTo>
                    <a:pt x="41586" y="272313"/>
                  </a:moveTo>
                  <a:cubicBezTo>
                    <a:pt x="54499" y="262438"/>
                    <a:pt x="41586" y="208235"/>
                    <a:pt x="41586" y="208235"/>
                  </a:cubicBezTo>
                  <a:lnTo>
                    <a:pt x="393" y="32652"/>
                  </a:lnTo>
                  <a:cubicBezTo>
                    <a:pt x="393" y="32652"/>
                    <a:pt x="-833" y="1009"/>
                    <a:pt x="1331" y="0"/>
                  </a:cubicBezTo>
                  <a:lnTo>
                    <a:pt x="126280" y="15281"/>
                  </a:lnTo>
                  <a:cubicBezTo>
                    <a:pt x="129598" y="33372"/>
                    <a:pt x="131257" y="51752"/>
                    <a:pt x="131113" y="70205"/>
                  </a:cubicBezTo>
                  <a:cubicBezTo>
                    <a:pt x="130608" y="88296"/>
                    <a:pt x="123899" y="213857"/>
                    <a:pt x="127939" y="243193"/>
                  </a:cubicBezTo>
                  <a:cubicBezTo>
                    <a:pt x="131330" y="264096"/>
                    <a:pt x="136596" y="284638"/>
                    <a:pt x="143738" y="304532"/>
                  </a:cubicBezTo>
                  <a:cubicBezTo>
                    <a:pt x="143738" y="304532"/>
                    <a:pt x="118128" y="349653"/>
                    <a:pt x="109327" y="351311"/>
                  </a:cubicBezTo>
                  <a:cubicBezTo>
                    <a:pt x="100525" y="352969"/>
                    <a:pt x="39999" y="352753"/>
                    <a:pt x="23695" y="346554"/>
                  </a:cubicBezTo>
                  <a:cubicBezTo>
                    <a:pt x="7391" y="340355"/>
                    <a:pt x="1187" y="314551"/>
                    <a:pt x="33" y="310515"/>
                  </a:cubicBezTo>
                  <a:cubicBezTo>
                    <a:pt x="-1122" y="306478"/>
                    <a:pt x="28673" y="282116"/>
                    <a:pt x="41586" y="272313"/>
                  </a:cubicBezTo>
                  <a:close/>
                </a:path>
              </a:pathLst>
            </a:custGeom>
            <a:solidFill>
              <a:srgbClr val="F2A983"/>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 name="Freeform 42">
              <a:extLst>
                <a:ext uri="{FF2B5EF4-FFF2-40B4-BE49-F238E27FC236}">
                  <a16:creationId xmlns:a16="http://schemas.microsoft.com/office/drawing/2014/main" id="{4D047203-552F-93A4-77FC-E63B81DF9040}"/>
                </a:ext>
              </a:extLst>
            </p:cNvPr>
            <p:cNvSpPr/>
            <p:nvPr/>
          </p:nvSpPr>
          <p:spPr>
            <a:xfrm>
              <a:off x="19911140" y="2895803"/>
              <a:ext cx="290739" cy="152037"/>
            </a:xfrm>
            <a:custGeom>
              <a:avLst/>
              <a:gdLst>
                <a:gd name="connsiteX0" fmla="*/ 158725 w 290777"/>
                <a:gd name="connsiteY0" fmla="*/ 30561 h 152057"/>
                <a:gd name="connsiteX1" fmla="*/ 180367 w 290777"/>
                <a:gd name="connsiteY1" fmla="*/ 71069 h 152057"/>
                <a:gd name="connsiteX2" fmla="*/ 250561 w 290777"/>
                <a:gd name="connsiteY2" fmla="*/ 50599 h 152057"/>
                <a:gd name="connsiteX3" fmla="*/ 283529 w 290777"/>
                <a:gd name="connsiteY3" fmla="*/ 41878 h 152057"/>
                <a:gd name="connsiteX4" fmla="*/ 290743 w 290777"/>
                <a:gd name="connsiteY4" fmla="*/ 106748 h 152057"/>
                <a:gd name="connsiteX5" fmla="*/ 276315 w 290777"/>
                <a:gd name="connsiteY5" fmla="*/ 148554 h 152057"/>
                <a:gd name="connsiteX6" fmla="*/ 216582 w 290777"/>
                <a:gd name="connsiteY6" fmla="*/ 145599 h 152057"/>
                <a:gd name="connsiteX7" fmla="*/ 125035 w 290777"/>
                <a:gd name="connsiteY7" fmla="*/ 117632 h 152057"/>
                <a:gd name="connsiteX8" fmla="*/ 880 w 290777"/>
                <a:gd name="connsiteY8" fmla="*/ 51608 h 152057"/>
                <a:gd name="connsiteX9" fmla="*/ 47267 w 290777"/>
                <a:gd name="connsiteY9" fmla="*/ 12398 h 152057"/>
                <a:gd name="connsiteX10" fmla="*/ 178347 w 290777"/>
                <a:gd name="connsiteY10" fmla="*/ 0 h 152057"/>
                <a:gd name="connsiteX11" fmla="*/ 158725 w 290777"/>
                <a:gd name="connsiteY11" fmla="*/ 30561 h 15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777" h="152057">
                  <a:moveTo>
                    <a:pt x="158725" y="30561"/>
                  </a:moveTo>
                  <a:cubicBezTo>
                    <a:pt x="145956" y="37409"/>
                    <a:pt x="146172" y="62708"/>
                    <a:pt x="180367" y="71069"/>
                  </a:cubicBezTo>
                  <a:cubicBezTo>
                    <a:pt x="205761" y="77484"/>
                    <a:pt x="232597" y="69628"/>
                    <a:pt x="250561" y="50599"/>
                  </a:cubicBezTo>
                  <a:cubicBezTo>
                    <a:pt x="262247" y="38490"/>
                    <a:pt x="283529" y="41878"/>
                    <a:pt x="283529" y="41878"/>
                  </a:cubicBezTo>
                  <a:cubicBezTo>
                    <a:pt x="288651" y="63141"/>
                    <a:pt x="291104" y="84909"/>
                    <a:pt x="290743" y="106748"/>
                  </a:cubicBezTo>
                  <a:cubicBezTo>
                    <a:pt x="288651" y="137670"/>
                    <a:pt x="276315" y="148554"/>
                    <a:pt x="276315" y="148554"/>
                  </a:cubicBezTo>
                  <a:cubicBezTo>
                    <a:pt x="276315" y="148554"/>
                    <a:pt x="258785" y="158140"/>
                    <a:pt x="216582" y="145599"/>
                  </a:cubicBezTo>
                  <a:cubicBezTo>
                    <a:pt x="174380" y="133057"/>
                    <a:pt x="173874" y="119723"/>
                    <a:pt x="125035" y="117632"/>
                  </a:cubicBezTo>
                  <a:cubicBezTo>
                    <a:pt x="76195" y="115542"/>
                    <a:pt x="5858" y="84620"/>
                    <a:pt x="880" y="51608"/>
                  </a:cubicBezTo>
                  <a:cubicBezTo>
                    <a:pt x="-4098" y="18596"/>
                    <a:pt x="12134" y="13623"/>
                    <a:pt x="47267" y="12398"/>
                  </a:cubicBezTo>
                  <a:cubicBezTo>
                    <a:pt x="78792" y="11244"/>
                    <a:pt x="153747" y="21624"/>
                    <a:pt x="178347" y="0"/>
                  </a:cubicBezTo>
                  <a:cubicBezTo>
                    <a:pt x="178636" y="216"/>
                    <a:pt x="189962" y="13911"/>
                    <a:pt x="158725" y="30561"/>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 name="Freeform 43">
              <a:extLst>
                <a:ext uri="{FF2B5EF4-FFF2-40B4-BE49-F238E27FC236}">
                  <a16:creationId xmlns:a16="http://schemas.microsoft.com/office/drawing/2014/main" id="{1DD1C74C-2083-190A-05BF-BBFB5670E203}"/>
                </a:ext>
              </a:extLst>
            </p:cNvPr>
            <p:cNvSpPr/>
            <p:nvPr/>
          </p:nvSpPr>
          <p:spPr>
            <a:xfrm>
              <a:off x="19963074" y="2896020"/>
              <a:ext cx="128663" cy="43892"/>
            </a:xfrm>
            <a:custGeom>
              <a:avLst/>
              <a:gdLst>
                <a:gd name="connsiteX0" fmla="*/ 39837 w 128680"/>
                <a:gd name="connsiteY0" fmla="*/ 43463 h 43898"/>
                <a:gd name="connsiteX1" fmla="*/ 3767 w 128680"/>
                <a:gd name="connsiteY1" fmla="*/ 12325 h 43898"/>
                <a:gd name="connsiteX2" fmla="*/ 126767 w 128680"/>
                <a:gd name="connsiteY2" fmla="*/ 0 h 43898"/>
                <a:gd name="connsiteX3" fmla="*/ 106856 w 128680"/>
                <a:gd name="connsiteY3" fmla="*/ 30345 h 43898"/>
                <a:gd name="connsiteX4" fmla="*/ 99137 w 128680"/>
                <a:gd name="connsiteY4" fmla="*/ 43608 h 43898"/>
                <a:gd name="connsiteX5" fmla="*/ 39837 w 128680"/>
                <a:gd name="connsiteY5" fmla="*/ 43463 h 4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680" h="43898">
                  <a:moveTo>
                    <a:pt x="39837" y="43463"/>
                  </a:moveTo>
                  <a:cubicBezTo>
                    <a:pt x="21586" y="42671"/>
                    <a:pt x="-11094" y="42238"/>
                    <a:pt x="3767" y="12325"/>
                  </a:cubicBezTo>
                  <a:cubicBezTo>
                    <a:pt x="38539" y="12686"/>
                    <a:pt x="104043" y="19894"/>
                    <a:pt x="126767" y="0"/>
                  </a:cubicBezTo>
                  <a:cubicBezTo>
                    <a:pt x="126767" y="0"/>
                    <a:pt x="137805" y="13695"/>
                    <a:pt x="106856" y="30345"/>
                  </a:cubicBezTo>
                  <a:cubicBezTo>
                    <a:pt x="102095" y="33012"/>
                    <a:pt x="99137" y="38130"/>
                    <a:pt x="99137" y="43608"/>
                  </a:cubicBezTo>
                  <a:cubicBezTo>
                    <a:pt x="87523" y="43752"/>
                    <a:pt x="55997" y="44256"/>
                    <a:pt x="39837" y="43463"/>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 name="Freeform 44">
              <a:extLst>
                <a:ext uri="{FF2B5EF4-FFF2-40B4-BE49-F238E27FC236}">
                  <a16:creationId xmlns:a16="http://schemas.microsoft.com/office/drawing/2014/main" id="{590DB7EB-8220-141D-E433-3E865BDA0F0E}"/>
                </a:ext>
              </a:extLst>
            </p:cNvPr>
            <p:cNvSpPr/>
            <p:nvPr/>
          </p:nvSpPr>
          <p:spPr>
            <a:xfrm>
              <a:off x="19984152" y="2896020"/>
              <a:ext cx="107505" cy="29764"/>
            </a:xfrm>
            <a:custGeom>
              <a:avLst/>
              <a:gdLst>
                <a:gd name="connsiteX0" fmla="*/ 105615 w 107519"/>
                <a:gd name="connsiteY0" fmla="*/ 0 h 29768"/>
                <a:gd name="connsiteX1" fmla="*/ 86786 w 107519"/>
                <a:gd name="connsiteY1" fmla="*/ 29768 h 29768"/>
                <a:gd name="connsiteX2" fmla="*/ 78995 w 107519"/>
                <a:gd name="connsiteY2" fmla="*/ 22200 h 29768"/>
                <a:gd name="connsiteX3" fmla="*/ 1154 w 107519"/>
                <a:gd name="connsiteY3" fmla="*/ 22200 h 29768"/>
                <a:gd name="connsiteX4" fmla="*/ 289 w 107519"/>
                <a:gd name="connsiteY4" fmla="*/ 12830 h 29768"/>
                <a:gd name="connsiteX5" fmla="*/ 105615 w 107519"/>
                <a:gd name="connsiteY5" fmla="*/ 0 h 2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19" h="29768">
                  <a:moveTo>
                    <a:pt x="105615" y="0"/>
                  </a:moveTo>
                  <a:cubicBezTo>
                    <a:pt x="105615" y="0"/>
                    <a:pt x="116364" y="13407"/>
                    <a:pt x="86786" y="29768"/>
                  </a:cubicBezTo>
                  <a:cubicBezTo>
                    <a:pt x="85992" y="26381"/>
                    <a:pt x="83972" y="21912"/>
                    <a:pt x="78995" y="22200"/>
                  </a:cubicBezTo>
                  <a:cubicBezTo>
                    <a:pt x="71131" y="22705"/>
                    <a:pt x="4906" y="29408"/>
                    <a:pt x="1154" y="22200"/>
                  </a:cubicBezTo>
                  <a:cubicBezTo>
                    <a:pt x="0" y="19245"/>
                    <a:pt x="-289" y="16001"/>
                    <a:pt x="289" y="12830"/>
                  </a:cubicBezTo>
                  <a:cubicBezTo>
                    <a:pt x="36287" y="14272"/>
                    <a:pt x="86353" y="16939"/>
                    <a:pt x="105615" y="0"/>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 name="Freeform 45">
              <a:extLst>
                <a:ext uri="{FF2B5EF4-FFF2-40B4-BE49-F238E27FC236}">
                  <a16:creationId xmlns:a16="http://schemas.microsoft.com/office/drawing/2014/main" id="{AF0E7C4B-67CF-D89E-DAB0-65BFC29A326B}"/>
                </a:ext>
              </a:extLst>
            </p:cNvPr>
            <p:cNvSpPr/>
            <p:nvPr/>
          </p:nvSpPr>
          <p:spPr>
            <a:xfrm>
              <a:off x="19911121" y="2921315"/>
              <a:ext cx="288920" cy="126740"/>
            </a:xfrm>
            <a:custGeom>
              <a:avLst/>
              <a:gdLst>
                <a:gd name="connsiteX0" fmla="*/ 1187 w 288958"/>
                <a:gd name="connsiteY0" fmla="*/ 26309 h 126757"/>
                <a:gd name="connsiteX1" fmla="*/ 4217 w 288958"/>
                <a:gd name="connsiteY1" fmla="*/ 0 h 126757"/>
                <a:gd name="connsiteX2" fmla="*/ 39494 w 288958"/>
                <a:gd name="connsiteY2" fmla="*/ 52906 h 126757"/>
                <a:gd name="connsiteX3" fmla="*/ 174254 w 288958"/>
                <a:gd name="connsiteY3" fmla="*/ 76043 h 126757"/>
                <a:gd name="connsiteX4" fmla="*/ 262699 w 288958"/>
                <a:gd name="connsiteY4" fmla="*/ 100550 h 126757"/>
                <a:gd name="connsiteX5" fmla="*/ 288959 w 288958"/>
                <a:gd name="connsiteY5" fmla="*/ 95937 h 126757"/>
                <a:gd name="connsiteX6" fmla="*/ 276623 w 288958"/>
                <a:gd name="connsiteY6" fmla="*/ 123254 h 126757"/>
                <a:gd name="connsiteX7" fmla="*/ 216890 w 288958"/>
                <a:gd name="connsiteY7" fmla="*/ 120299 h 126757"/>
                <a:gd name="connsiteX8" fmla="*/ 125342 w 288958"/>
                <a:gd name="connsiteY8" fmla="*/ 92333 h 126757"/>
                <a:gd name="connsiteX9" fmla="*/ 1187 w 288958"/>
                <a:gd name="connsiteY9" fmla="*/ 26309 h 12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8958" h="126757">
                  <a:moveTo>
                    <a:pt x="1187" y="26309"/>
                  </a:moveTo>
                  <a:cubicBezTo>
                    <a:pt x="-1121" y="17443"/>
                    <a:pt x="-39" y="8073"/>
                    <a:pt x="4217" y="0"/>
                  </a:cubicBezTo>
                  <a:cubicBezTo>
                    <a:pt x="6165" y="22489"/>
                    <a:pt x="19439" y="42454"/>
                    <a:pt x="39494" y="52906"/>
                  </a:cubicBezTo>
                  <a:cubicBezTo>
                    <a:pt x="59405" y="64438"/>
                    <a:pt x="139987" y="75106"/>
                    <a:pt x="174254" y="76043"/>
                  </a:cubicBezTo>
                  <a:cubicBezTo>
                    <a:pt x="208521" y="76980"/>
                    <a:pt x="233049" y="104874"/>
                    <a:pt x="262699" y="100550"/>
                  </a:cubicBezTo>
                  <a:cubicBezTo>
                    <a:pt x="273593" y="99036"/>
                    <a:pt x="282250" y="97378"/>
                    <a:pt x="288959" y="95937"/>
                  </a:cubicBezTo>
                  <a:cubicBezTo>
                    <a:pt x="287588" y="106028"/>
                    <a:pt x="283332" y="115542"/>
                    <a:pt x="276623" y="123254"/>
                  </a:cubicBezTo>
                  <a:cubicBezTo>
                    <a:pt x="276623" y="123254"/>
                    <a:pt x="259092" y="132841"/>
                    <a:pt x="216890" y="120299"/>
                  </a:cubicBezTo>
                  <a:cubicBezTo>
                    <a:pt x="174687" y="107758"/>
                    <a:pt x="174182" y="94423"/>
                    <a:pt x="125342" y="92333"/>
                  </a:cubicBezTo>
                  <a:cubicBezTo>
                    <a:pt x="76503" y="90242"/>
                    <a:pt x="6165" y="59609"/>
                    <a:pt x="1187" y="26309"/>
                  </a:cubicBez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 name="Freeform 46">
              <a:extLst>
                <a:ext uri="{FF2B5EF4-FFF2-40B4-BE49-F238E27FC236}">
                  <a16:creationId xmlns:a16="http://schemas.microsoft.com/office/drawing/2014/main" id="{493AE5AC-F94B-D3E8-7DC1-6C3D6A164B7E}"/>
                </a:ext>
              </a:extLst>
            </p:cNvPr>
            <p:cNvSpPr/>
            <p:nvPr/>
          </p:nvSpPr>
          <p:spPr>
            <a:xfrm>
              <a:off x="19987470" y="2905494"/>
              <a:ext cx="3860" cy="20866"/>
            </a:xfrm>
            <a:custGeom>
              <a:avLst/>
              <a:gdLst>
                <a:gd name="connsiteX0" fmla="*/ 1948 w 3861"/>
                <a:gd name="connsiteY0" fmla="*/ 20869 h 20869"/>
                <a:gd name="connsiteX1" fmla="*/ 3823 w 3861"/>
                <a:gd name="connsiteY1" fmla="*/ 18923 h 20869"/>
                <a:gd name="connsiteX2" fmla="*/ 3823 w 3861"/>
                <a:gd name="connsiteY2" fmla="*/ 2345 h 20869"/>
                <a:gd name="connsiteX3" fmla="*/ 2309 w 3861"/>
                <a:gd name="connsiteY3" fmla="*/ 39 h 20869"/>
                <a:gd name="connsiteX4" fmla="*/ 0 w 3861"/>
                <a:gd name="connsiteY4" fmla="*/ 1552 h 20869"/>
                <a:gd name="connsiteX5" fmla="*/ 0 w 3861"/>
                <a:gd name="connsiteY5" fmla="*/ 2273 h 20869"/>
                <a:gd name="connsiteX6" fmla="*/ 0 w 3861"/>
                <a:gd name="connsiteY6" fmla="*/ 18851 h 20869"/>
                <a:gd name="connsiteX7" fmla="*/ 1948 w 3861"/>
                <a:gd name="connsiteY7" fmla="*/ 20797 h 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1" h="20869">
                  <a:moveTo>
                    <a:pt x="1948" y="20869"/>
                  </a:moveTo>
                  <a:cubicBezTo>
                    <a:pt x="3030" y="20869"/>
                    <a:pt x="3823" y="20004"/>
                    <a:pt x="3823" y="18923"/>
                  </a:cubicBezTo>
                  <a:lnTo>
                    <a:pt x="3823" y="2345"/>
                  </a:lnTo>
                  <a:cubicBezTo>
                    <a:pt x="4040" y="1264"/>
                    <a:pt x="3319" y="255"/>
                    <a:pt x="2309" y="39"/>
                  </a:cubicBezTo>
                  <a:cubicBezTo>
                    <a:pt x="1226" y="-178"/>
                    <a:pt x="216" y="543"/>
                    <a:pt x="0" y="1552"/>
                  </a:cubicBezTo>
                  <a:cubicBezTo>
                    <a:pt x="0" y="1768"/>
                    <a:pt x="0" y="2057"/>
                    <a:pt x="0" y="2273"/>
                  </a:cubicBezTo>
                  <a:lnTo>
                    <a:pt x="0" y="18851"/>
                  </a:lnTo>
                  <a:cubicBezTo>
                    <a:pt x="0" y="19932"/>
                    <a:pt x="866" y="20797"/>
                    <a:pt x="1948" y="2079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 name="Freeform 47">
              <a:extLst>
                <a:ext uri="{FF2B5EF4-FFF2-40B4-BE49-F238E27FC236}">
                  <a16:creationId xmlns:a16="http://schemas.microsoft.com/office/drawing/2014/main" id="{7D24F1FE-9824-9467-FEEB-0842E673B3CA}"/>
                </a:ext>
              </a:extLst>
            </p:cNvPr>
            <p:cNvSpPr/>
            <p:nvPr/>
          </p:nvSpPr>
          <p:spPr>
            <a:xfrm>
              <a:off x="19998578" y="2905965"/>
              <a:ext cx="3751" cy="20395"/>
            </a:xfrm>
            <a:custGeom>
              <a:avLst/>
              <a:gdLst>
                <a:gd name="connsiteX0" fmla="*/ 1876 w 3751"/>
                <a:gd name="connsiteY0" fmla="*/ 20398 h 20398"/>
                <a:gd name="connsiteX1" fmla="*/ 3751 w 3751"/>
                <a:gd name="connsiteY1" fmla="*/ 18524 h 20398"/>
                <a:gd name="connsiteX2" fmla="*/ 3751 w 3751"/>
                <a:gd name="connsiteY2" fmla="*/ 18452 h 20398"/>
                <a:gd name="connsiteX3" fmla="*/ 3751 w 3751"/>
                <a:gd name="connsiteY3" fmla="*/ 1874 h 20398"/>
                <a:gd name="connsiteX4" fmla="*/ 1876 w 3751"/>
                <a:gd name="connsiteY4" fmla="*/ 0 h 20398"/>
                <a:gd name="connsiteX5" fmla="*/ 0 w 3751"/>
                <a:gd name="connsiteY5" fmla="*/ 1874 h 20398"/>
                <a:gd name="connsiteX6" fmla="*/ 0 w 3751"/>
                <a:gd name="connsiteY6" fmla="*/ 18452 h 20398"/>
                <a:gd name="connsiteX7" fmla="*/ 1804 w 3751"/>
                <a:gd name="connsiteY7" fmla="*/ 20398 h 20398"/>
                <a:gd name="connsiteX8" fmla="*/ 1876 w 3751"/>
                <a:gd name="connsiteY8" fmla="*/ 20398 h 2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1" h="20398">
                  <a:moveTo>
                    <a:pt x="1876" y="20398"/>
                  </a:moveTo>
                  <a:cubicBezTo>
                    <a:pt x="2886" y="20398"/>
                    <a:pt x="3751" y="19533"/>
                    <a:pt x="3751" y="18524"/>
                  </a:cubicBezTo>
                  <a:cubicBezTo>
                    <a:pt x="3751" y="18524"/>
                    <a:pt x="3751" y="18524"/>
                    <a:pt x="3751" y="18452"/>
                  </a:cubicBezTo>
                  <a:lnTo>
                    <a:pt x="3751" y="1874"/>
                  </a:lnTo>
                  <a:cubicBezTo>
                    <a:pt x="3751" y="865"/>
                    <a:pt x="2886" y="0"/>
                    <a:pt x="1876" y="0"/>
                  </a:cubicBezTo>
                  <a:cubicBezTo>
                    <a:pt x="866" y="0"/>
                    <a:pt x="0" y="865"/>
                    <a:pt x="0" y="1874"/>
                  </a:cubicBezTo>
                  <a:lnTo>
                    <a:pt x="0" y="18452"/>
                  </a:lnTo>
                  <a:cubicBezTo>
                    <a:pt x="0" y="19461"/>
                    <a:pt x="794" y="20326"/>
                    <a:pt x="1804" y="20398"/>
                  </a:cubicBezTo>
                  <a:cubicBezTo>
                    <a:pt x="1804" y="20398"/>
                    <a:pt x="1804" y="20398"/>
                    <a:pt x="1876" y="20398"/>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 name="Freeform 48">
              <a:extLst>
                <a:ext uri="{FF2B5EF4-FFF2-40B4-BE49-F238E27FC236}">
                  <a16:creationId xmlns:a16="http://schemas.microsoft.com/office/drawing/2014/main" id="{B6530A62-EA29-F8B7-2FF6-10C9CF09769E}"/>
                </a:ext>
              </a:extLst>
            </p:cNvPr>
            <p:cNvSpPr/>
            <p:nvPr/>
          </p:nvSpPr>
          <p:spPr>
            <a:xfrm>
              <a:off x="20009615" y="2905892"/>
              <a:ext cx="3751" cy="20467"/>
            </a:xfrm>
            <a:custGeom>
              <a:avLst/>
              <a:gdLst>
                <a:gd name="connsiteX0" fmla="*/ 1876 w 3751"/>
                <a:gd name="connsiteY0" fmla="*/ 20470 h 20470"/>
                <a:gd name="connsiteX1" fmla="*/ 3751 w 3751"/>
                <a:gd name="connsiteY1" fmla="*/ 18596 h 20470"/>
                <a:gd name="connsiteX2" fmla="*/ 3751 w 3751"/>
                <a:gd name="connsiteY2" fmla="*/ 18524 h 20470"/>
                <a:gd name="connsiteX3" fmla="*/ 3751 w 3751"/>
                <a:gd name="connsiteY3" fmla="*/ 1946 h 20470"/>
                <a:gd name="connsiteX4" fmla="*/ 1948 w 3751"/>
                <a:gd name="connsiteY4" fmla="*/ 0 h 20470"/>
                <a:gd name="connsiteX5" fmla="*/ 1876 w 3751"/>
                <a:gd name="connsiteY5" fmla="*/ 0 h 20470"/>
                <a:gd name="connsiteX6" fmla="*/ 0 w 3751"/>
                <a:gd name="connsiteY6" fmla="*/ 1946 h 20470"/>
                <a:gd name="connsiteX7" fmla="*/ 0 w 3751"/>
                <a:gd name="connsiteY7" fmla="*/ 18524 h 20470"/>
                <a:gd name="connsiteX8" fmla="*/ 1876 w 3751"/>
                <a:gd name="connsiteY8" fmla="*/ 20470 h 2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1" h="20470">
                  <a:moveTo>
                    <a:pt x="1876" y="20470"/>
                  </a:moveTo>
                  <a:cubicBezTo>
                    <a:pt x="2886" y="20470"/>
                    <a:pt x="3751" y="19605"/>
                    <a:pt x="3751" y="18596"/>
                  </a:cubicBezTo>
                  <a:cubicBezTo>
                    <a:pt x="3751" y="18596"/>
                    <a:pt x="3751" y="18596"/>
                    <a:pt x="3751" y="18524"/>
                  </a:cubicBezTo>
                  <a:lnTo>
                    <a:pt x="3751" y="1946"/>
                  </a:lnTo>
                  <a:cubicBezTo>
                    <a:pt x="3751" y="937"/>
                    <a:pt x="2958" y="72"/>
                    <a:pt x="1948" y="0"/>
                  </a:cubicBezTo>
                  <a:cubicBezTo>
                    <a:pt x="1948" y="0"/>
                    <a:pt x="1948" y="0"/>
                    <a:pt x="1876" y="0"/>
                  </a:cubicBezTo>
                  <a:cubicBezTo>
                    <a:pt x="794" y="0"/>
                    <a:pt x="0" y="865"/>
                    <a:pt x="0" y="1946"/>
                  </a:cubicBezTo>
                  <a:lnTo>
                    <a:pt x="0" y="18524"/>
                  </a:lnTo>
                  <a:cubicBezTo>
                    <a:pt x="0" y="19605"/>
                    <a:pt x="794" y="20398"/>
                    <a:pt x="1876" y="20470"/>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 name="Freeform 49">
              <a:extLst>
                <a:ext uri="{FF2B5EF4-FFF2-40B4-BE49-F238E27FC236}">
                  <a16:creationId xmlns:a16="http://schemas.microsoft.com/office/drawing/2014/main" id="{673B7B0F-F3AF-309D-0CCB-9656C9CBA10D}"/>
                </a:ext>
              </a:extLst>
            </p:cNvPr>
            <p:cNvSpPr/>
            <p:nvPr/>
          </p:nvSpPr>
          <p:spPr>
            <a:xfrm>
              <a:off x="20020650" y="2905494"/>
              <a:ext cx="3860" cy="20866"/>
            </a:xfrm>
            <a:custGeom>
              <a:avLst/>
              <a:gdLst>
                <a:gd name="connsiteX0" fmla="*/ 1876 w 3861"/>
                <a:gd name="connsiteY0" fmla="*/ 20869 h 20869"/>
                <a:gd name="connsiteX1" fmla="*/ 3823 w 3861"/>
                <a:gd name="connsiteY1" fmla="*/ 18923 h 20869"/>
                <a:gd name="connsiteX2" fmla="*/ 3823 w 3861"/>
                <a:gd name="connsiteY2" fmla="*/ 2345 h 20869"/>
                <a:gd name="connsiteX3" fmla="*/ 2308 w 3861"/>
                <a:gd name="connsiteY3" fmla="*/ 39 h 20869"/>
                <a:gd name="connsiteX4" fmla="*/ 0 w 3861"/>
                <a:gd name="connsiteY4" fmla="*/ 1552 h 20869"/>
                <a:gd name="connsiteX5" fmla="*/ 0 w 3861"/>
                <a:gd name="connsiteY5" fmla="*/ 2273 h 20869"/>
                <a:gd name="connsiteX6" fmla="*/ 0 w 3861"/>
                <a:gd name="connsiteY6" fmla="*/ 18851 h 20869"/>
                <a:gd name="connsiteX7" fmla="*/ 1876 w 3861"/>
                <a:gd name="connsiteY7" fmla="*/ 20797 h 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1" h="20869">
                  <a:moveTo>
                    <a:pt x="1876" y="20869"/>
                  </a:moveTo>
                  <a:cubicBezTo>
                    <a:pt x="2958" y="20869"/>
                    <a:pt x="3823" y="20004"/>
                    <a:pt x="3823" y="18923"/>
                  </a:cubicBezTo>
                  <a:lnTo>
                    <a:pt x="3823" y="2345"/>
                  </a:lnTo>
                  <a:cubicBezTo>
                    <a:pt x="4040" y="1264"/>
                    <a:pt x="3318" y="255"/>
                    <a:pt x="2308" y="39"/>
                  </a:cubicBezTo>
                  <a:cubicBezTo>
                    <a:pt x="1226" y="-178"/>
                    <a:pt x="216" y="543"/>
                    <a:pt x="0" y="1552"/>
                  </a:cubicBezTo>
                  <a:cubicBezTo>
                    <a:pt x="0" y="1768"/>
                    <a:pt x="0" y="2057"/>
                    <a:pt x="0" y="2273"/>
                  </a:cubicBezTo>
                  <a:lnTo>
                    <a:pt x="0" y="18851"/>
                  </a:lnTo>
                  <a:cubicBezTo>
                    <a:pt x="0" y="19932"/>
                    <a:pt x="794" y="20725"/>
                    <a:pt x="1876" y="2079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 name="Freeform 50">
              <a:extLst>
                <a:ext uri="{FF2B5EF4-FFF2-40B4-BE49-F238E27FC236}">
                  <a16:creationId xmlns:a16="http://schemas.microsoft.com/office/drawing/2014/main" id="{8590B753-9186-3D6A-661B-3A337570E8FA}"/>
                </a:ext>
              </a:extLst>
            </p:cNvPr>
            <p:cNvSpPr/>
            <p:nvPr/>
          </p:nvSpPr>
          <p:spPr>
            <a:xfrm>
              <a:off x="20031687" y="2905494"/>
              <a:ext cx="3860" cy="20866"/>
            </a:xfrm>
            <a:custGeom>
              <a:avLst/>
              <a:gdLst>
                <a:gd name="connsiteX0" fmla="*/ 1948 w 3861"/>
                <a:gd name="connsiteY0" fmla="*/ 20869 h 20869"/>
                <a:gd name="connsiteX1" fmla="*/ 3823 w 3861"/>
                <a:gd name="connsiteY1" fmla="*/ 18923 h 20869"/>
                <a:gd name="connsiteX2" fmla="*/ 3823 w 3861"/>
                <a:gd name="connsiteY2" fmla="*/ 2345 h 20869"/>
                <a:gd name="connsiteX3" fmla="*/ 2309 w 3861"/>
                <a:gd name="connsiteY3" fmla="*/ 39 h 20869"/>
                <a:gd name="connsiteX4" fmla="*/ 0 w 3861"/>
                <a:gd name="connsiteY4" fmla="*/ 1552 h 20869"/>
                <a:gd name="connsiteX5" fmla="*/ 0 w 3861"/>
                <a:gd name="connsiteY5" fmla="*/ 2273 h 20869"/>
                <a:gd name="connsiteX6" fmla="*/ 0 w 3861"/>
                <a:gd name="connsiteY6" fmla="*/ 18851 h 20869"/>
                <a:gd name="connsiteX7" fmla="*/ 1948 w 3861"/>
                <a:gd name="connsiteY7" fmla="*/ 20797 h 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1" h="20869">
                  <a:moveTo>
                    <a:pt x="1948" y="20869"/>
                  </a:moveTo>
                  <a:cubicBezTo>
                    <a:pt x="3030" y="20869"/>
                    <a:pt x="3823" y="20004"/>
                    <a:pt x="3823" y="18923"/>
                  </a:cubicBezTo>
                  <a:lnTo>
                    <a:pt x="3823" y="2345"/>
                  </a:lnTo>
                  <a:cubicBezTo>
                    <a:pt x="4040" y="1264"/>
                    <a:pt x="3319" y="255"/>
                    <a:pt x="2309" y="39"/>
                  </a:cubicBezTo>
                  <a:cubicBezTo>
                    <a:pt x="1226" y="-178"/>
                    <a:pt x="216" y="543"/>
                    <a:pt x="0" y="1552"/>
                  </a:cubicBezTo>
                  <a:cubicBezTo>
                    <a:pt x="0" y="1768"/>
                    <a:pt x="0" y="2057"/>
                    <a:pt x="0" y="2273"/>
                  </a:cubicBezTo>
                  <a:lnTo>
                    <a:pt x="0" y="18851"/>
                  </a:lnTo>
                  <a:cubicBezTo>
                    <a:pt x="0" y="19932"/>
                    <a:pt x="866" y="20797"/>
                    <a:pt x="1948" y="2079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 name="Freeform 51">
              <a:extLst>
                <a:ext uri="{FF2B5EF4-FFF2-40B4-BE49-F238E27FC236}">
                  <a16:creationId xmlns:a16="http://schemas.microsoft.com/office/drawing/2014/main" id="{870FF608-FB82-E5D8-0874-14ADE8D805E3}"/>
                </a:ext>
              </a:extLst>
            </p:cNvPr>
            <p:cNvSpPr/>
            <p:nvPr/>
          </p:nvSpPr>
          <p:spPr>
            <a:xfrm>
              <a:off x="20042723" y="2905494"/>
              <a:ext cx="3860" cy="20866"/>
            </a:xfrm>
            <a:custGeom>
              <a:avLst/>
              <a:gdLst>
                <a:gd name="connsiteX0" fmla="*/ 1948 w 3861"/>
                <a:gd name="connsiteY0" fmla="*/ 20869 h 20869"/>
                <a:gd name="connsiteX1" fmla="*/ 3823 w 3861"/>
                <a:gd name="connsiteY1" fmla="*/ 18923 h 20869"/>
                <a:gd name="connsiteX2" fmla="*/ 3823 w 3861"/>
                <a:gd name="connsiteY2" fmla="*/ 2345 h 20869"/>
                <a:gd name="connsiteX3" fmla="*/ 2309 w 3861"/>
                <a:gd name="connsiteY3" fmla="*/ 39 h 20869"/>
                <a:gd name="connsiteX4" fmla="*/ 0 w 3861"/>
                <a:gd name="connsiteY4" fmla="*/ 1552 h 20869"/>
                <a:gd name="connsiteX5" fmla="*/ 0 w 3861"/>
                <a:gd name="connsiteY5" fmla="*/ 2273 h 20869"/>
                <a:gd name="connsiteX6" fmla="*/ 0 w 3861"/>
                <a:gd name="connsiteY6" fmla="*/ 18851 h 20869"/>
                <a:gd name="connsiteX7" fmla="*/ 1948 w 3861"/>
                <a:gd name="connsiteY7" fmla="*/ 20797 h 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1" h="20869">
                  <a:moveTo>
                    <a:pt x="1948" y="20869"/>
                  </a:moveTo>
                  <a:cubicBezTo>
                    <a:pt x="3030" y="20869"/>
                    <a:pt x="3823" y="20004"/>
                    <a:pt x="3823" y="18923"/>
                  </a:cubicBezTo>
                  <a:lnTo>
                    <a:pt x="3823" y="2345"/>
                  </a:lnTo>
                  <a:cubicBezTo>
                    <a:pt x="4040" y="1264"/>
                    <a:pt x="3319" y="255"/>
                    <a:pt x="2309" y="39"/>
                  </a:cubicBezTo>
                  <a:cubicBezTo>
                    <a:pt x="1226" y="-178"/>
                    <a:pt x="216" y="543"/>
                    <a:pt x="0" y="1552"/>
                  </a:cubicBezTo>
                  <a:cubicBezTo>
                    <a:pt x="0" y="1768"/>
                    <a:pt x="0" y="2057"/>
                    <a:pt x="0" y="2273"/>
                  </a:cubicBezTo>
                  <a:lnTo>
                    <a:pt x="0" y="18851"/>
                  </a:lnTo>
                  <a:cubicBezTo>
                    <a:pt x="0" y="19932"/>
                    <a:pt x="866" y="20797"/>
                    <a:pt x="1948" y="20797"/>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 name="Freeform 52">
              <a:extLst>
                <a:ext uri="{FF2B5EF4-FFF2-40B4-BE49-F238E27FC236}">
                  <a16:creationId xmlns:a16="http://schemas.microsoft.com/office/drawing/2014/main" id="{7C758435-83AB-BA4F-93F8-1FA926E65071}"/>
                </a:ext>
              </a:extLst>
            </p:cNvPr>
            <p:cNvSpPr/>
            <p:nvPr/>
          </p:nvSpPr>
          <p:spPr>
            <a:xfrm>
              <a:off x="20053831" y="2905965"/>
              <a:ext cx="3751" cy="20395"/>
            </a:xfrm>
            <a:custGeom>
              <a:avLst/>
              <a:gdLst>
                <a:gd name="connsiteX0" fmla="*/ 1876 w 3751"/>
                <a:gd name="connsiteY0" fmla="*/ 20398 h 20398"/>
                <a:gd name="connsiteX1" fmla="*/ 3751 w 3751"/>
                <a:gd name="connsiteY1" fmla="*/ 18524 h 20398"/>
                <a:gd name="connsiteX2" fmla="*/ 3751 w 3751"/>
                <a:gd name="connsiteY2" fmla="*/ 18452 h 20398"/>
                <a:gd name="connsiteX3" fmla="*/ 3751 w 3751"/>
                <a:gd name="connsiteY3" fmla="*/ 1874 h 20398"/>
                <a:gd name="connsiteX4" fmla="*/ 1876 w 3751"/>
                <a:gd name="connsiteY4" fmla="*/ 0 h 20398"/>
                <a:gd name="connsiteX5" fmla="*/ 0 w 3751"/>
                <a:gd name="connsiteY5" fmla="*/ 1874 h 20398"/>
                <a:gd name="connsiteX6" fmla="*/ 0 w 3751"/>
                <a:gd name="connsiteY6" fmla="*/ 18452 h 20398"/>
                <a:gd name="connsiteX7" fmla="*/ 1804 w 3751"/>
                <a:gd name="connsiteY7" fmla="*/ 20398 h 20398"/>
                <a:gd name="connsiteX8" fmla="*/ 1876 w 3751"/>
                <a:gd name="connsiteY8" fmla="*/ 20398 h 20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1" h="20398">
                  <a:moveTo>
                    <a:pt x="1876" y="20398"/>
                  </a:moveTo>
                  <a:cubicBezTo>
                    <a:pt x="2886" y="20398"/>
                    <a:pt x="3751" y="19533"/>
                    <a:pt x="3751" y="18524"/>
                  </a:cubicBezTo>
                  <a:cubicBezTo>
                    <a:pt x="3751" y="18524"/>
                    <a:pt x="3751" y="18524"/>
                    <a:pt x="3751" y="18452"/>
                  </a:cubicBezTo>
                  <a:lnTo>
                    <a:pt x="3751" y="1874"/>
                  </a:lnTo>
                  <a:cubicBezTo>
                    <a:pt x="3751" y="865"/>
                    <a:pt x="2886" y="0"/>
                    <a:pt x="1876" y="0"/>
                  </a:cubicBezTo>
                  <a:cubicBezTo>
                    <a:pt x="866" y="0"/>
                    <a:pt x="0" y="865"/>
                    <a:pt x="0" y="1874"/>
                  </a:cubicBezTo>
                  <a:lnTo>
                    <a:pt x="0" y="18452"/>
                  </a:lnTo>
                  <a:cubicBezTo>
                    <a:pt x="0" y="19461"/>
                    <a:pt x="793" y="20326"/>
                    <a:pt x="1804" y="20398"/>
                  </a:cubicBezTo>
                  <a:cubicBezTo>
                    <a:pt x="1804" y="20398"/>
                    <a:pt x="1804" y="20398"/>
                    <a:pt x="1876" y="20398"/>
                  </a:cubicBezTo>
                  <a:close/>
                </a:path>
              </a:pathLst>
            </a:custGeom>
            <a:solidFill>
              <a:srgbClr val="DEE5E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 name="Freeform 53">
              <a:extLst>
                <a:ext uri="{FF2B5EF4-FFF2-40B4-BE49-F238E27FC236}">
                  <a16:creationId xmlns:a16="http://schemas.microsoft.com/office/drawing/2014/main" id="{FA74F0EC-FC0D-30E3-9558-16F0CD6CF65D}"/>
                </a:ext>
              </a:extLst>
            </p:cNvPr>
            <p:cNvSpPr/>
            <p:nvPr/>
          </p:nvSpPr>
          <p:spPr>
            <a:xfrm>
              <a:off x="20015399" y="2399175"/>
              <a:ext cx="187817" cy="583940"/>
            </a:xfrm>
            <a:custGeom>
              <a:avLst/>
              <a:gdLst>
                <a:gd name="connsiteX0" fmla="*/ 61162 w 187841"/>
                <a:gd name="connsiteY0" fmla="*/ 0 h 584016"/>
                <a:gd name="connsiteX1" fmla="*/ 167859 w 187841"/>
                <a:gd name="connsiteY1" fmla="*/ 191008 h 584016"/>
                <a:gd name="connsiteX2" fmla="*/ 168652 w 187841"/>
                <a:gd name="connsiteY2" fmla="*/ 423462 h 584016"/>
                <a:gd name="connsiteX3" fmla="*/ 187842 w 187841"/>
                <a:gd name="connsiteY3" fmla="*/ 583836 h 584016"/>
                <a:gd name="connsiteX4" fmla="*/ 54309 w 187841"/>
                <a:gd name="connsiteY4" fmla="*/ 522858 h 584016"/>
                <a:gd name="connsiteX5" fmla="*/ 23504 w 187841"/>
                <a:gd name="connsiteY5" fmla="*/ 191297 h 584016"/>
                <a:gd name="connsiteX6" fmla="*/ 61162 w 187841"/>
                <a:gd name="connsiteY6" fmla="*/ 0 h 584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841" h="584016">
                  <a:moveTo>
                    <a:pt x="61162" y="0"/>
                  </a:moveTo>
                  <a:lnTo>
                    <a:pt x="167859" y="191008"/>
                  </a:lnTo>
                  <a:cubicBezTo>
                    <a:pt x="184740" y="249320"/>
                    <a:pt x="168580" y="390882"/>
                    <a:pt x="168652" y="423462"/>
                  </a:cubicBezTo>
                  <a:cubicBezTo>
                    <a:pt x="168652" y="468655"/>
                    <a:pt x="187842" y="583836"/>
                    <a:pt x="187842" y="583836"/>
                  </a:cubicBezTo>
                  <a:cubicBezTo>
                    <a:pt x="136044" y="586287"/>
                    <a:pt x="86339" y="563582"/>
                    <a:pt x="54309" y="522858"/>
                  </a:cubicBezTo>
                  <a:cubicBezTo>
                    <a:pt x="50413" y="467213"/>
                    <a:pt x="28121" y="217101"/>
                    <a:pt x="23504" y="191297"/>
                  </a:cubicBezTo>
                  <a:cubicBezTo>
                    <a:pt x="18887" y="165492"/>
                    <a:pt x="-45607" y="16866"/>
                    <a:pt x="61162" y="0"/>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 name="Freeform 54">
              <a:extLst>
                <a:ext uri="{FF2B5EF4-FFF2-40B4-BE49-F238E27FC236}">
                  <a16:creationId xmlns:a16="http://schemas.microsoft.com/office/drawing/2014/main" id="{8C8D8D56-E33A-1DF6-8096-D9923A8B7930}"/>
                </a:ext>
              </a:extLst>
            </p:cNvPr>
            <p:cNvSpPr/>
            <p:nvPr/>
          </p:nvSpPr>
          <p:spPr>
            <a:xfrm>
              <a:off x="20091917" y="2544899"/>
              <a:ext cx="111298" cy="438311"/>
            </a:xfrm>
            <a:custGeom>
              <a:avLst/>
              <a:gdLst>
                <a:gd name="connsiteX0" fmla="*/ 91331 w 111313"/>
                <a:gd name="connsiteY0" fmla="*/ 45265 h 438368"/>
                <a:gd name="connsiteX1" fmla="*/ 92124 w 111313"/>
                <a:gd name="connsiteY1" fmla="*/ 277719 h 438368"/>
                <a:gd name="connsiteX2" fmla="*/ 111314 w 111313"/>
                <a:gd name="connsiteY2" fmla="*/ 438094 h 438368"/>
                <a:gd name="connsiteX3" fmla="*/ 39894 w 111313"/>
                <a:gd name="connsiteY3" fmla="*/ 424399 h 438368"/>
                <a:gd name="connsiteX4" fmla="*/ 32175 w 111313"/>
                <a:gd name="connsiteY4" fmla="*/ 185674 h 438368"/>
                <a:gd name="connsiteX5" fmla="*/ 0 w 111313"/>
                <a:gd name="connsiteY5" fmla="*/ 0 h 438368"/>
                <a:gd name="connsiteX6" fmla="*/ 91331 w 111313"/>
                <a:gd name="connsiteY6" fmla="*/ 45265 h 4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13" h="438368">
                  <a:moveTo>
                    <a:pt x="91331" y="45265"/>
                  </a:moveTo>
                  <a:cubicBezTo>
                    <a:pt x="108212" y="103577"/>
                    <a:pt x="92052" y="245139"/>
                    <a:pt x="92124" y="277719"/>
                  </a:cubicBezTo>
                  <a:cubicBezTo>
                    <a:pt x="92124" y="322912"/>
                    <a:pt x="111314" y="438094"/>
                    <a:pt x="111314" y="438094"/>
                  </a:cubicBezTo>
                  <a:cubicBezTo>
                    <a:pt x="86714" y="439607"/>
                    <a:pt x="62186" y="434850"/>
                    <a:pt x="39894" y="424399"/>
                  </a:cubicBezTo>
                  <a:cubicBezTo>
                    <a:pt x="35782" y="357654"/>
                    <a:pt x="33401" y="235769"/>
                    <a:pt x="32175" y="185674"/>
                  </a:cubicBezTo>
                  <a:cubicBezTo>
                    <a:pt x="30660" y="118930"/>
                    <a:pt x="0" y="0"/>
                    <a:pt x="0" y="0"/>
                  </a:cubicBezTo>
                  <a:lnTo>
                    <a:pt x="91331" y="45265"/>
                  </a:ln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 name="Freeform 55">
              <a:extLst>
                <a:ext uri="{FF2B5EF4-FFF2-40B4-BE49-F238E27FC236}">
                  <a16:creationId xmlns:a16="http://schemas.microsoft.com/office/drawing/2014/main" id="{6AE8A0D2-10F3-4953-2B0F-6C89BF8D00AF}"/>
                </a:ext>
              </a:extLst>
            </p:cNvPr>
            <p:cNvSpPr/>
            <p:nvPr/>
          </p:nvSpPr>
          <p:spPr>
            <a:xfrm>
              <a:off x="20103544" y="2196425"/>
              <a:ext cx="901036" cy="674373"/>
            </a:xfrm>
            <a:custGeom>
              <a:avLst/>
              <a:gdLst>
                <a:gd name="connsiteX0" fmla="*/ 19176 w 901154"/>
                <a:gd name="connsiteY0" fmla="*/ 396956 h 674461"/>
                <a:gd name="connsiteX1" fmla="*/ 362568 w 901154"/>
                <a:gd name="connsiteY1" fmla="*/ 200253 h 674461"/>
                <a:gd name="connsiteX2" fmla="*/ 431607 w 901154"/>
                <a:gd name="connsiteY2" fmla="*/ 199461 h 674461"/>
                <a:gd name="connsiteX3" fmla="*/ 469697 w 901154"/>
                <a:gd name="connsiteY3" fmla="*/ 221444 h 674461"/>
                <a:gd name="connsiteX4" fmla="*/ 511106 w 901154"/>
                <a:gd name="connsiteY4" fmla="*/ 188072 h 674461"/>
                <a:gd name="connsiteX5" fmla="*/ 816985 w 901154"/>
                <a:gd name="connsiteY5" fmla="*/ 12921 h 674461"/>
                <a:gd name="connsiteX6" fmla="*/ 860775 w 901154"/>
                <a:gd name="connsiteY6" fmla="*/ 2398 h 674461"/>
                <a:gd name="connsiteX7" fmla="*/ 892589 w 901154"/>
                <a:gd name="connsiteY7" fmla="*/ 19264 h 674461"/>
                <a:gd name="connsiteX8" fmla="*/ 894897 w 901154"/>
                <a:gd name="connsiteY8" fmla="*/ 64746 h 674461"/>
                <a:gd name="connsiteX9" fmla="*/ 844399 w 901154"/>
                <a:gd name="connsiteY9" fmla="*/ 211858 h 674461"/>
                <a:gd name="connsiteX10" fmla="*/ 808039 w 901154"/>
                <a:gd name="connsiteY10" fmla="*/ 431409 h 674461"/>
                <a:gd name="connsiteX11" fmla="*/ 386374 w 901154"/>
                <a:gd name="connsiteY11" fmla="*/ 667827 h 674461"/>
                <a:gd name="connsiteX12" fmla="*/ 371513 w 901154"/>
                <a:gd name="connsiteY12" fmla="*/ 671359 h 674461"/>
                <a:gd name="connsiteX13" fmla="*/ 358455 w 901154"/>
                <a:gd name="connsiteY13" fmla="*/ 674458 h 674461"/>
                <a:gd name="connsiteX14" fmla="*/ 358455 w 901154"/>
                <a:gd name="connsiteY14" fmla="*/ 674458 h 674461"/>
                <a:gd name="connsiteX15" fmla="*/ 324261 w 901154"/>
                <a:gd name="connsiteY15" fmla="*/ 662421 h 674461"/>
                <a:gd name="connsiteX16" fmla="*/ 78981 w 901154"/>
                <a:gd name="connsiteY16" fmla="*/ 520859 h 674461"/>
                <a:gd name="connsiteX17" fmla="*/ 24153 w 901154"/>
                <a:gd name="connsiteY17" fmla="*/ 489361 h 674461"/>
                <a:gd name="connsiteX18" fmla="*/ 58 w 901154"/>
                <a:gd name="connsiteY18" fmla="*/ 461826 h 674461"/>
                <a:gd name="connsiteX19" fmla="*/ 58 w 901154"/>
                <a:gd name="connsiteY19" fmla="*/ 424201 h 674461"/>
                <a:gd name="connsiteX20" fmla="*/ 19176 w 901154"/>
                <a:gd name="connsiteY20" fmla="*/ 396956 h 67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154" h="674461">
                  <a:moveTo>
                    <a:pt x="19176" y="396956"/>
                  </a:moveTo>
                  <a:lnTo>
                    <a:pt x="362568" y="200253"/>
                  </a:lnTo>
                  <a:cubicBezTo>
                    <a:pt x="404337" y="176323"/>
                    <a:pt x="431607" y="199461"/>
                    <a:pt x="431607" y="199461"/>
                  </a:cubicBezTo>
                  <a:lnTo>
                    <a:pt x="469697" y="221444"/>
                  </a:lnTo>
                  <a:cubicBezTo>
                    <a:pt x="481528" y="208110"/>
                    <a:pt x="495524" y="196794"/>
                    <a:pt x="511106" y="188072"/>
                  </a:cubicBezTo>
                  <a:lnTo>
                    <a:pt x="816985" y="12921"/>
                  </a:lnTo>
                  <a:cubicBezTo>
                    <a:pt x="841080" y="-918"/>
                    <a:pt x="854138" y="-2215"/>
                    <a:pt x="860775" y="2398"/>
                  </a:cubicBezTo>
                  <a:lnTo>
                    <a:pt x="892589" y="19264"/>
                  </a:lnTo>
                  <a:cubicBezTo>
                    <a:pt x="910408" y="26472"/>
                    <a:pt x="894897" y="64746"/>
                    <a:pt x="894897" y="64746"/>
                  </a:cubicBezTo>
                  <a:lnTo>
                    <a:pt x="844399" y="211858"/>
                  </a:lnTo>
                  <a:lnTo>
                    <a:pt x="808039" y="431409"/>
                  </a:lnTo>
                  <a:lnTo>
                    <a:pt x="386374" y="667827"/>
                  </a:lnTo>
                  <a:lnTo>
                    <a:pt x="371513" y="671359"/>
                  </a:lnTo>
                  <a:cubicBezTo>
                    <a:pt x="367473" y="673449"/>
                    <a:pt x="363000" y="674530"/>
                    <a:pt x="358455" y="674458"/>
                  </a:cubicBezTo>
                  <a:lnTo>
                    <a:pt x="358455" y="674458"/>
                  </a:lnTo>
                  <a:cubicBezTo>
                    <a:pt x="346192" y="673449"/>
                    <a:pt x="334433" y="669341"/>
                    <a:pt x="324261" y="662421"/>
                  </a:cubicBezTo>
                  <a:lnTo>
                    <a:pt x="78981" y="520859"/>
                  </a:lnTo>
                  <a:lnTo>
                    <a:pt x="24153" y="489361"/>
                  </a:lnTo>
                  <a:cubicBezTo>
                    <a:pt x="24153" y="489361"/>
                    <a:pt x="1573" y="478044"/>
                    <a:pt x="58" y="461826"/>
                  </a:cubicBezTo>
                  <a:lnTo>
                    <a:pt x="58" y="424201"/>
                  </a:lnTo>
                  <a:cubicBezTo>
                    <a:pt x="-591" y="415912"/>
                    <a:pt x="4098" y="406614"/>
                    <a:pt x="19176" y="396956"/>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7" name="Freeform 56">
              <a:extLst>
                <a:ext uri="{FF2B5EF4-FFF2-40B4-BE49-F238E27FC236}">
                  <a16:creationId xmlns:a16="http://schemas.microsoft.com/office/drawing/2014/main" id="{1257C899-96BC-DBD1-7370-3351BB1ADB92}"/>
                </a:ext>
              </a:extLst>
            </p:cNvPr>
            <p:cNvSpPr/>
            <p:nvPr/>
          </p:nvSpPr>
          <p:spPr>
            <a:xfrm>
              <a:off x="20514390" y="2264245"/>
              <a:ext cx="486979" cy="623631"/>
            </a:xfrm>
            <a:custGeom>
              <a:avLst/>
              <a:gdLst>
                <a:gd name="connsiteX0" fmla="*/ 67959 w 487043"/>
                <a:gd name="connsiteY0" fmla="*/ 623712 h 623712"/>
                <a:gd name="connsiteX1" fmla="*/ 80079 w 487043"/>
                <a:gd name="connsiteY1" fmla="*/ 611891 h 623712"/>
                <a:gd name="connsiteX2" fmla="*/ 73947 w 487043"/>
                <a:gd name="connsiteY2" fmla="*/ 601295 h 623712"/>
                <a:gd name="connsiteX3" fmla="*/ 50790 w 487043"/>
                <a:gd name="connsiteY3" fmla="*/ 587889 h 623712"/>
                <a:gd name="connsiteX4" fmla="*/ 24025 w 487043"/>
                <a:gd name="connsiteY4" fmla="*/ 541614 h 623712"/>
                <a:gd name="connsiteX5" fmla="*/ 24025 w 487043"/>
                <a:gd name="connsiteY5" fmla="*/ 220144 h 623712"/>
                <a:gd name="connsiteX6" fmla="*/ 29580 w 487043"/>
                <a:gd name="connsiteY6" fmla="*/ 209332 h 623712"/>
                <a:gd name="connsiteX7" fmla="*/ 38454 w 487043"/>
                <a:gd name="connsiteY7" fmla="*/ 211638 h 623712"/>
                <a:gd name="connsiteX8" fmla="*/ 344765 w 487043"/>
                <a:gd name="connsiteY8" fmla="*/ 388303 h 623712"/>
                <a:gd name="connsiteX9" fmla="*/ 381990 w 487043"/>
                <a:gd name="connsiteY9" fmla="*/ 391619 h 623712"/>
                <a:gd name="connsiteX10" fmla="*/ 401107 w 487043"/>
                <a:gd name="connsiteY10" fmla="*/ 364950 h 623712"/>
                <a:gd name="connsiteX11" fmla="*/ 429964 w 487043"/>
                <a:gd name="connsiteY11" fmla="*/ 195565 h 623712"/>
                <a:gd name="connsiteX12" fmla="*/ 445618 w 487043"/>
                <a:gd name="connsiteY12" fmla="*/ 133722 h 623712"/>
                <a:gd name="connsiteX13" fmla="*/ 486090 w 487043"/>
                <a:gd name="connsiteY13" fmla="*/ 16738 h 623712"/>
                <a:gd name="connsiteX14" fmla="*/ 479597 w 487043"/>
                <a:gd name="connsiteY14" fmla="*/ 953 h 623712"/>
                <a:gd name="connsiteX15" fmla="*/ 463798 w 487043"/>
                <a:gd name="connsiteY15" fmla="*/ 7440 h 623712"/>
                <a:gd name="connsiteX16" fmla="*/ 463293 w 487043"/>
                <a:gd name="connsiteY16" fmla="*/ 8881 h 623712"/>
                <a:gd name="connsiteX17" fmla="*/ 423399 w 487043"/>
                <a:gd name="connsiteY17" fmla="*/ 125721 h 623712"/>
                <a:gd name="connsiteX18" fmla="*/ 406806 w 487043"/>
                <a:gd name="connsiteY18" fmla="*/ 191384 h 623712"/>
                <a:gd name="connsiteX19" fmla="*/ 377950 w 487043"/>
                <a:gd name="connsiteY19" fmla="*/ 360769 h 623712"/>
                <a:gd name="connsiteX20" fmla="*/ 372251 w 487043"/>
                <a:gd name="connsiteY20" fmla="*/ 369779 h 623712"/>
                <a:gd name="connsiteX21" fmla="*/ 357246 w 487043"/>
                <a:gd name="connsiteY21" fmla="*/ 367400 h 623712"/>
                <a:gd name="connsiteX22" fmla="*/ 50718 w 487043"/>
                <a:gd name="connsiteY22" fmla="*/ 190592 h 623712"/>
                <a:gd name="connsiteX23" fmla="*/ 6206 w 487043"/>
                <a:gd name="connsiteY23" fmla="*/ 197295 h 623712"/>
                <a:gd name="connsiteX24" fmla="*/ 219 w 487043"/>
                <a:gd name="connsiteY24" fmla="*/ 219855 h 623712"/>
                <a:gd name="connsiteX25" fmla="*/ 219 w 487043"/>
                <a:gd name="connsiteY25" fmla="*/ 541326 h 623712"/>
                <a:gd name="connsiteX26" fmla="*/ 38959 w 487043"/>
                <a:gd name="connsiteY26" fmla="*/ 608431 h 623712"/>
                <a:gd name="connsiteX27" fmla="*/ 62188 w 487043"/>
                <a:gd name="connsiteY27" fmla="*/ 621766 h 623712"/>
                <a:gd name="connsiteX28" fmla="*/ 67887 w 487043"/>
                <a:gd name="connsiteY28" fmla="*/ 623712 h 62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043" h="623712">
                  <a:moveTo>
                    <a:pt x="67959" y="623712"/>
                  </a:moveTo>
                  <a:cubicBezTo>
                    <a:pt x="74596" y="623784"/>
                    <a:pt x="80007" y="618522"/>
                    <a:pt x="80079" y="611891"/>
                  </a:cubicBezTo>
                  <a:cubicBezTo>
                    <a:pt x="80079" y="607494"/>
                    <a:pt x="77771" y="603386"/>
                    <a:pt x="73947" y="601295"/>
                  </a:cubicBezTo>
                  <a:lnTo>
                    <a:pt x="50790" y="587889"/>
                  </a:lnTo>
                  <a:cubicBezTo>
                    <a:pt x="35207" y="577437"/>
                    <a:pt x="25324" y="560355"/>
                    <a:pt x="24025" y="541614"/>
                  </a:cubicBezTo>
                  <a:lnTo>
                    <a:pt x="24025" y="220144"/>
                  </a:lnTo>
                  <a:cubicBezTo>
                    <a:pt x="22583" y="215603"/>
                    <a:pt x="25035" y="210774"/>
                    <a:pt x="29580" y="209332"/>
                  </a:cubicBezTo>
                  <a:cubicBezTo>
                    <a:pt x="32755" y="208323"/>
                    <a:pt x="36217" y="209188"/>
                    <a:pt x="38454" y="211638"/>
                  </a:cubicBezTo>
                  <a:lnTo>
                    <a:pt x="344765" y="388303"/>
                  </a:lnTo>
                  <a:cubicBezTo>
                    <a:pt x="355875" y="395439"/>
                    <a:pt x="369798" y="396736"/>
                    <a:pt x="381990" y="391619"/>
                  </a:cubicBezTo>
                  <a:cubicBezTo>
                    <a:pt x="392378" y="386429"/>
                    <a:pt x="399520" y="376482"/>
                    <a:pt x="401107" y="364950"/>
                  </a:cubicBezTo>
                  <a:lnTo>
                    <a:pt x="429964" y="195565"/>
                  </a:lnTo>
                  <a:cubicBezTo>
                    <a:pt x="433859" y="174662"/>
                    <a:pt x="439054" y="153976"/>
                    <a:pt x="445618" y="133722"/>
                  </a:cubicBezTo>
                  <a:lnTo>
                    <a:pt x="486090" y="16738"/>
                  </a:lnTo>
                  <a:cubicBezTo>
                    <a:pt x="488687" y="10611"/>
                    <a:pt x="485801" y="3548"/>
                    <a:pt x="479597" y="953"/>
                  </a:cubicBezTo>
                  <a:cubicBezTo>
                    <a:pt x="473393" y="-1642"/>
                    <a:pt x="466395" y="1241"/>
                    <a:pt x="463798" y="7440"/>
                  </a:cubicBezTo>
                  <a:cubicBezTo>
                    <a:pt x="463582" y="7944"/>
                    <a:pt x="463437" y="8377"/>
                    <a:pt x="463293" y="8881"/>
                  </a:cubicBezTo>
                  <a:lnTo>
                    <a:pt x="423399" y="125721"/>
                  </a:lnTo>
                  <a:cubicBezTo>
                    <a:pt x="416401" y="147200"/>
                    <a:pt x="410846" y="169184"/>
                    <a:pt x="406806" y="191384"/>
                  </a:cubicBezTo>
                  <a:lnTo>
                    <a:pt x="377950" y="360769"/>
                  </a:lnTo>
                  <a:cubicBezTo>
                    <a:pt x="377589" y="364517"/>
                    <a:pt x="375497" y="367905"/>
                    <a:pt x="372251" y="369779"/>
                  </a:cubicBezTo>
                  <a:cubicBezTo>
                    <a:pt x="367129" y="371437"/>
                    <a:pt x="361574" y="370500"/>
                    <a:pt x="357246" y="367400"/>
                  </a:cubicBezTo>
                  <a:lnTo>
                    <a:pt x="50718" y="190592"/>
                  </a:lnTo>
                  <a:cubicBezTo>
                    <a:pt x="36578" y="180140"/>
                    <a:pt x="16667" y="183167"/>
                    <a:pt x="6206" y="197295"/>
                  </a:cubicBezTo>
                  <a:cubicBezTo>
                    <a:pt x="1373" y="203782"/>
                    <a:pt x="-719" y="211855"/>
                    <a:pt x="219" y="219855"/>
                  </a:cubicBezTo>
                  <a:lnTo>
                    <a:pt x="219" y="541326"/>
                  </a:lnTo>
                  <a:cubicBezTo>
                    <a:pt x="1517" y="568644"/>
                    <a:pt x="15946" y="593655"/>
                    <a:pt x="38959" y="608431"/>
                  </a:cubicBezTo>
                  <a:lnTo>
                    <a:pt x="62188" y="621766"/>
                  </a:lnTo>
                  <a:cubicBezTo>
                    <a:pt x="63919" y="622919"/>
                    <a:pt x="65867" y="623568"/>
                    <a:pt x="67887" y="623712"/>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8" name="Freeform 57">
              <a:extLst>
                <a:ext uri="{FF2B5EF4-FFF2-40B4-BE49-F238E27FC236}">
                  <a16:creationId xmlns:a16="http://schemas.microsoft.com/office/drawing/2014/main" id="{0CF0EEC3-B5DD-BB1A-8278-9321377E0F83}"/>
                </a:ext>
              </a:extLst>
            </p:cNvPr>
            <p:cNvSpPr/>
            <p:nvPr/>
          </p:nvSpPr>
          <p:spPr>
            <a:xfrm>
              <a:off x="20143848" y="2344199"/>
              <a:ext cx="590875" cy="330582"/>
            </a:xfrm>
            <a:custGeom>
              <a:avLst/>
              <a:gdLst>
                <a:gd name="connsiteX0" fmla="*/ 590047 w 590952"/>
                <a:gd name="connsiteY0" fmla="*/ 125044 h 330625"/>
                <a:gd name="connsiteX1" fmla="*/ 474621 w 590952"/>
                <a:gd name="connsiteY1" fmla="*/ 324629 h 330625"/>
                <a:gd name="connsiteX2" fmla="*/ 295639 w 590952"/>
                <a:gd name="connsiteY2" fmla="*/ 280733 h 330625"/>
                <a:gd name="connsiteX3" fmla="*/ 3828 w 590952"/>
                <a:gd name="connsiteY3" fmla="*/ 130233 h 330625"/>
                <a:gd name="connsiteX4" fmla="*/ 50359 w 590952"/>
                <a:gd name="connsiteY4" fmla="*/ 8421 h 330625"/>
                <a:gd name="connsiteX5" fmla="*/ 341160 w 590952"/>
                <a:gd name="connsiteY5" fmla="*/ 21683 h 330625"/>
                <a:gd name="connsiteX6" fmla="*/ 590047 w 590952"/>
                <a:gd name="connsiteY6" fmla="*/ 125044 h 330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952" h="330625">
                  <a:moveTo>
                    <a:pt x="590047" y="125044"/>
                  </a:moveTo>
                  <a:cubicBezTo>
                    <a:pt x="588532" y="130233"/>
                    <a:pt x="613853" y="298032"/>
                    <a:pt x="474621" y="324629"/>
                  </a:cubicBezTo>
                  <a:cubicBezTo>
                    <a:pt x="335388" y="351226"/>
                    <a:pt x="295639" y="280733"/>
                    <a:pt x="295639" y="280733"/>
                  </a:cubicBezTo>
                  <a:cubicBezTo>
                    <a:pt x="295639" y="280733"/>
                    <a:pt x="4332" y="127999"/>
                    <a:pt x="3828" y="130233"/>
                  </a:cubicBezTo>
                  <a:cubicBezTo>
                    <a:pt x="3322" y="132468"/>
                    <a:pt x="-19041" y="33288"/>
                    <a:pt x="50359" y="8421"/>
                  </a:cubicBezTo>
                  <a:cubicBezTo>
                    <a:pt x="119758" y="-16447"/>
                    <a:pt x="341160" y="21683"/>
                    <a:pt x="341160" y="21683"/>
                  </a:cubicBezTo>
                  <a:lnTo>
                    <a:pt x="590047" y="125044"/>
                  </a:ln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9" name="Freeform 58">
              <a:extLst>
                <a:ext uri="{FF2B5EF4-FFF2-40B4-BE49-F238E27FC236}">
                  <a16:creationId xmlns:a16="http://schemas.microsoft.com/office/drawing/2014/main" id="{32EE63D6-69BB-9E7D-FE5F-6E0D0E264AA3}"/>
                </a:ext>
              </a:extLst>
            </p:cNvPr>
            <p:cNvSpPr/>
            <p:nvPr/>
          </p:nvSpPr>
          <p:spPr>
            <a:xfrm>
              <a:off x="20015429" y="2396773"/>
              <a:ext cx="632020" cy="332986"/>
            </a:xfrm>
            <a:custGeom>
              <a:avLst/>
              <a:gdLst>
                <a:gd name="connsiteX0" fmla="*/ 61132 w 632102"/>
                <a:gd name="connsiteY0" fmla="*/ 2402 h 333030"/>
                <a:gd name="connsiteX1" fmla="*/ 348254 w 632102"/>
                <a:gd name="connsiteY1" fmla="*/ 63020 h 333030"/>
                <a:gd name="connsiteX2" fmla="*/ 348254 w 632102"/>
                <a:gd name="connsiteY2" fmla="*/ 75273 h 333030"/>
                <a:gd name="connsiteX3" fmla="*/ 616258 w 632102"/>
                <a:gd name="connsiteY3" fmla="*/ 83707 h 333030"/>
                <a:gd name="connsiteX4" fmla="*/ 629316 w 632102"/>
                <a:gd name="connsiteY4" fmla="*/ 227864 h 333030"/>
                <a:gd name="connsiteX5" fmla="*/ 430495 w 632102"/>
                <a:gd name="connsiteY5" fmla="*/ 329134 h 333030"/>
                <a:gd name="connsiteX6" fmla="*/ 167828 w 632102"/>
                <a:gd name="connsiteY6" fmla="*/ 193338 h 333030"/>
                <a:gd name="connsiteX7" fmla="*/ 23546 w 632102"/>
                <a:gd name="connsiteY7" fmla="*/ 193338 h 333030"/>
                <a:gd name="connsiteX8" fmla="*/ 61132 w 632102"/>
                <a:gd name="connsiteY8" fmla="*/ 2402 h 33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102" h="333030">
                  <a:moveTo>
                    <a:pt x="61132" y="2402"/>
                  </a:moveTo>
                  <a:cubicBezTo>
                    <a:pt x="167828" y="-14464"/>
                    <a:pt x="348254" y="63020"/>
                    <a:pt x="348254" y="63020"/>
                  </a:cubicBezTo>
                  <a:lnTo>
                    <a:pt x="348254" y="75273"/>
                  </a:lnTo>
                  <a:cubicBezTo>
                    <a:pt x="469595" y="153551"/>
                    <a:pt x="616258" y="83707"/>
                    <a:pt x="616258" y="83707"/>
                  </a:cubicBezTo>
                  <a:cubicBezTo>
                    <a:pt x="616258" y="83707"/>
                    <a:pt x="640065" y="140505"/>
                    <a:pt x="629316" y="227864"/>
                  </a:cubicBezTo>
                  <a:cubicBezTo>
                    <a:pt x="618567" y="315223"/>
                    <a:pt x="512591" y="344487"/>
                    <a:pt x="430495" y="329134"/>
                  </a:cubicBezTo>
                  <a:cubicBezTo>
                    <a:pt x="348398" y="313781"/>
                    <a:pt x="167828" y="193338"/>
                    <a:pt x="167828" y="193338"/>
                  </a:cubicBezTo>
                  <a:lnTo>
                    <a:pt x="23546" y="193338"/>
                  </a:lnTo>
                  <a:cubicBezTo>
                    <a:pt x="18929" y="167318"/>
                    <a:pt x="-45637" y="19268"/>
                    <a:pt x="61132" y="2402"/>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0" name="Freeform 59">
              <a:extLst>
                <a:ext uri="{FF2B5EF4-FFF2-40B4-BE49-F238E27FC236}">
                  <a16:creationId xmlns:a16="http://schemas.microsoft.com/office/drawing/2014/main" id="{24CD51BC-2D68-68B7-52DD-0212E3FC69BF}"/>
                </a:ext>
              </a:extLst>
            </p:cNvPr>
            <p:cNvSpPr/>
            <p:nvPr/>
          </p:nvSpPr>
          <p:spPr>
            <a:xfrm>
              <a:off x="20484098" y="2496470"/>
              <a:ext cx="112835" cy="391189"/>
            </a:xfrm>
            <a:custGeom>
              <a:avLst/>
              <a:gdLst>
                <a:gd name="connsiteX0" fmla="*/ 104965 w 112850"/>
                <a:gd name="connsiteY0" fmla="*/ 719 h 391240"/>
                <a:gd name="connsiteX1" fmla="*/ 112180 w 112850"/>
                <a:gd name="connsiteY1" fmla="*/ 16000 h 391240"/>
                <a:gd name="connsiteX2" fmla="*/ 71636 w 112850"/>
                <a:gd name="connsiteY2" fmla="*/ 133055 h 391240"/>
                <a:gd name="connsiteX3" fmla="*/ 56054 w 112850"/>
                <a:gd name="connsiteY3" fmla="*/ 194899 h 391240"/>
                <a:gd name="connsiteX4" fmla="*/ 27197 w 112850"/>
                <a:gd name="connsiteY4" fmla="*/ 364284 h 391240"/>
                <a:gd name="connsiteX5" fmla="*/ 8008 w 112850"/>
                <a:gd name="connsiteY5" fmla="*/ 390880 h 391240"/>
                <a:gd name="connsiteX6" fmla="*/ 7214 w 112850"/>
                <a:gd name="connsiteY6" fmla="*/ 391241 h 391240"/>
                <a:gd name="connsiteX7" fmla="*/ 0 w 112850"/>
                <a:gd name="connsiteY7" fmla="*/ 367671 h 391240"/>
                <a:gd name="connsiteX8" fmla="*/ 3535 w 112850"/>
                <a:gd name="connsiteY8" fmla="*/ 360463 h 391240"/>
                <a:gd name="connsiteX9" fmla="*/ 32391 w 112850"/>
                <a:gd name="connsiteY9" fmla="*/ 191079 h 391240"/>
                <a:gd name="connsiteX10" fmla="*/ 48984 w 112850"/>
                <a:gd name="connsiteY10" fmla="*/ 125415 h 391240"/>
                <a:gd name="connsiteX11" fmla="*/ 89455 w 112850"/>
                <a:gd name="connsiteY11" fmla="*/ 8360 h 391240"/>
                <a:gd name="connsiteX12" fmla="*/ 104605 w 112850"/>
                <a:gd name="connsiteY12" fmla="*/ 575 h 391240"/>
                <a:gd name="connsiteX13" fmla="*/ 104965 w 112850"/>
                <a:gd name="connsiteY13" fmla="*/ 719 h 39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850" h="391240">
                  <a:moveTo>
                    <a:pt x="104965" y="719"/>
                  </a:moveTo>
                  <a:cubicBezTo>
                    <a:pt x="111097" y="3026"/>
                    <a:pt x="114344" y="9801"/>
                    <a:pt x="112180" y="16000"/>
                  </a:cubicBezTo>
                  <a:lnTo>
                    <a:pt x="71636" y="133055"/>
                  </a:lnTo>
                  <a:cubicBezTo>
                    <a:pt x="65071" y="153310"/>
                    <a:pt x="59877" y="173924"/>
                    <a:pt x="56054" y="194899"/>
                  </a:cubicBezTo>
                  <a:lnTo>
                    <a:pt x="27197" y="364284"/>
                  </a:lnTo>
                  <a:cubicBezTo>
                    <a:pt x="25610" y="375816"/>
                    <a:pt x="18396" y="385763"/>
                    <a:pt x="8008" y="390880"/>
                  </a:cubicBezTo>
                  <a:lnTo>
                    <a:pt x="7214" y="391241"/>
                  </a:lnTo>
                  <a:lnTo>
                    <a:pt x="0" y="367671"/>
                  </a:lnTo>
                  <a:cubicBezTo>
                    <a:pt x="1876" y="365725"/>
                    <a:pt x="3102" y="363202"/>
                    <a:pt x="3535" y="360463"/>
                  </a:cubicBezTo>
                  <a:lnTo>
                    <a:pt x="32391" y="191079"/>
                  </a:lnTo>
                  <a:cubicBezTo>
                    <a:pt x="36359" y="168806"/>
                    <a:pt x="41914" y="146895"/>
                    <a:pt x="48984" y="125415"/>
                  </a:cubicBezTo>
                  <a:lnTo>
                    <a:pt x="89455" y="8360"/>
                  </a:lnTo>
                  <a:cubicBezTo>
                    <a:pt x="91475" y="2017"/>
                    <a:pt x="98256" y="-1443"/>
                    <a:pt x="104605" y="575"/>
                  </a:cubicBezTo>
                  <a:cubicBezTo>
                    <a:pt x="104749" y="575"/>
                    <a:pt x="104821" y="647"/>
                    <a:pt x="104965" y="719"/>
                  </a:cubicBezTo>
                  <a:close/>
                </a:path>
              </a:pathLst>
            </a:custGeom>
            <a:solidFill>
              <a:srgbClr val="2173D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1" name="Freeform 60">
              <a:extLst>
                <a:ext uri="{FF2B5EF4-FFF2-40B4-BE49-F238E27FC236}">
                  <a16:creationId xmlns:a16="http://schemas.microsoft.com/office/drawing/2014/main" id="{0B4207AB-0504-0523-27DC-3B71DD618ED0}"/>
                </a:ext>
              </a:extLst>
            </p:cNvPr>
            <p:cNvSpPr/>
            <p:nvPr/>
          </p:nvSpPr>
          <p:spPr>
            <a:xfrm>
              <a:off x="20500904" y="2413228"/>
              <a:ext cx="446640" cy="468449"/>
            </a:xfrm>
            <a:custGeom>
              <a:avLst/>
              <a:gdLst>
                <a:gd name="connsiteX0" fmla="*/ 446698 w 446698"/>
                <a:gd name="connsiteY0" fmla="*/ 0 h 468510"/>
                <a:gd name="connsiteX1" fmla="*/ 403413 w 446698"/>
                <a:gd name="connsiteY1" fmla="*/ 221425 h 468510"/>
                <a:gd name="connsiteX2" fmla="*/ 387903 w 446698"/>
                <a:gd name="connsiteY2" fmla="*/ 243049 h 468510"/>
                <a:gd name="connsiteX3" fmla="*/ 0 w 446698"/>
                <a:gd name="connsiteY3" fmla="*/ 468511 h 468510"/>
                <a:gd name="connsiteX4" fmla="*/ 17170 w 446698"/>
                <a:gd name="connsiteY4" fmla="*/ 333580 h 468510"/>
                <a:gd name="connsiteX5" fmla="*/ 51797 w 446698"/>
                <a:gd name="connsiteY5" fmla="*/ 219840 h 468510"/>
                <a:gd name="connsiteX6" fmla="*/ 446698 w 446698"/>
                <a:gd name="connsiteY6" fmla="*/ 0 h 468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6698" h="468510">
                  <a:moveTo>
                    <a:pt x="446698" y="0"/>
                  </a:moveTo>
                  <a:lnTo>
                    <a:pt x="403413" y="221425"/>
                  </a:lnTo>
                  <a:cubicBezTo>
                    <a:pt x="403413" y="221425"/>
                    <a:pt x="418563" y="228633"/>
                    <a:pt x="387903" y="243049"/>
                  </a:cubicBezTo>
                  <a:cubicBezTo>
                    <a:pt x="357243" y="257465"/>
                    <a:pt x="0" y="468511"/>
                    <a:pt x="0" y="468511"/>
                  </a:cubicBezTo>
                  <a:cubicBezTo>
                    <a:pt x="0" y="468511"/>
                    <a:pt x="9955" y="359744"/>
                    <a:pt x="17170" y="333580"/>
                  </a:cubicBezTo>
                  <a:cubicBezTo>
                    <a:pt x="24384" y="307415"/>
                    <a:pt x="51797" y="219840"/>
                    <a:pt x="51797" y="219840"/>
                  </a:cubicBezTo>
                  <a:lnTo>
                    <a:pt x="446698" y="0"/>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2" name="Freeform 61">
              <a:extLst>
                <a:ext uri="{FF2B5EF4-FFF2-40B4-BE49-F238E27FC236}">
                  <a16:creationId xmlns:a16="http://schemas.microsoft.com/office/drawing/2014/main" id="{5701460F-3A6E-8910-A5DC-A15E774D0BAD}"/>
                </a:ext>
              </a:extLst>
            </p:cNvPr>
            <p:cNvSpPr/>
            <p:nvPr/>
          </p:nvSpPr>
          <p:spPr>
            <a:xfrm>
              <a:off x="20110140" y="2495731"/>
              <a:ext cx="768735" cy="786372"/>
            </a:xfrm>
            <a:custGeom>
              <a:avLst/>
              <a:gdLst>
                <a:gd name="connsiteX0" fmla="*/ 386198 w 768835"/>
                <a:gd name="connsiteY0" fmla="*/ 786465 h 786475"/>
                <a:gd name="connsiteX1" fmla="*/ 448384 w 768835"/>
                <a:gd name="connsiteY1" fmla="*/ 770752 h 786475"/>
                <a:gd name="connsiteX2" fmla="*/ 732764 w 768835"/>
                <a:gd name="connsiteY2" fmla="*/ 607782 h 786475"/>
                <a:gd name="connsiteX3" fmla="*/ 768835 w 768835"/>
                <a:gd name="connsiteY3" fmla="*/ 561292 h 786475"/>
                <a:gd name="connsiteX4" fmla="*/ 729229 w 768835"/>
                <a:gd name="connsiteY4" fmla="*/ 514296 h 786475"/>
                <a:gd name="connsiteX5" fmla="*/ 478250 w 768835"/>
                <a:gd name="connsiteY5" fmla="*/ 369923 h 786475"/>
                <a:gd name="connsiteX6" fmla="*/ 461874 w 768835"/>
                <a:gd name="connsiteY6" fmla="*/ 374320 h 786475"/>
                <a:gd name="connsiteX7" fmla="*/ 466275 w 768835"/>
                <a:gd name="connsiteY7" fmla="*/ 390682 h 786475"/>
                <a:gd name="connsiteX8" fmla="*/ 466275 w 768835"/>
                <a:gd name="connsiteY8" fmla="*/ 390682 h 786475"/>
                <a:gd name="connsiteX9" fmla="*/ 717254 w 768835"/>
                <a:gd name="connsiteY9" fmla="*/ 535704 h 786475"/>
                <a:gd name="connsiteX10" fmla="*/ 717759 w 768835"/>
                <a:gd name="connsiteY10" fmla="*/ 535704 h 786475"/>
                <a:gd name="connsiteX11" fmla="*/ 744595 w 768835"/>
                <a:gd name="connsiteY11" fmla="*/ 561364 h 786475"/>
                <a:gd name="connsiteX12" fmla="*/ 721510 w 768835"/>
                <a:gd name="connsiteY12" fmla="*/ 586735 h 786475"/>
                <a:gd name="connsiteX13" fmla="*/ 721077 w 768835"/>
                <a:gd name="connsiteY13" fmla="*/ 586735 h 786475"/>
                <a:gd name="connsiteX14" fmla="*/ 436264 w 768835"/>
                <a:gd name="connsiteY14" fmla="*/ 749921 h 786475"/>
                <a:gd name="connsiteX15" fmla="*/ 435759 w 768835"/>
                <a:gd name="connsiteY15" fmla="*/ 749921 h 786475"/>
                <a:gd name="connsiteX16" fmla="*/ 320910 w 768835"/>
                <a:gd name="connsiteY16" fmla="*/ 743290 h 786475"/>
                <a:gd name="connsiteX17" fmla="*/ 50814 w 768835"/>
                <a:gd name="connsiteY17" fmla="*/ 587961 h 786475"/>
                <a:gd name="connsiteX18" fmla="*/ 24049 w 768835"/>
                <a:gd name="connsiteY18" fmla="*/ 541614 h 786475"/>
                <a:gd name="connsiteX19" fmla="*/ 24049 w 768835"/>
                <a:gd name="connsiteY19" fmla="*/ 220216 h 786475"/>
                <a:gd name="connsiteX20" fmla="*/ 29604 w 768835"/>
                <a:gd name="connsiteY20" fmla="*/ 209404 h 786475"/>
                <a:gd name="connsiteX21" fmla="*/ 38478 w 768835"/>
                <a:gd name="connsiteY21" fmla="*/ 211711 h 786475"/>
                <a:gd name="connsiteX22" fmla="*/ 344717 w 768835"/>
                <a:gd name="connsiteY22" fmla="*/ 388375 h 786475"/>
                <a:gd name="connsiteX23" fmla="*/ 381942 w 768835"/>
                <a:gd name="connsiteY23" fmla="*/ 391619 h 786475"/>
                <a:gd name="connsiteX24" fmla="*/ 401131 w 768835"/>
                <a:gd name="connsiteY24" fmla="*/ 365022 h 786475"/>
                <a:gd name="connsiteX25" fmla="*/ 429988 w 768835"/>
                <a:gd name="connsiteY25" fmla="*/ 195637 h 786475"/>
                <a:gd name="connsiteX26" fmla="*/ 445570 w 768835"/>
                <a:gd name="connsiteY26" fmla="*/ 133794 h 786475"/>
                <a:gd name="connsiteX27" fmla="*/ 486402 w 768835"/>
                <a:gd name="connsiteY27" fmla="*/ 16738 h 786475"/>
                <a:gd name="connsiteX28" fmla="*/ 479909 w 768835"/>
                <a:gd name="connsiteY28" fmla="*/ 953 h 786475"/>
                <a:gd name="connsiteX29" fmla="*/ 464111 w 768835"/>
                <a:gd name="connsiteY29" fmla="*/ 7440 h 786475"/>
                <a:gd name="connsiteX30" fmla="*/ 463606 w 768835"/>
                <a:gd name="connsiteY30" fmla="*/ 8881 h 786475"/>
                <a:gd name="connsiteX31" fmla="*/ 423134 w 768835"/>
                <a:gd name="connsiteY31" fmla="*/ 125937 h 786475"/>
                <a:gd name="connsiteX32" fmla="*/ 406542 w 768835"/>
                <a:gd name="connsiteY32" fmla="*/ 191601 h 786475"/>
                <a:gd name="connsiteX33" fmla="*/ 377685 w 768835"/>
                <a:gd name="connsiteY33" fmla="*/ 360985 h 786475"/>
                <a:gd name="connsiteX34" fmla="*/ 372058 w 768835"/>
                <a:gd name="connsiteY34" fmla="*/ 369923 h 786475"/>
                <a:gd name="connsiteX35" fmla="*/ 357053 w 768835"/>
                <a:gd name="connsiteY35" fmla="*/ 367617 h 786475"/>
                <a:gd name="connsiteX36" fmla="*/ 50742 w 768835"/>
                <a:gd name="connsiteY36" fmla="*/ 190880 h 786475"/>
                <a:gd name="connsiteX37" fmla="*/ 6303 w 768835"/>
                <a:gd name="connsiteY37" fmla="*/ 197295 h 786475"/>
                <a:gd name="connsiteX38" fmla="*/ 243 w 768835"/>
                <a:gd name="connsiteY38" fmla="*/ 220216 h 786475"/>
                <a:gd name="connsiteX39" fmla="*/ 243 w 768835"/>
                <a:gd name="connsiteY39" fmla="*/ 541614 h 786475"/>
                <a:gd name="connsiteX40" fmla="*/ 39055 w 768835"/>
                <a:gd name="connsiteY40" fmla="*/ 608719 h 786475"/>
                <a:gd name="connsiteX41" fmla="*/ 309079 w 768835"/>
                <a:gd name="connsiteY41" fmla="*/ 764481 h 786475"/>
                <a:gd name="connsiteX42" fmla="*/ 386126 w 768835"/>
                <a:gd name="connsiteY42" fmla="*/ 786465 h 78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8835" h="786475">
                  <a:moveTo>
                    <a:pt x="386198" y="786465"/>
                  </a:moveTo>
                  <a:cubicBezTo>
                    <a:pt x="407913" y="786753"/>
                    <a:pt x="429411" y="781348"/>
                    <a:pt x="448384" y="770752"/>
                  </a:cubicBezTo>
                  <a:lnTo>
                    <a:pt x="732764" y="607782"/>
                  </a:lnTo>
                  <a:cubicBezTo>
                    <a:pt x="737526" y="605260"/>
                    <a:pt x="768835" y="588105"/>
                    <a:pt x="768835" y="561292"/>
                  </a:cubicBezTo>
                  <a:cubicBezTo>
                    <a:pt x="768835" y="543560"/>
                    <a:pt x="755489" y="527775"/>
                    <a:pt x="729229" y="514296"/>
                  </a:cubicBezTo>
                  <a:lnTo>
                    <a:pt x="478250" y="369923"/>
                  </a:lnTo>
                  <a:cubicBezTo>
                    <a:pt x="472479" y="366607"/>
                    <a:pt x="465193" y="368554"/>
                    <a:pt x="461874" y="374320"/>
                  </a:cubicBezTo>
                  <a:cubicBezTo>
                    <a:pt x="458556" y="380086"/>
                    <a:pt x="460504" y="387366"/>
                    <a:pt x="466275" y="390682"/>
                  </a:cubicBezTo>
                  <a:lnTo>
                    <a:pt x="466275" y="390682"/>
                  </a:lnTo>
                  <a:lnTo>
                    <a:pt x="717254" y="535704"/>
                  </a:lnTo>
                  <a:lnTo>
                    <a:pt x="717759" y="535704"/>
                  </a:lnTo>
                  <a:cubicBezTo>
                    <a:pt x="735001" y="544497"/>
                    <a:pt x="744523" y="553579"/>
                    <a:pt x="744595" y="561364"/>
                  </a:cubicBezTo>
                  <a:cubicBezTo>
                    <a:pt x="744595" y="571455"/>
                    <a:pt x="729085" y="582987"/>
                    <a:pt x="721510" y="586735"/>
                  </a:cubicBezTo>
                  <a:lnTo>
                    <a:pt x="721077" y="586735"/>
                  </a:lnTo>
                  <a:lnTo>
                    <a:pt x="436264" y="749921"/>
                  </a:lnTo>
                  <a:lnTo>
                    <a:pt x="435759" y="749921"/>
                  </a:lnTo>
                  <a:cubicBezTo>
                    <a:pt x="433811" y="751147"/>
                    <a:pt x="385260" y="780410"/>
                    <a:pt x="320910" y="743290"/>
                  </a:cubicBezTo>
                  <a:lnTo>
                    <a:pt x="50814" y="587961"/>
                  </a:lnTo>
                  <a:cubicBezTo>
                    <a:pt x="35231" y="577437"/>
                    <a:pt x="25348" y="560355"/>
                    <a:pt x="24049" y="541614"/>
                  </a:cubicBezTo>
                  <a:lnTo>
                    <a:pt x="24049" y="220216"/>
                  </a:lnTo>
                  <a:cubicBezTo>
                    <a:pt x="22606" y="215675"/>
                    <a:pt x="25059" y="210846"/>
                    <a:pt x="29604" y="209404"/>
                  </a:cubicBezTo>
                  <a:cubicBezTo>
                    <a:pt x="32778" y="208395"/>
                    <a:pt x="36241" y="209260"/>
                    <a:pt x="38478" y="211711"/>
                  </a:cubicBezTo>
                  <a:lnTo>
                    <a:pt x="344717" y="388375"/>
                  </a:lnTo>
                  <a:cubicBezTo>
                    <a:pt x="355827" y="395583"/>
                    <a:pt x="369750" y="396808"/>
                    <a:pt x="381942" y="391619"/>
                  </a:cubicBezTo>
                  <a:cubicBezTo>
                    <a:pt x="392330" y="386501"/>
                    <a:pt x="399544" y="376554"/>
                    <a:pt x="401131" y="365022"/>
                  </a:cubicBezTo>
                  <a:lnTo>
                    <a:pt x="429988" y="195637"/>
                  </a:lnTo>
                  <a:cubicBezTo>
                    <a:pt x="433811" y="174662"/>
                    <a:pt x="439005" y="154048"/>
                    <a:pt x="445570" y="133794"/>
                  </a:cubicBezTo>
                  <a:lnTo>
                    <a:pt x="486402" y="16738"/>
                  </a:lnTo>
                  <a:cubicBezTo>
                    <a:pt x="488999" y="10611"/>
                    <a:pt x="486114" y="3548"/>
                    <a:pt x="479909" y="953"/>
                  </a:cubicBezTo>
                  <a:cubicBezTo>
                    <a:pt x="473705" y="-1642"/>
                    <a:pt x="466708" y="1241"/>
                    <a:pt x="464111" y="7440"/>
                  </a:cubicBezTo>
                  <a:cubicBezTo>
                    <a:pt x="463894" y="7944"/>
                    <a:pt x="463750" y="8377"/>
                    <a:pt x="463606" y="8881"/>
                  </a:cubicBezTo>
                  <a:lnTo>
                    <a:pt x="423134" y="125937"/>
                  </a:lnTo>
                  <a:cubicBezTo>
                    <a:pt x="416065" y="147417"/>
                    <a:pt x="410582" y="169328"/>
                    <a:pt x="406542" y="191601"/>
                  </a:cubicBezTo>
                  <a:lnTo>
                    <a:pt x="377685" y="360985"/>
                  </a:lnTo>
                  <a:cubicBezTo>
                    <a:pt x="377397" y="364733"/>
                    <a:pt x="375305" y="368049"/>
                    <a:pt x="372058" y="369923"/>
                  </a:cubicBezTo>
                  <a:cubicBezTo>
                    <a:pt x="366936" y="371581"/>
                    <a:pt x="361382" y="370716"/>
                    <a:pt x="357053" y="367617"/>
                  </a:cubicBezTo>
                  <a:lnTo>
                    <a:pt x="50742" y="190880"/>
                  </a:lnTo>
                  <a:cubicBezTo>
                    <a:pt x="36674" y="180429"/>
                    <a:pt x="16835" y="183240"/>
                    <a:pt x="6303" y="197295"/>
                  </a:cubicBezTo>
                  <a:cubicBezTo>
                    <a:pt x="1397" y="203854"/>
                    <a:pt x="-767" y="212071"/>
                    <a:pt x="243" y="220216"/>
                  </a:cubicBezTo>
                  <a:lnTo>
                    <a:pt x="243" y="541614"/>
                  </a:lnTo>
                  <a:cubicBezTo>
                    <a:pt x="1541" y="568932"/>
                    <a:pt x="16042" y="593943"/>
                    <a:pt x="39055" y="608719"/>
                  </a:cubicBezTo>
                  <a:lnTo>
                    <a:pt x="309079" y="764481"/>
                  </a:lnTo>
                  <a:cubicBezTo>
                    <a:pt x="332381" y="778536"/>
                    <a:pt x="358929" y="786105"/>
                    <a:pt x="386126" y="786465"/>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3" name="Freeform 62">
              <a:extLst>
                <a:ext uri="{FF2B5EF4-FFF2-40B4-BE49-F238E27FC236}">
                  <a16:creationId xmlns:a16="http://schemas.microsoft.com/office/drawing/2014/main" id="{9ED73791-6520-838A-AEA0-42A30DE05D70}"/>
                </a:ext>
              </a:extLst>
            </p:cNvPr>
            <p:cNvSpPr/>
            <p:nvPr/>
          </p:nvSpPr>
          <p:spPr>
            <a:xfrm>
              <a:off x="21596239" y="2184706"/>
              <a:ext cx="112871" cy="391398"/>
            </a:xfrm>
            <a:custGeom>
              <a:avLst/>
              <a:gdLst>
                <a:gd name="connsiteX0" fmla="*/ 7921 w 112886"/>
                <a:gd name="connsiteY0" fmla="*/ 712 h 391449"/>
                <a:gd name="connsiteX1" fmla="*/ 707 w 112886"/>
                <a:gd name="connsiteY1" fmla="*/ 15992 h 391449"/>
                <a:gd name="connsiteX2" fmla="*/ 41251 w 112886"/>
                <a:gd name="connsiteY2" fmla="*/ 133192 h 391449"/>
                <a:gd name="connsiteX3" fmla="*/ 56833 w 112886"/>
                <a:gd name="connsiteY3" fmla="*/ 195036 h 391449"/>
                <a:gd name="connsiteX4" fmla="*/ 85690 w 112886"/>
                <a:gd name="connsiteY4" fmla="*/ 364420 h 391449"/>
                <a:gd name="connsiteX5" fmla="*/ 104879 w 112886"/>
                <a:gd name="connsiteY5" fmla="*/ 391089 h 391449"/>
                <a:gd name="connsiteX6" fmla="*/ 105673 w 112886"/>
                <a:gd name="connsiteY6" fmla="*/ 391450 h 391449"/>
                <a:gd name="connsiteX7" fmla="*/ 112887 w 112886"/>
                <a:gd name="connsiteY7" fmla="*/ 367880 h 391449"/>
                <a:gd name="connsiteX8" fmla="*/ 109352 w 112886"/>
                <a:gd name="connsiteY8" fmla="*/ 360672 h 391449"/>
                <a:gd name="connsiteX9" fmla="*/ 80495 w 112886"/>
                <a:gd name="connsiteY9" fmla="*/ 191287 h 391449"/>
                <a:gd name="connsiteX10" fmla="*/ 63903 w 112886"/>
                <a:gd name="connsiteY10" fmla="*/ 125552 h 391449"/>
                <a:gd name="connsiteX11" fmla="*/ 23432 w 112886"/>
                <a:gd name="connsiteY11" fmla="*/ 8568 h 391449"/>
                <a:gd name="connsiteX12" fmla="*/ 8571 w 112886"/>
                <a:gd name="connsiteY12" fmla="*/ 495 h 391449"/>
                <a:gd name="connsiteX13" fmla="*/ 7921 w 112886"/>
                <a:gd name="connsiteY13" fmla="*/ 712 h 39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2886" h="391449">
                  <a:moveTo>
                    <a:pt x="7921" y="712"/>
                  </a:moveTo>
                  <a:cubicBezTo>
                    <a:pt x="1717" y="2946"/>
                    <a:pt x="-1529" y="9794"/>
                    <a:pt x="707" y="15992"/>
                  </a:cubicBezTo>
                  <a:lnTo>
                    <a:pt x="41251" y="133192"/>
                  </a:lnTo>
                  <a:cubicBezTo>
                    <a:pt x="47815" y="153446"/>
                    <a:pt x="53010" y="174133"/>
                    <a:pt x="56833" y="195036"/>
                  </a:cubicBezTo>
                  <a:lnTo>
                    <a:pt x="85690" y="364420"/>
                  </a:lnTo>
                  <a:cubicBezTo>
                    <a:pt x="87277" y="375953"/>
                    <a:pt x="94419" y="385972"/>
                    <a:pt x="104879" y="391089"/>
                  </a:cubicBezTo>
                  <a:lnTo>
                    <a:pt x="105673" y="391450"/>
                  </a:lnTo>
                  <a:lnTo>
                    <a:pt x="112887" y="367880"/>
                  </a:lnTo>
                  <a:cubicBezTo>
                    <a:pt x="111011" y="365934"/>
                    <a:pt x="109712" y="363411"/>
                    <a:pt x="109352" y="360672"/>
                  </a:cubicBezTo>
                  <a:lnTo>
                    <a:pt x="80495" y="191287"/>
                  </a:lnTo>
                  <a:cubicBezTo>
                    <a:pt x="76528" y="169015"/>
                    <a:pt x="70973" y="147031"/>
                    <a:pt x="63903" y="125552"/>
                  </a:cubicBezTo>
                  <a:lnTo>
                    <a:pt x="23432" y="8568"/>
                  </a:lnTo>
                  <a:cubicBezTo>
                    <a:pt x="21556" y="2225"/>
                    <a:pt x="14847" y="-1379"/>
                    <a:pt x="8571" y="495"/>
                  </a:cubicBezTo>
                  <a:cubicBezTo>
                    <a:pt x="8354" y="495"/>
                    <a:pt x="8138" y="640"/>
                    <a:pt x="7921" y="712"/>
                  </a:cubicBezTo>
                  <a:close/>
                </a:path>
              </a:pathLst>
            </a:custGeom>
            <a:solidFill>
              <a:srgbClr val="2173D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4" name="Freeform 63">
              <a:extLst>
                <a:ext uri="{FF2B5EF4-FFF2-40B4-BE49-F238E27FC236}">
                  <a16:creationId xmlns:a16="http://schemas.microsoft.com/office/drawing/2014/main" id="{73F0EC9D-1DFC-72C0-5CF1-8494D58F4974}"/>
                </a:ext>
              </a:extLst>
            </p:cNvPr>
            <p:cNvSpPr/>
            <p:nvPr/>
          </p:nvSpPr>
          <p:spPr>
            <a:xfrm>
              <a:off x="22216414" y="2647733"/>
              <a:ext cx="259702" cy="144890"/>
            </a:xfrm>
            <a:custGeom>
              <a:avLst/>
              <a:gdLst>
                <a:gd name="connsiteX0" fmla="*/ 142912 w 259736"/>
                <a:gd name="connsiteY0" fmla="*/ 224 h 144909"/>
                <a:gd name="connsiteX1" fmla="*/ 206107 w 259736"/>
                <a:gd name="connsiteY1" fmla="*/ 224 h 144909"/>
                <a:gd name="connsiteX2" fmla="*/ 259636 w 259736"/>
                <a:gd name="connsiteY2" fmla="*/ 28335 h 144909"/>
                <a:gd name="connsiteX3" fmla="*/ 230780 w 259736"/>
                <a:gd name="connsiteY3" fmla="*/ 73672 h 144909"/>
                <a:gd name="connsiteX4" fmla="*/ 168089 w 259736"/>
                <a:gd name="connsiteY4" fmla="*/ 97386 h 144909"/>
                <a:gd name="connsiteX5" fmla="*/ 111819 w 259736"/>
                <a:gd name="connsiteY5" fmla="*/ 109856 h 144909"/>
                <a:gd name="connsiteX6" fmla="*/ 69833 w 259736"/>
                <a:gd name="connsiteY6" fmla="*/ 142724 h 144909"/>
                <a:gd name="connsiteX7" fmla="*/ 0 w 259736"/>
                <a:gd name="connsiteY7" fmla="*/ 119010 h 144909"/>
                <a:gd name="connsiteX8" fmla="*/ 8152 w 259736"/>
                <a:gd name="connsiteY8" fmla="*/ 75258 h 144909"/>
                <a:gd name="connsiteX9" fmla="*/ 142912 w 259736"/>
                <a:gd name="connsiteY9" fmla="*/ 224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736" h="144909">
                  <a:moveTo>
                    <a:pt x="142912" y="224"/>
                  </a:moveTo>
                  <a:cubicBezTo>
                    <a:pt x="142912" y="224"/>
                    <a:pt x="183166" y="-280"/>
                    <a:pt x="206107" y="224"/>
                  </a:cubicBezTo>
                  <a:cubicBezTo>
                    <a:pt x="229048" y="729"/>
                    <a:pt x="258554" y="11613"/>
                    <a:pt x="259636" y="28335"/>
                  </a:cubicBezTo>
                  <a:cubicBezTo>
                    <a:pt x="260718" y="45057"/>
                    <a:pt x="253143" y="58031"/>
                    <a:pt x="230780" y="73672"/>
                  </a:cubicBezTo>
                  <a:cubicBezTo>
                    <a:pt x="208416" y="89313"/>
                    <a:pt x="197739" y="97386"/>
                    <a:pt x="168089" y="97386"/>
                  </a:cubicBezTo>
                  <a:cubicBezTo>
                    <a:pt x="138439" y="97386"/>
                    <a:pt x="123722" y="99044"/>
                    <a:pt x="111819" y="109856"/>
                  </a:cubicBezTo>
                  <a:cubicBezTo>
                    <a:pt x="99916" y="120667"/>
                    <a:pt x="91619" y="137390"/>
                    <a:pt x="69833" y="142724"/>
                  </a:cubicBezTo>
                  <a:cubicBezTo>
                    <a:pt x="48046" y="148057"/>
                    <a:pt x="8152" y="144886"/>
                    <a:pt x="0" y="119010"/>
                  </a:cubicBezTo>
                  <a:lnTo>
                    <a:pt x="8152" y="75258"/>
                  </a:lnTo>
                  <a:lnTo>
                    <a:pt x="142912" y="224"/>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5" name="Freeform 64">
              <a:extLst>
                <a:ext uri="{FF2B5EF4-FFF2-40B4-BE49-F238E27FC236}">
                  <a16:creationId xmlns:a16="http://schemas.microsoft.com/office/drawing/2014/main" id="{0866DD1B-FFF4-2E33-51FC-FB6448528435}"/>
                </a:ext>
              </a:extLst>
            </p:cNvPr>
            <p:cNvSpPr/>
            <p:nvPr/>
          </p:nvSpPr>
          <p:spPr>
            <a:xfrm>
              <a:off x="22216342" y="2682767"/>
              <a:ext cx="259607" cy="125949"/>
            </a:xfrm>
            <a:custGeom>
              <a:avLst/>
              <a:gdLst>
                <a:gd name="connsiteX0" fmla="*/ 259636 w 259641"/>
                <a:gd name="connsiteY0" fmla="*/ 0 h 125965"/>
                <a:gd name="connsiteX1" fmla="*/ 230780 w 259641"/>
                <a:gd name="connsiteY1" fmla="*/ 38634 h 125965"/>
                <a:gd name="connsiteX2" fmla="*/ 168089 w 259641"/>
                <a:gd name="connsiteY2" fmla="*/ 62348 h 125965"/>
                <a:gd name="connsiteX3" fmla="*/ 111819 w 259641"/>
                <a:gd name="connsiteY3" fmla="*/ 74817 h 125965"/>
                <a:gd name="connsiteX4" fmla="*/ 69833 w 259641"/>
                <a:gd name="connsiteY4" fmla="*/ 107685 h 125965"/>
                <a:gd name="connsiteX5" fmla="*/ 938 w 259641"/>
                <a:gd name="connsiteY5" fmla="*/ 86062 h 125965"/>
                <a:gd name="connsiteX6" fmla="*/ 0 w 259641"/>
                <a:gd name="connsiteY6" fmla="*/ 91035 h 125965"/>
                <a:gd name="connsiteX7" fmla="*/ 1154 w 259641"/>
                <a:gd name="connsiteY7" fmla="*/ 93918 h 125965"/>
                <a:gd name="connsiteX8" fmla="*/ 0 w 259641"/>
                <a:gd name="connsiteY8" fmla="*/ 100117 h 125965"/>
                <a:gd name="connsiteX9" fmla="*/ 69833 w 259641"/>
                <a:gd name="connsiteY9" fmla="*/ 123903 h 125965"/>
                <a:gd name="connsiteX10" fmla="*/ 111819 w 259641"/>
                <a:gd name="connsiteY10" fmla="*/ 90963 h 125965"/>
                <a:gd name="connsiteX11" fmla="*/ 111819 w 259641"/>
                <a:gd name="connsiteY11" fmla="*/ 90963 h 125965"/>
                <a:gd name="connsiteX12" fmla="*/ 110376 w 259641"/>
                <a:gd name="connsiteY12" fmla="*/ 83179 h 125965"/>
                <a:gd name="connsiteX13" fmla="*/ 111530 w 259641"/>
                <a:gd name="connsiteY13" fmla="*/ 82097 h 125965"/>
                <a:gd name="connsiteX14" fmla="*/ 167800 w 259641"/>
                <a:gd name="connsiteY14" fmla="*/ 69700 h 125965"/>
                <a:gd name="connsiteX15" fmla="*/ 230491 w 259641"/>
                <a:gd name="connsiteY15" fmla="*/ 45914 h 125965"/>
                <a:gd name="connsiteX16" fmla="*/ 259348 w 259641"/>
                <a:gd name="connsiteY16" fmla="*/ 577 h 125965"/>
                <a:gd name="connsiteX17" fmla="*/ 259636 w 259641"/>
                <a:gd name="connsiteY17" fmla="*/ 0 h 125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641" h="125965">
                  <a:moveTo>
                    <a:pt x="259636" y="0"/>
                  </a:moveTo>
                  <a:cubicBezTo>
                    <a:pt x="258338" y="13623"/>
                    <a:pt x="250041" y="25083"/>
                    <a:pt x="230780" y="38634"/>
                  </a:cubicBezTo>
                  <a:cubicBezTo>
                    <a:pt x="208055" y="54275"/>
                    <a:pt x="197739" y="62348"/>
                    <a:pt x="168089" y="62348"/>
                  </a:cubicBezTo>
                  <a:cubicBezTo>
                    <a:pt x="138439" y="62348"/>
                    <a:pt x="123722" y="64006"/>
                    <a:pt x="111819" y="74817"/>
                  </a:cubicBezTo>
                  <a:cubicBezTo>
                    <a:pt x="99916" y="85629"/>
                    <a:pt x="91619" y="102352"/>
                    <a:pt x="69833" y="107685"/>
                  </a:cubicBezTo>
                  <a:cubicBezTo>
                    <a:pt x="48046" y="113019"/>
                    <a:pt x="10605" y="110064"/>
                    <a:pt x="938" y="86062"/>
                  </a:cubicBezTo>
                  <a:lnTo>
                    <a:pt x="0" y="91035"/>
                  </a:lnTo>
                  <a:cubicBezTo>
                    <a:pt x="289" y="92044"/>
                    <a:pt x="721" y="92981"/>
                    <a:pt x="1154" y="93918"/>
                  </a:cubicBezTo>
                  <a:lnTo>
                    <a:pt x="0" y="100117"/>
                  </a:lnTo>
                  <a:cubicBezTo>
                    <a:pt x="8152" y="126065"/>
                    <a:pt x="48046" y="128949"/>
                    <a:pt x="69833" y="123903"/>
                  </a:cubicBezTo>
                  <a:cubicBezTo>
                    <a:pt x="91619" y="118857"/>
                    <a:pt x="99916" y="101775"/>
                    <a:pt x="111819" y="90963"/>
                  </a:cubicBezTo>
                  <a:lnTo>
                    <a:pt x="111819" y="90963"/>
                  </a:lnTo>
                  <a:lnTo>
                    <a:pt x="110376" y="83179"/>
                  </a:lnTo>
                  <a:cubicBezTo>
                    <a:pt x="110809" y="82890"/>
                    <a:pt x="111170" y="82530"/>
                    <a:pt x="111530" y="82097"/>
                  </a:cubicBezTo>
                  <a:cubicBezTo>
                    <a:pt x="123434" y="71286"/>
                    <a:pt x="138006" y="69700"/>
                    <a:pt x="167800" y="69700"/>
                  </a:cubicBezTo>
                  <a:cubicBezTo>
                    <a:pt x="197595" y="69700"/>
                    <a:pt x="207767" y="61555"/>
                    <a:pt x="230491" y="45914"/>
                  </a:cubicBezTo>
                  <a:cubicBezTo>
                    <a:pt x="253216" y="30273"/>
                    <a:pt x="260718" y="17083"/>
                    <a:pt x="259348" y="577"/>
                  </a:cubicBezTo>
                  <a:cubicBezTo>
                    <a:pt x="259708" y="288"/>
                    <a:pt x="259636" y="144"/>
                    <a:pt x="259636" y="0"/>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6" name="Freeform 65">
              <a:extLst>
                <a:ext uri="{FF2B5EF4-FFF2-40B4-BE49-F238E27FC236}">
                  <a16:creationId xmlns:a16="http://schemas.microsoft.com/office/drawing/2014/main" id="{98248D2C-8D94-3AF2-857E-DCB896C24368}"/>
                </a:ext>
              </a:extLst>
            </p:cNvPr>
            <p:cNvSpPr/>
            <p:nvPr/>
          </p:nvSpPr>
          <p:spPr>
            <a:xfrm>
              <a:off x="22200112" y="2486739"/>
              <a:ext cx="171895" cy="249710"/>
            </a:xfrm>
            <a:custGeom>
              <a:avLst/>
              <a:gdLst>
                <a:gd name="connsiteX0" fmla="*/ 147745 w 171917"/>
                <a:gd name="connsiteY0" fmla="*/ 0 h 249743"/>
                <a:gd name="connsiteX1" fmla="*/ 170109 w 171917"/>
                <a:gd name="connsiteY1" fmla="*/ 168880 h 249743"/>
                <a:gd name="connsiteX2" fmla="*/ 144066 w 171917"/>
                <a:gd name="connsiteY2" fmla="*/ 226543 h 249743"/>
                <a:gd name="connsiteX3" fmla="*/ 20344 w 171917"/>
                <a:gd name="connsiteY3" fmla="*/ 247085 h 249743"/>
                <a:gd name="connsiteX4" fmla="*/ 0 w 171917"/>
                <a:gd name="connsiteY4" fmla="*/ 79431 h 249743"/>
                <a:gd name="connsiteX5" fmla="*/ 147745 w 171917"/>
                <a:gd name="connsiteY5" fmla="*/ 0 h 2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917" h="249743">
                  <a:moveTo>
                    <a:pt x="147745" y="0"/>
                  </a:moveTo>
                  <a:cubicBezTo>
                    <a:pt x="147745" y="0"/>
                    <a:pt x="157052" y="137814"/>
                    <a:pt x="170109" y="168880"/>
                  </a:cubicBezTo>
                  <a:cubicBezTo>
                    <a:pt x="170109" y="168880"/>
                    <a:pt x="182156" y="196991"/>
                    <a:pt x="144066" y="226543"/>
                  </a:cubicBezTo>
                  <a:cubicBezTo>
                    <a:pt x="100204" y="260636"/>
                    <a:pt x="20344" y="247085"/>
                    <a:pt x="20344" y="247085"/>
                  </a:cubicBezTo>
                  <a:lnTo>
                    <a:pt x="0" y="79431"/>
                  </a:lnTo>
                  <a:lnTo>
                    <a:pt x="147745" y="0"/>
                  </a:lnTo>
                  <a:close/>
                </a:path>
              </a:pathLst>
            </a:custGeom>
            <a:solidFill>
              <a:srgbClr val="0062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7" name="Freeform 66">
              <a:extLst>
                <a:ext uri="{FF2B5EF4-FFF2-40B4-BE49-F238E27FC236}">
                  <a16:creationId xmlns:a16="http://schemas.microsoft.com/office/drawing/2014/main" id="{59BE5846-EBBE-F5D4-48F7-DFDDD94E1F9A}"/>
                </a:ext>
              </a:extLst>
            </p:cNvPr>
            <p:cNvSpPr/>
            <p:nvPr/>
          </p:nvSpPr>
          <p:spPr>
            <a:xfrm>
              <a:off x="22199896" y="2486739"/>
              <a:ext cx="150105" cy="249652"/>
            </a:xfrm>
            <a:custGeom>
              <a:avLst/>
              <a:gdLst>
                <a:gd name="connsiteX0" fmla="*/ 147962 w 150125"/>
                <a:gd name="connsiteY0" fmla="*/ 0 h 249685"/>
                <a:gd name="connsiteX1" fmla="*/ 0 w 150125"/>
                <a:gd name="connsiteY1" fmla="*/ 79286 h 249685"/>
                <a:gd name="connsiteX2" fmla="*/ 20560 w 150125"/>
                <a:gd name="connsiteY2" fmla="*/ 247013 h 249685"/>
                <a:gd name="connsiteX3" fmla="*/ 77047 w 150125"/>
                <a:gd name="connsiteY3" fmla="*/ 248887 h 249685"/>
                <a:gd name="connsiteX4" fmla="*/ 105903 w 150125"/>
                <a:gd name="connsiteY4" fmla="*/ 62348 h 249685"/>
                <a:gd name="connsiteX5" fmla="*/ 150126 w 150125"/>
                <a:gd name="connsiteY5" fmla="*/ 30777 h 249685"/>
                <a:gd name="connsiteX6" fmla="*/ 147962 w 150125"/>
                <a:gd name="connsiteY6" fmla="*/ 0 h 249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25" h="249685">
                  <a:moveTo>
                    <a:pt x="147962" y="0"/>
                  </a:moveTo>
                  <a:lnTo>
                    <a:pt x="0" y="79286"/>
                  </a:lnTo>
                  <a:lnTo>
                    <a:pt x="20560" y="247013"/>
                  </a:lnTo>
                  <a:cubicBezTo>
                    <a:pt x="39245" y="249752"/>
                    <a:pt x="58218" y="250401"/>
                    <a:pt x="77047" y="248887"/>
                  </a:cubicBezTo>
                  <a:cubicBezTo>
                    <a:pt x="79716" y="201604"/>
                    <a:pt x="88012" y="84692"/>
                    <a:pt x="105903" y="62348"/>
                  </a:cubicBezTo>
                  <a:cubicBezTo>
                    <a:pt x="118456" y="49085"/>
                    <a:pt x="133461" y="38346"/>
                    <a:pt x="150126" y="30777"/>
                  </a:cubicBezTo>
                  <a:cubicBezTo>
                    <a:pt x="148827" y="12542"/>
                    <a:pt x="147962" y="0"/>
                    <a:pt x="147962" y="0"/>
                  </a:cubicBezTo>
                  <a:close/>
                </a:path>
              </a:pathLst>
            </a:custGeom>
            <a:solidFill>
              <a:srgbClr val="00125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8" name="Freeform 67">
              <a:extLst>
                <a:ext uri="{FF2B5EF4-FFF2-40B4-BE49-F238E27FC236}">
                  <a16:creationId xmlns:a16="http://schemas.microsoft.com/office/drawing/2014/main" id="{22D6740A-BA58-B162-D115-B126B5BEBCA2}"/>
                </a:ext>
              </a:extLst>
            </p:cNvPr>
            <p:cNvSpPr/>
            <p:nvPr/>
          </p:nvSpPr>
          <p:spPr>
            <a:xfrm>
              <a:off x="21592475" y="2109437"/>
              <a:ext cx="901284" cy="674878"/>
            </a:xfrm>
            <a:custGeom>
              <a:avLst/>
              <a:gdLst>
                <a:gd name="connsiteX0" fmla="*/ 881853 w 901402"/>
                <a:gd name="connsiteY0" fmla="*/ 397244 h 674966"/>
                <a:gd name="connsiteX1" fmla="*/ 538533 w 901402"/>
                <a:gd name="connsiteY1" fmla="*/ 200542 h 674966"/>
                <a:gd name="connsiteX2" fmla="*/ 469494 w 901402"/>
                <a:gd name="connsiteY2" fmla="*/ 199821 h 674966"/>
                <a:gd name="connsiteX3" fmla="*/ 431404 w 901402"/>
                <a:gd name="connsiteY3" fmla="*/ 221444 h 674966"/>
                <a:gd name="connsiteX4" fmla="*/ 389995 w 901402"/>
                <a:gd name="connsiteY4" fmla="*/ 188072 h 674966"/>
                <a:gd name="connsiteX5" fmla="*/ 84188 w 901402"/>
                <a:gd name="connsiteY5" fmla="*/ 12921 h 674966"/>
                <a:gd name="connsiteX6" fmla="*/ 40399 w 901402"/>
                <a:gd name="connsiteY6" fmla="*/ 2398 h 674966"/>
                <a:gd name="connsiteX7" fmla="*/ 8512 w 901402"/>
                <a:gd name="connsiteY7" fmla="*/ 19264 h 674966"/>
                <a:gd name="connsiteX8" fmla="*/ 6276 w 901402"/>
                <a:gd name="connsiteY8" fmla="*/ 64746 h 674966"/>
                <a:gd name="connsiteX9" fmla="*/ 56775 w 901402"/>
                <a:gd name="connsiteY9" fmla="*/ 211858 h 674966"/>
                <a:gd name="connsiteX10" fmla="*/ 93350 w 901402"/>
                <a:gd name="connsiteY10" fmla="*/ 431914 h 674966"/>
                <a:gd name="connsiteX11" fmla="*/ 515015 w 901402"/>
                <a:gd name="connsiteY11" fmla="*/ 668332 h 674966"/>
                <a:gd name="connsiteX12" fmla="*/ 529876 w 901402"/>
                <a:gd name="connsiteY12" fmla="*/ 671863 h 674966"/>
                <a:gd name="connsiteX13" fmla="*/ 542934 w 901402"/>
                <a:gd name="connsiteY13" fmla="*/ 674963 h 674966"/>
                <a:gd name="connsiteX14" fmla="*/ 542934 w 901402"/>
                <a:gd name="connsiteY14" fmla="*/ 674963 h 674966"/>
                <a:gd name="connsiteX15" fmla="*/ 577129 w 901402"/>
                <a:gd name="connsiteY15" fmla="*/ 662926 h 674966"/>
                <a:gd name="connsiteX16" fmla="*/ 822409 w 901402"/>
                <a:gd name="connsiteY16" fmla="*/ 521363 h 674966"/>
                <a:gd name="connsiteX17" fmla="*/ 877308 w 901402"/>
                <a:gd name="connsiteY17" fmla="*/ 489865 h 674966"/>
                <a:gd name="connsiteX18" fmla="*/ 901331 w 901402"/>
                <a:gd name="connsiteY18" fmla="*/ 462331 h 674966"/>
                <a:gd name="connsiteX19" fmla="*/ 901331 w 901402"/>
                <a:gd name="connsiteY19" fmla="*/ 424274 h 674966"/>
                <a:gd name="connsiteX20" fmla="*/ 881853 w 901402"/>
                <a:gd name="connsiteY20" fmla="*/ 397244 h 67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402" h="674966">
                  <a:moveTo>
                    <a:pt x="881853" y="397244"/>
                  </a:moveTo>
                  <a:lnTo>
                    <a:pt x="538533" y="200542"/>
                  </a:lnTo>
                  <a:cubicBezTo>
                    <a:pt x="496836" y="176612"/>
                    <a:pt x="469494" y="199821"/>
                    <a:pt x="469494" y="199821"/>
                  </a:cubicBezTo>
                  <a:lnTo>
                    <a:pt x="431404" y="221444"/>
                  </a:lnTo>
                  <a:cubicBezTo>
                    <a:pt x="419573" y="208110"/>
                    <a:pt x="405577" y="196794"/>
                    <a:pt x="389995" y="188072"/>
                  </a:cubicBezTo>
                  <a:lnTo>
                    <a:pt x="84188" y="12921"/>
                  </a:lnTo>
                  <a:cubicBezTo>
                    <a:pt x="60021" y="-918"/>
                    <a:pt x="46963" y="-2215"/>
                    <a:pt x="40399" y="2398"/>
                  </a:cubicBezTo>
                  <a:lnTo>
                    <a:pt x="8512" y="19264"/>
                  </a:lnTo>
                  <a:cubicBezTo>
                    <a:pt x="-9235" y="26472"/>
                    <a:pt x="6276" y="64746"/>
                    <a:pt x="6276" y="64746"/>
                  </a:cubicBezTo>
                  <a:lnTo>
                    <a:pt x="56775" y="211858"/>
                  </a:lnTo>
                  <a:lnTo>
                    <a:pt x="93350" y="431914"/>
                  </a:lnTo>
                  <a:lnTo>
                    <a:pt x="515015" y="668332"/>
                  </a:lnTo>
                  <a:lnTo>
                    <a:pt x="529876" y="671863"/>
                  </a:lnTo>
                  <a:cubicBezTo>
                    <a:pt x="533916" y="673954"/>
                    <a:pt x="538389" y="675035"/>
                    <a:pt x="542934" y="674963"/>
                  </a:cubicBezTo>
                  <a:lnTo>
                    <a:pt x="542934" y="674963"/>
                  </a:lnTo>
                  <a:cubicBezTo>
                    <a:pt x="555198" y="674026"/>
                    <a:pt x="566957" y="669845"/>
                    <a:pt x="577129" y="662926"/>
                  </a:cubicBezTo>
                  <a:lnTo>
                    <a:pt x="822409" y="521363"/>
                  </a:lnTo>
                  <a:lnTo>
                    <a:pt x="877308" y="489865"/>
                  </a:lnTo>
                  <a:cubicBezTo>
                    <a:pt x="877308" y="489865"/>
                    <a:pt x="899816" y="478549"/>
                    <a:pt x="901331" y="462331"/>
                  </a:cubicBezTo>
                  <a:lnTo>
                    <a:pt x="901331" y="424274"/>
                  </a:lnTo>
                  <a:cubicBezTo>
                    <a:pt x="902053" y="416201"/>
                    <a:pt x="897364" y="406903"/>
                    <a:pt x="881853" y="397244"/>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69" name="Freeform 68">
              <a:extLst>
                <a:ext uri="{FF2B5EF4-FFF2-40B4-BE49-F238E27FC236}">
                  <a16:creationId xmlns:a16="http://schemas.microsoft.com/office/drawing/2014/main" id="{40C16799-DCE2-EC30-4481-32216FB22D0C}"/>
                </a:ext>
              </a:extLst>
            </p:cNvPr>
            <p:cNvSpPr/>
            <p:nvPr/>
          </p:nvSpPr>
          <p:spPr>
            <a:xfrm>
              <a:off x="22430830" y="2766159"/>
              <a:ext cx="272019" cy="145008"/>
            </a:xfrm>
            <a:custGeom>
              <a:avLst/>
              <a:gdLst>
                <a:gd name="connsiteX0" fmla="*/ 7319 w 272054"/>
                <a:gd name="connsiteY0" fmla="*/ 58664 h 145027"/>
                <a:gd name="connsiteX1" fmla="*/ 826 w 272054"/>
                <a:gd name="connsiteY1" fmla="*/ 126706 h 145027"/>
                <a:gd name="connsiteX2" fmla="*/ 33289 w 272054"/>
                <a:gd name="connsiteY2" fmla="*/ 145014 h 145027"/>
                <a:gd name="connsiteX3" fmla="*/ 108893 w 272054"/>
                <a:gd name="connsiteY3" fmla="*/ 120724 h 145027"/>
                <a:gd name="connsiteX4" fmla="*/ 185075 w 272054"/>
                <a:gd name="connsiteY4" fmla="*/ 106668 h 145027"/>
                <a:gd name="connsiteX5" fmla="*/ 270995 w 272054"/>
                <a:gd name="connsiteY5" fmla="*/ 47348 h 145027"/>
                <a:gd name="connsiteX6" fmla="*/ 242138 w 272054"/>
                <a:gd name="connsiteY6" fmla="*/ 4100 h 145027"/>
                <a:gd name="connsiteX7" fmla="*/ 142223 w 272054"/>
                <a:gd name="connsiteY7" fmla="*/ 4100 h 145027"/>
                <a:gd name="connsiteX8" fmla="*/ 7319 w 272054"/>
                <a:gd name="connsiteY8" fmla="*/ 58664 h 14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2054" h="145027">
                  <a:moveTo>
                    <a:pt x="7319" y="58664"/>
                  </a:moveTo>
                  <a:cubicBezTo>
                    <a:pt x="7319" y="58664"/>
                    <a:pt x="-2925" y="113155"/>
                    <a:pt x="826" y="126706"/>
                  </a:cubicBezTo>
                  <a:cubicBezTo>
                    <a:pt x="4577" y="140257"/>
                    <a:pt x="15976" y="144509"/>
                    <a:pt x="33289" y="145014"/>
                  </a:cubicBezTo>
                  <a:cubicBezTo>
                    <a:pt x="50603" y="145519"/>
                    <a:pt x="83788" y="132112"/>
                    <a:pt x="108893" y="120724"/>
                  </a:cubicBezTo>
                  <a:cubicBezTo>
                    <a:pt x="133998" y="109335"/>
                    <a:pt x="159392" y="110488"/>
                    <a:pt x="185075" y="106668"/>
                  </a:cubicBezTo>
                  <a:cubicBezTo>
                    <a:pt x="210757" y="102848"/>
                    <a:pt x="266161" y="69404"/>
                    <a:pt x="270995" y="47348"/>
                  </a:cubicBezTo>
                  <a:cubicBezTo>
                    <a:pt x="275828" y="25292"/>
                    <a:pt x="263780" y="13327"/>
                    <a:pt x="242138" y="4100"/>
                  </a:cubicBezTo>
                  <a:cubicBezTo>
                    <a:pt x="220496" y="-5126"/>
                    <a:pt x="142223" y="4100"/>
                    <a:pt x="142223" y="4100"/>
                  </a:cubicBezTo>
                  <a:lnTo>
                    <a:pt x="7319" y="58664"/>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0" name="Freeform 69">
              <a:extLst>
                <a:ext uri="{FF2B5EF4-FFF2-40B4-BE49-F238E27FC236}">
                  <a16:creationId xmlns:a16="http://schemas.microsoft.com/office/drawing/2014/main" id="{BE5A6F9B-C453-A7BD-D758-82A216360F2A}"/>
                </a:ext>
              </a:extLst>
            </p:cNvPr>
            <p:cNvSpPr/>
            <p:nvPr/>
          </p:nvSpPr>
          <p:spPr>
            <a:xfrm>
              <a:off x="22430718" y="2807879"/>
              <a:ext cx="273601" cy="120300"/>
            </a:xfrm>
            <a:custGeom>
              <a:avLst/>
              <a:gdLst>
                <a:gd name="connsiteX0" fmla="*/ 271323 w 273637"/>
                <a:gd name="connsiteY0" fmla="*/ 5622 h 120316"/>
                <a:gd name="connsiteX1" fmla="*/ 185403 w 273637"/>
                <a:gd name="connsiteY1" fmla="*/ 64943 h 120316"/>
                <a:gd name="connsiteX2" fmla="*/ 109222 w 273637"/>
                <a:gd name="connsiteY2" fmla="*/ 78998 h 120316"/>
                <a:gd name="connsiteX3" fmla="*/ 33618 w 273637"/>
                <a:gd name="connsiteY3" fmla="*/ 103289 h 120316"/>
                <a:gd name="connsiteX4" fmla="*/ 1154 w 273637"/>
                <a:gd name="connsiteY4" fmla="*/ 84981 h 120316"/>
                <a:gd name="connsiteX5" fmla="*/ 216 w 273637"/>
                <a:gd name="connsiteY5" fmla="*/ 79358 h 120316"/>
                <a:gd name="connsiteX6" fmla="*/ 216 w 273637"/>
                <a:gd name="connsiteY6" fmla="*/ 87575 h 120316"/>
                <a:gd name="connsiteX7" fmla="*/ 866 w 273637"/>
                <a:gd name="connsiteY7" fmla="*/ 101991 h 120316"/>
                <a:gd name="connsiteX8" fmla="*/ 33329 w 273637"/>
                <a:gd name="connsiteY8" fmla="*/ 120299 h 120316"/>
                <a:gd name="connsiteX9" fmla="*/ 108933 w 273637"/>
                <a:gd name="connsiteY9" fmla="*/ 96009 h 120316"/>
                <a:gd name="connsiteX10" fmla="*/ 123867 w 273637"/>
                <a:gd name="connsiteY10" fmla="*/ 90603 h 120316"/>
                <a:gd name="connsiteX11" fmla="*/ 121702 w 273637"/>
                <a:gd name="connsiteY11" fmla="*/ 81232 h 120316"/>
                <a:gd name="connsiteX12" fmla="*/ 185114 w 273637"/>
                <a:gd name="connsiteY12" fmla="*/ 71934 h 120316"/>
                <a:gd name="connsiteX13" fmla="*/ 271034 w 273637"/>
                <a:gd name="connsiteY13" fmla="*/ 12542 h 120316"/>
                <a:gd name="connsiteX14" fmla="*/ 271972 w 273637"/>
                <a:gd name="connsiteY14" fmla="*/ 0 h 120316"/>
                <a:gd name="connsiteX15" fmla="*/ 271323 w 273637"/>
                <a:gd name="connsiteY15" fmla="*/ 5622 h 12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637" h="120316">
                  <a:moveTo>
                    <a:pt x="271323" y="5622"/>
                  </a:moveTo>
                  <a:cubicBezTo>
                    <a:pt x="286905" y="28831"/>
                    <a:pt x="219959" y="61627"/>
                    <a:pt x="185403" y="64943"/>
                  </a:cubicBezTo>
                  <a:cubicBezTo>
                    <a:pt x="159360" y="67466"/>
                    <a:pt x="134110" y="67682"/>
                    <a:pt x="109222" y="78998"/>
                  </a:cubicBezTo>
                  <a:cubicBezTo>
                    <a:pt x="84333" y="90314"/>
                    <a:pt x="50860" y="103793"/>
                    <a:pt x="33618" y="103289"/>
                  </a:cubicBezTo>
                  <a:cubicBezTo>
                    <a:pt x="16376" y="102784"/>
                    <a:pt x="4761" y="98459"/>
                    <a:pt x="1154" y="84981"/>
                  </a:cubicBezTo>
                  <a:cubicBezTo>
                    <a:pt x="649" y="83107"/>
                    <a:pt x="361" y="81232"/>
                    <a:pt x="216" y="79358"/>
                  </a:cubicBezTo>
                  <a:cubicBezTo>
                    <a:pt x="72" y="82097"/>
                    <a:pt x="72" y="84836"/>
                    <a:pt x="216" y="87575"/>
                  </a:cubicBezTo>
                  <a:cubicBezTo>
                    <a:pt x="-216" y="92405"/>
                    <a:pt x="0" y="97234"/>
                    <a:pt x="866" y="101991"/>
                  </a:cubicBezTo>
                  <a:cubicBezTo>
                    <a:pt x="4689" y="115470"/>
                    <a:pt x="16015" y="119723"/>
                    <a:pt x="33329" y="120299"/>
                  </a:cubicBezTo>
                  <a:cubicBezTo>
                    <a:pt x="50643" y="120876"/>
                    <a:pt x="83828" y="107325"/>
                    <a:pt x="108933" y="96009"/>
                  </a:cubicBezTo>
                  <a:cubicBezTo>
                    <a:pt x="113767" y="93846"/>
                    <a:pt x="118744" y="92044"/>
                    <a:pt x="123867" y="90603"/>
                  </a:cubicBezTo>
                  <a:lnTo>
                    <a:pt x="121702" y="81232"/>
                  </a:lnTo>
                  <a:cubicBezTo>
                    <a:pt x="142479" y="74890"/>
                    <a:pt x="163616" y="75034"/>
                    <a:pt x="185114" y="71934"/>
                  </a:cubicBezTo>
                  <a:cubicBezTo>
                    <a:pt x="211085" y="68186"/>
                    <a:pt x="266201" y="34742"/>
                    <a:pt x="271034" y="12542"/>
                  </a:cubicBezTo>
                  <a:cubicBezTo>
                    <a:pt x="272044" y="8433"/>
                    <a:pt x="272333" y="4181"/>
                    <a:pt x="271972" y="0"/>
                  </a:cubicBezTo>
                  <a:cubicBezTo>
                    <a:pt x="272044" y="1586"/>
                    <a:pt x="270169" y="3892"/>
                    <a:pt x="271323" y="5622"/>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1" name="Freeform 70">
              <a:extLst>
                <a:ext uri="{FF2B5EF4-FFF2-40B4-BE49-F238E27FC236}">
                  <a16:creationId xmlns:a16="http://schemas.microsoft.com/office/drawing/2014/main" id="{86C94C04-2BCB-FFFA-7BD6-EB355900E3C3}"/>
                </a:ext>
              </a:extLst>
            </p:cNvPr>
            <p:cNvSpPr/>
            <p:nvPr/>
          </p:nvSpPr>
          <p:spPr>
            <a:xfrm>
              <a:off x="22434251" y="2369410"/>
              <a:ext cx="178237" cy="482998"/>
            </a:xfrm>
            <a:custGeom>
              <a:avLst/>
              <a:gdLst>
                <a:gd name="connsiteX0" fmla="*/ 178261 w 178260"/>
                <a:gd name="connsiteY0" fmla="*/ 0 h 483061"/>
                <a:gd name="connsiteX1" fmla="*/ 21642 w 178260"/>
                <a:gd name="connsiteY1" fmla="*/ 93702 h 483061"/>
                <a:gd name="connsiteX2" fmla="*/ 14428 w 178260"/>
                <a:gd name="connsiteY2" fmla="*/ 316713 h 483061"/>
                <a:gd name="connsiteX3" fmla="*/ 0 w 178260"/>
                <a:gd name="connsiteY3" fmla="*/ 462961 h 483061"/>
                <a:gd name="connsiteX4" fmla="*/ 117951 w 178260"/>
                <a:gd name="connsiteY4" fmla="*/ 474565 h 483061"/>
                <a:gd name="connsiteX5" fmla="*/ 157051 w 178260"/>
                <a:gd name="connsiteY5" fmla="*/ 399531 h 483061"/>
                <a:gd name="connsiteX6" fmla="*/ 178261 w 178260"/>
                <a:gd name="connsiteY6" fmla="*/ 0 h 48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60" h="483061">
                  <a:moveTo>
                    <a:pt x="178261" y="0"/>
                  </a:moveTo>
                  <a:cubicBezTo>
                    <a:pt x="132019" y="37192"/>
                    <a:pt x="21642" y="93702"/>
                    <a:pt x="21642" y="93702"/>
                  </a:cubicBezTo>
                  <a:cubicBezTo>
                    <a:pt x="21642" y="93702"/>
                    <a:pt x="21642" y="236057"/>
                    <a:pt x="14428" y="316713"/>
                  </a:cubicBezTo>
                  <a:cubicBezTo>
                    <a:pt x="7214" y="397369"/>
                    <a:pt x="0" y="462961"/>
                    <a:pt x="0" y="462961"/>
                  </a:cubicBezTo>
                  <a:cubicBezTo>
                    <a:pt x="0" y="462961"/>
                    <a:pt x="60454" y="499000"/>
                    <a:pt x="117951" y="474565"/>
                  </a:cubicBezTo>
                  <a:cubicBezTo>
                    <a:pt x="175448" y="450131"/>
                    <a:pt x="157051" y="399531"/>
                    <a:pt x="157051" y="399531"/>
                  </a:cubicBezTo>
                  <a:cubicBezTo>
                    <a:pt x="149621" y="297324"/>
                    <a:pt x="173427" y="88585"/>
                    <a:pt x="178261" y="0"/>
                  </a:cubicBezTo>
                  <a:close/>
                </a:path>
              </a:pathLst>
            </a:custGeom>
            <a:solidFill>
              <a:srgbClr val="0062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2" name="Freeform 71">
              <a:extLst>
                <a:ext uri="{FF2B5EF4-FFF2-40B4-BE49-F238E27FC236}">
                  <a16:creationId xmlns:a16="http://schemas.microsoft.com/office/drawing/2014/main" id="{8BFA9AE3-A464-F07C-A7EE-829F0EA9363A}"/>
                </a:ext>
              </a:extLst>
            </p:cNvPr>
            <p:cNvSpPr/>
            <p:nvPr/>
          </p:nvSpPr>
          <p:spPr>
            <a:xfrm>
              <a:off x="22434179" y="2399175"/>
              <a:ext cx="134813" cy="452522"/>
            </a:xfrm>
            <a:custGeom>
              <a:avLst/>
              <a:gdLst>
                <a:gd name="connsiteX0" fmla="*/ 61681 w 134831"/>
                <a:gd name="connsiteY0" fmla="*/ 452581 h 452581"/>
                <a:gd name="connsiteX1" fmla="*/ 75604 w 134831"/>
                <a:gd name="connsiteY1" fmla="*/ 153672 h 452581"/>
                <a:gd name="connsiteX2" fmla="*/ 123650 w 134831"/>
                <a:gd name="connsiteY2" fmla="*/ 28831 h 452581"/>
                <a:gd name="connsiteX3" fmla="*/ 134832 w 134831"/>
                <a:gd name="connsiteY3" fmla="*/ 0 h 452581"/>
                <a:gd name="connsiteX4" fmla="*/ 21642 w 134831"/>
                <a:gd name="connsiteY4" fmla="*/ 63645 h 452581"/>
                <a:gd name="connsiteX5" fmla="*/ 14428 w 134831"/>
                <a:gd name="connsiteY5" fmla="*/ 286657 h 452581"/>
                <a:gd name="connsiteX6" fmla="*/ 0 w 134831"/>
                <a:gd name="connsiteY6" fmla="*/ 432904 h 452581"/>
                <a:gd name="connsiteX7" fmla="*/ 61681 w 134831"/>
                <a:gd name="connsiteY7" fmla="*/ 452581 h 45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831" h="452581">
                  <a:moveTo>
                    <a:pt x="61681" y="452581"/>
                  </a:moveTo>
                  <a:cubicBezTo>
                    <a:pt x="62691" y="377836"/>
                    <a:pt x="65865" y="199658"/>
                    <a:pt x="75604" y="153672"/>
                  </a:cubicBezTo>
                  <a:cubicBezTo>
                    <a:pt x="88085" y="95072"/>
                    <a:pt x="104100" y="60402"/>
                    <a:pt x="123650" y="28831"/>
                  </a:cubicBezTo>
                  <a:cubicBezTo>
                    <a:pt x="129205" y="20038"/>
                    <a:pt x="132956" y="10235"/>
                    <a:pt x="134832" y="0"/>
                  </a:cubicBezTo>
                  <a:cubicBezTo>
                    <a:pt x="84333" y="31715"/>
                    <a:pt x="21642" y="63645"/>
                    <a:pt x="21642" y="63645"/>
                  </a:cubicBezTo>
                  <a:cubicBezTo>
                    <a:pt x="21642" y="63645"/>
                    <a:pt x="21642" y="206001"/>
                    <a:pt x="14428" y="286657"/>
                  </a:cubicBezTo>
                  <a:cubicBezTo>
                    <a:pt x="7214" y="367312"/>
                    <a:pt x="0" y="432904"/>
                    <a:pt x="0" y="432904"/>
                  </a:cubicBezTo>
                  <a:cubicBezTo>
                    <a:pt x="19045" y="443499"/>
                    <a:pt x="40038" y="450203"/>
                    <a:pt x="61681" y="452581"/>
                  </a:cubicBezTo>
                  <a:close/>
                </a:path>
              </a:pathLst>
            </a:custGeom>
            <a:solidFill>
              <a:srgbClr val="0062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3" name="Freeform 72">
              <a:extLst>
                <a:ext uri="{FF2B5EF4-FFF2-40B4-BE49-F238E27FC236}">
                  <a16:creationId xmlns:a16="http://schemas.microsoft.com/office/drawing/2014/main" id="{2D06C833-A520-8782-CE44-DB055A11AC2A}"/>
                </a:ext>
              </a:extLst>
            </p:cNvPr>
            <p:cNvSpPr/>
            <p:nvPr/>
          </p:nvSpPr>
          <p:spPr>
            <a:xfrm>
              <a:off x="22135193" y="2167436"/>
              <a:ext cx="233426" cy="226405"/>
            </a:xfrm>
            <a:custGeom>
              <a:avLst/>
              <a:gdLst>
                <a:gd name="connsiteX0" fmla="*/ 228904 w 233456"/>
                <a:gd name="connsiteY0" fmla="*/ 154140 h 226435"/>
                <a:gd name="connsiteX1" fmla="*/ 228904 w 233456"/>
                <a:gd name="connsiteY1" fmla="*/ 41842 h 226435"/>
                <a:gd name="connsiteX2" fmla="*/ 162390 w 233456"/>
                <a:gd name="connsiteY2" fmla="*/ 469 h 226435"/>
                <a:gd name="connsiteX3" fmla="*/ 0 w 233456"/>
                <a:gd name="connsiteY3" fmla="*/ 56762 h 226435"/>
                <a:gd name="connsiteX4" fmla="*/ 58507 w 233456"/>
                <a:gd name="connsiteY4" fmla="*/ 226435 h 226435"/>
                <a:gd name="connsiteX5" fmla="*/ 228904 w 233456"/>
                <a:gd name="connsiteY5" fmla="*/ 154140 h 22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456" h="226435">
                  <a:moveTo>
                    <a:pt x="228904" y="154140"/>
                  </a:moveTo>
                  <a:cubicBezTo>
                    <a:pt x="228904" y="154140"/>
                    <a:pt x="239148" y="74854"/>
                    <a:pt x="228904" y="41842"/>
                  </a:cubicBezTo>
                  <a:cubicBezTo>
                    <a:pt x="218660" y="8830"/>
                    <a:pt x="201851" y="-2559"/>
                    <a:pt x="162390" y="469"/>
                  </a:cubicBezTo>
                  <a:cubicBezTo>
                    <a:pt x="122929" y="3496"/>
                    <a:pt x="0" y="56762"/>
                    <a:pt x="0" y="56762"/>
                  </a:cubicBezTo>
                  <a:lnTo>
                    <a:pt x="58507" y="226435"/>
                  </a:lnTo>
                  <a:lnTo>
                    <a:pt x="228904" y="154140"/>
                  </a:lnTo>
                  <a:close/>
                </a:path>
              </a:pathLst>
            </a:custGeom>
            <a:solidFill>
              <a:srgbClr val="071E5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4" name="Freeform 73">
              <a:extLst>
                <a:ext uri="{FF2B5EF4-FFF2-40B4-BE49-F238E27FC236}">
                  <a16:creationId xmlns:a16="http://schemas.microsoft.com/office/drawing/2014/main" id="{F8E9F496-5113-385B-20BC-034C308704CA}"/>
                </a:ext>
              </a:extLst>
            </p:cNvPr>
            <p:cNvSpPr/>
            <p:nvPr/>
          </p:nvSpPr>
          <p:spPr>
            <a:xfrm>
              <a:off x="21883396" y="2267236"/>
              <a:ext cx="729657" cy="333789"/>
            </a:xfrm>
            <a:custGeom>
              <a:avLst/>
              <a:gdLst>
                <a:gd name="connsiteX0" fmla="*/ 615999 w 729752"/>
                <a:gd name="connsiteY0" fmla="*/ 3368 h 333833"/>
                <a:gd name="connsiteX1" fmla="*/ 58 w 729752"/>
                <a:gd name="connsiteY1" fmla="*/ 93899 h 333833"/>
                <a:gd name="connsiteX2" fmla="*/ 114113 w 729752"/>
                <a:gd name="connsiteY2" fmla="*/ 300188 h 333833"/>
                <a:gd name="connsiteX3" fmla="*/ 369926 w 729752"/>
                <a:gd name="connsiteY3" fmla="*/ 319505 h 333833"/>
                <a:gd name="connsiteX4" fmla="*/ 572570 w 729752"/>
                <a:gd name="connsiteY4" fmla="*/ 196178 h 333833"/>
                <a:gd name="connsiteX5" fmla="*/ 729189 w 729752"/>
                <a:gd name="connsiteY5" fmla="*/ 102476 h 333833"/>
                <a:gd name="connsiteX6" fmla="*/ 729621 w 729752"/>
                <a:gd name="connsiteY6" fmla="*/ 93827 h 333833"/>
                <a:gd name="connsiteX7" fmla="*/ 615999 w 729752"/>
                <a:gd name="connsiteY7" fmla="*/ 3368 h 33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9752" h="333833">
                  <a:moveTo>
                    <a:pt x="615999" y="3368"/>
                  </a:moveTo>
                  <a:cubicBezTo>
                    <a:pt x="570190" y="15766"/>
                    <a:pt x="58" y="93899"/>
                    <a:pt x="58" y="93899"/>
                  </a:cubicBezTo>
                  <a:cubicBezTo>
                    <a:pt x="58" y="93899"/>
                    <a:pt x="-6291" y="251967"/>
                    <a:pt x="114113" y="300188"/>
                  </a:cubicBezTo>
                  <a:cubicBezTo>
                    <a:pt x="217924" y="341777"/>
                    <a:pt x="320797" y="340552"/>
                    <a:pt x="369926" y="319505"/>
                  </a:cubicBezTo>
                  <a:cubicBezTo>
                    <a:pt x="429154" y="293989"/>
                    <a:pt x="572570" y="196178"/>
                    <a:pt x="572570" y="196178"/>
                  </a:cubicBezTo>
                  <a:cubicBezTo>
                    <a:pt x="572570" y="196178"/>
                    <a:pt x="682946" y="139741"/>
                    <a:pt x="729189" y="102476"/>
                  </a:cubicBezTo>
                  <a:cubicBezTo>
                    <a:pt x="729189" y="99449"/>
                    <a:pt x="729333" y="96566"/>
                    <a:pt x="729621" y="93827"/>
                  </a:cubicBezTo>
                  <a:cubicBezTo>
                    <a:pt x="733228" y="10648"/>
                    <a:pt x="661881" y="-8957"/>
                    <a:pt x="615999" y="3368"/>
                  </a:cubicBezTo>
                  <a:close/>
                </a:path>
              </a:pathLst>
            </a:custGeom>
            <a:solidFill>
              <a:srgbClr val="0062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5" name="Freeform 74">
              <a:extLst>
                <a:ext uri="{FF2B5EF4-FFF2-40B4-BE49-F238E27FC236}">
                  <a16:creationId xmlns:a16="http://schemas.microsoft.com/office/drawing/2014/main" id="{C8D0797A-B36E-2698-6052-B70593416C63}"/>
                </a:ext>
              </a:extLst>
            </p:cNvPr>
            <p:cNvSpPr/>
            <p:nvPr/>
          </p:nvSpPr>
          <p:spPr>
            <a:xfrm>
              <a:off x="21596357" y="2185045"/>
              <a:ext cx="486927" cy="622907"/>
            </a:xfrm>
            <a:custGeom>
              <a:avLst/>
              <a:gdLst>
                <a:gd name="connsiteX0" fmla="*/ 418720 w 486991"/>
                <a:gd name="connsiteY0" fmla="*/ 622988 h 622988"/>
                <a:gd name="connsiteX1" fmla="*/ 406744 w 486991"/>
                <a:gd name="connsiteY1" fmla="*/ 610879 h 622988"/>
                <a:gd name="connsiteX2" fmla="*/ 412660 w 486991"/>
                <a:gd name="connsiteY2" fmla="*/ 600572 h 622988"/>
                <a:gd name="connsiteX3" fmla="*/ 435889 w 486991"/>
                <a:gd name="connsiteY3" fmla="*/ 587237 h 622988"/>
                <a:gd name="connsiteX4" fmla="*/ 462582 w 486991"/>
                <a:gd name="connsiteY4" fmla="*/ 540891 h 622988"/>
                <a:gd name="connsiteX5" fmla="*/ 462582 w 486991"/>
                <a:gd name="connsiteY5" fmla="*/ 219348 h 622988"/>
                <a:gd name="connsiteX6" fmla="*/ 458975 w 486991"/>
                <a:gd name="connsiteY6" fmla="*/ 208536 h 622988"/>
                <a:gd name="connsiteX7" fmla="*/ 447865 w 486991"/>
                <a:gd name="connsiteY7" fmla="*/ 210843 h 622988"/>
                <a:gd name="connsiteX8" fmla="*/ 141625 w 486991"/>
                <a:gd name="connsiteY8" fmla="*/ 387291 h 622988"/>
                <a:gd name="connsiteX9" fmla="*/ 104401 w 486991"/>
                <a:gd name="connsiteY9" fmla="*/ 390535 h 622988"/>
                <a:gd name="connsiteX10" fmla="*/ 85211 w 486991"/>
                <a:gd name="connsiteY10" fmla="*/ 363866 h 622988"/>
                <a:gd name="connsiteX11" fmla="*/ 56355 w 486991"/>
                <a:gd name="connsiteY11" fmla="*/ 194481 h 622988"/>
                <a:gd name="connsiteX12" fmla="*/ 41133 w 486991"/>
                <a:gd name="connsiteY12" fmla="*/ 132854 h 622988"/>
                <a:gd name="connsiteX13" fmla="*/ 662 w 486991"/>
                <a:gd name="connsiteY13" fmla="*/ 15870 h 622988"/>
                <a:gd name="connsiteX14" fmla="*/ 8092 w 486991"/>
                <a:gd name="connsiteY14" fmla="*/ 662 h 622988"/>
                <a:gd name="connsiteX15" fmla="*/ 23314 w 486991"/>
                <a:gd name="connsiteY15" fmla="*/ 8014 h 622988"/>
                <a:gd name="connsiteX16" fmla="*/ 23314 w 486991"/>
                <a:gd name="connsiteY16" fmla="*/ 8014 h 622988"/>
                <a:gd name="connsiteX17" fmla="*/ 63785 w 486991"/>
                <a:gd name="connsiteY17" fmla="*/ 124997 h 622988"/>
                <a:gd name="connsiteX18" fmla="*/ 80378 w 486991"/>
                <a:gd name="connsiteY18" fmla="*/ 190733 h 622988"/>
                <a:gd name="connsiteX19" fmla="*/ 109234 w 486991"/>
                <a:gd name="connsiteY19" fmla="*/ 360117 h 622988"/>
                <a:gd name="connsiteX20" fmla="*/ 114933 w 486991"/>
                <a:gd name="connsiteY20" fmla="*/ 369055 h 622988"/>
                <a:gd name="connsiteX21" fmla="*/ 129939 w 486991"/>
                <a:gd name="connsiteY21" fmla="*/ 366749 h 622988"/>
                <a:gd name="connsiteX22" fmla="*/ 436250 w 486991"/>
                <a:gd name="connsiteY22" fmla="*/ 190012 h 622988"/>
                <a:gd name="connsiteX23" fmla="*/ 480689 w 486991"/>
                <a:gd name="connsiteY23" fmla="*/ 196427 h 622988"/>
                <a:gd name="connsiteX24" fmla="*/ 486749 w 486991"/>
                <a:gd name="connsiteY24" fmla="*/ 219348 h 622988"/>
                <a:gd name="connsiteX25" fmla="*/ 486749 w 486991"/>
                <a:gd name="connsiteY25" fmla="*/ 540746 h 622988"/>
                <a:gd name="connsiteX26" fmla="*/ 447937 w 486991"/>
                <a:gd name="connsiteY26" fmla="*/ 607852 h 622988"/>
                <a:gd name="connsiteX27" fmla="*/ 424708 w 486991"/>
                <a:gd name="connsiteY27" fmla="*/ 621186 h 622988"/>
                <a:gd name="connsiteX28" fmla="*/ 418720 w 486991"/>
                <a:gd name="connsiteY28" fmla="*/ 622988 h 622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6991" h="622988">
                  <a:moveTo>
                    <a:pt x="418720" y="622988"/>
                  </a:moveTo>
                  <a:cubicBezTo>
                    <a:pt x="412083" y="622988"/>
                    <a:pt x="406672" y="617582"/>
                    <a:pt x="406744" y="610879"/>
                  </a:cubicBezTo>
                  <a:cubicBezTo>
                    <a:pt x="406744" y="606626"/>
                    <a:pt x="409053" y="602662"/>
                    <a:pt x="412660" y="600572"/>
                  </a:cubicBezTo>
                  <a:lnTo>
                    <a:pt x="435889" y="587237"/>
                  </a:lnTo>
                  <a:cubicBezTo>
                    <a:pt x="451400" y="576714"/>
                    <a:pt x="461283" y="559631"/>
                    <a:pt x="462582" y="540891"/>
                  </a:cubicBezTo>
                  <a:lnTo>
                    <a:pt x="462582" y="219348"/>
                  </a:lnTo>
                  <a:cubicBezTo>
                    <a:pt x="462582" y="213942"/>
                    <a:pt x="461211" y="209834"/>
                    <a:pt x="458975" y="208536"/>
                  </a:cubicBezTo>
                  <a:cubicBezTo>
                    <a:pt x="455079" y="207527"/>
                    <a:pt x="451039" y="208392"/>
                    <a:pt x="447865" y="210843"/>
                  </a:cubicBezTo>
                  <a:lnTo>
                    <a:pt x="141625" y="387291"/>
                  </a:lnTo>
                  <a:cubicBezTo>
                    <a:pt x="130516" y="394427"/>
                    <a:pt x="116592" y="395652"/>
                    <a:pt x="104401" y="390535"/>
                  </a:cubicBezTo>
                  <a:cubicBezTo>
                    <a:pt x="93940" y="385417"/>
                    <a:pt x="86798" y="375398"/>
                    <a:pt x="85211" y="363866"/>
                  </a:cubicBezTo>
                  <a:lnTo>
                    <a:pt x="56355" y="194481"/>
                  </a:lnTo>
                  <a:cubicBezTo>
                    <a:pt x="52675" y="173650"/>
                    <a:pt x="47553" y="153036"/>
                    <a:pt x="41133" y="132854"/>
                  </a:cubicBezTo>
                  <a:lnTo>
                    <a:pt x="662" y="15870"/>
                  </a:lnTo>
                  <a:cubicBezTo>
                    <a:pt x="-1503" y="9599"/>
                    <a:pt x="1816" y="2824"/>
                    <a:pt x="8092" y="662"/>
                  </a:cubicBezTo>
                  <a:cubicBezTo>
                    <a:pt x="14368" y="-1501"/>
                    <a:pt x="21150" y="1815"/>
                    <a:pt x="23314" y="8014"/>
                  </a:cubicBezTo>
                  <a:lnTo>
                    <a:pt x="23314" y="8014"/>
                  </a:lnTo>
                  <a:lnTo>
                    <a:pt x="63785" y="124997"/>
                  </a:lnTo>
                  <a:cubicBezTo>
                    <a:pt x="70855" y="146477"/>
                    <a:pt x="76338" y="168461"/>
                    <a:pt x="80378" y="190733"/>
                  </a:cubicBezTo>
                  <a:lnTo>
                    <a:pt x="109234" y="360117"/>
                  </a:lnTo>
                  <a:cubicBezTo>
                    <a:pt x="109595" y="363794"/>
                    <a:pt x="111759" y="367109"/>
                    <a:pt x="114933" y="369055"/>
                  </a:cubicBezTo>
                  <a:cubicBezTo>
                    <a:pt x="120055" y="370713"/>
                    <a:pt x="125610" y="369848"/>
                    <a:pt x="129939" y="366749"/>
                  </a:cubicBezTo>
                  <a:lnTo>
                    <a:pt x="436250" y="190012"/>
                  </a:lnTo>
                  <a:cubicBezTo>
                    <a:pt x="450318" y="179561"/>
                    <a:pt x="470156" y="182372"/>
                    <a:pt x="480689" y="196427"/>
                  </a:cubicBezTo>
                  <a:cubicBezTo>
                    <a:pt x="485595" y="202986"/>
                    <a:pt x="487759" y="211203"/>
                    <a:pt x="486749" y="219348"/>
                  </a:cubicBezTo>
                  <a:lnTo>
                    <a:pt x="486749" y="540746"/>
                  </a:lnTo>
                  <a:cubicBezTo>
                    <a:pt x="485450" y="568064"/>
                    <a:pt x="470950" y="593075"/>
                    <a:pt x="447937" y="607852"/>
                  </a:cubicBezTo>
                  <a:lnTo>
                    <a:pt x="424708" y="621186"/>
                  </a:lnTo>
                  <a:cubicBezTo>
                    <a:pt x="422904" y="622339"/>
                    <a:pt x="420812" y="622988"/>
                    <a:pt x="418720" y="622988"/>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6" name="Freeform 75">
              <a:extLst>
                <a:ext uri="{FF2B5EF4-FFF2-40B4-BE49-F238E27FC236}">
                  <a16:creationId xmlns:a16="http://schemas.microsoft.com/office/drawing/2014/main" id="{DFA8C784-6AEB-C1C6-911F-6B8C77B67C0A}"/>
                </a:ext>
              </a:extLst>
            </p:cNvPr>
            <p:cNvSpPr/>
            <p:nvPr/>
          </p:nvSpPr>
          <p:spPr>
            <a:xfrm>
              <a:off x="21718416" y="2416982"/>
              <a:ext cx="768663" cy="784837"/>
            </a:xfrm>
            <a:custGeom>
              <a:avLst/>
              <a:gdLst>
                <a:gd name="connsiteX0" fmla="*/ 382637 w 768763"/>
                <a:gd name="connsiteY0" fmla="*/ 784930 h 784940"/>
                <a:gd name="connsiteX1" fmla="*/ 320523 w 768763"/>
                <a:gd name="connsiteY1" fmla="*/ 769216 h 784940"/>
                <a:gd name="connsiteX2" fmla="*/ 36071 w 768763"/>
                <a:gd name="connsiteY2" fmla="*/ 606319 h 784940"/>
                <a:gd name="connsiteX3" fmla="*/ 0 w 768763"/>
                <a:gd name="connsiteY3" fmla="*/ 559828 h 784940"/>
                <a:gd name="connsiteX4" fmla="*/ 39605 w 768763"/>
                <a:gd name="connsiteY4" fmla="*/ 512905 h 784940"/>
                <a:gd name="connsiteX5" fmla="*/ 290296 w 768763"/>
                <a:gd name="connsiteY5" fmla="*/ 368243 h 784940"/>
                <a:gd name="connsiteX6" fmla="*/ 306672 w 768763"/>
                <a:gd name="connsiteY6" fmla="*/ 372640 h 784940"/>
                <a:gd name="connsiteX7" fmla="*/ 306672 w 768763"/>
                <a:gd name="connsiteY7" fmla="*/ 372640 h 784940"/>
                <a:gd name="connsiteX8" fmla="*/ 302416 w 768763"/>
                <a:gd name="connsiteY8" fmla="*/ 388930 h 784940"/>
                <a:gd name="connsiteX9" fmla="*/ 302272 w 768763"/>
                <a:gd name="connsiteY9" fmla="*/ 389002 h 784940"/>
                <a:gd name="connsiteX10" fmla="*/ 51364 w 768763"/>
                <a:gd name="connsiteY10" fmla="*/ 533808 h 784940"/>
                <a:gd name="connsiteX11" fmla="*/ 50787 w 768763"/>
                <a:gd name="connsiteY11" fmla="*/ 533808 h 784940"/>
                <a:gd name="connsiteX12" fmla="*/ 24023 w 768763"/>
                <a:gd name="connsiteY12" fmla="*/ 559468 h 784940"/>
                <a:gd name="connsiteX13" fmla="*/ 47036 w 768763"/>
                <a:gd name="connsiteY13" fmla="*/ 584839 h 784940"/>
                <a:gd name="connsiteX14" fmla="*/ 47541 w 768763"/>
                <a:gd name="connsiteY14" fmla="*/ 584839 h 784940"/>
                <a:gd name="connsiteX15" fmla="*/ 332354 w 768763"/>
                <a:gd name="connsiteY15" fmla="*/ 747953 h 784940"/>
                <a:gd name="connsiteX16" fmla="*/ 332860 w 768763"/>
                <a:gd name="connsiteY16" fmla="*/ 747953 h 784940"/>
                <a:gd name="connsiteX17" fmla="*/ 447708 w 768763"/>
                <a:gd name="connsiteY17" fmla="*/ 741322 h 784940"/>
                <a:gd name="connsiteX18" fmla="*/ 717733 w 768763"/>
                <a:gd name="connsiteY18" fmla="*/ 585560 h 784940"/>
                <a:gd name="connsiteX19" fmla="*/ 744497 w 768763"/>
                <a:gd name="connsiteY19" fmla="*/ 539286 h 784940"/>
                <a:gd name="connsiteX20" fmla="*/ 744497 w 768763"/>
                <a:gd name="connsiteY20" fmla="*/ 217815 h 784940"/>
                <a:gd name="connsiteX21" fmla="*/ 740890 w 768763"/>
                <a:gd name="connsiteY21" fmla="*/ 207076 h 784940"/>
                <a:gd name="connsiteX22" fmla="*/ 729780 w 768763"/>
                <a:gd name="connsiteY22" fmla="*/ 209310 h 784940"/>
                <a:gd name="connsiteX23" fmla="*/ 424046 w 768763"/>
                <a:gd name="connsiteY23" fmla="*/ 386840 h 784940"/>
                <a:gd name="connsiteX24" fmla="*/ 386821 w 768763"/>
                <a:gd name="connsiteY24" fmla="*/ 390155 h 784940"/>
                <a:gd name="connsiteX25" fmla="*/ 367704 w 768763"/>
                <a:gd name="connsiteY25" fmla="*/ 363486 h 784940"/>
                <a:gd name="connsiteX26" fmla="*/ 338847 w 768763"/>
                <a:gd name="connsiteY26" fmla="*/ 194101 h 784940"/>
                <a:gd name="connsiteX27" fmla="*/ 323048 w 768763"/>
                <a:gd name="connsiteY27" fmla="*/ 132258 h 784940"/>
                <a:gd name="connsiteX28" fmla="*/ 282577 w 768763"/>
                <a:gd name="connsiteY28" fmla="*/ 15202 h 784940"/>
                <a:gd name="connsiteX29" fmla="*/ 290946 w 768763"/>
                <a:gd name="connsiteY29" fmla="*/ 426 h 784940"/>
                <a:gd name="connsiteX30" fmla="*/ 305302 w 768763"/>
                <a:gd name="connsiteY30" fmla="*/ 7346 h 784940"/>
                <a:gd name="connsiteX31" fmla="*/ 345701 w 768763"/>
                <a:gd name="connsiteY31" fmla="*/ 124329 h 784940"/>
                <a:gd name="connsiteX32" fmla="*/ 362293 w 768763"/>
                <a:gd name="connsiteY32" fmla="*/ 189993 h 784940"/>
                <a:gd name="connsiteX33" fmla="*/ 391150 w 768763"/>
                <a:gd name="connsiteY33" fmla="*/ 359378 h 784940"/>
                <a:gd name="connsiteX34" fmla="*/ 396849 w 768763"/>
                <a:gd name="connsiteY34" fmla="*/ 368387 h 784940"/>
                <a:gd name="connsiteX35" fmla="*/ 411854 w 768763"/>
                <a:gd name="connsiteY35" fmla="*/ 366009 h 784940"/>
                <a:gd name="connsiteX36" fmla="*/ 718021 w 768763"/>
                <a:gd name="connsiteY36" fmla="*/ 189200 h 784940"/>
                <a:gd name="connsiteX37" fmla="*/ 762532 w 768763"/>
                <a:gd name="connsiteY37" fmla="*/ 195903 h 784940"/>
                <a:gd name="connsiteX38" fmla="*/ 768520 w 768763"/>
                <a:gd name="connsiteY38" fmla="*/ 218536 h 784940"/>
                <a:gd name="connsiteX39" fmla="*/ 768520 w 768763"/>
                <a:gd name="connsiteY39" fmla="*/ 540006 h 784940"/>
                <a:gd name="connsiteX40" fmla="*/ 729780 w 768763"/>
                <a:gd name="connsiteY40" fmla="*/ 607040 h 784940"/>
                <a:gd name="connsiteX41" fmla="*/ 460116 w 768763"/>
                <a:gd name="connsiteY41" fmla="*/ 762945 h 784940"/>
                <a:gd name="connsiteX42" fmla="*/ 382637 w 768763"/>
                <a:gd name="connsiteY42" fmla="*/ 784930 h 78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8763" h="784940">
                  <a:moveTo>
                    <a:pt x="382637" y="784930"/>
                  </a:moveTo>
                  <a:cubicBezTo>
                    <a:pt x="360922" y="785218"/>
                    <a:pt x="339496" y="779812"/>
                    <a:pt x="320523" y="769216"/>
                  </a:cubicBezTo>
                  <a:lnTo>
                    <a:pt x="36071" y="606319"/>
                  </a:lnTo>
                  <a:cubicBezTo>
                    <a:pt x="31309" y="603868"/>
                    <a:pt x="0" y="586641"/>
                    <a:pt x="0" y="559828"/>
                  </a:cubicBezTo>
                  <a:cubicBezTo>
                    <a:pt x="0" y="542097"/>
                    <a:pt x="13346" y="526312"/>
                    <a:pt x="39605" y="512905"/>
                  </a:cubicBezTo>
                  <a:lnTo>
                    <a:pt x="290296" y="368243"/>
                  </a:lnTo>
                  <a:cubicBezTo>
                    <a:pt x="295995" y="364928"/>
                    <a:pt x="303354" y="366874"/>
                    <a:pt x="306672" y="372640"/>
                  </a:cubicBezTo>
                  <a:cubicBezTo>
                    <a:pt x="306672" y="372640"/>
                    <a:pt x="306672" y="372640"/>
                    <a:pt x="306672" y="372640"/>
                  </a:cubicBezTo>
                  <a:cubicBezTo>
                    <a:pt x="309991" y="378334"/>
                    <a:pt x="308115" y="385614"/>
                    <a:pt x="302416" y="388930"/>
                  </a:cubicBezTo>
                  <a:cubicBezTo>
                    <a:pt x="302416" y="388930"/>
                    <a:pt x="302344" y="388930"/>
                    <a:pt x="302272" y="389002"/>
                  </a:cubicBezTo>
                  <a:lnTo>
                    <a:pt x="51364" y="533808"/>
                  </a:lnTo>
                  <a:lnTo>
                    <a:pt x="50787" y="533808"/>
                  </a:lnTo>
                  <a:cubicBezTo>
                    <a:pt x="33546" y="542601"/>
                    <a:pt x="24023" y="551683"/>
                    <a:pt x="24023" y="559468"/>
                  </a:cubicBezTo>
                  <a:cubicBezTo>
                    <a:pt x="24023" y="569631"/>
                    <a:pt x="39533" y="581091"/>
                    <a:pt x="47036" y="584839"/>
                  </a:cubicBezTo>
                  <a:lnTo>
                    <a:pt x="47541" y="584839"/>
                  </a:lnTo>
                  <a:lnTo>
                    <a:pt x="332354" y="747953"/>
                  </a:lnTo>
                  <a:lnTo>
                    <a:pt x="332860" y="747953"/>
                  </a:lnTo>
                  <a:cubicBezTo>
                    <a:pt x="334807" y="749178"/>
                    <a:pt x="383358" y="778443"/>
                    <a:pt x="447708" y="741322"/>
                  </a:cubicBezTo>
                  <a:lnTo>
                    <a:pt x="717733" y="585560"/>
                  </a:lnTo>
                  <a:cubicBezTo>
                    <a:pt x="733315" y="575109"/>
                    <a:pt x="743198" y="558026"/>
                    <a:pt x="744497" y="539286"/>
                  </a:cubicBezTo>
                  <a:lnTo>
                    <a:pt x="744497" y="217815"/>
                  </a:lnTo>
                  <a:cubicBezTo>
                    <a:pt x="744497" y="212481"/>
                    <a:pt x="743126" y="208301"/>
                    <a:pt x="740890" y="207076"/>
                  </a:cubicBezTo>
                  <a:cubicBezTo>
                    <a:pt x="737067" y="206066"/>
                    <a:pt x="732954" y="206859"/>
                    <a:pt x="729780" y="209310"/>
                  </a:cubicBezTo>
                  <a:lnTo>
                    <a:pt x="424046" y="386840"/>
                  </a:lnTo>
                  <a:cubicBezTo>
                    <a:pt x="412936" y="393975"/>
                    <a:pt x="399013" y="395273"/>
                    <a:pt x="386821" y="390155"/>
                  </a:cubicBezTo>
                  <a:cubicBezTo>
                    <a:pt x="376433" y="384966"/>
                    <a:pt x="369291" y="375019"/>
                    <a:pt x="367704" y="363486"/>
                  </a:cubicBezTo>
                  <a:lnTo>
                    <a:pt x="338847" y="194101"/>
                  </a:lnTo>
                  <a:cubicBezTo>
                    <a:pt x="334951" y="173127"/>
                    <a:pt x="329685" y="152512"/>
                    <a:pt x="323048" y="132258"/>
                  </a:cubicBezTo>
                  <a:lnTo>
                    <a:pt x="282577" y="15202"/>
                  </a:lnTo>
                  <a:cubicBezTo>
                    <a:pt x="280774" y="8787"/>
                    <a:pt x="284597" y="2156"/>
                    <a:pt x="290946" y="426"/>
                  </a:cubicBezTo>
                  <a:cubicBezTo>
                    <a:pt x="296789" y="-1159"/>
                    <a:pt x="302921" y="1796"/>
                    <a:pt x="305302" y="7346"/>
                  </a:cubicBezTo>
                  <a:lnTo>
                    <a:pt x="345701" y="124329"/>
                  </a:lnTo>
                  <a:cubicBezTo>
                    <a:pt x="352698" y="145809"/>
                    <a:pt x="358253" y="167793"/>
                    <a:pt x="362293" y="189993"/>
                  </a:cubicBezTo>
                  <a:lnTo>
                    <a:pt x="391150" y="359378"/>
                  </a:lnTo>
                  <a:cubicBezTo>
                    <a:pt x="391510" y="363126"/>
                    <a:pt x="393602" y="366441"/>
                    <a:pt x="396849" y="368387"/>
                  </a:cubicBezTo>
                  <a:cubicBezTo>
                    <a:pt x="401971" y="370045"/>
                    <a:pt x="407525" y="369108"/>
                    <a:pt x="411854" y="366009"/>
                  </a:cubicBezTo>
                  <a:lnTo>
                    <a:pt x="718021" y="189200"/>
                  </a:lnTo>
                  <a:cubicBezTo>
                    <a:pt x="732161" y="178749"/>
                    <a:pt x="752072" y="181776"/>
                    <a:pt x="762532" y="195903"/>
                  </a:cubicBezTo>
                  <a:cubicBezTo>
                    <a:pt x="767366" y="202390"/>
                    <a:pt x="769530" y="210535"/>
                    <a:pt x="768520" y="218536"/>
                  </a:cubicBezTo>
                  <a:lnTo>
                    <a:pt x="768520" y="540006"/>
                  </a:lnTo>
                  <a:cubicBezTo>
                    <a:pt x="767222" y="567324"/>
                    <a:pt x="752793" y="592263"/>
                    <a:pt x="729780" y="607040"/>
                  </a:cubicBezTo>
                  <a:lnTo>
                    <a:pt x="460116" y="762945"/>
                  </a:lnTo>
                  <a:cubicBezTo>
                    <a:pt x="436743" y="777073"/>
                    <a:pt x="409978" y="784641"/>
                    <a:pt x="382637" y="784930"/>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7" name="Freeform 76">
              <a:extLst>
                <a:ext uri="{FF2B5EF4-FFF2-40B4-BE49-F238E27FC236}">
                  <a16:creationId xmlns:a16="http://schemas.microsoft.com/office/drawing/2014/main" id="{CB5D2668-E2F9-DA8C-0939-0380B4631F38}"/>
                </a:ext>
              </a:extLst>
            </p:cNvPr>
            <p:cNvSpPr/>
            <p:nvPr/>
          </p:nvSpPr>
          <p:spPr>
            <a:xfrm>
              <a:off x="21650036" y="2332943"/>
              <a:ext cx="449597" cy="470899"/>
            </a:xfrm>
            <a:custGeom>
              <a:avLst/>
              <a:gdLst>
                <a:gd name="connsiteX0" fmla="*/ 392015 w 449656"/>
                <a:gd name="connsiteY0" fmla="*/ 218254 h 470961"/>
                <a:gd name="connsiteX1" fmla="*/ 422098 w 449656"/>
                <a:gd name="connsiteY1" fmla="*/ 286801 h 470961"/>
                <a:gd name="connsiteX2" fmla="*/ 449656 w 449656"/>
                <a:gd name="connsiteY2" fmla="*/ 470961 h 470961"/>
                <a:gd name="connsiteX3" fmla="*/ 58795 w 449656"/>
                <a:gd name="connsiteY3" fmla="*/ 245211 h 470961"/>
                <a:gd name="connsiteX4" fmla="*/ 43285 w 449656"/>
                <a:gd name="connsiteY4" fmla="*/ 217894 h 470961"/>
                <a:gd name="connsiteX5" fmla="*/ 0 w 449656"/>
                <a:gd name="connsiteY5" fmla="*/ 0 h 470961"/>
                <a:gd name="connsiteX6" fmla="*/ 392015 w 449656"/>
                <a:gd name="connsiteY6" fmla="*/ 218254 h 47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56" h="470961">
                  <a:moveTo>
                    <a:pt x="392015" y="218254"/>
                  </a:moveTo>
                  <a:lnTo>
                    <a:pt x="422098" y="286801"/>
                  </a:lnTo>
                  <a:lnTo>
                    <a:pt x="449656" y="470961"/>
                  </a:lnTo>
                  <a:cubicBezTo>
                    <a:pt x="449656" y="470961"/>
                    <a:pt x="70049" y="251843"/>
                    <a:pt x="58795" y="245211"/>
                  </a:cubicBezTo>
                  <a:cubicBezTo>
                    <a:pt x="48912" y="239733"/>
                    <a:pt x="42924" y="229210"/>
                    <a:pt x="43285" y="217894"/>
                  </a:cubicBezTo>
                  <a:cubicBezTo>
                    <a:pt x="43285" y="207586"/>
                    <a:pt x="0" y="0"/>
                    <a:pt x="0" y="0"/>
                  </a:cubicBezTo>
                  <a:lnTo>
                    <a:pt x="392015" y="218254"/>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8" name="Freeform 77">
              <a:extLst>
                <a:ext uri="{FF2B5EF4-FFF2-40B4-BE49-F238E27FC236}">
                  <a16:creationId xmlns:a16="http://schemas.microsoft.com/office/drawing/2014/main" id="{F522C92C-9252-B685-C49A-EEDEB8E93B1B}"/>
                </a:ext>
              </a:extLst>
            </p:cNvPr>
            <p:cNvSpPr/>
            <p:nvPr/>
          </p:nvSpPr>
          <p:spPr>
            <a:xfrm>
              <a:off x="20128776" y="3670474"/>
              <a:ext cx="998159" cy="571291"/>
            </a:xfrm>
            <a:custGeom>
              <a:avLst/>
              <a:gdLst>
                <a:gd name="connsiteX0" fmla="*/ 0 w 998289"/>
                <a:gd name="connsiteY0" fmla="*/ 419425 h 571366"/>
                <a:gd name="connsiteX1" fmla="*/ 88806 w 998289"/>
                <a:gd name="connsiteY1" fmla="*/ 343526 h 571366"/>
                <a:gd name="connsiteX2" fmla="*/ 106552 w 998289"/>
                <a:gd name="connsiteY2" fmla="*/ 323056 h 571366"/>
                <a:gd name="connsiteX3" fmla="*/ 423252 w 998289"/>
                <a:gd name="connsiteY3" fmla="*/ 140409 h 571366"/>
                <a:gd name="connsiteX4" fmla="*/ 423252 w 998289"/>
                <a:gd name="connsiteY4" fmla="*/ 140409 h 571366"/>
                <a:gd name="connsiteX5" fmla="*/ 587085 w 998289"/>
                <a:gd name="connsiteY5" fmla="*/ 0 h 571366"/>
                <a:gd name="connsiteX6" fmla="*/ 998290 w 998289"/>
                <a:gd name="connsiteY6" fmla="*/ 220993 h 571366"/>
                <a:gd name="connsiteX7" fmla="*/ 841888 w 998289"/>
                <a:gd name="connsiteY7" fmla="*/ 375529 h 571366"/>
                <a:gd name="connsiteX8" fmla="*/ 841888 w 998289"/>
                <a:gd name="connsiteY8" fmla="*/ 375529 h 571366"/>
                <a:gd name="connsiteX9" fmla="*/ 823997 w 998289"/>
                <a:gd name="connsiteY9" fmla="*/ 385837 h 571366"/>
                <a:gd name="connsiteX10" fmla="*/ 732522 w 998289"/>
                <a:gd name="connsiteY10" fmla="*/ 483647 h 571366"/>
                <a:gd name="connsiteX11" fmla="*/ 714342 w 998289"/>
                <a:gd name="connsiteY11" fmla="*/ 468078 h 571366"/>
                <a:gd name="connsiteX12" fmla="*/ 743848 w 998289"/>
                <a:gd name="connsiteY12" fmla="*/ 432039 h 571366"/>
                <a:gd name="connsiteX13" fmla="*/ 535865 w 998289"/>
                <a:gd name="connsiteY13" fmla="*/ 551185 h 571366"/>
                <a:gd name="connsiteX14" fmla="*/ 479234 w 998289"/>
                <a:gd name="connsiteY14" fmla="*/ 571367 h 571366"/>
                <a:gd name="connsiteX15" fmla="*/ 478152 w 998289"/>
                <a:gd name="connsiteY15" fmla="*/ 570790 h 571366"/>
                <a:gd name="connsiteX16" fmla="*/ 458601 w 998289"/>
                <a:gd name="connsiteY16" fmla="*/ 560771 h 571366"/>
                <a:gd name="connsiteX17" fmla="*/ 444318 w 998289"/>
                <a:gd name="connsiteY17" fmla="*/ 567330 h 571366"/>
                <a:gd name="connsiteX18" fmla="*/ 435083 w 998289"/>
                <a:gd name="connsiteY18" fmla="*/ 562357 h 571366"/>
                <a:gd name="connsiteX19" fmla="*/ 115065 w 998289"/>
                <a:gd name="connsiteY19" fmla="*/ 378557 h 571366"/>
                <a:gd name="connsiteX20" fmla="*/ 102152 w 998289"/>
                <a:gd name="connsiteY20" fmla="*/ 369907 h 571366"/>
                <a:gd name="connsiteX21" fmla="*/ 17097 w 998289"/>
                <a:gd name="connsiteY21" fmla="*/ 431534 h 571366"/>
                <a:gd name="connsiteX22" fmla="*/ 0 w 998289"/>
                <a:gd name="connsiteY22" fmla="*/ 419425 h 57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98289" h="571366">
                  <a:moveTo>
                    <a:pt x="0" y="419425"/>
                  </a:moveTo>
                  <a:lnTo>
                    <a:pt x="88806" y="343526"/>
                  </a:lnTo>
                  <a:cubicBezTo>
                    <a:pt x="91908" y="334733"/>
                    <a:pt x="98256" y="327381"/>
                    <a:pt x="106552" y="323056"/>
                  </a:cubicBezTo>
                  <a:lnTo>
                    <a:pt x="423252" y="140409"/>
                  </a:lnTo>
                  <a:lnTo>
                    <a:pt x="423252" y="140409"/>
                  </a:lnTo>
                  <a:lnTo>
                    <a:pt x="587085" y="0"/>
                  </a:lnTo>
                  <a:lnTo>
                    <a:pt x="998290" y="220993"/>
                  </a:lnTo>
                  <a:lnTo>
                    <a:pt x="841888" y="375529"/>
                  </a:lnTo>
                  <a:lnTo>
                    <a:pt x="841888" y="375529"/>
                  </a:lnTo>
                  <a:lnTo>
                    <a:pt x="823997" y="385837"/>
                  </a:lnTo>
                  <a:lnTo>
                    <a:pt x="732522" y="483647"/>
                  </a:lnTo>
                  <a:lnTo>
                    <a:pt x="714342" y="468078"/>
                  </a:lnTo>
                  <a:lnTo>
                    <a:pt x="743848" y="432039"/>
                  </a:lnTo>
                  <a:lnTo>
                    <a:pt x="535865" y="551185"/>
                  </a:lnTo>
                  <a:cubicBezTo>
                    <a:pt x="518551" y="561780"/>
                    <a:pt x="499289" y="568628"/>
                    <a:pt x="479234" y="571367"/>
                  </a:cubicBezTo>
                  <a:lnTo>
                    <a:pt x="478152" y="570790"/>
                  </a:lnTo>
                  <a:lnTo>
                    <a:pt x="458601" y="560771"/>
                  </a:lnTo>
                  <a:lnTo>
                    <a:pt x="444318" y="567330"/>
                  </a:lnTo>
                  <a:cubicBezTo>
                    <a:pt x="440999" y="566105"/>
                    <a:pt x="437897" y="564447"/>
                    <a:pt x="435083" y="562357"/>
                  </a:cubicBezTo>
                  <a:lnTo>
                    <a:pt x="115065" y="378557"/>
                  </a:lnTo>
                  <a:cubicBezTo>
                    <a:pt x="110520" y="376034"/>
                    <a:pt x="106264" y="373151"/>
                    <a:pt x="102152" y="369907"/>
                  </a:cubicBezTo>
                  <a:lnTo>
                    <a:pt x="17097" y="431534"/>
                  </a:lnTo>
                  <a:lnTo>
                    <a:pt x="0" y="419425"/>
                  </a:lnTo>
                  <a:close/>
                </a:path>
              </a:pathLst>
            </a:custGeom>
            <a:solidFill>
              <a:srgbClr val="000000">
                <a:alpha val="2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79" name="Freeform 78">
              <a:extLst>
                <a:ext uri="{FF2B5EF4-FFF2-40B4-BE49-F238E27FC236}">
                  <a16:creationId xmlns:a16="http://schemas.microsoft.com/office/drawing/2014/main" id="{0560092E-D59A-2014-4BFD-4CB991BF0D56}"/>
                </a:ext>
              </a:extLst>
            </p:cNvPr>
            <p:cNvSpPr/>
            <p:nvPr/>
          </p:nvSpPr>
          <p:spPr>
            <a:xfrm>
              <a:off x="20510883" y="3227684"/>
              <a:ext cx="492343" cy="1003584"/>
            </a:xfrm>
            <a:custGeom>
              <a:avLst/>
              <a:gdLst>
                <a:gd name="connsiteX0" fmla="*/ 30202 w 492407"/>
                <a:gd name="connsiteY0" fmla="*/ 882383 h 1003715"/>
                <a:gd name="connsiteX1" fmla="*/ 50763 w 492407"/>
                <a:gd name="connsiteY1" fmla="*/ 876400 h 1003715"/>
                <a:gd name="connsiteX2" fmla="*/ 329300 w 492407"/>
                <a:gd name="connsiteY2" fmla="*/ 943289 h 1003715"/>
                <a:gd name="connsiteX3" fmla="*/ 364432 w 492407"/>
                <a:gd name="connsiteY3" fmla="*/ 893988 h 1003715"/>
                <a:gd name="connsiteX4" fmla="*/ 327568 w 492407"/>
                <a:gd name="connsiteY4" fmla="*/ 845407 h 1003715"/>
                <a:gd name="connsiteX5" fmla="*/ 136538 w 492407"/>
                <a:gd name="connsiteY5" fmla="*/ 735559 h 1003715"/>
                <a:gd name="connsiteX6" fmla="*/ 119946 w 492407"/>
                <a:gd name="connsiteY6" fmla="*/ 739091 h 1003715"/>
                <a:gd name="connsiteX7" fmla="*/ 123481 w 492407"/>
                <a:gd name="connsiteY7" fmla="*/ 755669 h 1003715"/>
                <a:gd name="connsiteX8" fmla="*/ 124563 w 492407"/>
                <a:gd name="connsiteY8" fmla="*/ 756318 h 1003715"/>
                <a:gd name="connsiteX9" fmla="*/ 315665 w 492407"/>
                <a:gd name="connsiteY9" fmla="*/ 866237 h 1003715"/>
                <a:gd name="connsiteX10" fmla="*/ 340554 w 492407"/>
                <a:gd name="connsiteY10" fmla="*/ 893988 h 1003715"/>
                <a:gd name="connsiteX11" fmla="*/ 317396 w 492407"/>
                <a:gd name="connsiteY11" fmla="*/ 922819 h 1003715"/>
                <a:gd name="connsiteX12" fmla="*/ 39003 w 492407"/>
                <a:gd name="connsiteY12" fmla="*/ 856074 h 1003715"/>
                <a:gd name="connsiteX13" fmla="*/ 27894 w 492407"/>
                <a:gd name="connsiteY13" fmla="*/ 1002466 h 1003715"/>
                <a:gd name="connsiteX14" fmla="*/ 31573 w 492407"/>
                <a:gd name="connsiteY14" fmla="*/ 1002466 h 1003715"/>
                <a:gd name="connsiteX15" fmla="*/ 31573 w 492407"/>
                <a:gd name="connsiteY15" fmla="*/ 751056 h 1003715"/>
                <a:gd name="connsiteX16" fmla="*/ 58265 w 492407"/>
                <a:gd name="connsiteY16" fmla="*/ 704925 h 1003715"/>
                <a:gd name="connsiteX17" fmla="*/ 363134 w 492407"/>
                <a:gd name="connsiteY17" fmla="*/ 529054 h 1003715"/>
                <a:gd name="connsiteX18" fmla="*/ 407356 w 492407"/>
                <a:gd name="connsiteY18" fmla="*/ 461228 h 1003715"/>
                <a:gd name="connsiteX19" fmla="*/ 436213 w 492407"/>
                <a:gd name="connsiteY19" fmla="*/ 259408 h 1003715"/>
                <a:gd name="connsiteX20" fmla="*/ 452012 w 492407"/>
                <a:gd name="connsiteY20" fmla="*/ 178608 h 1003715"/>
                <a:gd name="connsiteX21" fmla="*/ 491906 w 492407"/>
                <a:gd name="connsiteY21" fmla="*/ 15422 h 1003715"/>
                <a:gd name="connsiteX22" fmla="*/ 483898 w 492407"/>
                <a:gd name="connsiteY22" fmla="*/ 502 h 1003715"/>
                <a:gd name="connsiteX23" fmla="*/ 468965 w 492407"/>
                <a:gd name="connsiteY23" fmla="*/ 8502 h 1003715"/>
                <a:gd name="connsiteX24" fmla="*/ 468676 w 492407"/>
                <a:gd name="connsiteY24" fmla="*/ 9728 h 1003715"/>
                <a:gd name="connsiteX25" fmla="*/ 428422 w 492407"/>
                <a:gd name="connsiteY25" fmla="*/ 172697 h 1003715"/>
                <a:gd name="connsiteX26" fmla="*/ 412118 w 492407"/>
                <a:gd name="connsiteY26" fmla="*/ 255876 h 1003715"/>
                <a:gd name="connsiteX27" fmla="*/ 383261 w 492407"/>
                <a:gd name="connsiteY27" fmla="*/ 457696 h 1003715"/>
                <a:gd name="connsiteX28" fmla="*/ 350725 w 492407"/>
                <a:gd name="connsiteY28" fmla="*/ 508151 h 1003715"/>
                <a:gd name="connsiteX29" fmla="*/ 45857 w 492407"/>
                <a:gd name="connsiteY29" fmla="*/ 684023 h 1003715"/>
                <a:gd name="connsiteX30" fmla="*/ 7261 w 492407"/>
                <a:gd name="connsiteY30" fmla="*/ 750839 h 1003715"/>
                <a:gd name="connsiteX31" fmla="*/ 47 w 492407"/>
                <a:gd name="connsiteY31" fmla="*/ 847425 h 1003715"/>
                <a:gd name="connsiteX32" fmla="*/ 22844 w 492407"/>
                <a:gd name="connsiteY32" fmla="*/ 983942 h 1003715"/>
                <a:gd name="connsiteX33" fmla="*/ 30202 w 492407"/>
                <a:gd name="connsiteY33" fmla="*/ 882455 h 1003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2407" h="1003715">
                  <a:moveTo>
                    <a:pt x="30202" y="882383"/>
                  </a:moveTo>
                  <a:cubicBezTo>
                    <a:pt x="37489" y="882239"/>
                    <a:pt x="44558" y="880148"/>
                    <a:pt x="50763" y="876400"/>
                  </a:cubicBezTo>
                  <a:lnTo>
                    <a:pt x="329300" y="943289"/>
                  </a:lnTo>
                  <a:cubicBezTo>
                    <a:pt x="332835" y="941343"/>
                    <a:pt x="364360" y="922603"/>
                    <a:pt x="364432" y="893988"/>
                  </a:cubicBezTo>
                  <a:cubicBezTo>
                    <a:pt x="364432" y="875896"/>
                    <a:pt x="352096" y="859534"/>
                    <a:pt x="327568" y="845407"/>
                  </a:cubicBezTo>
                  <a:lnTo>
                    <a:pt x="136538" y="735559"/>
                  </a:lnTo>
                  <a:cubicBezTo>
                    <a:pt x="130983" y="731955"/>
                    <a:pt x="123553" y="733541"/>
                    <a:pt x="119946" y="739091"/>
                  </a:cubicBezTo>
                  <a:cubicBezTo>
                    <a:pt x="116339" y="744641"/>
                    <a:pt x="117926" y="752065"/>
                    <a:pt x="123481" y="755669"/>
                  </a:cubicBezTo>
                  <a:cubicBezTo>
                    <a:pt x="123842" y="755885"/>
                    <a:pt x="124202" y="756101"/>
                    <a:pt x="124563" y="756318"/>
                  </a:cubicBezTo>
                  <a:lnTo>
                    <a:pt x="315665" y="866237"/>
                  </a:lnTo>
                  <a:cubicBezTo>
                    <a:pt x="327063" y="872724"/>
                    <a:pt x="340626" y="882887"/>
                    <a:pt x="340554" y="893988"/>
                  </a:cubicBezTo>
                  <a:cubicBezTo>
                    <a:pt x="340554" y="906745"/>
                    <a:pt x="323384" y="919287"/>
                    <a:pt x="317396" y="922819"/>
                  </a:cubicBezTo>
                  <a:lnTo>
                    <a:pt x="39003" y="856074"/>
                  </a:lnTo>
                  <a:cubicBezTo>
                    <a:pt x="35829" y="858525"/>
                    <a:pt x="31717" y="1003475"/>
                    <a:pt x="27894" y="1002466"/>
                  </a:cubicBezTo>
                  <a:cubicBezTo>
                    <a:pt x="25152" y="999655"/>
                    <a:pt x="31068" y="1006358"/>
                    <a:pt x="31573" y="1002466"/>
                  </a:cubicBezTo>
                  <a:lnTo>
                    <a:pt x="31573" y="751056"/>
                  </a:lnTo>
                  <a:cubicBezTo>
                    <a:pt x="32944" y="732387"/>
                    <a:pt x="42755" y="715377"/>
                    <a:pt x="58265" y="704925"/>
                  </a:cubicBezTo>
                  <a:lnTo>
                    <a:pt x="363134" y="529054"/>
                  </a:lnTo>
                  <a:cubicBezTo>
                    <a:pt x="386508" y="513413"/>
                    <a:pt x="402523" y="488906"/>
                    <a:pt x="407356" y="461228"/>
                  </a:cubicBezTo>
                  <a:lnTo>
                    <a:pt x="436213" y="259408"/>
                  </a:lnTo>
                  <a:cubicBezTo>
                    <a:pt x="439315" y="237784"/>
                    <a:pt x="446385" y="201240"/>
                    <a:pt x="452012" y="178608"/>
                  </a:cubicBezTo>
                  <a:lnTo>
                    <a:pt x="491906" y="15422"/>
                  </a:lnTo>
                  <a:cubicBezTo>
                    <a:pt x="493782" y="9079"/>
                    <a:pt x="490247" y="2448"/>
                    <a:pt x="483898" y="502"/>
                  </a:cubicBezTo>
                  <a:cubicBezTo>
                    <a:pt x="477550" y="-1372"/>
                    <a:pt x="470913" y="2159"/>
                    <a:pt x="468965" y="8502"/>
                  </a:cubicBezTo>
                  <a:cubicBezTo>
                    <a:pt x="468821" y="8935"/>
                    <a:pt x="468749" y="9295"/>
                    <a:pt x="468676" y="9728"/>
                  </a:cubicBezTo>
                  <a:lnTo>
                    <a:pt x="428422" y="172697"/>
                  </a:lnTo>
                  <a:cubicBezTo>
                    <a:pt x="422650" y="195979"/>
                    <a:pt x="415364" y="233315"/>
                    <a:pt x="412118" y="255876"/>
                  </a:cubicBezTo>
                  <a:lnTo>
                    <a:pt x="383261" y="457696"/>
                  </a:lnTo>
                  <a:cubicBezTo>
                    <a:pt x="379366" y="478094"/>
                    <a:pt x="367679" y="496186"/>
                    <a:pt x="350725" y="508151"/>
                  </a:cubicBezTo>
                  <a:lnTo>
                    <a:pt x="45857" y="684023"/>
                  </a:lnTo>
                  <a:cubicBezTo>
                    <a:pt x="22916" y="698727"/>
                    <a:pt x="8560" y="723666"/>
                    <a:pt x="7261" y="750839"/>
                  </a:cubicBezTo>
                  <a:lnTo>
                    <a:pt x="47" y="847425"/>
                  </a:lnTo>
                  <a:cubicBezTo>
                    <a:pt x="-891" y="859894"/>
                    <a:pt x="12311" y="977094"/>
                    <a:pt x="22844" y="983942"/>
                  </a:cubicBezTo>
                  <a:cubicBezTo>
                    <a:pt x="27317" y="986464"/>
                    <a:pt x="25080" y="882527"/>
                    <a:pt x="30202" y="882455"/>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0" name="Freeform 79">
              <a:extLst>
                <a:ext uri="{FF2B5EF4-FFF2-40B4-BE49-F238E27FC236}">
                  <a16:creationId xmlns:a16="http://schemas.microsoft.com/office/drawing/2014/main" id="{56579258-9D74-8A0A-1CC0-8D098229F60C}"/>
                </a:ext>
              </a:extLst>
            </p:cNvPr>
            <p:cNvSpPr/>
            <p:nvPr/>
          </p:nvSpPr>
          <p:spPr>
            <a:xfrm>
              <a:off x="20115421" y="2996202"/>
              <a:ext cx="538460" cy="1105462"/>
            </a:xfrm>
            <a:custGeom>
              <a:avLst/>
              <a:gdLst>
                <a:gd name="connsiteX0" fmla="*/ 30094 w 538530"/>
                <a:gd name="connsiteY0" fmla="*/ 1105607 h 1105606"/>
                <a:gd name="connsiteX1" fmla="*/ 50654 w 538530"/>
                <a:gd name="connsiteY1" fmla="*/ 1099624 h 1105606"/>
                <a:gd name="connsiteX2" fmla="*/ 341311 w 538530"/>
                <a:gd name="connsiteY2" fmla="*/ 931897 h 1105606"/>
                <a:gd name="connsiteX3" fmla="*/ 342682 w 538530"/>
                <a:gd name="connsiteY3" fmla="*/ 931033 h 1105606"/>
                <a:gd name="connsiteX4" fmla="*/ 429251 w 538530"/>
                <a:gd name="connsiteY4" fmla="*/ 935574 h 1105606"/>
                <a:gd name="connsiteX5" fmla="*/ 520005 w 538530"/>
                <a:gd name="connsiteY5" fmla="*/ 987758 h 1105606"/>
                <a:gd name="connsiteX6" fmla="*/ 536598 w 538530"/>
                <a:gd name="connsiteY6" fmla="*/ 984227 h 1105606"/>
                <a:gd name="connsiteX7" fmla="*/ 533063 w 538530"/>
                <a:gd name="connsiteY7" fmla="*/ 967649 h 1105606"/>
                <a:gd name="connsiteX8" fmla="*/ 531981 w 538530"/>
                <a:gd name="connsiteY8" fmla="*/ 967000 h 1105606"/>
                <a:gd name="connsiteX9" fmla="*/ 441083 w 538530"/>
                <a:gd name="connsiteY9" fmla="*/ 914743 h 1105606"/>
                <a:gd name="connsiteX10" fmla="*/ 328542 w 538530"/>
                <a:gd name="connsiteY10" fmla="*/ 911499 h 1105606"/>
                <a:gd name="connsiteX11" fmla="*/ 38390 w 538530"/>
                <a:gd name="connsiteY11" fmla="*/ 1078866 h 1105606"/>
                <a:gd name="connsiteX12" fmla="*/ 27353 w 538530"/>
                <a:gd name="connsiteY12" fmla="*/ 1081100 h 1105606"/>
                <a:gd name="connsiteX13" fmla="*/ 23674 w 538530"/>
                <a:gd name="connsiteY13" fmla="*/ 1070361 h 1105606"/>
                <a:gd name="connsiteX14" fmla="*/ 23674 w 538530"/>
                <a:gd name="connsiteY14" fmla="*/ 750332 h 1105606"/>
                <a:gd name="connsiteX15" fmla="*/ 50366 w 538530"/>
                <a:gd name="connsiteY15" fmla="*/ 704273 h 1105606"/>
                <a:gd name="connsiteX16" fmla="*/ 355235 w 538530"/>
                <a:gd name="connsiteY16" fmla="*/ 528402 h 1105606"/>
                <a:gd name="connsiteX17" fmla="*/ 399746 w 538530"/>
                <a:gd name="connsiteY17" fmla="*/ 460360 h 1105606"/>
                <a:gd name="connsiteX18" fmla="*/ 428602 w 538530"/>
                <a:gd name="connsiteY18" fmla="*/ 258540 h 1105606"/>
                <a:gd name="connsiteX19" fmla="*/ 444329 w 538530"/>
                <a:gd name="connsiteY19" fmla="*/ 177740 h 1105606"/>
                <a:gd name="connsiteX20" fmla="*/ 484656 w 538530"/>
                <a:gd name="connsiteY20" fmla="*/ 14770 h 1105606"/>
                <a:gd name="connsiteX21" fmla="*/ 475927 w 538530"/>
                <a:gd name="connsiteY21" fmla="*/ 354 h 1105606"/>
                <a:gd name="connsiteX22" fmla="*/ 461499 w 538530"/>
                <a:gd name="connsiteY22" fmla="*/ 9003 h 1105606"/>
                <a:gd name="connsiteX23" fmla="*/ 421027 w 538530"/>
                <a:gd name="connsiteY23" fmla="*/ 172045 h 1105606"/>
                <a:gd name="connsiteX24" fmla="*/ 404723 w 538530"/>
                <a:gd name="connsiteY24" fmla="*/ 255152 h 1105606"/>
                <a:gd name="connsiteX25" fmla="*/ 375867 w 538530"/>
                <a:gd name="connsiteY25" fmla="*/ 456972 h 1105606"/>
                <a:gd name="connsiteX26" fmla="*/ 343403 w 538530"/>
                <a:gd name="connsiteY26" fmla="*/ 507427 h 1105606"/>
                <a:gd name="connsiteX27" fmla="*/ 38679 w 538530"/>
                <a:gd name="connsiteY27" fmla="*/ 683803 h 1105606"/>
                <a:gd name="connsiteX28" fmla="*/ 83 w 538530"/>
                <a:gd name="connsiteY28" fmla="*/ 750548 h 1105606"/>
                <a:gd name="connsiteX29" fmla="*/ 83 w 538530"/>
                <a:gd name="connsiteY29" fmla="*/ 1070577 h 1105606"/>
                <a:gd name="connsiteX30" fmla="*/ 15666 w 538530"/>
                <a:gd name="connsiteY30" fmla="*/ 1102003 h 1105606"/>
                <a:gd name="connsiteX31" fmla="*/ 30094 w 538530"/>
                <a:gd name="connsiteY31" fmla="*/ 1105535 h 1105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8530" h="1105606">
                  <a:moveTo>
                    <a:pt x="30094" y="1105607"/>
                  </a:moveTo>
                  <a:cubicBezTo>
                    <a:pt x="37380" y="1105463"/>
                    <a:pt x="44450" y="1103372"/>
                    <a:pt x="50654" y="1099624"/>
                  </a:cubicBezTo>
                  <a:lnTo>
                    <a:pt x="341311" y="931897"/>
                  </a:lnTo>
                  <a:cubicBezTo>
                    <a:pt x="341816" y="931681"/>
                    <a:pt x="342249" y="931393"/>
                    <a:pt x="342682" y="931033"/>
                  </a:cubicBezTo>
                  <a:cubicBezTo>
                    <a:pt x="343980" y="930024"/>
                    <a:pt x="377382" y="905805"/>
                    <a:pt x="429251" y="935574"/>
                  </a:cubicBezTo>
                  <a:lnTo>
                    <a:pt x="520005" y="987758"/>
                  </a:lnTo>
                  <a:cubicBezTo>
                    <a:pt x="525560" y="991362"/>
                    <a:pt x="532990" y="989777"/>
                    <a:pt x="536598" y="984227"/>
                  </a:cubicBezTo>
                  <a:cubicBezTo>
                    <a:pt x="540205" y="978677"/>
                    <a:pt x="538617" y="971252"/>
                    <a:pt x="533063" y="967649"/>
                  </a:cubicBezTo>
                  <a:cubicBezTo>
                    <a:pt x="532702" y="967432"/>
                    <a:pt x="532341" y="967216"/>
                    <a:pt x="531981" y="967000"/>
                  </a:cubicBezTo>
                  <a:cubicBezTo>
                    <a:pt x="531259" y="967000"/>
                    <a:pt x="463591" y="927573"/>
                    <a:pt x="441083" y="914743"/>
                  </a:cubicBezTo>
                  <a:cubicBezTo>
                    <a:pt x="378536" y="879064"/>
                    <a:pt x="335035" y="906814"/>
                    <a:pt x="328542" y="911499"/>
                  </a:cubicBezTo>
                  <a:lnTo>
                    <a:pt x="38390" y="1078866"/>
                  </a:lnTo>
                  <a:cubicBezTo>
                    <a:pt x="35216" y="1081244"/>
                    <a:pt x="31176" y="1082037"/>
                    <a:pt x="27353" y="1081100"/>
                  </a:cubicBezTo>
                  <a:cubicBezTo>
                    <a:pt x="25044" y="1079803"/>
                    <a:pt x="23674" y="1075694"/>
                    <a:pt x="23674" y="1070361"/>
                  </a:cubicBezTo>
                  <a:lnTo>
                    <a:pt x="23674" y="750332"/>
                  </a:lnTo>
                  <a:cubicBezTo>
                    <a:pt x="24972" y="731663"/>
                    <a:pt x="34856" y="714725"/>
                    <a:pt x="50366" y="704273"/>
                  </a:cubicBezTo>
                  <a:lnTo>
                    <a:pt x="355235" y="528402"/>
                  </a:lnTo>
                  <a:cubicBezTo>
                    <a:pt x="378753" y="512761"/>
                    <a:pt x="394840" y="488182"/>
                    <a:pt x="399746" y="460360"/>
                  </a:cubicBezTo>
                  <a:lnTo>
                    <a:pt x="428602" y="258540"/>
                  </a:lnTo>
                  <a:cubicBezTo>
                    <a:pt x="431704" y="236916"/>
                    <a:pt x="438774" y="200372"/>
                    <a:pt x="444329" y="177740"/>
                  </a:cubicBezTo>
                  <a:lnTo>
                    <a:pt x="484656" y="14770"/>
                  </a:lnTo>
                  <a:cubicBezTo>
                    <a:pt x="486243" y="8355"/>
                    <a:pt x="482347" y="1940"/>
                    <a:pt x="475927" y="354"/>
                  </a:cubicBezTo>
                  <a:cubicBezTo>
                    <a:pt x="469506" y="-1232"/>
                    <a:pt x="463086" y="2661"/>
                    <a:pt x="461499" y="9003"/>
                  </a:cubicBezTo>
                  <a:lnTo>
                    <a:pt x="421027" y="172045"/>
                  </a:lnTo>
                  <a:cubicBezTo>
                    <a:pt x="415256" y="195327"/>
                    <a:pt x="407970" y="232591"/>
                    <a:pt x="404723" y="255152"/>
                  </a:cubicBezTo>
                  <a:lnTo>
                    <a:pt x="375867" y="456972"/>
                  </a:lnTo>
                  <a:cubicBezTo>
                    <a:pt x="371971" y="477370"/>
                    <a:pt x="360357" y="495390"/>
                    <a:pt x="343403" y="507427"/>
                  </a:cubicBezTo>
                  <a:lnTo>
                    <a:pt x="38679" y="683803"/>
                  </a:lnTo>
                  <a:cubicBezTo>
                    <a:pt x="15738" y="698507"/>
                    <a:pt x="1382" y="723374"/>
                    <a:pt x="83" y="750548"/>
                  </a:cubicBezTo>
                  <a:lnTo>
                    <a:pt x="83" y="1070577"/>
                  </a:lnTo>
                  <a:cubicBezTo>
                    <a:pt x="-782" y="1083118"/>
                    <a:pt x="5133" y="1095156"/>
                    <a:pt x="15666" y="1102003"/>
                  </a:cubicBezTo>
                  <a:cubicBezTo>
                    <a:pt x="20067" y="1104454"/>
                    <a:pt x="25044" y="1105679"/>
                    <a:pt x="30094" y="1105535"/>
                  </a:cubicBezTo>
                  <a:close/>
                </a:path>
              </a:pathLst>
            </a:custGeom>
            <a:solidFill>
              <a:srgbClr val="2173D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1" name="Freeform 80">
              <a:extLst>
                <a:ext uri="{FF2B5EF4-FFF2-40B4-BE49-F238E27FC236}">
                  <a16:creationId xmlns:a16="http://schemas.microsoft.com/office/drawing/2014/main" id="{C3C35B54-3297-B23A-C827-D3768D6280A2}"/>
                </a:ext>
              </a:extLst>
            </p:cNvPr>
            <p:cNvSpPr/>
            <p:nvPr/>
          </p:nvSpPr>
          <p:spPr>
            <a:xfrm>
              <a:off x="20128168" y="2936577"/>
              <a:ext cx="874868" cy="991335"/>
            </a:xfrm>
            <a:custGeom>
              <a:avLst/>
              <a:gdLst>
                <a:gd name="connsiteX0" fmla="*/ 247 w 874982"/>
                <a:gd name="connsiteY0" fmla="*/ 734714 h 991465"/>
                <a:gd name="connsiteX1" fmla="*/ 247 w 874982"/>
                <a:gd name="connsiteY1" fmla="*/ 734714 h 991465"/>
                <a:gd name="connsiteX2" fmla="*/ 21168 w 874982"/>
                <a:gd name="connsiteY2" fmla="*/ 709990 h 991465"/>
                <a:gd name="connsiteX3" fmla="*/ 338156 w 874982"/>
                <a:gd name="connsiteY3" fmla="*/ 527271 h 991465"/>
                <a:gd name="connsiteX4" fmla="*/ 380503 w 874982"/>
                <a:gd name="connsiteY4" fmla="*/ 282204 h 991465"/>
                <a:gd name="connsiteX5" fmla="*/ 434609 w 874982"/>
                <a:gd name="connsiteY5" fmla="*/ 53427 h 991465"/>
                <a:gd name="connsiteX6" fmla="*/ 474359 w 874982"/>
                <a:gd name="connsiteY6" fmla="*/ 9747 h 991465"/>
                <a:gd name="connsiteX7" fmla="*/ 512882 w 874982"/>
                <a:gd name="connsiteY7" fmla="*/ 1530 h 991465"/>
                <a:gd name="connsiteX8" fmla="*/ 836941 w 874982"/>
                <a:gd name="connsiteY8" fmla="*/ 187925 h 991465"/>
                <a:gd name="connsiteX9" fmla="*/ 869548 w 874982"/>
                <a:gd name="connsiteY9" fmla="*/ 276366 h 991465"/>
                <a:gd name="connsiteX10" fmla="*/ 813855 w 874982"/>
                <a:gd name="connsiteY10" fmla="*/ 510693 h 991465"/>
                <a:gd name="connsiteX11" fmla="*/ 777352 w 874982"/>
                <a:gd name="connsiteY11" fmla="*/ 753093 h 991465"/>
                <a:gd name="connsiteX12" fmla="*/ 756215 w 874982"/>
                <a:gd name="connsiteY12" fmla="*/ 793458 h 991465"/>
                <a:gd name="connsiteX13" fmla="*/ 435186 w 874982"/>
                <a:gd name="connsiteY13" fmla="*/ 977402 h 991465"/>
                <a:gd name="connsiteX14" fmla="*/ 343639 w 874982"/>
                <a:gd name="connsiteY14" fmla="*/ 977402 h 991465"/>
                <a:gd name="connsiteX15" fmla="*/ 23693 w 874982"/>
                <a:gd name="connsiteY15" fmla="*/ 793385 h 991465"/>
                <a:gd name="connsiteX16" fmla="*/ 31 w 874982"/>
                <a:gd name="connsiteY16" fmla="*/ 764914 h 991465"/>
                <a:gd name="connsiteX17" fmla="*/ 247 w 874982"/>
                <a:gd name="connsiteY17" fmla="*/ 734714 h 9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982" h="991465">
                  <a:moveTo>
                    <a:pt x="247" y="734714"/>
                  </a:moveTo>
                  <a:lnTo>
                    <a:pt x="247" y="734714"/>
                  </a:lnTo>
                  <a:cubicBezTo>
                    <a:pt x="247" y="719649"/>
                    <a:pt x="21168" y="709990"/>
                    <a:pt x="21168" y="709990"/>
                  </a:cubicBezTo>
                  <a:lnTo>
                    <a:pt x="338156" y="527271"/>
                  </a:lnTo>
                  <a:lnTo>
                    <a:pt x="380503" y="282204"/>
                  </a:lnTo>
                  <a:lnTo>
                    <a:pt x="434609" y="53427"/>
                  </a:lnTo>
                  <a:cubicBezTo>
                    <a:pt x="442473" y="20343"/>
                    <a:pt x="460580" y="11405"/>
                    <a:pt x="474359" y="9747"/>
                  </a:cubicBezTo>
                  <a:cubicBezTo>
                    <a:pt x="485108" y="882"/>
                    <a:pt x="499464" y="-2146"/>
                    <a:pt x="512882" y="1530"/>
                  </a:cubicBezTo>
                  <a:lnTo>
                    <a:pt x="836941" y="187925"/>
                  </a:lnTo>
                  <a:cubicBezTo>
                    <a:pt x="894654" y="221154"/>
                    <a:pt x="869548" y="276366"/>
                    <a:pt x="869548" y="276366"/>
                  </a:cubicBezTo>
                  <a:lnTo>
                    <a:pt x="813855" y="510693"/>
                  </a:lnTo>
                  <a:lnTo>
                    <a:pt x="777352" y="753093"/>
                  </a:lnTo>
                  <a:cubicBezTo>
                    <a:pt x="777352" y="753093"/>
                    <a:pt x="778218" y="780844"/>
                    <a:pt x="756215" y="793458"/>
                  </a:cubicBezTo>
                  <a:lnTo>
                    <a:pt x="435186" y="977402"/>
                  </a:lnTo>
                  <a:cubicBezTo>
                    <a:pt x="435186" y="977402"/>
                    <a:pt x="399116" y="1009045"/>
                    <a:pt x="343639" y="977402"/>
                  </a:cubicBezTo>
                  <a:lnTo>
                    <a:pt x="23693" y="793385"/>
                  </a:lnTo>
                  <a:cubicBezTo>
                    <a:pt x="5153" y="782718"/>
                    <a:pt x="-474" y="772987"/>
                    <a:pt x="31" y="764914"/>
                  </a:cubicBezTo>
                  <a:lnTo>
                    <a:pt x="247" y="734714"/>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2" name="Freeform 81">
              <a:extLst>
                <a:ext uri="{FF2B5EF4-FFF2-40B4-BE49-F238E27FC236}">
                  <a16:creationId xmlns:a16="http://schemas.microsoft.com/office/drawing/2014/main" id="{51CF7761-A5AD-698C-34C8-0616061CAA23}"/>
                </a:ext>
              </a:extLst>
            </p:cNvPr>
            <p:cNvSpPr/>
            <p:nvPr/>
          </p:nvSpPr>
          <p:spPr>
            <a:xfrm>
              <a:off x="20466281" y="3218241"/>
              <a:ext cx="454719" cy="480700"/>
            </a:xfrm>
            <a:custGeom>
              <a:avLst/>
              <a:gdLst>
                <a:gd name="connsiteX0" fmla="*/ 42347 w 454778"/>
                <a:gd name="connsiteY0" fmla="*/ 0 h 480763"/>
                <a:gd name="connsiteX1" fmla="*/ 454778 w 454778"/>
                <a:gd name="connsiteY1" fmla="*/ 238292 h 480763"/>
                <a:gd name="connsiteX2" fmla="*/ 418347 w 454778"/>
                <a:gd name="connsiteY2" fmla="*/ 480764 h 480763"/>
                <a:gd name="connsiteX3" fmla="*/ 0 w 454778"/>
                <a:gd name="connsiteY3" fmla="*/ 245427 h 480763"/>
                <a:gd name="connsiteX4" fmla="*/ 42347 w 454778"/>
                <a:gd name="connsiteY4" fmla="*/ 0 h 480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778" h="480763">
                  <a:moveTo>
                    <a:pt x="42347" y="0"/>
                  </a:moveTo>
                  <a:lnTo>
                    <a:pt x="454778" y="238292"/>
                  </a:lnTo>
                  <a:lnTo>
                    <a:pt x="418347" y="480764"/>
                  </a:lnTo>
                  <a:lnTo>
                    <a:pt x="0" y="245427"/>
                  </a:lnTo>
                  <a:lnTo>
                    <a:pt x="42347" y="0"/>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3" name="Freeform 82">
              <a:extLst>
                <a:ext uri="{FF2B5EF4-FFF2-40B4-BE49-F238E27FC236}">
                  <a16:creationId xmlns:a16="http://schemas.microsoft.com/office/drawing/2014/main" id="{A1FB6EAC-CCF2-84FA-81A6-4D51F21A4075}"/>
                </a:ext>
              </a:extLst>
            </p:cNvPr>
            <p:cNvSpPr/>
            <p:nvPr/>
          </p:nvSpPr>
          <p:spPr>
            <a:xfrm>
              <a:off x="20128415" y="3164766"/>
              <a:ext cx="874841" cy="763220"/>
            </a:xfrm>
            <a:custGeom>
              <a:avLst/>
              <a:gdLst>
                <a:gd name="connsiteX0" fmla="*/ 0 w 874955"/>
                <a:gd name="connsiteY0" fmla="*/ 506496 h 763320"/>
                <a:gd name="connsiteX1" fmla="*/ 23734 w 874955"/>
                <a:gd name="connsiteY1" fmla="*/ 533886 h 763320"/>
                <a:gd name="connsiteX2" fmla="*/ 343681 w 874955"/>
                <a:gd name="connsiteY2" fmla="*/ 717903 h 763320"/>
                <a:gd name="connsiteX3" fmla="*/ 435228 w 874955"/>
                <a:gd name="connsiteY3" fmla="*/ 717903 h 763320"/>
                <a:gd name="connsiteX4" fmla="*/ 756256 w 874955"/>
                <a:gd name="connsiteY4" fmla="*/ 533958 h 763320"/>
                <a:gd name="connsiteX5" fmla="*/ 792687 w 874955"/>
                <a:gd name="connsiteY5" fmla="*/ 291846 h 763320"/>
                <a:gd name="connsiteX6" fmla="*/ 848380 w 874955"/>
                <a:gd name="connsiteY6" fmla="*/ 57519 h 763320"/>
                <a:gd name="connsiteX7" fmla="*/ 850328 w 874955"/>
                <a:gd name="connsiteY7" fmla="*/ 7857 h 763320"/>
                <a:gd name="connsiteX8" fmla="*/ 871970 w 874955"/>
                <a:gd name="connsiteY8" fmla="*/ 0 h 763320"/>
                <a:gd name="connsiteX9" fmla="*/ 869590 w 874955"/>
                <a:gd name="connsiteY9" fmla="*/ 48221 h 763320"/>
                <a:gd name="connsiteX10" fmla="*/ 813897 w 874955"/>
                <a:gd name="connsiteY10" fmla="*/ 282548 h 763320"/>
                <a:gd name="connsiteX11" fmla="*/ 777393 w 874955"/>
                <a:gd name="connsiteY11" fmla="*/ 524948 h 763320"/>
                <a:gd name="connsiteX12" fmla="*/ 756256 w 874955"/>
                <a:gd name="connsiteY12" fmla="*/ 565312 h 763320"/>
                <a:gd name="connsiteX13" fmla="*/ 435228 w 874955"/>
                <a:gd name="connsiteY13" fmla="*/ 749257 h 763320"/>
                <a:gd name="connsiteX14" fmla="*/ 343681 w 874955"/>
                <a:gd name="connsiteY14" fmla="*/ 749257 h 763320"/>
                <a:gd name="connsiteX15" fmla="*/ 23734 w 874955"/>
                <a:gd name="connsiteY15" fmla="*/ 565240 h 763320"/>
                <a:gd name="connsiteX16" fmla="*/ 72 w 874955"/>
                <a:gd name="connsiteY16" fmla="*/ 536769 h 763320"/>
                <a:gd name="connsiteX17" fmla="*/ 72 w 874955"/>
                <a:gd name="connsiteY17" fmla="*/ 506496 h 76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955" h="763320">
                  <a:moveTo>
                    <a:pt x="0" y="506496"/>
                  </a:moveTo>
                  <a:cubicBezTo>
                    <a:pt x="0" y="514353"/>
                    <a:pt x="5988" y="523723"/>
                    <a:pt x="23734" y="533886"/>
                  </a:cubicBezTo>
                  <a:lnTo>
                    <a:pt x="343681" y="717903"/>
                  </a:lnTo>
                  <a:cubicBezTo>
                    <a:pt x="399157" y="749833"/>
                    <a:pt x="435228" y="717903"/>
                    <a:pt x="435228" y="717903"/>
                  </a:cubicBezTo>
                  <a:lnTo>
                    <a:pt x="756256" y="533958"/>
                  </a:lnTo>
                  <a:lnTo>
                    <a:pt x="792687" y="291846"/>
                  </a:lnTo>
                  <a:lnTo>
                    <a:pt x="848380" y="57519"/>
                  </a:lnTo>
                  <a:cubicBezTo>
                    <a:pt x="854801" y="41734"/>
                    <a:pt x="855522" y="24146"/>
                    <a:pt x="850328" y="7857"/>
                  </a:cubicBezTo>
                  <a:lnTo>
                    <a:pt x="871970" y="0"/>
                  </a:lnTo>
                  <a:cubicBezTo>
                    <a:pt x="876660" y="15857"/>
                    <a:pt x="875794" y="32868"/>
                    <a:pt x="869590" y="48221"/>
                  </a:cubicBezTo>
                  <a:lnTo>
                    <a:pt x="813897" y="282548"/>
                  </a:lnTo>
                  <a:lnTo>
                    <a:pt x="777393" y="524948"/>
                  </a:lnTo>
                  <a:cubicBezTo>
                    <a:pt x="777393" y="524948"/>
                    <a:pt x="778259" y="552698"/>
                    <a:pt x="756256" y="565312"/>
                  </a:cubicBezTo>
                  <a:lnTo>
                    <a:pt x="435228" y="749257"/>
                  </a:lnTo>
                  <a:cubicBezTo>
                    <a:pt x="435228" y="749257"/>
                    <a:pt x="399157" y="780899"/>
                    <a:pt x="343681" y="749257"/>
                  </a:cubicBezTo>
                  <a:lnTo>
                    <a:pt x="23734" y="565240"/>
                  </a:lnTo>
                  <a:cubicBezTo>
                    <a:pt x="5194" y="554573"/>
                    <a:pt x="-433" y="544842"/>
                    <a:pt x="72" y="536769"/>
                  </a:cubicBezTo>
                  <a:lnTo>
                    <a:pt x="72" y="506496"/>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4" name="Freeform 83">
              <a:extLst>
                <a:ext uri="{FF2B5EF4-FFF2-40B4-BE49-F238E27FC236}">
                  <a16:creationId xmlns:a16="http://schemas.microsoft.com/office/drawing/2014/main" id="{B78AE9BC-697F-B4F5-88CB-D625263E321E}"/>
                </a:ext>
              </a:extLst>
            </p:cNvPr>
            <p:cNvSpPr/>
            <p:nvPr/>
          </p:nvSpPr>
          <p:spPr>
            <a:xfrm>
              <a:off x="20603114" y="2936577"/>
              <a:ext cx="397517" cy="235970"/>
            </a:xfrm>
            <a:custGeom>
              <a:avLst/>
              <a:gdLst>
                <a:gd name="connsiteX0" fmla="*/ 375567 w 397569"/>
                <a:gd name="connsiteY0" fmla="*/ 236002 h 236001"/>
                <a:gd name="connsiteX1" fmla="*/ 341011 w 397569"/>
                <a:gd name="connsiteY1" fmla="*/ 197296 h 236001"/>
                <a:gd name="connsiteX2" fmla="*/ 17314 w 397569"/>
                <a:gd name="connsiteY2" fmla="*/ 10900 h 236001"/>
                <a:gd name="connsiteX3" fmla="*/ 0 w 397569"/>
                <a:gd name="connsiteY3" fmla="*/ 9747 h 236001"/>
                <a:gd name="connsiteX4" fmla="*/ 38523 w 397569"/>
                <a:gd name="connsiteY4" fmla="*/ 1530 h 236001"/>
                <a:gd name="connsiteX5" fmla="*/ 362582 w 397569"/>
                <a:gd name="connsiteY5" fmla="*/ 187925 h 236001"/>
                <a:gd name="connsiteX6" fmla="*/ 397570 w 397569"/>
                <a:gd name="connsiteY6" fmla="*/ 228145 h 236001"/>
                <a:gd name="connsiteX7" fmla="*/ 375567 w 397569"/>
                <a:gd name="connsiteY7" fmla="*/ 236002 h 2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569" h="236001">
                  <a:moveTo>
                    <a:pt x="375567" y="236002"/>
                  </a:moveTo>
                  <a:cubicBezTo>
                    <a:pt x="369219" y="219280"/>
                    <a:pt x="356955" y="205440"/>
                    <a:pt x="341011" y="197296"/>
                  </a:cubicBezTo>
                  <a:lnTo>
                    <a:pt x="17314" y="10900"/>
                  </a:lnTo>
                  <a:cubicBezTo>
                    <a:pt x="11687" y="9387"/>
                    <a:pt x="5771" y="9026"/>
                    <a:pt x="0" y="9747"/>
                  </a:cubicBezTo>
                  <a:cubicBezTo>
                    <a:pt x="10749" y="882"/>
                    <a:pt x="25105" y="-2146"/>
                    <a:pt x="38523" y="1530"/>
                  </a:cubicBezTo>
                  <a:lnTo>
                    <a:pt x="362582" y="187925"/>
                  </a:lnTo>
                  <a:cubicBezTo>
                    <a:pt x="378958" y="196359"/>
                    <a:pt x="391510" y="210774"/>
                    <a:pt x="397570" y="228145"/>
                  </a:cubicBezTo>
                  <a:lnTo>
                    <a:pt x="375567" y="236002"/>
                  </a:lnTo>
                  <a:close/>
                </a:path>
              </a:pathLst>
            </a:custGeom>
            <a:solidFill>
              <a:srgbClr val="000000">
                <a:alpha val="6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5" name="Freeform 84">
              <a:extLst>
                <a:ext uri="{FF2B5EF4-FFF2-40B4-BE49-F238E27FC236}">
                  <a16:creationId xmlns:a16="http://schemas.microsoft.com/office/drawing/2014/main" id="{6E54AECD-D3AE-5BD8-6B6D-BAC759814AE5}"/>
                </a:ext>
              </a:extLst>
            </p:cNvPr>
            <p:cNvSpPr/>
            <p:nvPr/>
          </p:nvSpPr>
          <p:spPr>
            <a:xfrm>
              <a:off x="20090787" y="3441438"/>
              <a:ext cx="512255" cy="643138"/>
            </a:xfrm>
            <a:custGeom>
              <a:avLst/>
              <a:gdLst>
                <a:gd name="connsiteX0" fmla="*/ 512322 w 512322"/>
                <a:gd name="connsiteY0" fmla="*/ 237859 h 643222"/>
                <a:gd name="connsiteX1" fmla="*/ 487938 w 512322"/>
                <a:gd name="connsiteY1" fmla="*/ 128516 h 643222"/>
                <a:gd name="connsiteX2" fmla="*/ 500274 w 512322"/>
                <a:gd name="connsiteY2" fmla="*/ 67465 h 643222"/>
                <a:gd name="connsiteX3" fmla="*/ 374604 w 512322"/>
                <a:gd name="connsiteY3" fmla="*/ 0 h 643222"/>
                <a:gd name="connsiteX4" fmla="*/ 351736 w 512322"/>
                <a:gd name="connsiteY4" fmla="*/ 31138 h 643222"/>
                <a:gd name="connsiteX5" fmla="*/ 74930 w 512322"/>
                <a:gd name="connsiteY5" fmla="*/ 174214 h 643222"/>
                <a:gd name="connsiteX6" fmla="*/ 14548 w 512322"/>
                <a:gd name="connsiteY6" fmla="*/ 403568 h 643222"/>
                <a:gd name="connsiteX7" fmla="*/ 7334 w 512322"/>
                <a:gd name="connsiteY7" fmla="*/ 629246 h 643222"/>
                <a:gd name="connsiteX8" fmla="*/ 179535 w 512322"/>
                <a:gd name="connsiteY8" fmla="*/ 613749 h 643222"/>
                <a:gd name="connsiteX9" fmla="*/ 175928 w 512322"/>
                <a:gd name="connsiteY9" fmla="*/ 348356 h 643222"/>
                <a:gd name="connsiteX10" fmla="*/ 512322 w 512322"/>
                <a:gd name="connsiteY10" fmla="*/ 237859 h 64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322" h="643222">
                  <a:moveTo>
                    <a:pt x="512322" y="237859"/>
                  </a:moveTo>
                  <a:lnTo>
                    <a:pt x="487938" y="128516"/>
                  </a:lnTo>
                  <a:lnTo>
                    <a:pt x="500274" y="67465"/>
                  </a:lnTo>
                  <a:cubicBezTo>
                    <a:pt x="417384" y="41013"/>
                    <a:pt x="374604" y="0"/>
                    <a:pt x="374604" y="0"/>
                  </a:cubicBezTo>
                  <a:cubicBezTo>
                    <a:pt x="370060" y="12325"/>
                    <a:pt x="362124" y="23065"/>
                    <a:pt x="351736" y="31138"/>
                  </a:cubicBezTo>
                  <a:cubicBezTo>
                    <a:pt x="351736" y="31138"/>
                    <a:pt x="142526" y="121813"/>
                    <a:pt x="74930" y="174214"/>
                  </a:cubicBezTo>
                  <a:cubicBezTo>
                    <a:pt x="-20008" y="248094"/>
                    <a:pt x="-5002" y="294369"/>
                    <a:pt x="14548" y="403568"/>
                  </a:cubicBezTo>
                  <a:cubicBezTo>
                    <a:pt x="34098" y="512767"/>
                    <a:pt x="16063" y="603874"/>
                    <a:pt x="7334" y="629246"/>
                  </a:cubicBezTo>
                  <a:cubicBezTo>
                    <a:pt x="7334" y="629246"/>
                    <a:pt x="116123" y="669322"/>
                    <a:pt x="179535" y="613749"/>
                  </a:cubicBezTo>
                  <a:cubicBezTo>
                    <a:pt x="179535" y="613749"/>
                    <a:pt x="201682" y="463393"/>
                    <a:pt x="175928" y="348356"/>
                  </a:cubicBezTo>
                  <a:cubicBezTo>
                    <a:pt x="176216" y="348356"/>
                    <a:pt x="460597" y="264240"/>
                    <a:pt x="512322" y="237859"/>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6" name="Freeform 85">
              <a:extLst>
                <a:ext uri="{FF2B5EF4-FFF2-40B4-BE49-F238E27FC236}">
                  <a16:creationId xmlns:a16="http://schemas.microsoft.com/office/drawing/2014/main" id="{D01647E6-2DED-3BCC-E260-EEBDEC41FA67}"/>
                </a:ext>
              </a:extLst>
            </p:cNvPr>
            <p:cNvSpPr/>
            <p:nvPr/>
          </p:nvSpPr>
          <p:spPr>
            <a:xfrm>
              <a:off x="20258526" y="3509256"/>
              <a:ext cx="536309" cy="624559"/>
            </a:xfrm>
            <a:custGeom>
              <a:avLst/>
              <a:gdLst>
                <a:gd name="connsiteX0" fmla="*/ 526140 w 536379"/>
                <a:gd name="connsiteY0" fmla="*/ 7208 h 624641"/>
                <a:gd name="connsiteX1" fmla="*/ 332513 w 536379"/>
                <a:gd name="connsiteY1" fmla="*/ 0 h 624641"/>
                <a:gd name="connsiteX2" fmla="*/ 306398 w 536379"/>
                <a:gd name="connsiteY2" fmla="*/ 73160 h 624641"/>
                <a:gd name="connsiteX3" fmla="*/ 57656 w 536379"/>
                <a:gd name="connsiteY3" fmla="*/ 235985 h 624641"/>
                <a:gd name="connsiteX4" fmla="*/ 11485 w 536379"/>
                <a:gd name="connsiteY4" fmla="*/ 496117 h 624641"/>
                <a:gd name="connsiteX5" fmla="*/ 15 w 536379"/>
                <a:gd name="connsiteY5" fmla="*/ 578719 h 624641"/>
                <a:gd name="connsiteX6" fmla="*/ 39043 w 536379"/>
                <a:gd name="connsiteY6" fmla="*/ 624561 h 624641"/>
                <a:gd name="connsiteX7" fmla="*/ 143287 w 536379"/>
                <a:gd name="connsiteY7" fmla="*/ 566105 h 624641"/>
                <a:gd name="connsiteX8" fmla="*/ 190900 w 536379"/>
                <a:gd name="connsiteY8" fmla="*/ 541959 h 624641"/>
                <a:gd name="connsiteX9" fmla="*/ 190179 w 536379"/>
                <a:gd name="connsiteY9" fmla="*/ 389873 h 624641"/>
                <a:gd name="connsiteX10" fmla="*/ 489998 w 536379"/>
                <a:gd name="connsiteY10" fmla="*/ 220128 h 624641"/>
                <a:gd name="connsiteX11" fmla="*/ 526140 w 536379"/>
                <a:gd name="connsiteY11" fmla="*/ 7208 h 62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379" h="624641">
                  <a:moveTo>
                    <a:pt x="526140" y="7208"/>
                  </a:moveTo>
                  <a:cubicBezTo>
                    <a:pt x="526140" y="7208"/>
                    <a:pt x="425143" y="22777"/>
                    <a:pt x="332513" y="0"/>
                  </a:cubicBezTo>
                  <a:lnTo>
                    <a:pt x="306398" y="73160"/>
                  </a:lnTo>
                  <a:cubicBezTo>
                    <a:pt x="255899" y="117776"/>
                    <a:pt x="81751" y="210109"/>
                    <a:pt x="57656" y="235985"/>
                  </a:cubicBezTo>
                  <a:cubicBezTo>
                    <a:pt x="29304" y="266258"/>
                    <a:pt x="12495" y="374592"/>
                    <a:pt x="11485" y="496117"/>
                  </a:cubicBezTo>
                  <a:cubicBezTo>
                    <a:pt x="10475" y="617641"/>
                    <a:pt x="15" y="578719"/>
                    <a:pt x="15" y="578719"/>
                  </a:cubicBezTo>
                  <a:cubicBezTo>
                    <a:pt x="15" y="578719"/>
                    <a:pt x="-1933" y="621966"/>
                    <a:pt x="39043" y="624561"/>
                  </a:cubicBezTo>
                  <a:cubicBezTo>
                    <a:pt x="80019" y="627156"/>
                    <a:pt x="143287" y="566105"/>
                    <a:pt x="143287" y="566105"/>
                  </a:cubicBezTo>
                  <a:cubicBezTo>
                    <a:pt x="143287" y="566105"/>
                    <a:pt x="187942" y="610505"/>
                    <a:pt x="190900" y="541959"/>
                  </a:cubicBezTo>
                  <a:cubicBezTo>
                    <a:pt x="193137" y="489269"/>
                    <a:pt x="190179" y="389873"/>
                    <a:pt x="190179" y="389873"/>
                  </a:cubicBezTo>
                  <a:cubicBezTo>
                    <a:pt x="190179" y="389873"/>
                    <a:pt x="435459" y="273826"/>
                    <a:pt x="489998" y="220128"/>
                  </a:cubicBezTo>
                  <a:cubicBezTo>
                    <a:pt x="544536" y="166429"/>
                    <a:pt x="542733" y="62636"/>
                    <a:pt x="526140" y="7208"/>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7" name="Freeform 86">
              <a:extLst>
                <a:ext uri="{FF2B5EF4-FFF2-40B4-BE49-F238E27FC236}">
                  <a16:creationId xmlns:a16="http://schemas.microsoft.com/office/drawing/2014/main" id="{E1115FBC-206A-13D7-65CD-0EE5A62B95EB}"/>
                </a:ext>
              </a:extLst>
            </p:cNvPr>
            <p:cNvSpPr/>
            <p:nvPr/>
          </p:nvSpPr>
          <p:spPr>
            <a:xfrm>
              <a:off x="21644697" y="3678113"/>
              <a:ext cx="975943" cy="520771"/>
            </a:xfrm>
            <a:custGeom>
              <a:avLst/>
              <a:gdLst>
                <a:gd name="connsiteX0" fmla="*/ 976070 w 976070"/>
                <a:gd name="connsiteY0" fmla="*/ 398306 h 520839"/>
                <a:gd name="connsiteX1" fmla="*/ 908979 w 976070"/>
                <a:gd name="connsiteY1" fmla="*/ 343671 h 520839"/>
                <a:gd name="connsiteX2" fmla="*/ 891232 w 976070"/>
                <a:gd name="connsiteY2" fmla="*/ 323272 h 520839"/>
                <a:gd name="connsiteX3" fmla="*/ 574533 w 976070"/>
                <a:gd name="connsiteY3" fmla="*/ 140553 h 520839"/>
                <a:gd name="connsiteX4" fmla="*/ 574533 w 976070"/>
                <a:gd name="connsiteY4" fmla="*/ 140553 h 520839"/>
                <a:gd name="connsiteX5" fmla="*/ 411205 w 976070"/>
                <a:gd name="connsiteY5" fmla="*/ 0 h 520839"/>
                <a:gd name="connsiteX6" fmla="*/ 0 w 976070"/>
                <a:gd name="connsiteY6" fmla="*/ 220993 h 520839"/>
                <a:gd name="connsiteX7" fmla="*/ 156402 w 976070"/>
                <a:gd name="connsiteY7" fmla="*/ 375601 h 520839"/>
                <a:gd name="connsiteX8" fmla="*/ 156402 w 976070"/>
                <a:gd name="connsiteY8" fmla="*/ 375601 h 520839"/>
                <a:gd name="connsiteX9" fmla="*/ 174293 w 976070"/>
                <a:gd name="connsiteY9" fmla="*/ 385909 h 520839"/>
                <a:gd name="connsiteX10" fmla="*/ 265768 w 976070"/>
                <a:gd name="connsiteY10" fmla="*/ 483791 h 520839"/>
                <a:gd name="connsiteX11" fmla="*/ 283948 w 976070"/>
                <a:gd name="connsiteY11" fmla="*/ 468150 h 520839"/>
                <a:gd name="connsiteX12" fmla="*/ 254442 w 976070"/>
                <a:gd name="connsiteY12" fmla="*/ 432111 h 520839"/>
                <a:gd name="connsiteX13" fmla="*/ 452902 w 976070"/>
                <a:gd name="connsiteY13" fmla="*/ 500658 h 520839"/>
                <a:gd name="connsiteX14" fmla="*/ 509461 w 976070"/>
                <a:gd name="connsiteY14" fmla="*/ 520840 h 520839"/>
                <a:gd name="connsiteX15" fmla="*/ 581314 w 976070"/>
                <a:gd name="connsiteY15" fmla="*/ 484801 h 520839"/>
                <a:gd name="connsiteX16" fmla="*/ 600792 w 976070"/>
                <a:gd name="connsiteY16" fmla="*/ 474782 h 520839"/>
                <a:gd name="connsiteX17" fmla="*/ 544450 w 976070"/>
                <a:gd name="connsiteY17" fmla="*/ 516803 h 520839"/>
                <a:gd name="connsiteX18" fmla="*/ 553684 w 976070"/>
                <a:gd name="connsiteY18" fmla="*/ 511830 h 520839"/>
                <a:gd name="connsiteX19" fmla="*/ 882503 w 976070"/>
                <a:gd name="connsiteY19" fmla="*/ 378485 h 520839"/>
                <a:gd name="connsiteX20" fmla="*/ 895633 w 976070"/>
                <a:gd name="connsiteY20" fmla="*/ 369547 h 520839"/>
                <a:gd name="connsiteX21" fmla="*/ 959478 w 976070"/>
                <a:gd name="connsiteY21" fmla="*/ 409767 h 520839"/>
                <a:gd name="connsiteX22" fmla="*/ 976070 w 976070"/>
                <a:gd name="connsiteY22" fmla="*/ 398306 h 52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6070" h="520839">
                  <a:moveTo>
                    <a:pt x="976070" y="398306"/>
                  </a:moveTo>
                  <a:lnTo>
                    <a:pt x="908979" y="343671"/>
                  </a:lnTo>
                  <a:cubicBezTo>
                    <a:pt x="906238" y="331129"/>
                    <a:pt x="891232" y="323272"/>
                    <a:pt x="891232" y="323272"/>
                  </a:cubicBezTo>
                  <a:lnTo>
                    <a:pt x="574533" y="140553"/>
                  </a:lnTo>
                  <a:lnTo>
                    <a:pt x="574533" y="140553"/>
                  </a:lnTo>
                  <a:lnTo>
                    <a:pt x="411205" y="0"/>
                  </a:lnTo>
                  <a:lnTo>
                    <a:pt x="0" y="220993"/>
                  </a:lnTo>
                  <a:lnTo>
                    <a:pt x="156402" y="375601"/>
                  </a:lnTo>
                  <a:lnTo>
                    <a:pt x="156402" y="375601"/>
                  </a:lnTo>
                  <a:lnTo>
                    <a:pt x="174293" y="385909"/>
                  </a:lnTo>
                  <a:lnTo>
                    <a:pt x="265768" y="483791"/>
                  </a:lnTo>
                  <a:lnTo>
                    <a:pt x="283948" y="468150"/>
                  </a:lnTo>
                  <a:lnTo>
                    <a:pt x="254442" y="432111"/>
                  </a:lnTo>
                  <a:lnTo>
                    <a:pt x="452902" y="500658"/>
                  </a:lnTo>
                  <a:cubicBezTo>
                    <a:pt x="470144" y="511253"/>
                    <a:pt x="489406" y="518101"/>
                    <a:pt x="509461" y="520840"/>
                  </a:cubicBezTo>
                  <a:lnTo>
                    <a:pt x="581314" y="484801"/>
                  </a:lnTo>
                  <a:lnTo>
                    <a:pt x="600792" y="474782"/>
                  </a:lnTo>
                  <a:lnTo>
                    <a:pt x="544450" y="516803"/>
                  </a:lnTo>
                  <a:cubicBezTo>
                    <a:pt x="547768" y="515578"/>
                    <a:pt x="550870" y="513920"/>
                    <a:pt x="553684" y="511830"/>
                  </a:cubicBezTo>
                  <a:lnTo>
                    <a:pt x="882503" y="378485"/>
                  </a:lnTo>
                  <a:cubicBezTo>
                    <a:pt x="887120" y="375890"/>
                    <a:pt x="891521" y="372863"/>
                    <a:pt x="895633" y="369547"/>
                  </a:cubicBezTo>
                  <a:lnTo>
                    <a:pt x="959478" y="409767"/>
                  </a:lnTo>
                  <a:lnTo>
                    <a:pt x="976070" y="398306"/>
                  </a:lnTo>
                  <a:close/>
                </a:path>
              </a:pathLst>
            </a:custGeom>
            <a:solidFill>
              <a:srgbClr val="000000">
                <a:alpha val="2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8" name="Freeform 87">
              <a:extLst>
                <a:ext uri="{FF2B5EF4-FFF2-40B4-BE49-F238E27FC236}">
                  <a16:creationId xmlns:a16="http://schemas.microsoft.com/office/drawing/2014/main" id="{91BE629E-C134-379C-367D-598D38332BDA}"/>
                </a:ext>
              </a:extLst>
            </p:cNvPr>
            <p:cNvSpPr/>
            <p:nvPr/>
          </p:nvSpPr>
          <p:spPr>
            <a:xfrm>
              <a:off x="21767760" y="3236548"/>
              <a:ext cx="484815" cy="942158"/>
            </a:xfrm>
            <a:custGeom>
              <a:avLst/>
              <a:gdLst>
                <a:gd name="connsiteX0" fmla="*/ 454772 w 484878"/>
                <a:gd name="connsiteY0" fmla="*/ 939038 h 942281"/>
                <a:gd name="connsiteX1" fmla="*/ 434284 w 484878"/>
                <a:gd name="connsiteY1" fmla="*/ 932983 h 942281"/>
                <a:gd name="connsiteX2" fmla="*/ 162889 w 484878"/>
                <a:gd name="connsiteY2" fmla="*/ 942281 h 942281"/>
                <a:gd name="connsiteX3" fmla="*/ 127756 w 484878"/>
                <a:gd name="connsiteY3" fmla="*/ 892907 h 942281"/>
                <a:gd name="connsiteX4" fmla="*/ 164620 w 484878"/>
                <a:gd name="connsiteY4" fmla="*/ 844399 h 942281"/>
                <a:gd name="connsiteX5" fmla="*/ 355722 w 484878"/>
                <a:gd name="connsiteY5" fmla="*/ 734479 h 942281"/>
                <a:gd name="connsiteX6" fmla="*/ 372387 w 484878"/>
                <a:gd name="connsiteY6" fmla="*/ 737650 h 942281"/>
                <a:gd name="connsiteX7" fmla="*/ 369213 w 484878"/>
                <a:gd name="connsiteY7" fmla="*/ 754300 h 942281"/>
                <a:gd name="connsiteX8" fmla="*/ 367626 w 484878"/>
                <a:gd name="connsiteY8" fmla="*/ 755237 h 942281"/>
                <a:gd name="connsiteX9" fmla="*/ 176524 w 484878"/>
                <a:gd name="connsiteY9" fmla="*/ 865157 h 942281"/>
                <a:gd name="connsiteX10" fmla="*/ 151635 w 484878"/>
                <a:gd name="connsiteY10" fmla="*/ 892907 h 942281"/>
                <a:gd name="connsiteX11" fmla="*/ 174792 w 484878"/>
                <a:gd name="connsiteY11" fmla="*/ 921739 h 942281"/>
                <a:gd name="connsiteX12" fmla="*/ 446187 w 484878"/>
                <a:gd name="connsiteY12" fmla="*/ 912080 h 942281"/>
                <a:gd name="connsiteX13" fmla="*/ 458307 w 484878"/>
                <a:gd name="connsiteY13" fmla="*/ 912369 h 942281"/>
                <a:gd name="connsiteX14" fmla="*/ 460616 w 484878"/>
                <a:gd name="connsiteY14" fmla="*/ 903647 h 942281"/>
                <a:gd name="connsiteX15" fmla="*/ 460616 w 484878"/>
                <a:gd name="connsiteY15" fmla="*/ 749399 h 942281"/>
                <a:gd name="connsiteX16" fmla="*/ 433995 w 484878"/>
                <a:gd name="connsiteY16" fmla="*/ 703269 h 942281"/>
                <a:gd name="connsiteX17" fmla="*/ 129415 w 484878"/>
                <a:gd name="connsiteY17" fmla="*/ 527685 h 942281"/>
                <a:gd name="connsiteX18" fmla="*/ 85193 w 484878"/>
                <a:gd name="connsiteY18" fmla="*/ 459859 h 942281"/>
                <a:gd name="connsiteX19" fmla="*/ 56336 w 484878"/>
                <a:gd name="connsiteY19" fmla="*/ 258039 h 942281"/>
                <a:gd name="connsiteX20" fmla="*/ 40537 w 484878"/>
                <a:gd name="connsiteY20" fmla="*/ 177239 h 942281"/>
                <a:gd name="connsiteX21" fmla="*/ 210 w 484878"/>
                <a:gd name="connsiteY21" fmla="*/ 14197 h 942281"/>
                <a:gd name="connsiteX22" fmla="*/ 9733 w 484878"/>
                <a:gd name="connsiteY22" fmla="*/ 214 h 942281"/>
                <a:gd name="connsiteX23" fmla="*/ 23440 w 484878"/>
                <a:gd name="connsiteY23" fmla="*/ 8503 h 942281"/>
                <a:gd name="connsiteX24" fmla="*/ 63767 w 484878"/>
                <a:gd name="connsiteY24" fmla="*/ 171473 h 942281"/>
                <a:gd name="connsiteX25" fmla="*/ 79999 w 484878"/>
                <a:gd name="connsiteY25" fmla="*/ 254652 h 942281"/>
                <a:gd name="connsiteX26" fmla="*/ 108855 w 484878"/>
                <a:gd name="connsiteY26" fmla="*/ 456472 h 942281"/>
                <a:gd name="connsiteX27" fmla="*/ 141319 w 484878"/>
                <a:gd name="connsiteY27" fmla="*/ 506927 h 942281"/>
                <a:gd name="connsiteX28" fmla="*/ 446260 w 484878"/>
                <a:gd name="connsiteY28" fmla="*/ 682798 h 942281"/>
                <a:gd name="connsiteX29" fmla="*/ 484783 w 484878"/>
                <a:gd name="connsiteY29" fmla="*/ 749615 h 942281"/>
                <a:gd name="connsiteX30" fmla="*/ 484783 w 484878"/>
                <a:gd name="connsiteY30" fmla="*/ 903863 h 942281"/>
                <a:gd name="connsiteX31" fmla="*/ 469273 w 484878"/>
                <a:gd name="connsiteY31" fmla="*/ 935218 h 942281"/>
                <a:gd name="connsiteX32" fmla="*/ 454772 w 484878"/>
                <a:gd name="connsiteY32" fmla="*/ 939110 h 94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84878" h="942281">
                  <a:moveTo>
                    <a:pt x="454772" y="939038"/>
                  </a:moveTo>
                  <a:cubicBezTo>
                    <a:pt x="447558" y="938893"/>
                    <a:pt x="440488" y="936803"/>
                    <a:pt x="434284" y="932983"/>
                  </a:cubicBezTo>
                  <a:lnTo>
                    <a:pt x="162889" y="942281"/>
                  </a:lnTo>
                  <a:cubicBezTo>
                    <a:pt x="159426" y="940263"/>
                    <a:pt x="127828" y="921595"/>
                    <a:pt x="127756" y="892907"/>
                  </a:cubicBezTo>
                  <a:cubicBezTo>
                    <a:pt x="127756" y="874816"/>
                    <a:pt x="140092" y="858454"/>
                    <a:pt x="164620" y="844399"/>
                  </a:cubicBezTo>
                  <a:lnTo>
                    <a:pt x="355722" y="734479"/>
                  </a:lnTo>
                  <a:cubicBezTo>
                    <a:pt x="361205" y="730731"/>
                    <a:pt x="368636" y="732172"/>
                    <a:pt x="372387" y="737650"/>
                  </a:cubicBezTo>
                  <a:cubicBezTo>
                    <a:pt x="376138" y="743128"/>
                    <a:pt x="374695" y="750552"/>
                    <a:pt x="369213" y="754300"/>
                  </a:cubicBezTo>
                  <a:cubicBezTo>
                    <a:pt x="368708" y="754661"/>
                    <a:pt x="368203" y="754949"/>
                    <a:pt x="367626" y="755237"/>
                  </a:cubicBezTo>
                  <a:lnTo>
                    <a:pt x="176524" y="865157"/>
                  </a:lnTo>
                  <a:cubicBezTo>
                    <a:pt x="165125" y="871716"/>
                    <a:pt x="151635" y="881807"/>
                    <a:pt x="151635" y="892907"/>
                  </a:cubicBezTo>
                  <a:cubicBezTo>
                    <a:pt x="151635" y="905665"/>
                    <a:pt x="168804" y="918207"/>
                    <a:pt x="174792" y="921739"/>
                  </a:cubicBezTo>
                  <a:lnTo>
                    <a:pt x="446187" y="912080"/>
                  </a:lnTo>
                  <a:cubicBezTo>
                    <a:pt x="449434" y="915540"/>
                    <a:pt x="454916" y="915684"/>
                    <a:pt x="458307" y="912369"/>
                  </a:cubicBezTo>
                  <a:cubicBezTo>
                    <a:pt x="460688" y="910134"/>
                    <a:pt x="461553" y="906747"/>
                    <a:pt x="460616" y="903647"/>
                  </a:cubicBezTo>
                  <a:lnTo>
                    <a:pt x="460616" y="749399"/>
                  </a:lnTo>
                  <a:cubicBezTo>
                    <a:pt x="459245" y="730731"/>
                    <a:pt x="449434" y="713792"/>
                    <a:pt x="433995" y="703269"/>
                  </a:cubicBezTo>
                  <a:lnTo>
                    <a:pt x="129415" y="527685"/>
                  </a:lnTo>
                  <a:cubicBezTo>
                    <a:pt x="106042" y="512044"/>
                    <a:pt x="90026" y="487538"/>
                    <a:pt x="85193" y="459859"/>
                  </a:cubicBezTo>
                  <a:lnTo>
                    <a:pt x="56336" y="258039"/>
                  </a:lnTo>
                  <a:cubicBezTo>
                    <a:pt x="53234" y="236416"/>
                    <a:pt x="46092" y="199872"/>
                    <a:pt x="40537" y="177239"/>
                  </a:cubicBezTo>
                  <a:lnTo>
                    <a:pt x="210" y="14197"/>
                  </a:lnTo>
                  <a:cubicBezTo>
                    <a:pt x="-1016" y="7710"/>
                    <a:pt x="3241" y="1440"/>
                    <a:pt x="9733" y="214"/>
                  </a:cubicBezTo>
                  <a:cubicBezTo>
                    <a:pt x="15721" y="-939"/>
                    <a:pt x="21709" y="2665"/>
                    <a:pt x="23440" y="8503"/>
                  </a:cubicBezTo>
                  <a:lnTo>
                    <a:pt x="63767" y="171473"/>
                  </a:lnTo>
                  <a:cubicBezTo>
                    <a:pt x="69466" y="194754"/>
                    <a:pt x="76752" y="232091"/>
                    <a:pt x="79999" y="254652"/>
                  </a:cubicBezTo>
                  <a:lnTo>
                    <a:pt x="108855" y="456472"/>
                  </a:lnTo>
                  <a:cubicBezTo>
                    <a:pt x="112679" y="476870"/>
                    <a:pt x="124366" y="494962"/>
                    <a:pt x="141319" y="506927"/>
                  </a:cubicBezTo>
                  <a:lnTo>
                    <a:pt x="446260" y="682798"/>
                  </a:lnTo>
                  <a:cubicBezTo>
                    <a:pt x="469200" y="697502"/>
                    <a:pt x="483556" y="722442"/>
                    <a:pt x="484783" y="749615"/>
                  </a:cubicBezTo>
                  <a:lnTo>
                    <a:pt x="484783" y="903863"/>
                  </a:lnTo>
                  <a:cubicBezTo>
                    <a:pt x="485721" y="916333"/>
                    <a:pt x="479733" y="928370"/>
                    <a:pt x="469273" y="935218"/>
                  </a:cubicBezTo>
                  <a:cubicBezTo>
                    <a:pt x="464872" y="937740"/>
                    <a:pt x="459894" y="939110"/>
                    <a:pt x="454772" y="939110"/>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89" name="Freeform 88">
              <a:extLst>
                <a:ext uri="{FF2B5EF4-FFF2-40B4-BE49-F238E27FC236}">
                  <a16:creationId xmlns:a16="http://schemas.microsoft.com/office/drawing/2014/main" id="{83D0DB3E-F70F-C62D-BD5D-B9D946B910F5}"/>
                </a:ext>
              </a:extLst>
            </p:cNvPr>
            <p:cNvSpPr/>
            <p:nvPr/>
          </p:nvSpPr>
          <p:spPr>
            <a:xfrm>
              <a:off x="22116802" y="3003622"/>
              <a:ext cx="539134" cy="1062584"/>
            </a:xfrm>
            <a:custGeom>
              <a:avLst/>
              <a:gdLst>
                <a:gd name="connsiteX0" fmla="*/ 508954 w 539204"/>
                <a:gd name="connsiteY0" fmla="*/ 1062724 h 1062723"/>
                <a:gd name="connsiteX1" fmla="*/ 488394 w 539204"/>
                <a:gd name="connsiteY1" fmla="*/ 1056741 h 1062723"/>
                <a:gd name="connsiteX2" fmla="*/ 197520 w 539204"/>
                <a:gd name="connsiteY2" fmla="*/ 932334 h 1062723"/>
                <a:gd name="connsiteX3" fmla="*/ 196150 w 539204"/>
                <a:gd name="connsiteY3" fmla="*/ 931396 h 1062723"/>
                <a:gd name="connsiteX4" fmla="*/ 109580 w 539204"/>
                <a:gd name="connsiteY4" fmla="*/ 935937 h 1062723"/>
                <a:gd name="connsiteX5" fmla="*/ 18755 w 539204"/>
                <a:gd name="connsiteY5" fmla="*/ 988122 h 1062723"/>
                <a:gd name="connsiteX6" fmla="*/ 2090 w 539204"/>
                <a:gd name="connsiteY6" fmla="*/ 984951 h 1062723"/>
                <a:gd name="connsiteX7" fmla="*/ 5264 w 539204"/>
                <a:gd name="connsiteY7" fmla="*/ 968301 h 1062723"/>
                <a:gd name="connsiteX8" fmla="*/ 6851 w 539204"/>
                <a:gd name="connsiteY8" fmla="*/ 967364 h 1062723"/>
                <a:gd name="connsiteX9" fmla="*/ 97749 w 539204"/>
                <a:gd name="connsiteY9" fmla="*/ 915107 h 1062723"/>
                <a:gd name="connsiteX10" fmla="*/ 210362 w 539204"/>
                <a:gd name="connsiteY10" fmla="*/ 911863 h 1062723"/>
                <a:gd name="connsiteX11" fmla="*/ 500441 w 539204"/>
                <a:gd name="connsiteY11" fmla="*/ 1035982 h 1062723"/>
                <a:gd name="connsiteX12" fmla="*/ 512561 w 539204"/>
                <a:gd name="connsiteY12" fmla="*/ 1036271 h 1062723"/>
                <a:gd name="connsiteX13" fmla="*/ 514869 w 539204"/>
                <a:gd name="connsiteY13" fmla="*/ 1027549 h 1062723"/>
                <a:gd name="connsiteX14" fmla="*/ 514869 w 539204"/>
                <a:gd name="connsiteY14" fmla="*/ 750768 h 1062723"/>
                <a:gd name="connsiteX15" fmla="*/ 488177 w 539204"/>
                <a:gd name="connsiteY15" fmla="*/ 704637 h 1062723"/>
                <a:gd name="connsiteX16" fmla="*/ 183309 w 539204"/>
                <a:gd name="connsiteY16" fmla="*/ 528765 h 1062723"/>
                <a:gd name="connsiteX17" fmla="*/ 139086 w 539204"/>
                <a:gd name="connsiteY17" fmla="*/ 460940 h 1062723"/>
                <a:gd name="connsiteX18" fmla="*/ 110230 w 539204"/>
                <a:gd name="connsiteY18" fmla="*/ 259120 h 1062723"/>
                <a:gd name="connsiteX19" fmla="*/ 94431 w 539204"/>
                <a:gd name="connsiteY19" fmla="*/ 178319 h 1062723"/>
                <a:gd name="connsiteX20" fmla="*/ 54464 w 539204"/>
                <a:gd name="connsiteY20" fmla="*/ 15422 h 1062723"/>
                <a:gd name="connsiteX21" fmla="*/ 62472 w 539204"/>
                <a:gd name="connsiteY21" fmla="*/ 502 h 1062723"/>
                <a:gd name="connsiteX22" fmla="*/ 77405 w 539204"/>
                <a:gd name="connsiteY22" fmla="*/ 8502 h 1062723"/>
                <a:gd name="connsiteX23" fmla="*/ 77694 w 539204"/>
                <a:gd name="connsiteY23" fmla="*/ 9728 h 1062723"/>
                <a:gd name="connsiteX24" fmla="*/ 118021 w 539204"/>
                <a:gd name="connsiteY24" fmla="*/ 172697 h 1062723"/>
                <a:gd name="connsiteX25" fmla="*/ 134253 w 539204"/>
                <a:gd name="connsiteY25" fmla="*/ 255876 h 1062723"/>
                <a:gd name="connsiteX26" fmla="*/ 163109 w 539204"/>
                <a:gd name="connsiteY26" fmla="*/ 457696 h 1062723"/>
                <a:gd name="connsiteX27" fmla="*/ 195645 w 539204"/>
                <a:gd name="connsiteY27" fmla="*/ 508151 h 1062723"/>
                <a:gd name="connsiteX28" fmla="*/ 500513 w 539204"/>
                <a:gd name="connsiteY28" fmla="*/ 684023 h 1062723"/>
                <a:gd name="connsiteX29" fmla="*/ 539109 w 539204"/>
                <a:gd name="connsiteY29" fmla="*/ 750840 h 1062723"/>
                <a:gd name="connsiteX30" fmla="*/ 539109 w 539204"/>
                <a:gd name="connsiteY30" fmla="*/ 1027621 h 1062723"/>
                <a:gd name="connsiteX31" fmla="*/ 523599 w 539204"/>
                <a:gd name="connsiteY31" fmla="*/ 1058975 h 1062723"/>
                <a:gd name="connsiteX32" fmla="*/ 508954 w 539204"/>
                <a:gd name="connsiteY32" fmla="*/ 1062652 h 106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9204" h="1062723">
                  <a:moveTo>
                    <a:pt x="508954" y="1062724"/>
                  </a:moveTo>
                  <a:cubicBezTo>
                    <a:pt x="501668" y="1062579"/>
                    <a:pt x="494598" y="1060489"/>
                    <a:pt x="488394" y="1056741"/>
                  </a:cubicBezTo>
                  <a:lnTo>
                    <a:pt x="197520" y="932334"/>
                  </a:lnTo>
                  <a:lnTo>
                    <a:pt x="196150" y="931396"/>
                  </a:lnTo>
                  <a:cubicBezTo>
                    <a:pt x="194851" y="930459"/>
                    <a:pt x="161450" y="906241"/>
                    <a:pt x="109580" y="935937"/>
                  </a:cubicBezTo>
                  <a:cubicBezTo>
                    <a:pt x="87072" y="948767"/>
                    <a:pt x="19404" y="987762"/>
                    <a:pt x="18755" y="988122"/>
                  </a:cubicBezTo>
                  <a:cubicBezTo>
                    <a:pt x="13272" y="991870"/>
                    <a:pt x="5841" y="990429"/>
                    <a:pt x="2090" y="984951"/>
                  </a:cubicBezTo>
                  <a:cubicBezTo>
                    <a:pt x="-1661" y="979473"/>
                    <a:pt x="-219" y="972049"/>
                    <a:pt x="5264" y="968301"/>
                  </a:cubicBezTo>
                  <a:cubicBezTo>
                    <a:pt x="5769" y="967940"/>
                    <a:pt x="6274" y="967652"/>
                    <a:pt x="6851" y="967364"/>
                  </a:cubicBezTo>
                  <a:lnTo>
                    <a:pt x="97749" y="915107"/>
                  </a:lnTo>
                  <a:cubicBezTo>
                    <a:pt x="160296" y="879067"/>
                    <a:pt x="203797" y="907250"/>
                    <a:pt x="210362" y="911863"/>
                  </a:cubicBezTo>
                  <a:lnTo>
                    <a:pt x="500441" y="1035982"/>
                  </a:lnTo>
                  <a:cubicBezTo>
                    <a:pt x="503688" y="1039442"/>
                    <a:pt x="509170" y="1039586"/>
                    <a:pt x="512561" y="1036271"/>
                  </a:cubicBezTo>
                  <a:cubicBezTo>
                    <a:pt x="514942" y="1034036"/>
                    <a:pt x="515807" y="1030649"/>
                    <a:pt x="514869" y="1027549"/>
                  </a:cubicBezTo>
                  <a:lnTo>
                    <a:pt x="514869" y="750768"/>
                  </a:lnTo>
                  <a:cubicBezTo>
                    <a:pt x="513499" y="732099"/>
                    <a:pt x="503688" y="715089"/>
                    <a:pt x="488177" y="704637"/>
                  </a:cubicBezTo>
                  <a:lnTo>
                    <a:pt x="183309" y="528765"/>
                  </a:lnTo>
                  <a:cubicBezTo>
                    <a:pt x="159935" y="513125"/>
                    <a:pt x="143919" y="488618"/>
                    <a:pt x="139086" y="460940"/>
                  </a:cubicBezTo>
                  <a:lnTo>
                    <a:pt x="110230" y="259120"/>
                  </a:lnTo>
                  <a:cubicBezTo>
                    <a:pt x="107128" y="237496"/>
                    <a:pt x="99985" y="200952"/>
                    <a:pt x="94431" y="178319"/>
                  </a:cubicBezTo>
                  <a:lnTo>
                    <a:pt x="54464" y="15422"/>
                  </a:lnTo>
                  <a:cubicBezTo>
                    <a:pt x="52589" y="9079"/>
                    <a:pt x="56124" y="2448"/>
                    <a:pt x="62472" y="502"/>
                  </a:cubicBezTo>
                  <a:cubicBezTo>
                    <a:pt x="68820" y="-1372"/>
                    <a:pt x="75457" y="2159"/>
                    <a:pt x="77405" y="8502"/>
                  </a:cubicBezTo>
                  <a:cubicBezTo>
                    <a:pt x="77550" y="8935"/>
                    <a:pt x="77622" y="9295"/>
                    <a:pt x="77694" y="9728"/>
                  </a:cubicBezTo>
                  <a:lnTo>
                    <a:pt x="118021" y="172697"/>
                  </a:lnTo>
                  <a:cubicBezTo>
                    <a:pt x="123720" y="195979"/>
                    <a:pt x="131078" y="233315"/>
                    <a:pt x="134253" y="255876"/>
                  </a:cubicBezTo>
                  <a:lnTo>
                    <a:pt x="163109" y="457696"/>
                  </a:lnTo>
                  <a:cubicBezTo>
                    <a:pt x="167005" y="478094"/>
                    <a:pt x="178692" y="496186"/>
                    <a:pt x="195645" y="508151"/>
                  </a:cubicBezTo>
                  <a:lnTo>
                    <a:pt x="500513" y="684023"/>
                  </a:lnTo>
                  <a:cubicBezTo>
                    <a:pt x="523454" y="698727"/>
                    <a:pt x="537810" y="723666"/>
                    <a:pt x="539109" y="750840"/>
                  </a:cubicBezTo>
                  <a:lnTo>
                    <a:pt x="539109" y="1027621"/>
                  </a:lnTo>
                  <a:cubicBezTo>
                    <a:pt x="540047" y="1040091"/>
                    <a:pt x="534059" y="1052128"/>
                    <a:pt x="523599" y="1058975"/>
                  </a:cubicBezTo>
                  <a:cubicBezTo>
                    <a:pt x="519126" y="1061498"/>
                    <a:pt x="514076" y="1062724"/>
                    <a:pt x="508954" y="1062652"/>
                  </a:cubicBezTo>
                  <a:close/>
                </a:path>
              </a:pathLst>
            </a:custGeom>
            <a:solidFill>
              <a:srgbClr val="2173D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0" name="Freeform 89">
              <a:extLst>
                <a:ext uri="{FF2B5EF4-FFF2-40B4-BE49-F238E27FC236}">
                  <a16:creationId xmlns:a16="http://schemas.microsoft.com/office/drawing/2014/main" id="{1A18D1C2-17FB-02B8-70AE-5C66899D946F}"/>
                </a:ext>
              </a:extLst>
            </p:cNvPr>
            <p:cNvSpPr/>
            <p:nvPr/>
          </p:nvSpPr>
          <p:spPr>
            <a:xfrm>
              <a:off x="21767691" y="2944820"/>
              <a:ext cx="874900" cy="990877"/>
            </a:xfrm>
            <a:custGeom>
              <a:avLst/>
              <a:gdLst>
                <a:gd name="connsiteX0" fmla="*/ 874992 w 875014"/>
                <a:gd name="connsiteY0" fmla="*/ 734254 h 991006"/>
                <a:gd name="connsiteX1" fmla="*/ 874992 w 875014"/>
                <a:gd name="connsiteY1" fmla="*/ 734254 h 991006"/>
                <a:gd name="connsiteX2" fmla="*/ 854071 w 875014"/>
                <a:gd name="connsiteY2" fmla="*/ 709531 h 991006"/>
                <a:gd name="connsiteX3" fmla="*/ 537154 w 875014"/>
                <a:gd name="connsiteY3" fmla="*/ 526740 h 991006"/>
                <a:gd name="connsiteX4" fmla="*/ 494735 w 875014"/>
                <a:gd name="connsiteY4" fmla="*/ 281673 h 991006"/>
                <a:gd name="connsiteX5" fmla="*/ 440341 w 875014"/>
                <a:gd name="connsiteY5" fmla="*/ 53400 h 991006"/>
                <a:gd name="connsiteX6" fmla="*/ 400663 w 875014"/>
                <a:gd name="connsiteY6" fmla="*/ 9720 h 991006"/>
                <a:gd name="connsiteX7" fmla="*/ 362140 w 875014"/>
                <a:gd name="connsiteY7" fmla="*/ 1575 h 991006"/>
                <a:gd name="connsiteX8" fmla="*/ 38082 w 875014"/>
                <a:gd name="connsiteY8" fmla="*/ 187466 h 991006"/>
                <a:gd name="connsiteX9" fmla="*/ 5402 w 875014"/>
                <a:gd name="connsiteY9" fmla="*/ 275907 h 991006"/>
                <a:gd name="connsiteX10" fmla="*/ 61095 w 875014"/>
                <a:gd name="connsiteY10" fmla="*/ 510234 h 991006"/>
                <a:gd name="connsiteX11" fmla="*/ 97598 w 875014"/>
                <a:gd name="connsiteY11" fmla="*/ 752634 h 991006"/>
                <a:gd name="connsiteX12" fmla="*/ 118808 w 875014"/>
                <a:gd name="connsiteY12" fmla="*/ 793070 h 991006"/>
                <a:gd name="connsiteX13" fmla="*/ 439692 w 875014"/>
                <a:gd name="connsiteY13" fmla="*/ 976943 h 991006"/>
                <a:gd name="connsiteX14" fmla="*/ 531166 w 875014"/>
                <a:gd name="connsiteY14" fmla="*/ 976943 h 991006"/>
                <a:gd name="connsiteX15" fmla="*/ 851257 w 875014"/>
                <a:gd name="connsiteY15" fmla="*/ 792926 h 991006"/>
                <a:gd name="connsiteX16" fmla="*/ 874992 w 875014"/>
                <a:gd name="connsiteY16" fmla="*/ 764095 h 991006"/>
                <a:gd name="connsiteX17" fmla="*/ 874992 w 875014"/>
                <a:gd name="connsiteY17" fmla="*/ 734254 h 991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5014" h="991006">
                  <a:moveTo>
                    <a:pt x="874992" y="734254"/>
                  </a:moveTo>
                  <a:lnTo>
                    <a:pt x="874992" y="734254"/>
                  </a:lnTo>
                  <a:cubicBezTo>
                    <a:pt x="874992" y="719262"/>
                    <a:pt x="854071" y="709531"/>
                    <a:pt x="854071" y="709531"/>
                  </a:cubicBezTo>
                  <a:lnTo>
                    <a:pt x="537154" y="526740"/>
                  </a:lnTo>
                  <a:lnTo>
                    <a:pt x="494735" y="281673"/>
                  </a:lnTo>
                  <a:lnTo>
                    <a:pt x="440341" y="53400"/>
                  </a:lnTo>
                  <a:cubicBezTo>
                    <a:pt x="432477" y="20388"/>
                    <a:pt x="414370" y="11450"/>
                    <a:pt x="400663" y="9720"/>
                  </a:cubicBezTo>
                  <a:cubicBezTo>
                    <a:pt x="389914" y="855"/>
                    <a:pt x="375558" y="-2173"/>
                    <a:pt x="362140" y="1575"/>
                  </a:cubicBezTo>
                  <a:lnTo>
                    <a:pt x="38082" y="187466"/>
                  </a:lnTo>
                  <a:cubicBezTo>
                    <a:pt x="-19631" y="220694"/>
                    <a:pt x="5402" y="275907"/>
                    <a:pt x="5402" y="275907"/>
                  </a:cubicBezTo>
                  <a:lnTo>
                    <a:pt x="61095" y="510234"/>
                  </a:lnTo>
                  <a:lnTo>
                    <a:pt x="97598" y="752634"/>
                  </a:lnTo>
                  <a:cubicBezTo>
                    <a:pt x="97598" y="752634"/>
                    <a:pt x="96732" y="780384"/>
                    <a:pt x="118808" y="793070"/>
                  </a:cubicBezTo>
                  <a:lnTo>
                    <a:pt x="439692" y="976943"/>
                  </a:lnTo>
                  <a:cubicBezTo>
                    <a:pt x="439692" y="976943"/>
                    <a:pt x="475762" y="1008585"/>
                    <a:pt x="531166" y="976943"/>
                  </a:cubicBezTo>
                  <a:lnTo>
                    <a:pt x="851257" y="792926"/>
                  </a:lnTo>
                  <a:cubicBezTo>
                    <a:pt x="869869" y="782258"/>
                    <a:pt x="875424" y="772528"/>
                    <a:pt x="874992" y="764095"/>
                  </a:cubicBezTo>
                  <a:lnTo>
                    <a:pt x="874992" y="734254"/>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1" name="Freeform 90">
              <a:extLst>
                <a:ext uri="{FF2B5EF4-FFF2-40B4-BE49-F238E27FC236}">
                  <a16:creationId xmlns:a16="http://schemas.microsoft.com/office/drawing/2014/main" id="{D315C761-CA7E-E36A-5D85-193DF3D96DFC}"/>
                </a:ext>
              </a:extLst>
            </p:cNvPr>
            <p:cNvSpPr/>
            <p:nvPr/>
          </p:nvSpPr>
          <p:spPr>
            <a:xfrm>
              <a:off x="21849985" y="3226024"/>
              <a:ext cx="454791" cy="480701"/>
            </a:xfrm>
            <a:custGeom>
              <a:avLst/>
              <a:gdLst>
                <a:gd name="connsiteX0" fmla="*/ 412431 w 454850"/>
                <a:gd name="connsiteY0" fmla="*/ 0 h 480764"/>
                <a:gd name="connsiteX1" fmla="*/ 0 w 454850"/>
                <a:gd name="connsiteY1" fmla="*/ 238364 h 480764"/>
                <a:gd name="connsiteX2" fmla="*/ 36504 w 454850"/>
                <a:gd name="connsiteY2" fmla="*/ 480764 h 480764"/>
                <a:gd name="connsiteX3" fmla="*/ 454850 w 454850"/>
                <a:gd name="connsiteY3" fmla="*/ 245428 h 480764"/>
                <a:gd name="connsiteX4" fmla="*/ 412431 w 454850"/>
                <a:gd name="connsiteY4" fmla="*/ 0 h 4807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850" h="480764">
                  <a:moveTo>
                    <a:pt x="412431" y="0"/>
                  </a:moveTo>
                  <a:lnTo>
                    <a:pt x="0" y="238364"/>
                  </a:lnTo>
                  <a:lnTo>
                    <a:pt x="36504" y="480764"/>
                  </a:lnTo>
                  <a:lnTo>
                    <a:pt x="454850" y="245428"/>
                  </a:lnTo>
                  <a:lnTo>
                    <a:pt x="412431" y="0"/>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2" name="Freeform 91">
              <a:extLst>
                <a:ext uri="{FF2B5EF4-FFF2-40B4-BE49-F238E27FC236}">
                  <a16:creationId xmlns:a16="http://schemas.microsoft.com/office/drawing/2014/main" id="{1965B3FF-9BDD-9BC7-935F-E410BB7B9F70}"/>
                </a:ext>
              </a:extLst>
            </p:cNvPr>
            <p:cNvSpPr/>
            <p:nvPr/>
          </p:nvSpPr>
          <p:spPr>
            <a:xfrm>
              <a:off x="21767757" y="3172189"/>
              <a:ext cx="874834" cy="763508"/>
            </a:xfrm>
            <a:custGeom>
              <a:avLst/>
              <a:gdLst>
                <a:gd name="connsiteX0" fmla="*/ 874926 w 874948"/>
                <a:gd name="connsiteY0" fmla="*/ 506857 h 763608"/>
                <a:gd name="connsiteX1" fmla="*/ 851191 w 874948"/>
                <a:gd name="connsiteY1" fmla="*/ 534318 h 763608"/>
                <a:gd name="connsiteX2" fmla="*/ 531245 w 874948"/>
                <a:gd name="connsiteY2" fmla="*/ 718263 h 763608"/>
                <a:gd name="connsiteX3" fmla="*/ 439770 w 874948"/>
                <a:gd name="connsiteY3" fmla="*/ 718263 h 763608"/>
                <a:gd name="connsiteX4" fmla="*/ 118742 w 874948"/>
                <a:gd name="connsiteY4" fmla="*/ 534318 h 763608"/>
                <a:gd name="connsiteX5" fmla="*/ 82238 w 874948"/>
                <a:gd name="connsiteY5" fmla="*/ 291918 h 763608"/>
                <a:gd name="connsiteX6" fmla="*/ 26545 w 874948"/>
                <a:gd name="connsiteY6" fmla="*/ 57591 h 763608"/>
                <a:gd name="connsiteX7" fmla="*/ 24597 w 874948"/>
                <a:gd name="connsiteY7" fmla="*/ 7929 h 763608"/>
                <a:gd name="connsiteX8" fmla="*/ 2955 w 874948"/>
                <a:gd name="connsiteY8" fmla="*/ 0 h 763608"/>
                <a:gd name="connsiteX9" fmla="*/ 5336 w 874948"/>
                <a:gd name="connsiteY9" fmla="*/ 48221 h 763608"/>
                <a:gd name="connsiteX10" fmla="*/ 61029 w 874948"/>
                <a:gd name="connsiteY10" fmla="*/ 282548 h 763608"/>
                <a:gd name="connsiteX11" fmla="*/ 97532 w 874948"/>
                <a:gd name="connsiteY11" fmla="*/ 524948 h 763608"/>
                <a:gd name="connsiteX12" fmla="*/ 118742 w 874948"/>
                <a:gd name="connsiteY12" fmla="*/ 565384 h 763608"/>
                <a:gd name="connsiteX13" fmla="*/ 439625 w 874948"/>
                <a:gd name="connsiteY13" fmla="*/ 749545 h 763608"/>
                <a:gd name="connsiteX14" fmla="*/ 531100 w 874948"/>
                <a:gd name="connsiteY14" fmla="*/ 749545 h 763608"/>
                <a:gd name="connsiteX15" fmla="*/ 851191 w 874948"/>
                <a:gd name="connsiteY15" fmla="*/ 565529 h 763608"/>
                <a:gd name="connsiteX16" fmla="*/ 874926 w 874948"/>
                <a:gd name="connsiteY16" fmla="*/ 536697 h 763608"/>
                <a:gd name="connsiteX17" fmla="*/ 874926 w 874948"/>
                <a:gd name="connsiteY17" fmla="*/ 506857 h 76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4948" h="763608">
                  <a:moveTo>
                    <a:pt x="874926" y="506857"/>
                  </a:moveTo>
                  <a:cubicBezTo>
                    <a:pt x="874926" y="514713"/>
                    <a:pt x="868938" y="524083"/>
                    <a:pt x="851191" y="534318"/>
                  </a:cubicBezTo>
                  <a:lnTo>
                    <a:pt x="531245" y="718263"/>
                  </a:lnTo>
                  <a:cubicBezTo>
                    <a:pt x="475768" y="750194"/>
                    <a:pt x="439770" y="718263"/>
                    <a:pt x="439770" y="718263"/>
                  </a:cubicBezTo>
                  <a:lnTo>
                    <a:pt x="118742" y="534318"/>
                  </a:lnTo>
                  <a:lnTo>
                    <a:pt x="82238" y="291918"/>
                  </a:lnTo>
                  <a:lnTo>
                    <a:pt x="26545" y="57591"/>
                  </a:lnTo>
                  <a:cubicBezTo>
                    <a:pt x="20124" y="41806"/>
                    <a:pt x="19403" y="24219"/>
                    <a:pt x="24597" y="7929"/>
                  </a:cubicBezTo>
                  <a:lnTo>
                    <a:pt x="2955" y="0"/>
                  </a:lnTo>
                  <a:cubicBezTo>
                    <a:pt x="-1662" y="15857"/>
                    <a:pt x="-869" y="32868"/>
                    <a:pt x="5336" y="48221"/>
                  </a:cubicBezTo>
                  <a:lnTo>
                    <a:pt x="61029" y="282548"/>
                  </a:lnTo>
                  <a:lnTo>
                    <a:pt x="97532" y="524948"/>
                  </a:lnTo>
                  <a:cubicBezTo>
                    <a:pt x="97532" y="524948"/>
                    <a:pt x="96666" y="552699"/>
                    <a:pt x="118742" y="565384"/>
                  </a:cubicBezTo>
                  <a:lnTo>
                    <a:pt x="439625" y="749545"/>
                  </a:lnTo>
                  <a:cubicBezTo>
                    <a:pt x="439625" y="749545"/>
                    <a:pt x="475696" y="781188"/>
                    <a:pt x="531100" y="749545"/>
                  </a:cubicBezTo>
                  <a:lnTo>
                    <a:pt x="851191" y="565529"/>
                  </a:lnTo>
                  <a:cubicBezTo>
                    <a:pt x="869803" y="554861"/>
                    <a:pt x="875358" y="545130"/>
                    <a:pt x="874926" y="536697"/>
                  </a:cubicBezTo>
                  <a:lnTo>
                    <a:pt x="874926" y="506857"/>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3" name="Freeform 92">
              <a:extLst>
                <a:ext uri="{FF2B5EF4-FFF2-40B4-BE49-F238E27FC236}">
                  <a16:creationId xmlns:a16="http://schemas.microsoft.com/office/drawing/2014/main" id="{A6A7EAFD-3AED-64CC-9CEA-FB7748896207}"/>
                </a:ext>
              </a:extLst>
            </p:cNvPr>
            <p:cNvSpPr/>
            <p:nvPr/>
          </p:nvSpPr>
          <p:spPr>
            <a:xfrm>
              <a:off x="21770712" y="2944388"/>
              <a:ext cx="397590" cy="236016"/>
            </a:xfrm>
            <a:custGeom>
              <a:avLst/>
              <a:gdLst>
                <a:gd name="connsiteX0" fmla="*/ 21642 w 397642"/>
                <a:gd name="connsiteY0" fmla="*/ 236047 h 236047"/>
                <a:gd name="connsiteX1" fmla="*/ 56198 w 397642"/>
                <a:gd name="connsiteY1" fmla="*/ 197269 h 236047"/>
                <a:gd name="connsiteX2" fmla="*/ 380256 w 397642"/>
                <a:gd name="connsiteY2" fmla="*/ 10946 h 236047"/>
                <a:gd name="connsiteX3" fmla="*/ 397642 w 397642"/>
                <a:gd name="connsiteY3" fmla="*/ 9720 h 236047"/>
                <a:gd name="connsiteX4" fmla="*/ 359119 w 397642"/>
                <a:gd name="connsiteY4" fmla="*/ 1575 h 236047"/>
                <a:gd name="connsiteX5" fmla="*/ 35061 w 397642"/>
                <a:gd name="connsiteY5" fmla="*/ 187899 h 236047"/>
                <a:gd name="connsiteX6" fmla="*/ 0 w 397642"/>
                <a:gd name="connsiteY6" fmla="*/ 228118 h 236047"/>
                <a:gd name="connsiteX7" fmla="*/ 21642 w 397642"/>
                <a:gd name="connsiteY7" fmla="*/ 236047 h 236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642" h="236047">
                  <a:moveTo>
                    <a:pt x="21642" y="236047"/>
                  </a:moveTo>
                  <a:cubicBezTo>
                    <a:pt x="27991" y="219325"/>
                    <a:pt x="40255" y="205486"/>
                    <a:pt x="56198" y="197269"/>
                  </a:cubicBezTo>
                  <a:lnTo>
                    <a:pt x="380256" y="10946"/>
                  </a:lnTo>
                  <a:cubicBezTo>
                    <a:pt x="385883" y="9360"/>
                    <a:pt x="391799" y="9000"/>
                    <a:pt x="397642" y="9720"/>
                  </a:cubicBezTo>
                  <a:cubicBezTo>
                    <a:pt x="386893" y="855"/>
                    <a:pt x="372537" y="-2173"/>
                    <a:pt x="359119" y="1575"/>
                  </a:cubicBezTo>
                  <a:lnTo>
                    <a:pt x="35061" y="187899"/>
                  </a:lnTo>
                  <a:cubicBezTo>
                    <a:pt x="18685" y="196332"/>
                    <a:pt x="6132" y="210747"/>
                    <a:pt x="0" y="228118"/>
                  </a:cubicBezTo>
                  <a:lnTo>
                    <a:pt x="21642" y="236047"/>
                  </a:lnTo>
                  <a:close/>
                </a:path>
              </a:pathLst>
            </a:custGeom>
            <a:solidFill>
              <a:srgbClr val="000000">
                <a:alpha val="6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4" name="Freeform 93">
              <a:extLst>
                <a:ext uri="{FF2B5EF4-FFF2-40B4-BE49-F238E27FC236}">
                  <a16:creationId xmlns:a16="http://schemas.microsoft.com/office/drawing/2014/main" id="{57B0455D-AD87-ED7F-21C8-E1B130C87EEE}"/>
                </a:ext>
              </a:extLst>
            </p:cNvPr>
            <p:cNvSpPr/>
            <p:nvPr/>
          </p:nvSpPr>
          <p:spPr>
            <a:xfrm>
              <a:off x="21942602" y="3081957"/>
              <a:ext cx="477336" cy="634805"/>
            </a:xfrm>
            <a:custGeom>
              <a:avLst/>
              <a:gdLst>
                <a:gd name="connsiteX0" fmla="*/ 463291 w 477398"/>
                <a:gd name="connsiteY0" fmla="*/ 169385 h 634888"/>
                <a:gd name="connsiteX1" fmla="*/ 463291 w 477398"/>
                <a:gd name="connsiteY1" fmla="*/ 312172 h 634888"/>
                <a:gd name="connsiteX2" fmla="*/ 364746 w 477398"/>
                <a:gd name="connsiteY2" fmla="*/ 376611 h 634888"/>
                <a:gd name="connsiteX3" fmla="*/ 370589 w 477398"/>
                <a:gd name="connsiteY3" fmla="*/ 442706 h 634888"/>
                <a:gd name="connsiteX4" fmla="*/ 259997 w 477398"/>
                <a:gd name="connsiteY4" fmla="*/ 501090 h 634888"/>
                <a:gd name="connsiteX5" fmla="*/ 119971 w 477398"/>
                <a:gd name="connsiteY5" fmla="*/ 634147 h 634888"/>
                <a:gd name="connsiteX6" fmla="*/ 0 w 477398"/>
                <a:gd name="connsiteY6" fmla="*/ 564159 h 634888"/>
                <a:gd name="connsiteX7" fmla="*/ 42130 w 477398"/>
                <a:gd name="connsiteY7" fmla="*/ 435282 h 634888"/>
                <a:gd name="connsiteX8" fmla="*/ 115714 w 477398"/>
                <a:gd name="connsiteY8" fmla="*/ 272097 h 634888"/>
                <a:gd name="connsiteX9" fmla="*/ 207839 w 477398"/>
                <a:gd name="connsiteY9" fmla="*/ 67970 h 634888"/>
                <a:gd name="connsiteX10" fmla="*/ 352121 w 477398"/>
                <a:gd name="connsiteY10" fmla="*/ 0 h 634888"/>
                <a:gd name="connsiteX11" fmla="*/ 463291 w 477398"/>
                <a:gd name="connsiteY11" fmla="*/ 169385 h 63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7398" h="634888">
                  <a:moveTo>
                    <a:pt x="463291" y="169385"/>
                  </a:moveTo>
                  <a:cubicBezTo>
                    <a:pt x="463291" y="169385"/>
                    <a:pt x="495033" y="271592"/>
                    <a:pt x="463291" y="312172"/>
                  </a:cubicBezTo>
                  <a:cubicBezTo>
                    <a:pt x="431548" y="352753"/>
                    <a:pt x="364746" y="376611"/>
                    <a:pt x="364746" y="376611"/>
                  </a:cubicBezTo>
                  <a:lnTo>
                    <a:pt x="370589" y="442706"/>
                  </a:lnTo>
                  <a:lnTo>
                    <a:pt x="259997" y="501090"/>
                  </a:lnTo>
                  <a:cubicBezTo>
                    <a:pt x="259997" y="501090"/>
                    <a:pt x="221473" y="646473"/>
                    <a:pt x="119971" y="634147"/>
                  </a:cubicBezTo>
                  <a:cubicBezTo>
                    <a:pt x="18468" y="621822"/>
                    <a:pt x="0" y="564159"/>
                    <a:pt x="0" y="564159"/>
                  </a:cubicBezTo>
                  <a:cubicBezTo>
                    <a:pt x="0" y="564159"/>
                    <a:pt x="11470" y="481052"/>
                    <a:pt x="42130" y="435282"/>
                  </a:cubicBezTo>
                  <a:cubicBezTo>
                    <a:pt x="76397" y="385764"/>
                    <a:pt x="101286" y="330480"/>
                    <a:pt x="115714" y="272097"/>
                  </a:cubicBezTo>
                  <a:cubicBezTo>
                    <a:pt x="136275" y="196414"/>
                    <a:pt x="158999" y="114605"/>
                    <a:pt x="207839" y="67970"/>
                  </a:cubicBezTo>
                  <a:cubicBezTo>
                    <a:pt x="256678" y="21335"/>
                    <a:pt x="352121" y="0"/>
                    <a:pt x="352121" y="0"/>
                  </a:cubicBezTo>
                  <a:cubicBezTo>
                    <a:pt x="352121" y="0"/>
                    <a:pt x="478657" y="31498"/>
                    <a:pt x="463291" y="169385"/>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5" name="Freeform 94">
              <a:extLst>
                <a:ext uri="{FF2B5EF4-FFF2-40B4-BE49-F238E27FC236}">
                  <a16:creationId xmlns:a16="http://schemas.microsoft.com/office/drawing/2014/main" id="{18EACC47-59B0-039D-356D-328F7D168902}"/>
                </a:ext>
              </a:extLst>
            </p:cNvPr>
            <p:cNvSpPr/>
            <p:nvPr/>
          </p:nvSpPr>
          <p:spPr>
            <a:xfrm>
              <a:off x="22081470" y="3240726"/>
              <a:ext cx="338402" cy="475584"/>
            </a:xfrm>
            <a:custGeom>
              <a:avLst/>
              <a:gdLst>
                <a:gd name="connsiteX0" fmla="*/ 33243 w 338446"/>
                <a:gd name="connsiteY0" fmla="*/ 240094 h 475646"/>
                <a:gd name="connsiteX1" fmla="*/ 21556 w 338446"/>
                <a:gd name="connsiteY1" fmla="*/ 58744 h 475646"/>
                <a:gd name="connsiteX2" fmla="*/ 115339 w 338446"/>
                <a:gd name="connsiteY2" fmla="*/ 0 h 475646"/>
                <a:gd name="connsiteX3" fmla="*/ 206742 w 338446"/>
                <a:gd name="connsiteY3" fmla="*/ 8145 h 475646"/>
                <a:gd name="connsiteX4" fmla="*/ 328300 w 338446"/>
                <a:gd name="connsiteY4" fmla="*/ 24939 h 475646"/>
                <a:gd name="connsiteX5" fmla="*/ 324404 w 338446"/>
                <a:gd name="connsiteY5" fmla="*/ 153383 h 475646"/>
                <a:gd name="connsiteX6" fmla="*/ 225860 w 338446"/>
                <a:gd name="connsiteY6" fmla="*/ 217821 h 475646"/>
                <a:gd name="connsiteX7" fmla="*/ 231703 w 338446"/>
                <a:gd name="connsiteY7" fmla="*/ 283917 h 475646"/>
                <a:gd name="connsiteX8" fmla="*/ 121110 w 338446"/>
                <a:gd name="connsiteY8" fmla="*/ 342301 h 475646"/>
                <a:gd name="connsiteX9" fmla="*/ 3737 w 338446"/>
                <a:gd name="connsiteY9" fmla="*/ 475646 h 475646"/>
                <a:gd name="connsiteX10" fmla="*/ 1212 w 338446"/>
                <a:gd name="connsiteY10" fmla="*/ 394198 h 475646"/>
                <a:gd name="connsiteX11" fmla="*/ 33243 w 338446"/>
                <a:gd name="connsiteY11" fmla="*/ 240094 h 47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446" h="475646">
                  <a:moveTo>
                    <a:pt x="33243" y="240094"/>
                  </a:moveTo>
                  <a:cubicBezTo>
                    <a:pt x="29130" y="179115"/>
                    <a:pt x="21556" y="58744"/>
                    <a:pt x="21556" y="58744"/>
                  </a:cubicBezTo>
                  <a:lnTo>
                    <a:pt x="115339" y="0"/>
                  </a:lnTo>
                  <a:cubicBezTo>
                    <a:pt x="115339" y="0"/>
                    <a:pt x="168363" y="7208"/>
                    <a:pt x="206742" y="8145"/>
                  </a:cubicBezTo>
                  <a:cubicBezTo>
                    <a:pt x="247574" y="11100"/>
                    <a:pt x="288189" y="16722"/>
                    <a:pt x="328300" y="24939"/>
                  </a:cubicBezTo>
                  <a:cubicBezTo>
                    <a:pt x="335514" y="54491"/>
                    <a:pt x="348788" y="122173"/>
                    <a:pt x="324404" y="153383"/>
                  </a:cubicBezTo>
                  <a:cubicBezTo>
                    <a:pt x="292590" y="193963"/>
                    <a:pt x="225860" y="217821"/>
                    <a:pt x="225860" y="217821"/>
                  </a:cubicBezTo>
                  <a:lnTo>
                    <a:pt x="231703" y="283917"/>
                  </a:lnTo>
                  <a:lnTo>
                    <a:pt x="121110" y="342301"/>
                  </a:lnTo>
                  <a:cubicBezTo>
                    <a:pt x="121110" y="342301"/>
                    <a:pt x="88142" y="465844"/>
                    <a:pt x="3737" y="475646"/>
                  </a:cubicBezTo>
                  <a:cubicBezTo>
                    <a:pt x="6190" y="448473"/>
                    <a:pt x="5396" y="421155"/>
                    <a:pt x="1212" y="394198"/>
                  </a:cubicBezTo>
                  <a:cubicBezTo>
                    <a:pt x="-7878" y="326083"/>
                    <a:pt x="37282" y="301144"/>
                    <a:pt x="33243" y="240094"/>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6" name="Freeform 95">
              <a:extLst>
                <a:ext uri="{FF2B5EF4-FFF2-40B4-BE49-F238E27FC236}">
                  <a16:creationId xmlns:a16="http://schemas.microsoft.com/office/drawing/2014/main" id="{1B7FB899-9B31-2DAA-E9B1-56B0C7F17708}"/>
                </a:ext>
              </a:extLst>
            </p:cNvPr>
            <p:cNvSpPr/>
            <p:nvPr/>
          </p:nvSpPr>
          <p:spPr>
            <a:xfrm>
              <a:off x="18810829" y="1426638"/>
              <a:ext cx="4997631" cy="2882819"/>
            </a:xfrm>
            <a:custGeom>
              <a:avLst/>
              <a:gdLst>
                <a:gd name="connsiteX0" fmla="*/ 4266313 w 4998283"/>
                <a:gd name="connsiteY0" fmla="*/ 422200 h 2883196"/>
                <a:gd name="connsiteX1" fmla="*/ 731972 w 4998283"/>
                <a:gd name="connsiteY1" fmla="*/ 422200 h 2883196"/>
                <a:gd name="connsiteX2" fmla="*/ 731972 w 4998283"/>
                <a:gd name="connsiteY2" fmla="*/ 2460943 h 2883196"/>
                <a:gd name="connsiteX3" fmla="*/ 4266313 w 4998283"/>
                <a:gd name="connsiteY3" fmla="*/ 2460943 h 2883196"/>
                <a:gd name="connsiteX4" fmla="*/ 4266313 w 4998283"/>
                <a:gd name="connsiteY4" fmla="*/ 422200 h 2883196"/>
                <a:gd name="connsiteX5" fmla="*/ 3634139 w 4998283"/>
                <a:gd name="connsiteY5" fmla="*/ 2096369 h 2883196"/>
                <a:gd name="connsiteX6" fmla="*/ 1364073 w 4998283"/>
                <a:gd name="connsiteY6" fmla="*/ 2096369 h 2883196"/>
                <a:gd name="connsiteX7" fmla="*/ 1364073 w 4998283"/>
                <a:gd name="connsiteY7" fmla="*/ 786846 h 2883196"/>
                <a:gd name="connsiteX8" fmla="*/ 3634139 w 4998283"/>
                <a:gd name="connsiteY8" fmla="*/ 786846 h 2883196"/>
                <a:gd name="connsiteX9" fmla="*/ 3634139 w 4998283"/>
                <a:gd name="connsiteY9" fmla="*/ 2096369 h 2883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8283" h="2883196">
                  <a:moveTo>
                    <a:pt x="4266313" y="422200"/>
                  </a:moveTo>
                  <a:cubicBezTo>
                    <a:pt x="3290314" y="-140733"/>
                    <a:pt x="1707970" y="-140733"/>
                    <a:pt x="731972" y="422200"/>
                  </a:cubicBezTo>
                  <a:cubicBezTo>
                    <a:pt x="-244027" y="985134"/>
                    <a:pt x="-243954" y="1897937"/>
                    <a:pt x="731972" y="2460943"/>
                  </a:cubicBezTo>
                  <a:cubicBezTo>
                    <a:pt x="1707898" y="3023948"/>
                    <a:pt x="3290314" y="3023948"/>
                    <a:pt x="4266313" y="2460943"/>
                  </a:cubicBezTo>
                  <a:cubicBezTo>
                    <a:pt x="5242311" y="1897937"/>
                    <a:pt x="5242238" y="985062"/>
                    <a:pt x="4266313" y="422200"/>
                  </a:cubicBezTo>
                  <a:close/>
                  <a:moveTo>
                    <a:pt x="3634139" y="2096369"/>
                  </a:moveTo>
                  <a:cubicBezTo>
                    <a:pt x="3007304" y="2457987"/>
                    <a:pt x="1990980" y="2457987"/>
                    <a:pt x="1364073" y="2096369"/>
                  </a:cubicBezTo>
                  <a:cubicBezTo>
                    <a:pt x="737166" y="1734751"/>
                    <a:pt x="737238" y="1148464"/>
                    <a:pt x="1364073" y="786846"/>
                  </a:cubicBezTo>
                  <a:cubicBezTo>
                    <a:pt x="1990907" y="425228"/>
                    <a:pt x="3007304" y="425300"/>
                    <a:pt x="3634139" y="786846"/>
                  </a:cubicBezTo>
                  <a:cubicBezTo>
                    <a:pt x="4260974" y="1148392"/>
                    <a:pt x="4261046" y="1734679"/>
                    <a:pt x="3634139" y="2096369"/>
                  </a:cubicBezTo>
                  <a:close/>
                </a:path>
              </a:pathLst>
            </a:custGeom>
            <a:gradFill flip="none" rotWithShape="1">
              <a:gsLst>
                <a:gs pos="20000">
                  <a:srgbClr val="F3F4F9">
                    <a:lumMod val="81975"/>
                  </a:srgbClr>
                </a:gs>
                <a:gs pos="100000">
                  <a:schemeClr val="accent2">
                    <a:shade val="100000"/>
                    <a:satMod val="115000"/>
                  </a:schemeClr>
                </a:gs>
              </a:gsLst>
              <a:lin ang="2700000" scaled="1"/>
              <a:tileRect/>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7" name="Freeform 96">
              <a:extLst>
                <a:ext uri="{FF2B5EF4-FFF2-40B4-BE49-F238E27FC236}">
                  <a16:creationId xmlns:a16="http://schemas.microsoft.com/office/drawing/2014/main" id="{327B38CC-C62E-DDEC-8B35-3AF37A36E0CB}"/>
                </a:ext>
              </a:extLst>
            </p:cNvPr>
            <p:cNvSpPr/>
            <p:nvPr/>
          </p:nvSpPr>
          <p:spPr>
            <a:xfrm>
              <a:off x="19894060" y="2026937"/>
              <a:ext cx="408554" cy="252674"/>
            </a:xfrm>
            <a:custGeom>
              <a:avLst/>
              <a:gdLst>
                <a:gd name="connsiteX0" fmla="*/ 408608 w 408607"/>
                <a:gd name="connsiteY0" fmla="*/ 17011 h 252707"/>
                <a:gd name="connsiteX1" fmla="*/ 0 w 408607"/>
                <a:gd name="connsiteY1" fmla="*/ 252707 h 252707"/>
                <a:gd name="connsiteX2" fmla="*/ 0 w 408607"/>
                <a:gd name="connsiteY2" fmla="*/ 235697 h 252707"/>
                <a:gd name="connsiteX3" fmla="*/ 408608 w 408607"/>
                <a:gd name="connsiteY3" fmla="*/ 0 h 252707"/>
                <a:gd name="connsiteX4" fmla="*/ 408608 w 408607"/>
                <a:gd name="connsiteY4" fmla="*/ 17011 h 25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7" h="252707">
                  <a:moveTo>
                    <a:pt x="408608" y="17011"/>
                  </a:moveTo>
                  <a:lnTo>
                    <a:pt x="0" y="252707"/>
                  </a:lnTo>
                  <a:lnTo>
                    <a:pt x="0" y="235697"/>
                  </a:lnTo>
                  <a:lnTo>
                    <a:pt x="408608" y="0"/>
                  </a:lnTo>
                  <a:lnTo>
                    <a:pt x="408608" y="17011"/>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8" name="Freeform 97">
              <a:extLst>
                <a:ext uri="{FF2B5EF4-FFF2-40B4-BE49-F238E27FC236}">
                  <a16:creationId xmlns:a16="http://schemas.microsoft.com/office/drawing/2014/main" id="{89329ADA-CD0A-4784-11CF-521875FDFC11}"/>
                </a:ext>
              </a:extLst>
            </p:cNvPr>
            <p:cNvSpPr/>
            <p:nvPr/>
          </p:nvSpPr>
          <p:spPr>
            <a:xfrm>
              <a:off x="19727579" y="2166535"/>
              <a:ext cx="166479" cy="113076"/>
            </a:xfrm>
            <a:custGeom>
              <a:avLst/>
              <a:gdLst>
                <a:gd name="connsiteX0" fmla="*/ 166502 w 166501"/>
                <a:gd name="connsiteY0" fmla="*/ 96081 h 113091"/>
                <a:gd name="connsiteX1" fmla="*/ 166502 w 166501"/>
                <a:gd name="connsiteY1" fmla="*/ 113091 h 113091"/>
                <a:gd name="connsiteX2" fmla="*/ 0 w 166501"/>
                <a:gd name="connsiteY2" fmla="*/ 17011 h 113091"/>
                <a:gd name="connsiteX3" fmla="*/ 0 w 166501"/>
                <a:gd name="connsiteY3" fmla="*/ 0 h 113091"/>
                <a:gd name="connsiteX4" fmla="*/ 166502 w 166501"/>
                <a:gd name="connsiteY4" fmla="*/ 96081 h 1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01" h="113091">
                  <a:moveTo>
                    <a:pt x="166502" y="96081"/>
                  </a:moveTo>
                  <a:lnTo>
                    <a:pt x="166502" y="113091"/>
                  </a:lnTo>
                  <a:lnTo>
                    <a:pt x="0" y="17011"/>
                  </a:lnTo>
                  <a:lnTo>
                    <a:pt x="0" y="0"/>
                  </a:lnTo>
                  <a:lnTo>
                    <a:pt x="166502" y="96081"/>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99" name="Freeform 98">
              <a:extLst>
                <a:ext uri="{FF2B5EF4-FFF2-40B4-BE49-F238E27FC236}">
                  <a16:creationId xmlns:a16="http://schemas.microsoft.com/office/drawing/2014/main" id="{57FA9B37-0238-2140-9F64-AF26B66160F0}"/>
                </a:ext>
              </a:extLst>
            </p:cNvPr>
            <p:cNvSpPr/>
            <p:nvPr/>
          </p:nvSpPr>
          <p:spPr>
            <a:xfrm>
              <a:off x="19727579" y="1930869"/>
              <a:ext cx="575034" cy="331734"/>
            </a:xfrm>
            <a:custGeom>
              <a:avLst/>
              <a:gdLst>
                <a:gd name="connsiteX0" fmla="*/ 575110 w 575109"/>
                <a:gd name="connsiteY0" fmla="*/ 96081 h 331777"/>
                <a:gd name="connsiteX1" fmla="*/ 166502 w 575109"/>
                <a:gd name="connsiteY1" fmla="*/ 331778 h 331777"/>
                <a:gd name="connsiteX2" fmla="*/ 0 w 575109"/>
                <a:gd name="connsiteY2" fmla="*/ 235697 h 331777"/>
                <a:gd name="connsiteX3" fmla="*/ 408608 w 575109"/>
                <a:gd name="connsiteY3" fmla="*/ 0 h 331777"/>
                <a:gd name="connsiteX4" fmla="*/ 575110 w 575109"/>
                <a:gd name="connsiteY4" fmla="*/ 96081 h 33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09" h="331777">
                  <a:moveTo>
                    <a:pt x="575110" y="96081"/>
                  </a:moveTo>
                  <a:lnTo>
                    <a:pt x="166502" y="331778"/>
                  </a:lnTo>
                  <a:lnTo>
                    <a:pt x="0" y="235697"/>
                  </a:lnTo>
                  <a:lnTo>
                    <a:pt x="408608" y="0"/>
                  </a:lnTo>
                  <a:lnTo>
                    <a:pt x="575110" y="96081"/>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0" name="Freeform 99">
              <a:extLst>
                <a:ext uri="{FF2B5EF4-FFF2-40B4-BE49-F238E27FC236}">
                  <a16:creationId xmlns:a16="http://schemas.microsoft.com/office/drawing/2014/main" id="{E1A70C60-8D19-9C15-09CF-04C19072C1CD}"/>
                </a:ext>
              </a:extLst>
            </p:cNvPr>
            <p:cNvSpPr/>
            <p:nvPr/>
          </p:nvSpPr>
          <p:spPr>
            <a:xfrm>
              <a:off x="19766422" y="2162086"/>
              <a:ext cx="42917" cy="24918"/>
            </a:xfrm>
            <a:custGeom>
              <a:avLst/>
              <a:gdLst>
                <a:gd name="connsiteX0" fmla="*/ 41734 w 42923"/>
                <a:gd name="connsiteY0" fmla="*/ 10794 h 24921"/>
                <a:gd name="connsiteX1" fmla="*/ 41734 w 42923"/>
                <a:gd name="connsiteY1" fmla="*/ 14109 h 24921"/>
                <a:gd name="connsiteX2" fmla="*/ 24492 w 42923"/>
                <a:gd name="connsiteY2" fmla="*/ 24272 h 24921"/>
                <a:gd name="connsiteX3" fmla="*/ 18721 w 42923"/>
                <a:gd name="connsiteY3" fmla="*/ 24272 h 24921"/>
                <a:gd name="connsiteX4" fmla="*/ 1190 w 42923"/>
                <a:gd name="connsiteY4" fmla="*/ 14109 h 24921"/>
                <a:gd name="connsiteX5" fmla="*/ 1190 w 42923"/>
                <a:gd name="connsiteY5" fmla="*/ 10794 h 24921"/>
                <a:gd name="connsiteX6" fmla="*/ 18721 w 42923"/>
                <a:gd name="connsiteY6" fmla="*/ 703 h 24921"/>
                <a:gd name="connsiteX7" fmla="*/ 24492 w 42923"/>
                <a:gd name="connsiteY7" fmla="*/ 703 h 24921"/>
                <a:gd name="connsiteX8" fmla="*/ 41734 w 42923"/>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23" h="24921">
                  <a:moveTo>
                    <a:pt x="41734" y="10794"/>
                  </a:moveTo>
                  <a:cubicBezTo>
                    <a:pt x="43321" y="11731"/>
                    <a:pt x="43321" y="13244"/>
                    <a:pt x="41734" y="14109"/>
                  </a:cubicBezTo>
                  <a:lnTo>
                    <a:pt x="24492" y="24272"/>
                  </a:lnTo>
                  <a:cubicBezTo>
                    <a:pt x="22688" y="25137"/>
                    <a:pt x="20524" y="25137"/>
                    <a:pt x="18721" y="24272"/>
                  </a:cubicBezTo>
                  <a:lnTo>
                    <a:pt x="1190" y="14109"/>
                  </a:lnTo>
                  <a:cubicBezTo>
                    <a:pt x="-397" y="13244"/>
                    <a:pt x="-397" y="11731"/>
                    <a:pt x="1190" y="10794"/>
                  </a:cubicBezTo>
                  <a:lnTo>
                    <a:pt x="18721" y="703"/>
                  </a:lnTo>
                  <a:cubicBezTo>
                    <a:pt x="20524" y="-234"/>
                    <a:pt x="22688" y="-234"/>
                    <a:pt x="24492" y="703"/>
                  </a:cubicBezTo>
                  <a:lnTo>
                    <a:pt x="41734"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1" name="Freeform 100">
              <a:extLst>
                <a:ext uri="{FF2B5EF4-FFF2-40B4-BE49-F238E27FC236}">
                  <a16:creationId xmlns:a16="http://schemas.microsoft.com/office/drawing/2014/main" id="{00008A4D-61C9-4EB6-1AF4-BE7EFD414D28}"/>
                </a:ext>
              </a:extLst>
            </p:cNvPr>
            <p:cNvSpPr/>
            <p:nvPr/>
          </p:nvSpPr>
          <p:spPr>
            <a:xfrm>
              <a:off x="19793030" y="2146645"/>
              <a:ext cx="43151" cy="24918"/>
            </a:xfrm>
            <a:custGeom>
              <a:avLst/>
              <a:gdLst>
                <a:gd name="connsiteX0" fmla="*/ 41959 w 43157"/>
                <a:gd name="connsiteY0" fmla="*/ 10740 h 24921"/>
                <a:gd name="connsiteX1" fmla="*/ 43041 w 43157"/>
                <a:gd name="connsiteY1" fmla="*/ 13046 h 24921"/>
                <a:gd name="connsiteX2" fmla="*/ 41959 w 43157"/>
                <a:gd name="connsiteY2" fmla="*/ 14127 h 24921"/>
                <a:gd name="connsiteX3" fmla="*/ 24429 w 43157"/>
                <a:gd name="connsiteY3" fmla="*/ 24218 h 24921"/>
                <a:gd name="connsiteX4" fmla="*/ 18729 w 43157"/>
                <a:gd name="connsiteY4" fmla="*/ 24218 h 24921"/>
                <a:gd name="connsiteX5" fmla="*/ 1199 w 43157"/>
                <a:gd name="connsiteY5" fmla="*/ 14127 h 24921"/>
                <a:gd name="connsiteX6" fmla="*/ 117 w 43157"/>
                <a:gd name="connsiteY6" fmla="*/ 11821 h 24921"/>
                <a:gd name="connsiteX7" fmla="*/ 1199 w 43157"/>
                <a:gd name="connsiteY7" fmla="*/ 10740 h 24921"/>
                <a:gd name="connsiteX8" fmla="*/ 18729 w 43157"/>
                <a:gd name="connsiteY8" fmla="*/ 649 h 24921"/>
                <a:gd name="connsiteX9" fmla="*/ 24429 w 43157"/>
                <a:gd name="connsiteY9" fmla="*/ 649 h 24921"/>
                <a:gd name="connsiteX10" fmla="*/ 41959 w 43157"/>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57" h="24921">
                  <a:moveTo>
                    <a:pt x="41959" y="10740"/>
                  </a:moveTo>
                  <a:cubicBezTo>
                    <a:pt x="42897" y="11100"/>
                    <a:pt x="43402" y="12109"/>
                    <a:pt x="43041" y="13046"/>
                  </a:cubicBezTo>
                  <a:cubicBezTo>
                    <a:pt x="42825" y="13551"/>
                    <a:pt x="42464" y="13911"/>
                    <a:pt x="41959" y="14127"/>
                  </a:cubicBezTo>
                  <a:lnTo>
                    <a:pt x="24429" y="24218"/>
                  </a:lnTo>
                  <a:cubicBezTo>
                    <a:pt x="22625" y="25155"/>
                    <a:pt x="20533" y="25155"/>
                    <a:pt x="18729" y="24218"/>
                  </a:cubicBezTo>
                  <a:lnTo>
                    <a:pt x="1199" y="14127"/>
                  </a:lnTo>
                  <a:cubicBezTo>
                    <a:pt x="261" y="13767"/>
                    <a:pt x="-244" y="12758"/>
                    <a:pt x="117" y="11821"/>
                  </a:cubicBezTo>
                  <a:cubicBezTo>
                    <a:pt x="333" y="11316"/>
                    <a:pt x="694" y="10956"/>
                    <a:pt x="1199" y="10740"/>
                  </a:cubicBezTo>
                  <a:lnTo>
                    <a:pt x="18729" y="649"/>
                  </a:lnTo>
                  <a:cubicBezTo>
                    <a:pt x="20533" y="-216"/>
                    <a:pt x="22625" y="-216"/>
                    <a:pt x="24429" y="649"/>
                  </a:cubicBezTo>
                  <a:lnTo>
                    <a:pt x="41959"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2" name="Freeform 101">
              <a:extLst>
                <a:ext uri="{FF2B5EF4-FFF2-40B4-BE49-F238E27FC236}">
                  <a16:creationId xmlns:a16="http://schemas.microsoft.com/office/drawing/2014/main" id="{9AF82FBA-3629-1563-430B-7DDDAEBB0A1C}"/>
                </a:ext>
              </a:extLst>
            </p:cNvPr>
            <p:cNvSpPr/>
            <p:nvPr/>
          </p:nvSpPr>
          <p:spPr>
            <a:xfrm>
              <a:off x="19819799" y="2131168"/>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93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172"/>
                    <a:pt x="42022" y="14109"/>
                  </a:cubicBezTo>
                  <a:lnTo>
                    <a:pt x="24492" y="24200"/>
                  </a:lnTo>
                  <a:cubicBezTo>
                    <a:pt x="22688" y="25137"/>
                    <a:pt x="20596" y="25137"/>
                    <a:pt x="18793" y="24200"/>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3" name="Freeform 102">
              <a:extLst>
                <a:ext uri="{FF2B5EF4-FFF2-40B4-BE49-F238E27FC236}">
                  <a16:creationId xmlns:a16="http://schemas.microsoft.com/office/drawing/2014/main" id="{17786A9E-D909-0068-D962-865474A3B0BE}"/>
                </a:ext>
              </a:extLst>
            </p:cNvPr>
            <p:cNvSpPr/>
            <p:nvPr/>
          </p:nvSpPr>
          <p:spPr>
            <a:xfrm>
              <a:off x="19846633" y="2115673"/>
              <a:ext cx="43206" cy="24918"/>
            </a:xfrm>
            <a:custGeom>
              <a:avLst/>
              <a:gdLst>
                <a:gd name="connsiteX0" fmla="*/ 42022 w 43212"/>
                <a:gd name="connsiteY0" fmla="*/ 10794 h 24921"/>
                <a:gd name="connsiteX1" fmla="*/ 42022 w 43212"/>
                <a:gd name="connsiteY1" fmla="*/ 14109 h 24921"/>
                <a:gd name="connsiteX2" fmla="*/ 24492 w 43212"/>
                <a:gd name="connsiteY2" fmla="*/ 24272 h 24921"/>
                <a:gd name="connsiteX3" fmla="*/ 18721 w 43212"/>
                <a:gd name="connsiteY3" fmla="*/ 24272 h 24921"/>
                <a:gd name="connsiteX4" fmla="*/ 1190 w 43212"/>
                <a:gd name="connsiteY4" fmla="*/ 14109 h 24921"/>
                <a:gd name="connsiteX5" fmla="*/ 1190 w 43212"/>
                <a:gd name="connsiteY5" fmla="*/ 10794 h 24921"/>
                <a:gd name="connsiteX6" fmla="*/ 18721 w 43212"/>
                <a:gd name="connsiteY6" fmla="*/ 703 h 24921"/>
                <a:gd name="connsiteX7" fmla="*/ 24492 w 43212"/>
                <a:gd name="connsiteY7" fmla="*/ 703 h 24921"/>
                <a:gd name="connsiteX8" fmla="*/ 42022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794"/>
                  </a:moveTo>
                  <a:cubicBezTo>
                    <a:pt x="43609" y="11731"/>
                    <a:pt x="43609" y="13244"/>
                    <a:pt x="42022" y="14109"/>
                  </a:cubicBezTo>
                  <a:lnTo>
                    <a:pt x="24492" y="24272"/>
                  </a:lnTo>
                  <a:cubicBezTo>
                    <a:pt x="22688" y="25137"/>
                    <a:pt x="20524" y="25137"/>
                    <a:pt x="18721" y="24272"/>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4" name="Freeform 103">
              <a:extLst>
                <a:ext uri="{FF2B5EF4-FFF2-40B4-BE49-F238E27FC236}">
                  <a16:creationId xmlns:a16="http://schemas.microsoft.com/office/drawing/2014/main" id="{DF33E5B9-C5FF-C798-122B-5AE4E33C2D96}"/>
                </a:ext>
              </a:extLst>
            </p:cNvPr>
            <p:cNvSpPr/>
            <p:nvPr/>
          </p:nvSpPr>
          <p:spPr>
            <a:xfrm>
              <a:off x="19873465" y="2100178"/>
              <a:ext cx="43206" cy="24972"/>
            </a:xfrm>
            <a:custGeom>
              <a:avLst/>
              <a:gdLst>
                <a:gd name="connsiteX0" fmla="*/ 42022 w 43212"/>
                <a:gd name="connsiteY0" fmla="*/ 10794 h 24975"/>
                <a:gd name="connsiteX1" fmla="*/ 42022 w 43212"/>
                <a:gd name="connsiteY1" fmla="*/ 14109 h 24975"/>
                <a:gd name="connsiteX2" fmla="*/ 24492 w 43212"/>
                <a:gd name="connsiteY2" fmla="*/ 24272 h 24975"/>
                <a:gd name="connsiteX3" fmla="*/ 18721 w 43212"/>
                <a:gd name="connsiteY3" fmla="*/ 24272 h 24975"/>
                <a:gd name="connsiteX4" fmla="*/ 1190 w 43212"/>
                <a:gd name="connsiteY4" fmla="*/ 14109 h 24975"/>
                <a:gd name="connsiteX5" fmla="*/ 1190 w 43212"/>
                <a:gd name="connsiteY5" fmla="*/ 10794 h 24975"/>
                <a:gd name="connsiteX6" fmla="*/ 18721 w 43212"/>
                <a:gd name="connsiteY6" fmla="*/ 703 h 24975"/>
                <a:gd name="connsiteX7" fmla="*/ 24492 w 43212"/>
                <a:gd name="connsiteY7" fmla="*/ 703 h 24975"/>
                <a:gd name="connsiteX8" fmla="*/ 42022 w 43212"/>
                <a:gd name="connsiteY8" fmla="*/ 107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42022" y="10794"/>
                  </a:moveTo>
                  <a:cubicBezTo>
                    <a:pt x="43609" y="11731"/>
                    <a:pt x="43609" y="13244"/>
                    <a:pt x="42022" y="14109"/>
                  </a:cubicBezTo>
                  <a:lnTo>
                    <a:pt x="24492" y="24272"/>
                  </a:lnTo>
                  <a:cubicBezTo>
                    <a:pt x="22688" y="25210"/>
                    <a:pt x="20524" y="25210"/>
                    <a:pt x="18721" y="24272"/>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5" name="Freeform 104">
              <a:extLst>
                <a:ext uri="{FF2B5EF4-FFF2-40B4-BE49-F238E27FC236}">
                  <a16:creationId xmlns:a16="http://schemas.microsoft.com/office/drawing/2014/main" id="{4252117D-36BF-B1D2-DD27-D32FECFDE44F}"/>
                </a:ext>
              </a:extLst>
            </p:cNvPr>
            <p:cNvSpPr/>
            <p:nvPr/>
          </p:nvSpPr>
          <p:spPr>
            <a:xfrm>
              <a:off x="19900371" y="2084755"/>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659"/>
                    <a:pt x="43609" y="13172"/>
                    <a:pt x="42022" y="14109"/>
                  </a:cubicBezTo>
                  <a:lnTo>
                    <a:pt x="24492" y="24200"/>
                  </a:lnTo>
                  <a:cubicBezTo>
                    <a:pt x="22688" y="25137"/>
                    <a:pt x="20524" y="25137"/>
                    <a:pt x="18721" y="24200"/>
                  </a:cubicBezTo>
                  <a:lnTo>
                    <a:pt x="1190" y="14109"/>
                  </a:lnTo>
                  <a:cubicBezTo>
                    <a:pt x="-397" y="13172"/>
                    <a:pt x="-397" y="11659"/>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6" name="Freeform 105">
              <a:extLst>
                <a:ext uri="{FF2B5EF4-FFF2-40B4-BE49-F238E27FC236}">
                  <a16:creationId xmlns:a16="http://schemas.microsoft.com/office/drawing/2014/main" id="{450D247F-749E-C16C-664C-5E73DE92E1DF}"/>
                </a:ext>
              </a:extLst>
            </p:cNvPr>
            <p:cNvSpPr/>
            <p:nvPr/>
          </p:nvSpPr>
          <p:spPr>
            <a:xfrm>
              <a:off x="19927131" y="2069260"/>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172"/>
                    <a:pt x="42022" y="14109"/>
                  </a:cubicBezTo>
                  <a:lnTo>
                    <a:pt x="24492" y="24200"/>
                  </a:lnTo>
                  <a:cubicBezTo>
                    <a:pt x="22688" y="25137"/>
                    <a:pt x="20524" y="25137"/>
                    <a:pt x="18721" y="24200"/>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7" name="Freeform 106">
              <a:extLst>
                <a:ext uri="{FF2B5EF4-FFF2-40B4-BE49-F238E27FC236}">
                  <a16:creationId xmlns:a16="http://schemas.microsoft.com/office/drawing/2014/main" id="{3C24A1FB-CC2E-5C92-525B-DF7EBF6774AC}"/>
                </a:ext>
              </a:extLst>
            </p:cNvPr>
            <p:cNvSpPr/>
            <p:nvPr/>
          </p:nvSpPr>
          <p:spPr>
            <a:xfrm>
              <a:off x="19953965" y="2053765"/>
              <a:ext cx="43122" cy="24918"/>
            </a:xfrm>
            <a:custGeom>
              <a:avLst/>
              <a:gdLst>
                <a:gd name="connsiteX0" fmla="*/ 42022 w 43128"/>
                <a:gd name="connsiteY0" fmla="*/ 10794 h 24921"/>
                <a:gd name="connsiteX1" fmla="*/ 42960 w 43128"/>
                <a:gd name="connsiteY1" fmla="*/ 13172 h 24921"/>
                <a:gd name="connsiteX2" fmla="*/ 42022 w 43128"/>
                <a:gd name="connsiteY2" fmla="*/ 14109 h 24921"/>
                <a:gd name="connsiteX3" fmla="*/ 24492 w 43128"/>
                <a:gd name="connsiteY3" fmla="*/ 24272 h 24921"/>
                <a:gd name="connsiteX4" fmla="*/ 18721 w 43128"/>
                <a:gd name="connsiteY4" fmla="*/ 24272 h 24921"/>
                <a:gd name="connsiteX5" fmla="*/ 1190 w 43128"/>
                <a:gd name="connsiteY5" fmla="*/ 14109 h 24921"/>
                <a:gd name="connsiteX6" fmla="*/ 1190 w 43128"/>
                <a:gd name="connsiteY6" fmla="*/ 10794 h 24921"/>
                <a:gd name="connsiteX7" fmla="*/ 18721 w 43128"/>
                <a:gd name="connsiteY7" fmla="*/ 703 h 24921"/>
                <a:gd name="connsiteX8" fmla="*/ 24492 w 43128"/>
                <a:gd name="connsiteY8" fmla="*/ 703 h 24921"/>
                <a:gd name="connsiteX9" fmla="*/ 42022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0794"/>
                  </a:moveTo>
                  <a:cubicBezTo>
                    <a:pt x="42960" y="11154"/>
                    <a:pt x="43393" y="12235"/>
                    <a:pt x="42960" y="13172"/>
                  </a:cubicBezTo>
                  <a:cubicBezTo>
                    <a:pt x="42744" y="13605"/>
                    <a:pt x="42455" y="13965"/>
                    <a:pt x="42022" y="14109"/>
                  </a:cubicBezTo>
                  <a:lnTo>
                    <a:pt x="24492" y="24272"/>
                  </a:lnTo>
                  <a:cubicBezTo>
                    <a:pt x="22688" y="25137"/>
                    <a:pt x="20524" y="25137"/>
                    <a:pt x="18721" y="24272"/>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8" name="Freeform 107">
              <a:extLst>
                <a:ext uri="{FF2B5EF4-FFF2-40B4-BE49-F238E27FC236}">
                  <a16:creationId xmlns:a16="http://schemas.microsoft.com/office/drawing/2014/main" id="{278ADC3B-D767-270D-11A0-85589D56AA43}"/>
                </a:ext>
              </a:extLst>
            </p:cNvPr>
            <p:cNvSpPr/>
            <p:nvPr/>
          </p:nvSpPr>
          <p:spPr>
            <a:xfrm>
              <a:off x="19980797" y="2038325"/>
              <a:ext cx="43188" cy="24918"/>
            </a:xfrm>
            <a:custGeom>
              <a:avLst/>
              <a:gdLst>
                <a:gd name="connsiteX0" fmla="*/ 41950 w 43194"/>
                <a:gd name="connsiteY0" fmla="*/ 10812 h 24921"/>
                <a:gd name="connsiteX1" fmla="*/ 41950 w 43194"/>
                <a:gd name="connsiteY1" fmla="*/ 14127 h 24921"/>
                <a:gd name="connsiteX2" fmla="*/ 24492 w 43194"/>
                <a:gd name="connsiteY2" fmla="*/ 24218 h 24921"/>
                <a:gd name="connsiteX3" fmla="*/ 18721 w 43194"/>
                <a:gd name="connsiteY3" fmla="*/ 24218 h 24921"/>
                <a:gd name="connsiteX4" fmla="*/ 1190 w 43194"/>
                <a:gd name="connsiteY4" fmla="*/ 14127 h 24921"/>
                <a:gd name="connsiteX5" fmla="*/ 1190 w 43194"/>
                <a:gd name="connsiteY5" fmla="*/ 10812 h 24921"/>
                <a:gd name="connsiteX6" fmla="*/ 18721 w 43194"/>
                <a:gd name="connsiteY6" fmla="*/ 649 h 24921"/>
                <a:gd name="connsiteX7" fmla="*/ 24492 w 43194"/>
                <a:gd name="connsiteY7" fmla="*/ 649 h 24921"/>
                <a:gd name="connsiteX8" fmla="*/ 41950 w 43194"/>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41950" y="10812"/>
                  </a:moveTo>
                  <a:cubicBezTo>
                    <a:pt x="43609" y="11677"/>
                    <a:pt x="43609" y="13190"/>
                    <a:pt x="41950"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195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09" name="Freeform 108">
              <a:extLst>
                <a:ext uri="{FF2B5EF4-FFF2-40B4-BE49-F238E27FC236}">
                  <a16:creationId xmlns:a16="http://schemas.microsoft.com/office/drawing/2014/main" id="{BB50750E-22AC-63E1-7FF4-47EF6081BDAB}"/>
                </a:ext>
              </a:extLst>
            </p:cNvPr>
            <p:cNvSpPr/>
            <p:nvPr/>
          </p:nvSpPr>
          <p:spPr>
            <a:xfrm>
              <a:off x="20007643" y="2022704"/>
              <a:ext cx="43176" cy="25044"/>
            </a:xfrm>
            <a:custGeom>
              <a:avLst/>
              <a:gdLst>
                <a:gd name="connsiteX0" fmla="*/ 41938 w 43182"/>
                <a:gd name="connsiteY0" fmla="*/ 10938 h 25047"/>
                <a:gd name="connsiteX1" fmla="*/ 41938 w 43182"/>
                <a:gd name="connsiteY1" fmla="*/ 14254 h 25047"/>
                <a:gd name="connsiteX2" fmla="*/ 24408 w 43182"/>
                <a:gd name="connsiteY2" fmla="*/ 24345 h 25047"/>
                <a:gd name="connsiteX3" fmla="*/ 18637 w 43182"/>
                <a:gd name="connsiteY3" fmla="*/ 24345 h 25047"/>
                <a:gd name="connsiteX4" fmla="*/ 1106 w 43182"/>
                <a:gd name="connsiteY4" fmla="*/ 14109 h 25047"/>
                <a:gd name="connsiteX5" fmla="*/ 168 w 43182"/>
                <a:gd name="connsiteY5" fmla="*/ 11731 h 25047"/>
                <a:gd name="connsiteX6" fmla="*/ 1106 w 43182"/>
                <a:gd name="connsiteY6" fmla="*/ 10794 h 25047"/>
                <a:gd name="connsiteX7" fmla="*/ 18637 w 43182"/>
                <a:gd name="connsiteY7" fmla="*/ 703 h 25047"/>
                <a:gd name="connsiteX8" fmla="*/ 24408 w 43182"/>
                <a:gd name="connsiteY8" fmla="*/ 703 h 25047"/>
                <a:gd name="connsiteX9" fmla="*/ 41938 w 43182"/>
                <a:gd name="connsiteY9" fmla="*/ 10938 h 2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82" h="25047">
                  <a:moveTo>
                    <a:pt x="41938" y="10938"/>
                  </a:moveTo>
                  <a:cubicBezTo>
                    <a:pt x="43597" y="11875"/>
                    <a:pt x="43597" y="13317"/>
                    <a:pt x="41938" y="14254"/>
                  </a:cubicBezTo>
                  <a:lnTo>
                    <a:pt x="24408" y="24345"/>
                  </a:lnTo>
                  <a:cubicBezTo>
                    <a:pt x="22604" y="25282"/>
                    <a:pt x="20440" y="25282"/>
                    <a:pt x="18637" y="24345"/>
                  </a:cubicBezTo>
                  <a:lnTo>
                    <a:pt x="1106" y="14109"/>
                  </a:lnTo>
                  <a:cubicBezTo>
                    <a:pt x="168" y="13749"/>
                    <a:pt x="-264" y="12668"/>
                    <a:pt x="168" y="11731"/>
                  </a:cubicBezTo>
                  <a:cubicBezTo>
                    <a:pt x="385" y="11298"/>
                    <a:pt x="673" y="10938"/>
                    <a:pt x="1106" y="10794"/>
                  </a:cubicBezTo>
                  <a:lnTo>
                    <a:pt x="18637" y="703"/>
                  </a:lnTo>
                  <a:cubicBezTo>
                    <a:pt x="20440" y="-234"/>
                    <a:pt x="22604" y="-234"/>
                    <a:pt x="24408" y="703"/>
                  </a:cubicBezTo>
                  <a:lnTo>
                    <a:pt x="41938" y="1093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0" name="Freeform 109">
              <a:extLst>
                <a:ext uri="{FF2B5EF4-FFF2-40B4-BE49-F238E27FC236}">
                  <a16:creationId xmlns:a16="http://schemas.microsoft.com/office/drawing/2014/main" id="{ADCDBE2C-6B36-90C7-B745-FED909FB7E22}"/>
                </a:ext>
              </a:extLst>
            </p:cNvPr>
            <p:cNvSpPr/>
            <p:nvPr/>
          </p:nvSpPr>
          <p:spPr>
            <a:xfrm>
              <a:off x="20034409" y="2007353"/>
              <a:ext cx="43188" cy="24918"/>
            </a:xfrm>
            <a:custGeom>
              <a:avLst/>
              <a:gdLst>
                <a:gd name="connsiteX0" fmla="*/ 42004 w 43194"/>
                <a:gd name="connsiteY0" fmla="*/ 10794 h 24921"/>
                <a:gd name="connsiteX1" fmla="*/ 42004 w 43194"/>
                <a:gd name="connsiteY1" fmla="*/ 14109 h 24921"/>
                <a:gd name="connsiteX2" fmla="*/ 24474 w 43194"/>
                <a:gd name="connsiteY2" fmla="*/ 24272 h 24921"/>
                <a:gd name="connsiteX3" fmla="*/ 18703 w 43194"/>
                <a:gd name="connsiteY3" fmla="*/ 24272 h 24921"/>
                <a:gd name="connsiteX4" fmla="*/ 1244 w 43194"/>
                <a:gd name="connsiteY4" fmla="*/ 14109 h 24921"/>
                <a:gd name="connsiteX5" fmla="*/ 1244 w 43194"/>
                <a:gd name="connsiteY5" fmla="*/ 10794 h 24921"/>
                <a:gd name="connsiteX6" fmla="*/ 18703 w 43194"/>
                <a:gd name="connsiteY6" fmla="*/ 703 h 24921"/>
                <a:gd name="connsiteX7" fmla="*/ 24474 w 43194"/>
                <a:gd name="connsiteY7" fmla="*/ 703 h 24921"/>
                <a:gd name="connsiteX8" fmla="*/ 42004 w 43194"/>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42004" y="10794"/>
                  </a:moveTo>
                  <a:cubicBezTo>
                    <a:pt x="43591" y="11731"/>
                    <a:pt x="43591" y="13244"/>
                    <a:pt x="42004" y="14109"/>
                  </a:cubicBezTo>
                  <a:lnTo>
                    <a:pt x="24474" y="24272"/>
                  </a:lnTo>
                  <a:cubicBezTo>
                    <a:pt x="22670" y="25137"/>
                    <a:pt x="20506" y="25137"/>
                    <a:pt x="18703" y="24272"/>
                  </a:cubicBezTo>
                  <a:lnTo>
                    <a:pt x="1244" y="14109"/>
                  </a:lnTo>
                  <a:cubicBezTo>
                    <a:pt x="-415" y="13244"/>
                    <a:pt x="-415" y="11731"/>
                    <a:pt x="1244" y="10794"/>
                  </a:cubicBezTo>
                  <a:lnTo>
                    <a:pt x="18703" y="703"/>
                  </a:lnTo>
                  <a:cubicBezTo>
                    <a:pt x="20506" y="-234"/>
                    <a:pt x="22670" y="-234"/>
                    <a:pt x="24474" y="703"/>
                  </a:cubicBezTo>
                  <a:lnTo>
                    <a:pt x="42004"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1" name="Freeform 110">
              <a:extLst>
                <a:ext uri="{FF2B5EF4-FFF2-40B4-BE49-F238E27FC236}">
                  <a16:creationId xmlns:a16="http://schemas.microsoft.com/office/drawing/2014/main" id="{EA1B4B99-144F-C782-1764-45F1FC2B323F}"/>
                </a:ext>
              </a:extLst>
            </p:cNvPr>
            <p:cNvSpPr/>
            <p:nvPr/>
          </p:nvSpPr>
          <p:spPr>
            <a:xfrm>
              <a:off x="20061216" y="1991912"/>
              <a:ext cx="43224" cy="24918"/>
            </a:xfrm>
            <a:custGeom>
              <a:avLst/>
              <a:gdLst>
                <a:gd name="connsiteX0" fmla="*/ 42031 w 43230"/>
                <a:gd name="connsiteY0" fmla="*/ 10740 h 24921"/>
                <a:gd name="connsiteX1" fmla="*/ 43113 w 43230"/>
                <a:gd name="connsiteY1" fmla="*/ 13046 h 24921"/>
                <a:gd name="connsiteX2" fmla="*/ 42031 w 43230"/>
                <a:gd name="connsiteY2" fmla="*/ 14127 h 24921"/>
                <a:gd name="connsiteX3" fmla="*/ 24501 w 43230"/>
                <a:gd name="connsiteY3" fmla="*/ 24218 h 24921"/>
                <a:gd name="connsiteX4" fmla="*/ 18729 w 43230"/>
                <a:gd name="connsiteY4" fmla="*/ 24218 h 24921"/>
                <a:gd name="connsiteX5" fmla="*/ 1199 w 43230"/>
                <a:gd name="connsiteY5" fmla="*/ 14127 h 24921"/>
                <a:gd name="connsiteX6" fmla="*/ 117 w 43230"/>
                <a:gd name="connsiteY6" fmla="*/ 11821 h 24921"/>
                <a:gd name="connsiteX7" fmla="*/ 1199 w 43230"/>
                <a:gd name="connsiteY7" fmla="*/ 10740 h 24921"/>
                <a:gd name="connsiteX8" fmla="*/ 18729 w 43230"/>
                <a:gd name="connsiteY8" fmla="*/ 649 h 24921"/>
                <a:gd name="connsiteX9" fmla="*/ 24501 w 43230"/>
                <a:gd name="connsiteY9" fmla="*/ 649 h 24921"/>
                <a:gd name="connsiteX10" fmla="*/ 42031 w 43230"/>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42031" y="10740"/>
                  </a:moveTo>
                  <a:cubicBezTo>
                    <a:pt x="42969" y="11100"/>
                    <a:pt x="43474" y="12109"/>
                    <a:pt x="43113" y="13046"/>
                  </a:cubicBezTo>
                  <a:cubicBezTo>
                    <a:pt x="42897" y="13551"/>
                    <a:pt x="42536" y="13911"/>
                    <a:pt x="42031" y="14127"/>
                  </a:cubicBezTo>
                  <a:lnTo>
                    <a:pt x="24501" y="24218"/>
                  </a:lnTo>
                  <a:cubicBezTo>
                    <a:pt x="22697" y="25155"/>
                    <a:pt x="20533" y="25155"/>
                    <a:pt x="18729" y="24218"/>
                  </a:cubicBezTo>
                  <a:lnTo>
                    <a:pt x="1199" y="14127"/>
                  </a:lnTo>
                  <a:cubicBezTo>
                    <a:pt x="261" y="13767"/>
                    <a:pt x="-244" y="12758"/>
                    <a:pt x="117" y="11821"/>
                  </a:cubicBezTo>
                  <a:cubicBezTo>
                    <a:pt x="333" y="11316"/>
                    <a:pt x="694" y="10956"/>
                    <a:pt x="1199" y="10740"/>
                  </a:cubicBezTo>
                  <a:lnTo>
                    <a:pt x="18729" y="649"/>
                  </a:lnTo>
                  <a:cubicBezTo>
                    <a:pt x="20533" y="-216"/>
                    <a:pt x="22697" y="-216"/>
                    <a:pt x="24501" y="649"/>
                  </a:cubicBezTo>
                  <a:lnTo>
                    <a:pt x="42031"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2" name="Freeform 111">
              <a:extLst>
                <a:ext uri="{FF2B5EF4-FFF2-40B4-BE49-F238E27FC236}">
                  <a16:creationId xmlns:a16="http://schemas.microsoft.com/office/drawing/2014/main" id="{5522F10C-C547-EE25-ED9A-D92C7D6FDC4D}"/>
                </a:ext>
              </a:extLst>
            </p:cNvPr>
            <p:cNvSpPr/>
            <p:nvPr/>
          </p:nvSpPr>
          <p:spPr>
            <a:xfrm>
              <a:off x="20087913" y="1976435"/>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659"/>
                    <a:pt x="43609" y="13172"/>
                    <a:pt x="42022" y="14109"/>
                  </a:cubicBezTo>
                  <a:lnTo>
                    <a:pt x="24492" y="24200"/>
                  </a:lnTo>
                  <a:cubicBezTo>
                    <a:pt x="22688" y="25137"/>
                    <a:pt x="20524" y="25137"/>
                    <a:pt x="18721" y="24200"/>
                  </a:cubicBezTo>
                  <a:lnTo>
                    <a:pt x="1190" y="14109"/>
                  </a:lnTo>
                  <a:cubicBezTo>
                    <a:pt x="-397" y="13172"/>
                    <a:pt x="-397" y="11659"/>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3" name="Freeform 112">
              <a:extLst>
                <a:ext uri="{FF2B5EF4-FFF2-40B4-BE49-F238E27FC236}">
                  <a16:creationId xmlns:a16="http://schemas.microsoft.com/office/drawing/2014/main" id="{EA58650E-A18E-44ED-9E8A-05A9B6087D30}"/>
                </a:ext>
              </a:extLst>
            </p:cNvPr>
            <p:cNvSpPr/>
            <p:nvPr/>
          </p:nvSpPr>
          <p:spPr>
            <a:xfrm>
              <a:off x="19749399" y="2151923"/>
              <a:ext cx="34335" cy="19782"/>
            </a:xfrm>
            <a:custGeom>
              <a:avLst/>
              <a:gdLst>
                <a:gd name="connsiteX0" fmla="*/ 33149 w 34339"/>
                <a:gd name="connsiteY0" fmla="*/ 5172 h 19785"/>
                <a:gd name="connsiteX1" fmla="*/ 33149 w 34339"/>
                <a:gd name="connsiteY1" fmla="*/ 8487 h 19785"/>
                <a:gd name="connsiteX2" fmla="*/ 14753 w 34339"/>
                <a:gd name="connsiteY2" fmla="*/ 19083 h 19785"/>
                <a:gd name="connsiteX3" fmla="*/ 8982 w 34339"/>
                <a:gd name="connsiteY3" fmla="*/ 19083 h 19785"/>
                <a:gd name="connsiteX4" fmla="*/ 1190 w 34339"/>
                <a:gd name="connsiteY4" fmla="*/ 14614 h 19785"/>
                <a:gd name="connsiteX5" fmla="*/ 1190 w 34339"/>
                <a:gd name="connsiteY5" fmla="*/ 11298 h 19785"/>
                <a:gd name="connsiteX6" fmla="*/ 19586 w 34339"/>
                <a:gd name="connsiteY6" fmla="*/ 703 h 19785"/>
                <a:gd name="connsiteX7" fmla="*/ 25358 w 34339"/>
                <a:gd name="connsiteY7" fmla="*/ 703 h 19785"/>
                <a:gd name="connsiteX8" fmla="*/ 33149 w 34339"/>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33149" y="5172"/>
                  </a:moveTo>
                  <a:cubicBezTo>
                    <a:pt x="34736" y="6109"/>
                    <a:pt x="34736" y="7622"/>
                    <a:pt x="33149" y="8487"/>
                  </a:cubicBezTo>
                  <a:lnTo>
                    <a:pt x="14753" y="19083"/>
                  </a:lnTo>
                  <a:cubicBezTo>
                    <a:pt x="12949" y="20020"/>
                    <a:pt x="10785" y="20020"/>
                    <a:pt x="8982" y="19083"/>
                  </a:cubicBezTo>
                  <a:lnTo>
                    <a:pt x="1190" y="14614"/>
                  </a:lnTo>
                  <a:cubicBezTo>
                    <a:pt x="-397" y="13677"/>
                    <a:pt x="-397" y="12235"/>
                    <a:pt x="1190" y="11298"/>
                  </a:cubicBezTo>
                  <a:lnTo>
                    <a:pt x="19586" y="703"/>
                  </a:lnTo>
                  <a:cubicBezTo>
                    <a:pt x="21390" y="-234"/>
                    <a:pt x="23554" y="-234"/>
                    <a:pt x="25358" y="703"/>
                  </a:cubicBezTo>
                  <a:lnTo>
                    <a:pt x="33149"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4" name="Freeform 113">
              <a:extLst>
                <a:ext uri="{FF2B5EF4-FFF2-40B4-BE49-F238E27FC236}">
                  <a16:creationId xmlns:a16="http://schemas.microsoft.com/office/drawing/2014/main" id="{DF1D7F6E-9364-BAA1-D04B-55386612713D}"/>
                </a:ext>
              </a:extLst>
            </p:cNvPr>
            <p:cNvSpPr/>
            <p:nvPr/>
          </p:nvSpPr>
          <p:spPr>
            <a:xfrm>
              <a:off x="19777254" y="2135906"/>
              <a:ext cx="34251" cy="19800"/>
            </a:xfrm>
            <a:custGeom>
              <a:avLst/>
              <a:gdLst>
                <a:gd name="connsiteX0" fmla="*/ 33065 w 34255"/>
                <a:gd name="connsiteY0" fmla="*/ 5190 h 19803"/>
                <a:gd name="connsiteX1" fmla="*/ 33065 w 34255"/>
                <a:gd name="connsiteY1" fmla="*/ 8505 h 19803"/>
                <a:gd name="connsiteX2" fmla="*/ 14669 w 34255"/>
                <a:gd name="connsiteY2" fmla="*/ 19101 h 19803"/>
                <a:gd name="connsiteX3" fmla="*/ 8898 w 34255"/>
                <a:gd name="connsiteY3" fmla="*/ 19101 h 19803"/>
                <a:gd name="connsiteX4" fmla="*/ 1106 w 34255"/>
                <a:gd name="connsiteY4" fmla="*/ 14632 h 19803"/>
                <a:gd name="connsiteX5" fmla="*/ 168 w 34255"/>
                <a:gd name="connsiteY5" fmla="*/ 12253 h 19803"/>
                <a:gd name="connsiteX6" fmla="*/ 1106 w 34255"/>
                <a:gd name="connsiteY6" fmla="*/ 11316 h 19803"/>
                <a:gd name="connsiteX7" fmla="*/ 19502 w 34255"/>
                <a:gd name="connsiteY7" fmla="*/ 649 h 19803"/>
                <a:gd name="connsiteX8" fmla="*/ 25274 w 34255"/>
                <a:gd name="connsiteY8" fmla="*/ 649 h 19803"/>
                <a:gd name="connsiteX9" fmla="*/ 33065 w 34255"/>
                <a:gd name="connsiteY9" fmla="*/ 519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803">
                  <a:moveTo>
                    <a:pt x="33065" y="5190"/>
                  </a:moveTo>
                  <a:cubicBezTo>
                    <a:pt x="34652" y="6055"/>
                    <a:pt x="34652" y="7568"/>
                    <a:pt x="33065" y="8505"/>
                  </a:cubicBezTo>
                  <a:lnTo>
                    <a:pt x="14669" y="19101"/>
                  </a:lnTo>
                  <a:cubicBezTo>
                    <a:pt x="12865" y="20038"/>
                    <a:pt x="10701" y="20038"/>
                    <a:pt x="8898" y="19101"/>
                  </a:cubicBezTo>
                  <a:lnTo>
                    <a:pt x="1106" y="14632"/>
                  </a:lnTo>
                  <a:cubicBezTo>
                    <a:pt x="168" y="14272"/>
                    <a:pt x="-264" y="13190"/>
                    <a:pt x="168" y="12253"/>
                  </a:cubicBezTo>
                  <a:cubicBezTo>
                    <a:pt x="385" y="11821"/>
                    <a:pt x="673" y="11460"/>
                    <a:pt x="1106" y="11316"/>
                  </a:cubicBezTo>
                  <a:lnTo>
                    <a:pt x="19502" y="649"/>
                  </a:lnTo>
                  <a:cubicBezTo>
                    <a:pt x="21306" y="-216"/>
                    <a:pt x="23470" y="-216"/>
                    <a:pt x="25274" y="649"/>
                  </a:cubicBezTo>
                  <a:lnTo>
                    <a:pt x="33065" y="519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5" name="Freeform 114">
              <a:extLst>
                <a:ext uri="{FF2B5EF4-FFF2-40B4-BE49-F238E27FC236}">
                  <a16:creationId xmlns:a16="http://schemas.microsoft.com/office/drawing/2014/main" id="{E63275C9-82A8-6043-C6EF-B666FC5EEE51}"/>
                </a:ext>
              </a:extLst>
            </p:cNvPr>
            <p:cNvSpPr/>
            <p:nvPr/>
          </p:nvSpPr>
          <p:spPr>
            <a:xfrm>
              <a:off x="19805096" y="2119853"/>
              <a:ext cx="34179" cy="19782"/>
            </a:xfrm>
            <a:custGeom>
              <a:avLst/>
              <a:gdLst>
                <a:gd name="connsiteX0" fmla="*/ 32993 w 34183"/>
                <a:gd name="connsiteY0" fmla="*/ 5244 h 19785"/>
                <a:gd name="connsiteX1" fmla="*/ 32993 w 34183"/>
                <a:gd name="connsiteY1" fmla="*/ 8559 h 19785"/>
                <a:gd name="connsiteX2" fmla="*/ 14669 w 34183"/>
                <a:gd name="connsiteY2" fmla="*/ 19083 h 19785"/>
                <a:gd name="connsiteX3" fmla="*/ 8970 w 34183"/>
                <a:gd name="connsiteY3" fmla="*/ 19083 h 19785"/>
                <a:gd name="connsiteX4" fmla="*/ 1106 w 34183"/>
                <a:gd name="connsiteY4" fmla="*/ 14614 h 19785"/>
                <a:gd name="connsiteX5" fmla="*/ 168 w 34183"/>
                <a:gd name="connsiteY5" fmla="*/ 12235 h 19785"/>
                <a:gd name="connsiteX6" fmla="*/ 1106 w 34183"/>
                <a:gd name="connsiteY6" fmla="*/ 11298 h 19785"/>
                <a:gd name="connsiteX7" fmla="*/ 19502 w 34183"/>
                <a:gd name="connsiteY7" fmla="*/ 703 h 19785"/>
                <a:gd name="connsiteX8" fmla="*/ 25274 w 34183"/>
                <a:gd name="connsiteY8" fmla="*/ 703 h 19785"/>
                <a:gd name="connsiteX9" fmla="*/ 32993 w 34183"/>
                <a:gd name="connsiteY9" fmla="*/ 524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83" h="19785">
                  <a:moveTo>
                    <a:pt x="32993" y="5244"/>
                  </a:moveTo>
                  <a:cubicBezTo>
                    <a:pt x="34580" y="6109"/>
                    <a:pt x="34580" y="7622"/>
                    <a:pt x="32993" y="8559"/>
                  </a:cubicBezTo>
                  <a:lnTo>
                    <a:pt x="14669" y="19083"/>
                  </a:lnTo>
                  <a:cubicBezTo>
                    <a:pt x="12865" y="20020"/>
                    <a:pt x="10773" y="20020"/>
                    <a:pt x="8970" y="19083"/>
                  </a:cubicBezTo>
                  <a:lnTo>
                    <a:pt x="1106" y="14614"/>
                  </a:lnTo>
                  <a:cubicBezTo>
                    <a:pt x="168" y="14254"/>
                    <a:pt x="-264" y="13172"/>
                    <a:pt x="168" y="12235"/>
                  </a:cubicBezTo>
                  <a:cubicBezTo>
                    <a:pt x="385" y="11803"/>
                    <a:pt x="673" y="11442"/>
                    <a:pt x="1106" y="11298"/>
                  </a:cubicBezTo>
                  <a:lnTo>
                    <a:pt x="19502" y="703"/>
                  </a:lnTo>
                  <a:cubicBezTo>
                    <a:pt x="21306" y="-234"/>
                    <a:pt x="23470" y="-234"/>
                    <a:pt x="25274" y="703"/>
                  </a:cubicBezTo>
                  <a:lnTo>
                    <a:pt x="32993" y="524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6" name="Freeform 115">
              <a:extLst>
                <a:ext uri="{FF2B5EF4-FFF2-40B4-BE49-F238E27FC236}">
                  <a16:creationId xmlns:a16="http://schemas.microsoft.com/office/drawing/2014/main" id="{5C29226A-878C-E56F-24C3-A28C3CB0A49E}"/>
                </a:ext>
              </a:extLst>
            </p:cNvPr>
            <p:cNvSpPr/>
            <p:nvPr/>
          </p:nvSpPr>
          <p:spPr>
            <a:xfrm>
              <a:off x="19832784" y="2104213"/>
              <a:ext cx="34251" cy="19782"/>
            </a:xfrm>
            <a:custGeom>
              <a:avLst/>
              <a:gdLst>
                <a:gd name="connsiteX0" fmla="*/ 33149 w 34255"/>
                <a:gd name="connsiteY0" fmla="*/ 4667 h 19785"/>
                <a:gd name="connsiteX1" fmla="*/ 34087 w 34255"/>
                <a:gd name="connsiteY1" fmla="*/ 7046 h 19785"/>
                <a:gd name="connsiteX2" fmla="*/ 33149 w 34255"/>
                <a:gd name="connsiteY2" fmla="*/ 7983 h 19785"/>
                <a:gd name="connsiteX3" fmla="*/ 14753 w 34255"/>
                <a:gd name="connsiteY3" fmla="*/ 19083 h 19785"/>
                <a:gd name="connsiteX4" fmla="*/ 8982 w 34255"/>
                <a:gd name="connsiteY4" fmla="*/ 19083 h 19785"/>
                <a:gd name="connsiteX5" fmla="*/ 1190 w 34255"/>
                <a:gd name="connsiteY5" fmla="*/ 14614 h 19785"/>
                <a:gd name="connsiteX6" fmla="*/ 1190 w 34255"/>
                <a:gd name="connsiteY6" fmla="*/ 11298 h 19785"/>
                <a:gd name="connsiteX7" fmla="*/ 19586 w 34255"/>
                <a:gd name="connsiteY7" fmla="*/ 703 h 19785"/>
                <a:gd name="connsiteX8" fmla="*/ 25285 w 34255"/>
                <a:gd name="connsiteY8" fmla="*/ 703 h 19785"/>
                <a:gd name="connsiteX9" fmla="*/ 33149 w 34255"/>
                <a:gd name="connsiteY9" fmla="*/ 4667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33149" y="4667"/>
                  </a:moveTo>
                  <a:cubicBezTo>
                    <a:pt x="34087" y="5027"/>
                    <a:pt x="34520" y="6109"/>
                    <a:pt x="34087" y="7046"/>
                  </a:cubicBezTo>
                  <a:cubicBezTo>
                    <a:pt x="33870" y="7478"/>
                    <a:pt x="33582" y="7839"/>
                    <a:pt x="33149" y="7983"/>
                  </a:cubicBezTo>
                  <a:lnTo>
                    <a:pt x="14753" y="19083"/>
                  </a:lnTo>
                  <a:cubicBezTo>
                    <a:pt x="12949" y="20020"/>
                    <a:pt x="10785" y="20020"/>
                    <a:pt x="8982" y="19083"/>
                  </a:cubicBezTo>
                  <a:lnTo>
                    <a:pt x="1190" y="14614"/>
                  </a:lnTo>
                  <a:cubicBezTo>
                    <a:pt x="-397" y="13677"/>
                    <a:pt x="-397" y="12163"/>
                    <a:pt x="1190" y="11298"/>
                  </a:cubicBezTo>
                  <a:lnTo>
                    <a:pt x="19586" y="703"/>
                  </a:lnTo>
                  <a:cubicBezTo>
                    <a:pt x="21390" y="-234"/>
                    <a:pt x="23482" y="-234"/>
                    <a:pt x="25285" y="703"/>
                  </a:cubicBezTo>
                  <a:lnTo>
                    <a:pt x="33149" y="466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7" name="Freeform 116">
              <a:extLst>
                <a:ext uri="{FF2B5EF4-FFF2-40B4-BE49-F238E27FC236}">
                  <a16:creationId xmlns:a16="http://schemas.microsoft.com/office/drawing/2014/main" id="{26F3697C-0489-740D-ABCF-34243EE6EBE1}"/>
                </a:ext>
              </a:extLst>
            </p:cNvPr>
            <p:cNvSpPr/>
            <p:nvPr/>
          </p:nvSpPr>
          <p:spPr>
            <a:xfrm>
              <a:off x="19860554" y="2087836"/>
              <a:ext cx="34272" cy="19746"/>
            </a:xfrm>
            <a:custGeom>
              <a:avLst/>
              <a:gdLst>
                <a:gd name="connsiteX0" fmla="*/ 33149 w 34276"/>
                <a:gd name="connsiteY0" fmla="*/ 5190 h 19749"/>
                <a:gd name="connsiteX1" fmla="*/ 34159 w 34276"/>
                <a:gd name="connsiteY1" fmla="*/ 7424 h 19749"/>
                <a:gd name="connsiteX2" fmla="*/ 33149 w 34276"/>
                <a:gd name="connsiteY2" fmla="*/ 8433 h 19749"/>
                <a:gd name="connsiteX3" fmla="*/ 14753 w 34276"/>
                <a:gd name="connsiteY3" fmla="*/ 19101 h 19749"/>
                <a:gd name="connsiteX4" fmla="*/ 8982 w 34276"/>
                <a:gd name="connsiteY4" fmla="*/ 19101 h 19749"/>
                <a:gd name="connsiteX5" fmla="*/ 1190 w 34276"/>
                <a:gd name="connsiteY5" fmla="*/ 14560 h 19749"/>
                <a:gd name="connsiteX6" fmla="*/ 1190 w 34276"/>
                <a:gd name="connsiteY6" fmla="*/ 11244 h 19749"/>
                <a:gd name="connsiteX7" fmla="*/ 19586 w 34276"/>
                <a:gd name="connsiteY7" fmla="*/ 649 h 19749"/>
                <a:gd name="connsiteX8" fmla="*/ 25358 w 34276"/>
                <a:gd name="connsiteY8" fmla="*/ 649 h 19749"/>
                <a:gd name="connsiteX9" fmla="*/ 33149 w 34276"/>
                <a:gd name="connsiteY9" fmla="*/ 5190 h 1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76" h="19749">
                  <a:moveTo>
                    <a:pt x="33149" y="5190"/>
                  </a:moveTo>
                  <a:cubicBezTo>
                    <a:pt x="34015" y="5550"/>
                    <a:pt x="34520" y="6487"/>
                    <a:pt x="34159" y="7424"/>
                  </a:cubicBezTo>
                  <a:cubicBezTo>
                    <a:pt x="34015" y="7929"/>
                    <a:pt x="33582" y="8289"/>
                    <a:pt x="33149" y="8433"/>
                  </a:cubicBezTo>
                  <a:lnTo>
                    <a:pt x="14753" y="19101"/>
                  </a:lnTo>
                  <a:cubicBezTo>
                    <a:pt x="12949" y="19966"/>
                    <a:pt x="10785" y="19966"/>
                    <a:pt x="8982" y="19101"/>
                  </a:cubicBezTo>
                  <a:lnTo>
                    <a:pt x="1190" y="14560"/>
                  </a:lnTo>
                  <a:cubicBezTo>
                    <a:pt x="-397" y="13695"/>
                    <a:pt x="-397" y="12181"/>
                    <a:pt x="1190" y="11244"/>
                  </a:cubicBezTo>
                  <a:lnTo>
                    <a:pt x="19586" y="649"/>
                  </a:lnTo>
                  <a:cubicBezTo>
                    <a:pt x="21390" y="-216"/>
                    <a:pt x="23554" y="-216"/>
                    <a:pt x="25358" y="649"/>
                  </a:cubicBezTo>
                  <a:lnTo>
                    <a:pt x="33149" y="519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8" name="Freeform 117">
              <a:extLst>
                <a:ext uri="{FF2B5EF4-FFF2-40B4-BE49-F238E27FC236}">
                  <a16:creationId xmlns:a16="http://schemas.microsoft.com/office/drawing/2014/main" id="{45F28A11-3C01-CFC8-C5D9-7B05FE01C264}"/>
                </a:ext>
              </a:extLst>
            </p:cNvPr>
            <p:cNvSpPr/>
            <p:nvPr/>
          </p:nvSpPr>
          <p:spPr>
            <a:xfrm>
              <a:off x="19888409" y="2071782"/>
              <a:ext cx="34251" cy="19782"/>
            </a:xfrm>
            <a:custGeom>
              <a:avLst/>
              <a:gdLst>
                <a:gd name="connsiteX0" fmla="*/ 33065 w 34255"/>
                <a:gd name="connsiteY0" fmla="*/ 5172 h 19785"/>
                <a:gd name="connsiteX1" fmla="*/ 33065 w 34255"/>
                <a:gd name="connsiteY1" fmla="*/ 8487 h 19785"/>
                <a:gd name="connsiteX2" fmla="*/ 14669 w 34255"/>
                <a:gd name="connsiteY2" fmla="*/ 19083 h 19785"/>
                <a:gd name="connsiteX3" fmla="*/ 8970 w 34255"/>
                <a:gd name="connsiteY3" fmla="*/ 19083 h 19785"/>
                <a:gd name="connsiteX4" fmla="*/ 1106 w 34255"/>
                <a:gd name="connsiteY4" fmla="*/ 14614 h 19785"/>
                <a:gd name="connsiteX5" fmla="*/ 168 w 34255"/>
                <a:gd name="connsiteY5" fmla="*/ 12235 h 19785"/>
                <a:gd name="connsiteX6" fmla="*/ 1106 w 34255"/>
                <a:gd name="connsiteY6" fmla="*/ 11298 h 19785"/>
                <a:gd name="connsiteX7" fmla="*/ 19502 w 34255"/>
                <a:gd name="connsiteY7" fmla="*/ 703 h 19785"/>
                <a:gd name="connsiteX8" fmla="*/ 25274 w 34255"/>
                <a:gd name="connsiteY8" fmla="*/ 703 h 19785"/>
                <a:gd name="connsiteX9" fmla="*/ 33065 w 34255"/>
                <a:gd name="connsiteY9"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33065" y="5172"/>
                  </a:moveTo>
                  <a:cubicBezTo>
                    <a:pt x="34652" y="6109"/>
                    <a:pt x="34652" y="7550"/>
                    <a:pt x="33065" y="8487"/>
                  </a:cubicBezTo>
                  <a:lnTo>
                    <a:pt x="14669" y="19083"/>
                  </a:lnTo>
                  <a:cubicBezTo>
                    <a:pt x="12865" y="20020"/>
                    <a:pt x="10773" y="20020"/>
                    <a:pt x="8970" y="19083"/>
                  </a:cubicBezTo>
                  <a:lnTo>
                    <a:pt x="1106" y="14614"/>
                  </a:lnTo>
                  <a:cubicBezTo>
                    <a:pt x="168" y="14254"/>
                    <a:pt x="-264" y="13172"/>
                    <a:pt x="168" y="12235"/>
                  </a:cubicBezTo>
                  <a:cubicBezTo>
                    <a:pt x="385" y="11803"/>
                    <a:pt x="673" y="11442"/>
                    <a:pt x="1106" y="11298"/>
                  </a:cubicBezTo>
                  <a:lnTo>
                    <a:pt x="19502" y="703"/>
                  </a:lnTo>
                  <a:cubicBezTo>
                    <a:pt x="21306" y="-234"/>
                    <a:pt x="23470" y="-234"/>
                    <a:pt x="25274" y="703"/>
                  </a:cubicBezTo>
                  <a:lnTo>
                    <a:pt x="33065"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19" name="Freeform 118">
              <a:extLst>
                <a:ext uri="{FF2B5EF4-FFF2-40B4-BE49-F238E27FC236}">
                  <a16:creationId xmlns:a16="http://schemas.microsoft.com/office/drawing/2014/main" id="{54610F88-3B8D-1197-3D0C-AA8EBAF1950E}"/>
                </a:ext>
              </a:extLst>
            </p:cNvPr>
            <p:cNvSpPr/>
            <p:nvPr/>
          </p:nvSpPr>
          <p:spPr>
            <a:xfrm>
              <a:off x="19916529" y="2055711"/>
              <a:ext cx="34263" cy="19854"/>
            </a:xfrm>
            <a:custGeom>
              <a:avLst/>
              <a:gdLst>
                <a:gd name="connsiteX0" fmla="*/ 33077 w 34267"/>
                <a:gd name="connsiteY0" fmla="*/ 5244 h 19857"/>
                <a:gd name="connsiteX1" fmla="*/ 33077 w 34267"/>
                <a:gd name="connsiteY1" fmla="*/ 8559 h 19857"/>
                <a:gd name="connsiteX2" fmla="*/ 14753 w 34267"/>
                <a:gd name="connsiteY2" fmla="*/ 19155 h 19857"/>
                <a:gd name="connsiteX3" fmla="*/ 8982 w 34267"/>
                <a:gd name="connsiteY3" fmla="*/ 19155 h 19857"/>
                <a:gd name="connsiteX4" fmla="*/ 1190 w 34267"/>
                <a:gd name="connsiteY4" fmla="*/ 14614 h 19857"/>
                <a:gd name="connsiteX5" fmla="*/ 1190 w 34267"/>
                <a:gd name="connsiteY5" fmla="*/ 11298 h 19857"/>
                <a:gd name="connsiteX6" fmla="*/ 19514 w 34267"/>
                <a:gd name="connsiteY6" fmla="*/ 703 h 19857"/>
                <a:gd name="connsiteX7" fmla="*/ 25285 w 34267"/>
                <a:gd name="connsiteY7" fmla="*/ 703 h 19857"/>
                <a:gd name="connsiteX8" fmla="*/ 33077 w 34267"/>
                <a:gd name="connsiteY8" fmla="*/ 5244 h 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57">
                  <a:moveTo>
                    <a:pt x="33077" y="5244"/>
                  </a:moveTo>
                  <a:cubicBezTo>
                    <a:pt x="34664" y="6109"/>
                    <a:pt x="34664" y="7622"/>
                    <a:pt x="33077" y="8559"/>
                  </a:cubicBezTo>
                  <a:lnTo>
                    <a:pt x="14753" y="19155"/>
                  </a:lnTo>
                  <a:cubicBezTo>
                    <a:pt x="12949" y="20092"/>
                    <a:pt x="10785" y="20092"/>
                    <a:pt x="8982" y="19155"/>
                  </a:cubicBezTo>
                  <a:lnTo>
                    <a:pt x="1190" y="14614"/>
                  </a:lnTo>
                  <a:cubicBezTo>
                    <a:pt x="-397" y="13749"/>
                    <a:pt x="-397" y="12235"/>
                    <a:pt x="1190" y="11298"/>
                  </a:cubicBezTo>
                  <a:lnTo>
                    <a:pt x="19514" y="703"/>
                  </a:lnTo>
                  <a:cubicBezTo>
                    <a:pt x="21318" y="-234"/>
                    <a:pt x="23482" y="-234"/>
                    <a:pt x="25285" y="703"/>
                  </a:cubicBezTo>
                  <a:lnTo>
                    <a:pt x="33077" y="524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0" name="Freeform 119">
              <a:extLst>
                <a:ext uri="{FF2B5EF4-FFF2-40B4-BE49-F238E27FC236}">
                  <a16:creationId xmlns:a16="http://schemas.microsoft.com/office/drawing/2014/main" id="{E1BEA3E4-D224-F2CE-8F03-6D232B55E14F}"/>
                </a:ext>
              </a:extLst>
            </p:cNvPr>
            <p:cNvSpPr/>
            <p:nvPr/>
          </p:nvSpPr>
          <p:spPr>
            <a:xfrm>
              <a:off x="19943938" y="2039712"/>
              <a:ext cx="34251" cy="19782"/>
            </a:xfrm>
            <a:custGeom>
              <a:avLst/>
              <a:gdLst>
                <a:gd name="connsiteX0" fmla="*/ 33149 w 34255"/>
                <a:gd name="connsiteY0" fmla="*/ 5172 h 19785"/>
                <a:gd name="connsiteX1" fmla="*/ 34087 w 34255"/>
                <a:gd name="connsiteY1" fmla="*/ 7550 h 19785"/>
                <a:gd name="connsiteX2" fmla="*/ 33149 w 34255"/>
                <a:gd name="connsiteY2" fmla="*/ 8487 h 19785"/>
                <a:gd name="connsiteX3" fmla="*/ 14753 w 34255"/>
                <a:gd name="connsiteY3" fmla="*/ 19083 h 19785"/>
                <a:gd name="connsiteX4" fmla="*/ 8982 w 34255"/>
                <a:gd name="connsiteY4" fmla="*/ 19083 h 19785"/>
                <a:gd name="connsiteX5" fmla="*/ 1190 w 34255"/>
                <a:gd name="connsiteY5" fmla="*/ 14614 h 19785"/>
                <a:gd name="connsiteX6" fmla="*/ 1190 w 34255"/>
                <a:gd name="connsiteY6" fmla="*/ 11298 h 19785"/>
                <a:gd name="connsiteX7" fmla="*/ 19586 w 34255"/>
                <a:gd name="connsiteY7" fmla="*/ 703 h 19785"/>
                <a:gd name="connsiteX8" fmla="*/ 25285 w 34255"/>
                <a:gd name="connsiteY8" fmla="*/ 703 h 19785"/>
                <a:gd name="connsiteX9" fmla="*/ 33149 w 34255"/>
                <a:gd name="connsiteY9"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33149" y="5172"/>
                  </a:moveTo>
                  <a:cubicBezTo>
                    <a:pt x="34087" y="5532"/>
                    <a:pt x="34520" y="6613"/>
                    <a:pt x="34087" y="7550"/>
                  </a:cubicBezTo>
                  <a:cubicBezTo>
                    <a:pt x="33870" y="7983"/>
                    <a:pt x="33582" y="8343"/>
                    <a:pt x="33149" y="8487"/>
                  </a:cubicBezTo>
                  <a:lnTo>
                    <a:pt x="14753" y="19083"/>
                  </a:lnTo>
                  <a:cubicBezTo>
                    <a:pt x="12949" y="20020"/>
                    <a:pt x="10785" y="20020"/>
                    <a:pt x="8982" y="19083"/>
                  </a:cubicBezTo>
                  <a:lnTo>
                    <a:pt x="1190" y="14614"/>
                  </a:lnTo>
                  <a:cubicBezTo>
                    <a:pt x="-397" y="13677"/>
                    <a:pt x="-397" y="12235"/>
                    <a:pt x="1190" y="11298"/>
                  </a:cubicBezTo>
                  <a:lnTo>
                    <a:pt x="19586" y="703"/>
                  </a:lnTo>
                  <a:cubicBezTo>
                    <a:pt x="21390" y="-234"/>
                    <a:pt x="23482" y="-234"/>
                    <a:pt x="25285" y="703"/>
                  </a:cubicBezTo>
                  <a:lnTo>
                    <a:pt x="33149"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1" name="Freeform 120">
              <a:extLst>
                <a:ext uri="{FF2B5EF4-FFF2-40B4-BE49-F238E27FC236}">
                  <a16:creationId xmlns:a16="http://schemas.microsoft.com/office/drawing/2014/main" id="{30C9AB8B-B8AB-EF5A-F844-1614985E2F95}"/>
                </a:ext>
              </a:extLst>
            </p:cNvPr>
            <p:cNvSpPr/>
            <p:nvPr/>
          </p:nvSpPr>
          <p:spPr>
            <a:xfrm>
              <a:off x="19971710" y="2023695"/>
              <a:ext cx="34335" cy="19800"/>
            </a:xfrm>
            <a:custGeom>
              <a:avLst/>
              <a:gdLst>
                <a:gd name="connsiteX0" fmla="*/ 33149 w 34339"/>
                <a:gd name="connsiteY0" fmla="*/ 5190 h 19803"/>
                <a:gd name="connsiteX1" fmla="*/ 33149 w 34339"/>
                <a:gd name="connsiteY1" fmla="*/ 8505 h 19803"/>
                <a:gd name="connsiteX2" fmla="*/ 14753 w 34339"/>
                <a:gd name="connsiteY2" fmla="*/ 19101 h 19803"/>
                <a:gd name="connsiteX3" fmla="*/ 8981 w 34339"/>
                <a:gd name="connsiteY3" fmla="*/ 19101 h 19803"/>
                <a:gd name="connsiteX4" fmla="*/ 1190 w 34339"/>
                <a:gd name="connsiteY4" fmla="*/ 14632 h 19803"/>
                <a:gd name="connsiteX5" fmla="*/ 1190 w 34339"/>
                <a:gd name="connsiteY5" fmla="*/ 11316 h 19803"/>
                <a:gd name="connsiteX6" fmla="*/ 19586 w 34339"/>
                <a:gd name="connsiteY6" fmla="*/ 649 h 19803"/>
                <a:gd name="connsiteX7" fmla="*/ 25358 w 34339"/>
                <a:gd name="connsiteY7" fmla="*/ 649 h 19803"/>
                <a:gd name="connsiteX8" fmla="*/ 33149 w 34339"/>
                <a:gd name="connsiteY8" fmla="*/ 519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803">
                  <a:moveTo>
                    <a:pt x="33149" y="5190"/>
                  </a:moveTo>
                  <a:cubicBezTo>
                    <a:pt x="34736" y="6055"/>
                    <a:pt x="34736" y="7568"/>
                    <a:pt x="33149" y="8505"/>
                  </a:cubicBezTo>
                  <a:lnTo>
                    <a:pt x="14753" y="19101"/>
                  </a:lnTo>
                  <a:cubicBezTo>
                    <a:pt x="12949" y="20038"/>
                    <a:pt x="10785" y="20038"/>
                    <a:pt x="8981" y="19101"/>
                  </a:cubicBezTo>
                  <a:lnTo>
                    <a:pt x="1190" y="14632"/>
                  </a:lnTo>
                  <a:cubicBezTo>
                    <a:pt x="-397" y="13695"/>
                    <a:pt x="-397" y="12181"/>
                    <a:pt x="1190" y="11316"/>
                  </a:cubicBezTo>
                  <a:lnTo>
                    <a:pt x="19586" y="649"/>
                  </a:lnTo>
                  <a:cubicBezTo>
                    <a:pt x="21390" y="-216"/>
                    <a:pt x="23554" y="-216"/>
                    <a:pt x="25358" y="649"/>
                  </a:cubicBezTo>
                  <a:lnTo>
                    <a:pt x="33149" y="519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2" name="Freeform 121">
              <a:extLst>
                <a:ext uri="{FF2B5EF4-FFF2-40B4-BE49-F238E27FC236}">
                  <a16:creationId xmlns:a16="http://schemas.microsoft.com/office/drawing/2014/main" id="{5B09A09D-9672-8CF9-2892-CB94F158208F}"/>
                </a:ext>
              </a:extLst>
            </p:cNvPr>
            <p:cNvSpPr/>
            <p:nvPr/>
          </p:nvSpPr>
          <p:spPr>
            <a:xfrm>
              <a:off x="19999780" y="2007641"/>
              <a:ext cx="34034" cy="19782"/>
            </a:xfrm>
            <a:custGeom>
              <a:avLst/>
              <a:gdLst>
                <a:gd name="connsiteX0" fmla="*/ 32848 w 34038"/>
                <a:gd name="connsiteY0" fmla="*/ 5172 h 19785"/>
                <a:gd name="connsiteX1" fmla="*/ 32848 w 34038"/>
                <a:gd name="connsiteY1" fmla="*/ 8487 h 19785"/>
                <a:gd name="connsiteX2" fmla="*/ 14741 w 34038"/>
                <a:gd name="connsiteY2" fmla="*/ 19083 h 19785"/>
                <a:gd name="connsiteX3" fmla="*/ 8970 w 34038"/>
                <a:gd name="connsiteY3" fmla="*/ 19083 h 19785"/>
                <a:gd name="connsiteX4" fmla="*/ 1106 w 34038"/>
                <a:gd name="connsiteY4" fmla="*/ 14614 h 19785"/>
                <a:gd name="connsiteX5" fmla="*/ 168 w 34038"/>
                <a:gd name="connsiteY5" fmla="*/ 12235 h 19785"/>
                <a:gd name="connsiteX6" fmla="*/ 1106 w 34038"/>
                <a:gd name="connsiteY6" fmla="*/ 11298 h 19785"/>
                <a:gd name="connsiteX7" fmla="*/ 19502 w 34038"/>
                <a:gd name="connsiteY7" fmla="*/ 703 h 19785"/>
                <a:gd name="connsiteX8" fmla="*/ 25274 w 34038"/>
                <a:gd name="connsiteY8" fmla="*/ 703 h 19785"/>
                <a:gd name="connsiteX9" fmla="*/ 32848 w 34038"/>
                <a:gd name="connsiteY9"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38" h="19785">
                  <a:moveTo>
                    <a:pt x="32848" y="5172"/>
                  </a:moveTo>
                  <a:cubicBezTo>
                    <a:pt x="34436" y="6109"/>
                    <a:pt x="34436" y="7622"/>
                    <a:pt x="32848" y="8487"/>
                  </a:cubicBezTo>
                  <a:lnTo>
                    <a:pt x="14741" y="19083"/>
                  </a:lnTo>
                  <a:cubicBezTo>
                    <a:pt x="12937" y="20020"/>
                    <a:pt x="10773" y="20020"/>
                    <a:pt x="8970" y="19083"/>
                  </a:cubicBezTo>
                  <a:lnTo>
                    <a:pt x="1106" y="14614"/>
                  </a:lnTo>
                  <a:cubicBezTo>
                    <a:pt x="168" y="14254"/>
                    <a:pt x="-264" y="13172"/>
                    <a:pt x="168" y="12235"/>
                  </a:cubicBezTo>
                  <a:cubicBezTo>
                    <a:pt x="385" y="11803"/>
                    <a:pt x="673" y="11442"/>
                    <a:pt x="1106" y="11298"/>
                  </a:cubicBezTo>
                  <a:lnTo>
                    <a:pt x="19502" y="703"/>
                  </a:lnTo>
                  <a:cubicBezTo>
                    <a:pt x="21306" y="-234"/>
                    <a:pt x="23470" y="-234"/>
                    <a:pt x="25274" y="703"/>
                  </a:cubicBezTo>
                  <a:lnTo>
                    <a:pt x="32848"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3" name="Freeform 122">
              <a:extLst>
                <a:ext uri="{FF2B5EF4-FFF2-40B4-BE49-F238E27FC236}">
                  <a16:creationId xmlns:a16="http://schemas.microsoft.com/office/drawing/2014/main" id="{7F6E7D23-0785-1ACD-BDE1-8D6C307A0053}"/>
                </a:ext>
              </a:extLst>
            </p:cNvPr>
            <p:cNvSpPr/>
            <p:nvPr/>
          </p:nvSpPr>
          <p:spPr>
            <a:xfrm>
              <a:off x="20027322" y="1991642"/>
              <a:ext cx="34263" cy="19782"/>
            </a:xfrm>
            <a:custGeom>
              <a:avLst/>
              <a:gdLst>
                <a:gd name="connsiteX0" fmla="*/ 33077 w 34267"/>
                <a:gd name="connsiteY0" fmla="*/ 5172 h 19785"/>
                <a:gd name="connsiteX1" fmla="*/ 33077 w 34267"/>
                <a:gd name="connsiteY1" fmla="*/ 8487 h 19785"/>
                <a:gd name="connsiteX2" fmla="*/ 14753 w 34267"/>
                <a:gd name="connsiteY2" fmla="*/ 19083 h 19785"/>
                <a:gd name="connsiteX3" fmla="*/ 8982 w 34267"/>
                <a:gd name="connsiteY3" fmla="*/ 19083 h 19785"/>
                <a:gd name="connsiteX4" fmla="*/ 1190 w 34267"/>
                <a:gd name="connsiteY4" fmla="*/ 14614 h 19785"/>
                <a:gd name="connsiteX5" fmla="*/ 1190 w 34267"/>
                <a:gd name="connsiteY5" fmla="*/ 11298 h 19785"/>
                <a:gd name="connsiteX6" fmla="*/ 19514 w 34267"/>
                <a:gd name="connsiteY6" fmla="*/ 703 h 19785"/>
                <a:gd name="connsiteX7" fmla="*/ 25285 w 34267"/>
                <a:gd name="connsiteY7" fmla="*/ 703 h 19785"/>
                <a:gd name="connsiteX8" fmla="*/ 33077 w 34267"/>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33077" y="5172"/>
                  </a:moveTo>
                  <a:cubicBezTo>
                    <a:pt x="34664" y="6109"/>
                    <a:pt x="34664" y="7550"/>
                    <a:pt x="33077" y="8487"/>
                  </a:cubicBezTo>
                  <a:lnTo>
                    <a:pt x="14753" y="19083"/>
                  </a:lnTo>
                  <a:cubicBezTo>
                    <a:pt x="12949" y="20020"/>
                    <a:pt x="10785" y="20020"/>
                    <a:pt x="8982" y="19083"/>
                  </a:cubicBezTo>
                  <a:lnTo>
                    <a:pt x="1190" y="14614"/>
                  </a:lnTo>
                  <a:cubicBezTo>
                    <a:pt x="-397" y="13677"/>
                    <a:pt x="-397" y="12163"/>
                    <a:pt x="1190" y="11298"/>
                  </a:cubicBezTo>
                  <a:lnTo>
                    <a:pt x="19514" y="703"/>
                  </a:lnTo>
                  <a:cubicBezTo>
                    <a:pt x="21318" y="-234"/>
                    <a:pt x="23482" y="-234"/>
                    <a:pt x="25285" y="703"/>
                  </a:cubicBezTo>
                  <a:lnTo>
                    <a:pt x="33077"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4" name="Freeform 123">
              <a:extLst>
                <a:ext uri="{FF2B5EF4-FFF2-40B4-BE49-F238E27FC236}">
                  <a16:creationId xmlns:a16="http://schemas.microsoft.com/office/drawing/2014/main" id="{50373414-79E0-B2ED-432C-82AB078D03A0}"/>
                </a:ext>
              </a:extLst>
            </p:cNvPr>
            <p:cNvSpPr/>
            <p:nvPr/>
          </p:nvSpPr>
          <p:spPr>
            <a:xfrm>
              <a:off x="20055094" y="1975570"/>
              <a:ext cx="34317" cy="19800"/>
            </a:xfrm>
            <a:custGeom>
              <a:avLst/>
              <a:gdLst>
                <a:gd name="connsiteX0" fmla="*/ 33077 w 34321"/>
                <a:gd name="connsiteY0" fmla="*/ 5172 h 19803"/>
                <a:gd name="connsiteX1" fmla="*/ 33077 w 34321"/>
                <a:gd name="connsiteY1" fmla="*/ 8487 h 19803"/>
                <a:gd name="connsiteX2" fmla="*/ 14753 w 34321"/>
                <a:gd name="connsiteY2" fmla="*/ 19155 h 19803"/>
                <a:gd name="connsiteX3" fmla="*/ 8982 w 34321"/>
                <a:gd name="connsiteY3" fmla="*/ 19155 h 19803"/>
                <a:gd name="connsiteX4" fmla="*/ 1190 w 34321"/>
                <a:gd name="connsiteY4" fmla="*/ 14614 h 19803"/>
                <a:gd name="connsiteX5" fmla="*/ 1190 w 34321"/>
                <a:gd name="connsiteY5" fmla="*/ 11298 h 19803"/>
                <a:gd name="connsiteX6" fmla="*/ 19586 w 34321"/>
                <a:gd name="connsiteY6" fmla="*/ 703 h 19803"/>
                <a:gd name="connsiteX7" fmla="*/ 25285 w 34321"/>
                <a:gd name="connsiteY7" fmla="*/ 703 h 19803"/>
                <a:gd name="connsiteX8" fmla="*/ 33077 w 34321"/>
                <a:gd name="connsiteY8" fmla="*/ 5172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21" h="19803">
                  <a:moveTo>
                    <a:pt x="33077" y="5172"/>
                  </a:moveTo>
                  <a:cubicBezTo>
                    <a:pt x="34736" y="6109"/>
                    <a:pt x="34736" y="7622"/>
                    <a:pt x="33077" y="8487"/>
                  </a:cubicBezTo>
                  <a:lnTo>
                    <a:pt x="14753" y="19155"/>
                  </a:lnTo>
                  <a:cubicBezTo>
                    <a:pt x="12949" y="20020"/>
                    <a:pt x="10785" y="20020"/>
                    <a:pt x="8982" y="19155"/>
                  </a:cubicBezTo>
                  <a:lnTo>
                    <a:pt x="1190" y="14614"/>
                  </a:lnTo>
                  <a:cubicBezTo>
                    <a:pt x="-397" y="13677"/>
                    <a:pt x="-397" y="12235"/>
                    <a:pt x="1190" y="11298"/>
                  </a:cubicBezTo>
                  <a:lnTo>
                    <a:pt x="19586" y="703"/>
                  </a:lnTo>
                  <a:cubicBezTo>
                    <a:pt x="21390" y="-234"/>
                    <a:pt x="23482" y="-234"/>
                    <a:pt x="25285" y="703"/>
                  </a:cubicBezTo>
                  <a:lnTo>
                    <a:pt x="33077"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5" name="Freeform 124">
              <a:extLst>
                <a:ext uri="{FF2B5EF4-FFF2-40B4-BE49-F238E27FC236}">
                  <a16:creationId xmlns:a16="http://schemas.microsoft.com/office/drawing/2014/main" id="{C018D64A-43B9-5AAA-C8F8-379656F11239}"/>
                </a:ext>
              </a:extLst>
            </p:cNvPr>
            <p:cNvSpPr/>
            <p:nvPr/>
          </p:nvSpPr>
          <p:spPr>
            <a:xfrm>
              <a:off x="20082864" y="1959571"/>
              <a:ext cx="34335" cy="19782"/>
            </a:xfrm>
            <a:custGeom>
              <a:avLst/>
              <a:gdLst>
                <a:gd name="connsiteX0" fmla="*/ 33149 w 34339"/>
                <a:gd name="connsiteY0" fmla="*/ 5172 h 19785"/>
                <a:gd name="connsiteX1" fmla="*/ 33149 w 34339"/>
                <a:gd name="connsiteY1" fmla="*/ 8487 h 19785"/>
                <a:gd name="connsiteX2" fmla="*/ 14753 w 34339"/>
                <a:gd name="connsiteY2" fmla="*/ 19083 h 19785"/>
                <a:gd name="connsiteX3" fmla="*/ 9054 w 34339"/>
                <a:gd name="connsiteY3" fmla="*/ 19083 h 19785"/>
                <a:gd name="connsiteX4" fmla="*/ 1190 w 34339"/>
                <a:gd name="connsiteY4" fmla="*/ 14614 h 19785"/>
                <a:gd name="connsiteX5" fmla="*/ 1190 w 34339"/>
                <a:gd name="connsiteY5" fmla="*/ 11298 h 19785"/>
                <a:gd name="connsiteX6" fmla="*/ 19586 w 34339"/>
                <a:gd name="connsiteY6" fmla="*/ 703 h 19785"/>
                <a:gd name="connsiteX7" fmla="*/ 25358 w 34339"/>
                <a:gd name="connsiteY7" fmla="*/ 703 h 19785"/>
                <a:gd name="connsiteX8" fmla="*/ 33149 w 34339"/>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33149" y="5172"/>
                  </a:moveTo>
                  <a:cubicBezTo>
                    <a:pt x="34736" y="6109"/>
                    <a:pt x="34736" y="7550"/>
                    <a:pt x="33149" y="8487"/>
                  </a:cubicBezTo>
                  <a:lnTo>
                    <a:pt x="14753" y="19083"/>
                  </a:lnTo>
                  <a:cubicBezTo>
                    <a:pt x="12949" y="20020"/>
                    <a:pt x="10857" y="20020"/>
                    <a:pt x="9054" y="19083"/>
                  </a:cubicBezTo>
                  <a:lnTo>
                    <a:pt x="1190" y="14614"/>
                  </a:lnTo>
                  <a:cubicBezTo>
                    <a:pt x="-397" y="13677"/>
                    <a:pt x="-397" y="12163"/>
                    <a:pt x="1190" y="11298"/>
                  </a:cubicBezTo>
                  <a:lnTo>
                    <a:pt x="19586" y="703"/>
                  </a:lnTo>
                  <a:cubicBezTo>
                    <a:pt x="21390" y="-234"/>
                    <a:pt x="23554" y="-234"/>
                    <a:pt x="25358" y="703"/>
                  </a:cubicBezTo>
                  <a:lnTo>
                    <a:pt x="33149"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6" name="Freeform 125">
              <a:extLst>
                <a:ext uri="{FF2B5EF4-FFF2-40B4-BE49-F238E27FC236}">
                  <a16:creationId xmlns:a16="http://schemas.microsoft.com/office/drawing/2014/main" id="{39671450-6162-3CEB-529D-FA14C7E14467}"/>
                </a:ext>
              </a:extLst>
            </p:cNvPr>
            <p:cNvSpPr/>
            <p:nvPr/>
          </p:nvSpPr>
          <p:spPr>
            <a:xfrm>
              <a:off x="20110779" y="1943499"/>
              <a:ext cx="34263" cy="19782"/>
            </a:xfrm>
            <a:custGeom>
              <a:avLst/>
              <a:gdLst>
                <a:gd name="connsiteX0" fmla="*/ 33077 w 34267"/>
                <a:gd name="connsiteY0" fmla="*/ 5172 h 19785"/>
                <a:gd name="connsiteX1" fmla="*/ 33077 w 34267"/>
                <a:gd name="connsiteY1" fmla="*/ 8487 h 19785"/>
                <a:gd name="connsiteX2" fmla="*/ 14753 w 34267"/>
                <a:gd name="connsiteY2" fmla="*/ 19083 h 19785"/>
                <a:gd name="connsiteX3" fmla="*/ 8982 w 34267"/>
                <a:gd name="connsiteY3" fmla="*/ 19083 h 19785"/>
                <a:gd name="connsiteX4" fmla="*/ 1190 w 34267"/>
                <a:gd name="connsiteY4" fmla="*/ 14614 h 19785"/>
                <a:gd name="connsiteX5" fmla="*/ 1190 w 34267"/>
                <a:gd name="connsiteY5" fmla="*/ 11298 h 19785"/>
                <a:gd name="connsiteX6" fmla="*/ 19514 w 34267"/>
                <a:gd name="connsiteY6" fmla="*/ 703 h 19785"/>
                <a:gd name="connsiteX7" fmla="*/ 25285 w 34267"/>
                <a:gd name="connsiteY7" fmla="*/ 703 h 19785"/>
                <a:gd name="connsiteX8" fmla="*/ 33077 w 34267"/>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33077" y="5172"/>
                  </a:moveTo>
                  <a:cubicBezTo>
                    <a:pt x="34664" y="6109"/>
                    <a:pt x="34664" y="7550"/>
                    <a:pt x="33077" y="8487"/>
                  </a:cubicBezTo>
                  <a:lnTo>
                    <a:pt x="14753" y="19083"/>
                  </a:lnTo>
                  <a:cubicBezTo>
                    <a:pt x="12949" y="20020"/>
                    <a:pt x="10785" y="20020"/>
                    <a:pt x="8982" y="19083"/>
                  </a:cubicBezTo>
                  <a:lnTo>
                    <a:pt x="1190" y="14614"/>
                  </a:lnTo>
                  <a:cubicBezTo>
                    <a:pt x="-397" y="13677"/>
                    <a:pt x="-397" y="12163"/>
                    <a:pt x="1190" y="11298"/>
                  </a:cubicBezTo>
                  <a:lnTo>
                    <a:pt x="19514" y="703"/>
                  </a:lnTo>
                  <a:cubicBezTo>
                    <a:pt x="21318" y="-234"/>
                    <a:pt x="23482" y="-234"/>
                    <a:pt x="25285" y="703"/>
                  </a:cubicBezTo>
                  <a:lnTo>
                    <a:pt x="33077"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7" name="Freeform 126">
              <a:extLst>
                <a:ext uri="{FF2B5EF4-FFF2-40B4-BE49-F238E27FC236}">
                  <a16:creationId xmlns:a16="http://schemas.microsoft.com/office/drawing/2014/main" id="{0D3CAA9B-8BA8-005B-C823-E1D556DD12F6}"/>
                </a:ext>
              </a:extLst>
            </p:cNvPr>
            <p:cNvSpPr/>
            <p:nvPr/>
          </p:nvSpPr>
          <p:spPr>
            <a:xfrm>
              <a:off x="20114963" y="1953157"/>
              <a:ext cx="56623" cy="32683"/>
            </a:xfrm>
            <a:custGeom>
              <a:avLst/>
              <a:gdLst>
                <a:gd name="connsiteX0" fmla="*/ 55440 w 56630"/>
                <a:gd name="connsiteY0" fmla="*/ 10794 h 32687"/>
                <a:gd name="connsiteX1" fmla="*/ 55440 w 56630"/>
                <a:gd name="connsiteY1" fmla="*/ 14109 h 32687"/>
                <a:gd name="connsiteX2" fmla="*/ 24492 w 56630"/>
                <a:gd name="connsiteY2" fmla="*/ 31985 h 32687"/>
                <a:gd name="connsiteX3" fmla="*/ 18721 w 56630"/>
                <a:gd name="connsiteY3" fmla="*/ 31985 h 32687"/>
                <a:gd name="connsiteX4" fmla="*/ 1190 w 56630"/>
                <a:gd name="connsiteY4" fmla="*/ 21894 h 32687"/>
                <a:gd name="connsiteX5" fmla="*/ 1190 w 56630"/>
                <a:gd name="connsiteY5" fmla="*/ 18578 h 32687"/>
                <a:gd name="connsiteX6" fmla="*/ 32139 w 56630"/>
                <a:gd name="connsiteY6" fmla="*/ 703 h 32687"/>
                <a:gd name="connsiteX7" fmla="*/ 37910 w 56630"/>
                <a:gd name="connsiteY7" fmla="*/ 703 h 32687"/>
                <a:gd name="connsiteX8" fmla="*/ 55440 w 56630"/>
                <a:gd name="connsiteY8" fmla="*/ 10794 h 3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30" h="32687">
                  <a:moveTo>
                    <a:pt x="55440" y="10794"/>
                  </a:moveTo>
                  <a:cubicBezTo>
                    <a:pt x="57028" y="11731"/>
                    <a:pt x="57028" y="13244"/>
                    <a:pt x="55440" y="14109"/>
                  </a:cubicBezTo>
                  <a:lnTo>
                    <a:pt x="24492" y="31985"/>
                  </a:lnTo>
                  <a:cubicBezTo>
                    <a:pt x="22688" y="32922"/>
                    <a:pt x="20524" y="32922"/>
                    <a:pt x="18721" y="31985"/>
                  </a:cubicBezTo>
                  <a:lnTo>
                    <a:pt x="1190" y="21894"/>
                  </a:lnTo>
                  <a:cubicBezTo>
                    <a:pt x="-397" y="20957"/>
                    <a:pt x="-397" y="19443"/>
                    <a:pt x="1190" y="18578"/>
                  </a:cubicBezTo>
                  <a:lnTo>
                    <a:pt x="32139" y="703"/>
                  </a:lnTo>
                  <a:cubicBezTo>
                    <a:pt x="33942" y="-234"/>
                    <a:pt x="36107" y="-234"/>
                    <a:pt x="37910" y="703"/>
                  </a:cubicBezTo>
                  <a:lnTo>
                    <a:pt x="5544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8" name="Freeform 127">
              <a:extLst>
                <a:ext uri="{FF2B5EF4-FFF2-40B4-BE49-F238E27FC236}">
                  <a16:creationId xmlns:a16="http://schemas.microsoft.com/office/drawing/2014/main" id="{F4CD7DCC-174F-48F5-B9EE-6BF3DDD6FB1B}"/>
                </a:ext>
              </a:extLst>
            </p:cNvPr>
            <p:cNvSpPr/>
            <p:nvPr/>
          </p:nvSpPr>
          <p:spPr>
            <a:xfrm>
              <a:off x="19873754" y="2224497"/>
              <a:ext cx="43122" cy="24557"/>
            </a:xfrm>
            <a:custGeom>
              <a:avLst/>
              <a:gdLst>
                <a:gd name="connsiteX0" fmla="*/ 42022 w 43128"/>
                <a:gd name="connsiteY0" fmla="*/ 10433 h 24560"/>
                <a:gd name="connsiteX1" fmla="*/ 42960 w 43128"/>
                <a:gd name="connsiteY1" fmla="*/ 12812 h 24560"/>
                <a:gd name="connsiteX2" fmla="*/ 42022 w 43128"/>
                <a:gd name="connsiteY2" fmla="*/ 13749 h 24560"/>
                <a:gd name="connsiteX3" fmla="*/ 24492 w 43128"/>
                <a:gd name="connsiteY3" fmla="*/ 23912 h 24560"/>
                <a:gd name="connsiteX4" fmla="*/ 18721 w 43128"/>
                <a:gd name="connsiteY4" fmla="*/ 23912 h 24560"/>
                <a:gd name="connsiteX5" fmla="*/ 1190 w 43128"/>
                <a:gd name="connsiteY5" fmla="*/ 14109 h 24560"/>
                <a:gd name="connsiteX6" fmla="*/ 1190 w 43128"/>
                <a:gd name="connsiteY6" fmla="*/ 10794 h 24560"/>
                <a:gd name="connsiteX7" fmla="*/ 18721 w 43128"/>
                <a:gd name="connsiteY7" fmla="*/ 703 h 24560"/>
                <a:gd name="connsiteX8" fmla="*/ 24420 w 43128"/>
                <a:gd name="connsiteY8" fmla="*/ 703 h 24560"/>
                <a:gd name="connsiteX9" fmla="*/ 42022 w 43128"/>
                <a:gd name="connsiteY9" fmla="*/ 10433 h 2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560">
                  <a:moveTo>
                    <a:pt x="42022" y="10433"/>
                  </a:moveTo>
                  <a:cubicBezTo>
                    <a:pt x="42960" y="10794"/>
                    <a:pt x="43393" y="11875"/>
                    <a:pt x="42960" y="12812"/>
                  </a:cubicBezTo>
                  <a:cubicBezTo>
                    <a:pt x="42744" y="13245"/>
                    <a:pt x="42455" y="13605"/>
                    <a:pt x="42022" y="13749"/>
                  </a:cubicBezTo>
                  <a:lnTo>
                    <a:pt x="24492" y="23912"/>
                  </a:lnTo>
                  <a:cubicBezTo>
                    <a:pt x="22688" y="24777"/>
                    <a:pt x="20524" y="24777"/>
                    <a:pt x="18721" y="23912"/>
                  </a:cubicBezTo>
                  <a:lnTo>
                    <a:pt x="1190" y="14109"/>
                  </a:lnTo>
                  <a:cubicBezTo>
                    <a:pt x="-397" y="13245"/>
                    <a:pt x="-397" y="11731"/>
                    <a:pt x="1190" y="10794"/>
                  </a:cubicBezTo>
                  <a:lnTo>
                    <a:pt x="18721" y="703"/>
                  </a:lnTo>
                  <a:cubicBezTo>
                    <a:pt x="20524" y="-234"/>
                    <a:pt x="22616" y="-234"/>
                    <a:pt x="24420" y="703"/>
                  </a:cubicBezTo>
                  <a:lnTo>
                    <a:pt x="42022" y="10433"/>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29" name="Freeform 128">
              <a:extLst>
                <a:ext uri="{FF2B5EF4-FFF2-40B4-BE49-F238E27FC236}">
                  <a16:creationId xmlns:a16="http://schemas.microsoft.com/office/drawing/2014/main" id="{B4D5DD99-3326-6B62-36E3-E459680D0C37}"/>
                </a:ext>
              </a:extLst>
            </p:cNvPr>
            <p:cNvSpPr/>
            <p:nvPr/>
          </p:nvSpPr>
          <p:spPr>
            <a:xfrm>
              <a:off x="19900434" y="2208642"/>
              <a:ext cx="43151" cy="24918"/>
            </a:xfrm>
            <a:custGeom>
              <a:avLst/>
              <a:gdLst>
                <a:gd name="connsiteX0" fmla="*/ 41959 w 43157"/>
                <a:gd name="connsiteY0" fmla="*/ 10794 h 24921"/>
                <a:gd name="connsiteX1" fmla="*/ 43041 w 43157"/>
                <a:gd name="connsiteY1" fmla="*/ 13100 h 24921"/>
                <a:gd name="connsiteX2" fmla="*/ 41959 w 43157"/>
                <a:gd name="connsiteY2" fmla="*/ 14181 h 24921"/>
                <a:gd name="connsiteX3" fmla="*/ 24429 w 43157"/>
                <a:gd name="connsiteY3" fmla="*/ 24273 h 24921"/>
                <a:gd name="connsiteX4" fmla="*/ 18729 w 43157"/>
                <a:gd name="connsiteY4" fmla="*/ 24273 h 24921"/>
                <a:gd name="connsiteX5" fmla="*/ 1199 w 43157"/>
                <a:gd name="connsiteY5" fmla="*/ 14181 h 24921"/>
                <a:gd name="connsiteX6" fmla="*/ 117 w 43157"/>
                <a:gd name="connsiteY6" fmla="*/ 11875 h 24921"/>
                <a:gd name="connsiteX7" fmla="*/ 1199 w 43157"/>
                <a:gd name="connsiteY7" fmla="*/ 10794 h 24921"/>
                <a:gd name="connsiteX8" fmla="*/ 18729 w 43157"/>
                <a:gd name="connsiteY8" fmla="*/ 703 h 24921"/>
                <a:gd name="connsiteX9" fmla="*/ 24429 w 43157"/>
                <a:gd name="connsiteY9" fmla="*/ 703 h 24921"/>
                <a:gd name="connsiteX10" fmla="*/ 41959 w 43157"/>
                <a:gd name="connsiteY10"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57" h="24921">
                  <a:moveTo>
                    <a:pt x="41959" y="10794"/>
                  </a:moveTo>
                  <a:cubicBezTo>
                    <a:pt x="42897" y="11154"/>
                    <a:pt x="43402" y="12163"/>
                    <a:pt x="43041" y="13100"/>
                  </a:cubicBezTo>
                  <a:cubicBezTo>
                    <a:pt x="42825" y="13605"/>
                    <a:pt x="42464" y="13965"/>
                    <a:pt x="41959" y="14181"/>
                  </a:cubicBezTo>
                  <a:lnTo>
                    <a:pt x="24429" y="24273"/>
                  </a:lnTo>
                  <a:cubicBezTo>
                    <a:pt x="22625" y="25137"/>
                    <a:pt x="20533" y="25137"/>
                    <a:pt x="18729" y="24273"/>
                  </a:cubicBezTo>
                  <a:lnTo>
                    <a:pt x="1199" y="14181"/>
                  </a:lnTo>
                  <a:cubicBezTo>
                    <a:pt x="261" y="13821"/>
                    <a:pt x="-244" y="12812"/>
                    <a:pt x="117" y="11875"/>
                  </a:cubicBezTo>
                  <a:cubicBezTo>
                    <a:pt x="333" y="11370"/>
                    <a:pt x="694" y="11010"/>
                    <a:pt x="1199" y="10794"/>
                  </a:cubicBezTo>
                  <a:lnTo>
                    <a:pt x="18729" y="703"/>
                  </a:lnTo>
                  <a:cubicBezTo>
                    <a:pt x="20533" y="-234"/>
                    <a:pt x="22625" y="-234"/>
                    <a:pt x="24429" y="703"/>
                  </a:cubicBezTo>
                  <a:lnTo>
                    <a:pt x="41959"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0" name="Freeform 129">
              <a:extLst>
                <a:ext uri="{FF2B5EF4-FFF2-40B4-BE49-F238E27FC236}">
                  <a16:creationId xmlns:a16="http://schemas.microsoft.com/office/drawing/2014/main" id="{459AF60A-95B9-E06E-4919-D842533DE7D2}"/>
                </a:ext>
              </a:extLst>
            </p:cNvPr>
            <p:cNvSpPr/>
            <p:nvPr/>
          </p:nvSpPr>
          <p:spPr>
            <a:xfrm>
              <a:off x="19927366" y="2193201"/>
              <a:ext cx="43188" cy="24918"/>
            </a:xfrm>
            <a:custGeom>
              <a:avLst/>
              <a:gdLst>
                <a:gd name="connsiteX0" fmla="*/ 42004 w 43194"/>
                <a:gd name="connsiteY0" fmla="*/ 10812 h 24921"/>
                <a:gd name="connsiteX1" fmla="*/ 42004 w 43194"/>
                <a:gd name="connsiteY1" fmla="*/ 14127 h 24921"/>
                <a:gd name="connsiteX2" fmla="*/ 24474 w 43194"/>
                <a:gd name="connsiteY2" fmla="*/ 24218 h 24921"/>
                <a:gd name="connsiteX3" fmla="*/ 18703 w 43194"/>
                <a:gd name="connsiteY3" fmla="*/ 24218 h 24921"/>
                <a:gd name="connsiteX4" fmla="*/ 1244 w 43194"/>
                <a:gd name="connsiteY4" fmla="*/ 14127 h 24921"/>
                <a:gd name="connsiteX5" fmla="*/ 1244 w 43194"/>
                <a:gd name="connsiteY5" fmla="*/ 10812 h 24921"/>
                <a:gd name="connsiteX6" fmla="*/ 18703 w 43194"/>
                <a:gd name="connsiteY6" fmla="*/ 649 h 24921"/>
                <a:gd name="connsiteX7" fmla="*/ 24474 w 43194"/>
                <a:gd name="connsiteY7" fmla="*/ 649 h 24921"/>
                <a:gd name="connsiteX8" fmla="*/ 42004 w 43194"/>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42004" y="10812"/>
                  </a:moveTo>
                  <a:cubicBezTo>
                    <a:pt x="43591" y="11677"/>
                    <a:pt x="43591" y="13190"/>
                    <a:pt x="42004" y="14127"/>
                  </a:cubicBezTo>
                  <a:lnTo>
                    <a:pt x="24474" y="24218"/>
                  </a:lnTo>
                  <a:cubicBezTo>
                    <a:pt x="22670" y="25155"/>
                    <a:pt x="20506" y="25155"/>
                    <a:pt x="18703" y="24218"/>
                  </a:cubicBezTo>
                  <a:lnTo>
                    <a:pt x="1244" y="14127"/>
                  </a:lnTo>
                  <a:cubicBezTo>
                    <a:pt x="-415" y="13190"/>
                    <a:pt x="-415" y="11677"/>
                    <a:pt x="1244" y="10812"/>
                  </a:cubicBezTo>
                  <a:lnTo>
                    <a:pt x="18703" y="649"/>
                  </a:lnTo>
                  <a:cubicBezTo>
                    <a:pt x="20506" y="-216"/>
                    <a:pt x="22670" y="-216"/>
                    <a:pt x="24474" y="649"/>
                  </a:cubicBezTo>
                  <a:lnTo>
                    <a:pt x="42004"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1" name="Freeform 130">
              <a:extLst>
                <a:ext uri="{FF2B5EF4-FFF2-40B4-BE49-F238E27FC236}">
                  <a16:creationId xmlns:a16="http://schemas.microsoft.com/office/drawing/2014/main" id="{DF48BFB5-9BDB-F2E4-E601-BA76F3B385A6}"/>
                </a:ext>
              </a:extLst>
            </p:cNvPr>
            <p:cNvSpPr/>
            <p:nvPr/>
          </p:nvSpPr>
          <p:spPr>
            <a:xfrm>
              <a:off x="20208825" y="2030541"/>
              <a:ext cx="29853" cy="17152"/>
            </a:xfrm>
            <a:custGeom>
              <a:avLst/>
              <a:gdLst>
                <a:gd name="connsiteX0" fmla="*/ 28658 w 29857"/>
                <a:gd name="connsiteY0" fmla="*/ 3027 h 17154"/>
                <a:gd name="connsiteX1" fmla="*/ 29740 w 29857"/>
                <a:gd name="connsiteY1" fmla="*/ 5334 h 17154"/>
                <a:gd name="connsiteX2" fmla="*/ 28658 w 29857"/>
                <a:gd name="connsiteY2" fmla="*/ 6415 h 17154"/>
                <a:gd name="connsiteX3" fmla="*/ 11128 w 29857"/>
                <a:gd name="connsiteY3" fmla="*/ 16506 h 17154"/>
                <a:gd name="connsiteX4" fmla="*/ 5357 w 29857"/>
                <a:gd name="connsiteY4" fmla="*/ 16506 h 17154"/>
                <a:gd name="connsiteX5" fmla="*/ 1244 w 29857"/>
                <a:gd name="connsiteY5" fmla="*/ 14127 h 17154"/>
                <a:gd name="connsiteX6" fmla="*/ 1244 w 29857"/>
                <a:gd name="connsiteY6" fmla="*/ 10812 h 17154"/>
                <a:gd name="connsiteX7" fmla="*/ 18775 w 29857"/>
                <a:gd name="connsiteY7" fmla="*/ 649 h 17154"/>
                <a:gd name="connsiteX8" fmla="*/ 24474 w 29857"/>
                <a:gd name="connsiteY8" fmla="*/ 649 h 17154"/>
                <a:gd name="connsiteX9" fmla="*/ 28658 w 29857"/>
                <a:gd name="connsiteY9" fmla="*/ 3027 h 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57" h="17154">
                  <a:moveTo>
                    <a:pt x="28658" y="3027"/>
                  </a:moveTo>
                  <a:cubicBezTo>
                    <a:pt x="29596" y="3388"/>
                    <a:pt x="30101" y="4397"/>
                    <a:pt x="29740" y="5334"/>
                  </a:cubicBezTo>
                  <a:cubicBezTo>
                    <a:pt x="29524" y="5838"/>
                    <a:pt x="29163" y="6199"/>
                    <a:pt x="28658" y="6415"/>
                  </a:cubicBezTo>
                  <a:lnTo>
                    <a:pt x="11128" y="16506"/>
                  </a:lnTo>
                  <a:cubicBezTo>
                    <a:pt x="9324" y="17371"/>
                    <a:pt x="7160" y="17371"/>
                    <a:pt x="5357" y="16506"/>
                  </a:cubicBezTo>
                  <a:lnTo>
                    <a:pt x="1244" y="14127"/>
                  </a:lnTo>
                  <a:cubicBezTo>
                    <a:pt x="-415" y="13190"/>
                    <a:pt x="-415" y="11677"/>
                    <a:pt x="1244" y="10812"/>
                  </a:cubicBezTo>
                  <a:lnTo>
                    <a:pt x="18775" y="649"/>
                  </a:lnTo>
                  <a:cubicBezTo>
                    <a:pt x="20578" y="-216"/>
                    <a:pt x="22670" y="-216"/>
                    <a:pt x="24474" y="649"/>
                  </a:cubicBezTo>
                  <a:lnTo>
                    <a:pt x="28658" y="30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2" name="Freeform 131">
              <a:extLst>
                <a:ext uri="{FF2B5EF4-FFF2-40B4-BE49-F238E27FC236}">
                  <a16:creationId xmlns:a16="http://schemas.microsoft.com/office/drawing/2014/main" id="{71CF9557-952D-8E28-A788-157517A719E7}"/>
                </a:ext>
              </a:extLst>
            </p:cNvPr>
            <p:cNvSpPr/>
            <p:nvPr/>
          </p:nvSpPr>
          <p:spPr>
            <a:xfrm>
              <a:off x="20195678" y="2053892"/>
              <a:ext cx="29727" cy="17206"/>
            </a:xfrm>
            <a:custGeom>
              <a:avLst/>
              <a:gdLst>
                <a:gd name="connsiteX0" fmla="*/ 28604 w 29731"/>
                <a:gd name="connsiteY0" fmla="*/ 3099 h 17208"/>
                <a:gd name="connsiteX1" fmla="*/ 29614 w 29731"/>
                <a:gd name="connsiteY1" fmla="*/ 5334 h 17208"/>
                <a:gd name="connsiteX2" fmla="*/ 28604 w 29731"/>
                <a:gd name="connsiteY2" fmla="*/ 6343 h 17208"/>
                <a:gd name="connsiteX3" fmla="*/ 11074 w 29731"/>
                <a:gd name="connsiteY3" fmla="*/ 16506 h 17208"/>
                <a:gd name="connsiteX4" fmla="*/ 5302 w 29731"/>
                <a:gd name="connsiteY4" fmla="*/ 16506 h 17208"/>
                <a:gd name="connsiteX5" fmla="*/ 1190 w 29731"/>
                <a:gd name="connsiteY5" fmla="*/ 14127 h 17208"/>
                <a:gd name="connsiteX6" fmla="*/ 1190 w 29731"/>
                <a:gd name="connsiteY6" fmla="*/ 10812 h 17208"/>
                <a:gd name="connsiteX7" fmla="*/ 18721 w 29731"/>
                <a:gd name="connsiteY7" fmla="*/ 649 h 17208"/>
                <a:gd name="connsiteX8" fmla="*/ 24492 w 29731"/>
                <a:gd name="connsiteY8" fmla="*/ 649 h 17208"/>
                <a:gd name="connsiteX9" fmla="*/ 28604 w 29731"/>
                <a:gd name="connsiteY9" fmla="*/ 3099 h 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1" h="17208">
                  <a:moveTo>
                    <a:pt x="28604" y="3099"/>
                  </a:moveTo>
                  <a:cubicBezTo>
                    <a:pt x="29470" y="3460"/>
                    <a:pt x="29975" y="4397"/>
                    <a:pt x="29614" y="5334"/>
                  </a:cubicBezTo>
                  <a:cubicBezTo>
                    <a:pt x="29470" y="5838"/>
                    <a:pt x="29037" y="6199"/>
                    <a:pt x="28604" y="6343"/>
                  </a:cubicBezTo>
                  <a:lnTo>
                    <a:pt x="11074" y="16506"/>
                  </a:lnTo>
                  <a:cubicBezTo>
                    <a:pt x="9270" y="17443"/>
                    <a:pt x="7106" y="17443"/>
                    <a:pt x="5302" y="16506"/>
                  </a:cubicBezTo>
                  <a:lnTo>
                    <a:pt x="1190" y="14127"/>
                  </a:lnTo>
                  <a:cubicBezTo>
                    <a:pt x="-397" y="13190"/>
                    <a:pt x="-397" y="11677"/>
                    <a:pt x="1190" y="10812"/>
                  </a:cubicBezTo>
                  <a:lnTo>
                    <a:pt x="18721" y="649"/>
                  </a:lnTo>
                  <a:cubicBezTo>
                    <a:pt x="20524" y="-216"/>
                    <a:pt x="22688" y="-216"/>
                    <a:pt x="24492" y="649"/>
                  </a:cubicBezTo>
                  <a:lnTo>
                    <a:pt x="28604" y="309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3" name="Freeform 132">
              <a:extLst>
                <a:ext uri="{FF2B5EF4-FFF2-40B4-BE49-F238E27FC236}">
                  <a16:creationId xmlns:a16="http://schemas.microsoft.com/office/drawing/2014/main" id="{1F7C7D96-6014-2DEC-CC2A-D362394670B9}"/>
                </a:ext>
              </a:extLst>
            </p:cNvPr>
            <p:cNvSpPr/>
            <p:nvPr/>
          </p:nvSpPr>
          <p:spPr>
            <a:xfrm>
              <a:off x="20222511" y="2038415"/>
              <a:ext cx="29790" cy="17188"/>
            </a:xfrm>
            <a:custGeom>
              <a:avLst/>
              <a:gdLst>
                <a:gd name="connsiteX0" fmla="*/ 28604 w 29794"/>
                <a:gd name="connsiteY0" fmla="*/ 3081 h 17190"/>
                <a:gd name="connsiteX1" fmla="*/ 28604 w 29794"/>
                <a:gd name="connsiteY1" fmla="*/ 6397 h 17190"/>
                <a:gd name="connsiteX2" fmla="*/ 11074 w 29794"/>
                <a:gd name="connsiteY2" fmla="*/ 16488 h 17190"/>
                <a:gd name="connsiteX3" fmla="*/ 5302 w 29794"/>
                <a:gd name="connsiteY3" fmla="*/ 16488 h 17190"/>
                <a:gd name="connsiteX4" fmla="*/ 1190 w 29794"/>
                <a:gd name="connsiteY4" fmla="*/ 14109 h 17190"/>
                <a:gd name="connsiteX5" fmla="*/ 1190 w 29794"/>
                <a:gd name="connsiteY5" fmla="*/ 10794 h 17190"/>
                <a:gd name="connsiteX6" fmla="*/ 18721 w 29794"/>
                <a:gd name="connsiteY6" fmla="*/ 703 h 17190"/>
                <a:gd name="connsiteX7" fmla="*/ 24420 w 29794"/>
                <a:gd name="connsiteY7" fmla="*/ 703 h 17190"/>
                <a:gd name="connsiteX8" fmla="*/ 28604 w 29794"/>
                <a:gd name="connsiteY8" fmla="*/ 3081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28604" y="3081"/>
                  </a:moveTo>
                  <a:cubicBezTo>
                    <a:pt x="30191" y="3946"/>
                    <a:pt x="30191" y="5460"/>
                    <a:pt x="28604" y="6397"/>
                  </a:cubicBezTo>
                  <a:lnTo>
                    <a:pt x="11074" y="16488"/>
                  </a:lnTo>
                  <a:cubicBezTo>
                    <a:pt x="9270" y="17425"/>
                    <a:pt x="7106" y="17425"/>
                    <a:pt x="5302" y="16488"/>
                  </a:cubicBezTo>
                  <a:lnTo>
                    <a:pt x="1190" y="14109"/>
                  </a:lnTo>
                  <a:cubicBezTo>
                    <a:pt x="-397" y="13172"/>
                    <a:pt x="-397" y="11731"/>
                    <a:pt x="1190" y="10794"/>
                  </a:cubicBezTo>
                  <a:lnTo>
                    <a:pt x="18721" y="703"/>
                  </a:lnTo>
                  <a:cubicBezTo>
                    <a:pt x="20524" y="-234"/>
                    <a:pt x="22616" y="-234"/>
                    <a:pt x="24420" y="703"/>
                  </a:cubicBezTo>
                  <a:lnTo>
                    <a:pt x="28604" y="308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4" name="Freeform 133">
              <a:extLst>
                <a:ext uri="{FF2B5EF4-FFF2-40B4-BE49-F238E27FC236}">
                  <a16:creationId xmlns:a16="http://schemas.microsoft.com/office/drawing/2014/main" id="{C900CA0B-AD38-85E7-0DAE-65069DF73C35}"/>
                </a:ext>
              </a:extLst>
            </p:cNvPr>
            <p:cNvSpPr/>
            <p:nvPr/>
          </p:nvSpPr>
          <p:spPr>
            <a:xfrm>
              <a:off x="20249344" y="2022920"/>
              <a:ext cx="29790" cy="17188"/>
            </a:xfrm>
            <a:custGeom>
              <a:avLst/>
              <a:gdLst>
                <a:gd name="connsiteX0" fmla="*/ 28604 w 29794"/>
                <a:gd name="connsiteY0" fmla="*/ 3081 h 17190"/>
                <a:gd name="connsiteX1" fmla="*/ 28604 w 29794"/>
                <a:gd name="connsiteY1" fmla="*/ 6397 h 17190"/>
                <a:gd name="connsiteX2" fmla="*/ 11074 w 29794"/>
                <a:gd name="connsiteY2" fmla="*/ 16488 h 17190"/>
                <a:gd name="connsiteX3" fmla="*/ 5302 w 29794"/>
                <a:gd name="connsiteY3" fmla="*/ 16488 h 17190"/>
                <a:gd name="connsiteX4" fmla="*/ 1190 w 29794"/>
                <a:gd name="connsiteY4" fmla="*/ 14109 h 17190"/>
                <a:gd name="connsiteX5" fmla="*/ 1190 w 29794"/>
                <a:gd name="connsiteY5" fmla="*/ 10794 h 17190"/>
                <a:gd name="connsiteX6" fmla="*/ 18648 w 29794"/>
                <a:gd name="connsiteY6" fmla="*/ 703 h 17190"/>
                <a:gd name="connsiteX7" fmla="*/ 24420 w 29794"/>
                <a:gd name="connsiteY7" fmla="*/ 703 h 17190"/>
                <a:gd name="connsiteX8" fmla="*/ 28604 w 29794"/>
                <a:gd name="connsiteY8" fmla="*/ 3081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28604" y="3081"/>
                  </a:moveTo>
                  <a:cubicBezTo>
                    <a:pt x="30191" y="4018"/>
                    <a:pt x="30191" y="5460"/>
                    <a:pt x="28604" y="6397"/>
                  </a:cubicBezTo>
                  <a:lnTo>
                    <a:pt x="11074" y="16488"/>
                  </a:lnTo>
                  <a:cubicBezTo>
                    <a:pt x="9270" y="17425"/>
                    <a:pt x="7106" y="17425"/>
                    <a:pt x="5302" y="16488"/>
                  </a:cubicBezTo>
                  <a:lnTo>
                    <a:pt x="1190" y="14109"/>
                  </a:lnTo>
                  <a:cubicBezTo>
                    <a:pt x="-397" y="13244"/>
                    <a:pt x="-397" y="11731"/>
                    <a:pt x="1190" y="10794"/>
                  </a:cubicBezTo>
                  <a:lnTo>
                    <a:pt x="18648" y="703"/>
                  </a:lnTo>
                  <a:cubicBezTo>
                    <a:pt x="20452" y="-234"/>
                    <a:pt x="22616" y="-234"/>
                    <a:pt x="24420" y="703"/>
                  </a:cubicBezTo>
                  <a:lnTo>
                    <a:pt x="28604" y="308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5" name="Freeform 134">
              <a:extLst>
                <a:ext uri="{FF2B5EF4-FFF2-40B4-BE49-F238E27FC236}">
                  <a16:creationId xmlns:a16="http://schemas.microsoft.com/office/drawing/2014/main" id="{A1BC59FB-4DBB-6AC7-3F00-B65A468B0F01}"/>
                </a:ext>
              </a:extLst>
            </p:cNvPr>
            <p:cNvSpPr/>
            <p:nvPr/>
          </p:nvSpPr>
          <p:spPr>
            <a:xfrm>
              <a:off x="19954199" y="2177725"/>
              <a:ext cx="43188" cy="24900"/>
            </a:xfrm>
            <a:custGeom>
              <a:avLst/>
              <a:gdLst>
                <a:gd name="connsiteX0" fmla="*/ 42004 w 43194"/>
                <a:gd name="connsiteY0" fmla="*/ 10794 h 24903"/>
                <a:gd name="connsiteX1" fmla="*/ 42004 w 43194"/>
                <a:gd name="connsiteY1" fmla="*/ 14109 h 24903"/>
                <a:gd name="connsiteX2" fmla="*/ 24474 w 43194"/>
                <a:gd name="connsiteY2" fmla="*/ 24200 h 24903"/>
                <a:gd name="connsiteX3" fmla="*/ 18703 w 43194"/>
                <a:gd name="connsiteY3" fmla="*/ 24200 h 24903"/>
                <a:gd name="connsiteX4" fmla="*/ 1244 w 43194"/>
                <a:gd name="connsiteY4" fmla="*/ 14109 h 24903"/>
                <a:gd name="connsiteX5" fmla="*/ 1244 w 43194"/>
                <a:gd name="connsiteY5" fmla="*/ 10794 h 24903"/>
                <a:gd name="connsiteX6" fmla="*/ 18703 w 43194"/>
                <a:gd name="connsiteY6" fmla="*/ 703 h 24903"/>
                <a:gd name="connsiteX7" fmla="*/ 24474 w 43194"/>
                <a:gd name="connsiteY7" fmla="*/ 703 h 24903"/>
                <a:gd name="connsiteX8" fmla="*/ 42004 w 43194"/>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42004" y="10794"/>
                  </a:moveTo>
                  <a:cubicBezTo>
                    <a:pt x="43591" y="11731"/>
                    <a:pt x="43591" y="13172"/>
                    <a:pt x="42004" y="14109"/>
                  </a:cubicBezTo>
                  <a:lnTo>
                    <a:pt x="24474" y="24200"/>
                  </a:lnTo>
                  <a:cubicBezTo>
                    <a:pt x="22670" y="25137"/>
                    <a:pt x="20506" y="25137"/>
                    <a:pt x="18703" y="24200"/>
                  </a:cubicBezTo>
                  <a:lnTo>
                    <a:pt x="1244" y="14109"/>
                  </a:lnTo>
                  <a:cubicBezTo>
                    <a:pt x="-415" y="13172"/>
                    <a:pt x="-415" y="11731"/>
                    <a:pt x="1244" y="10794"/>
                  </a:cubicBezTo>
                  <a:lnTo>
                    <a:pt x="18703" y="703"/>
                  </a:lnTo>
                  <a:cubicBezTo>
                    <a:pt x="20506" y="-234"/>
                    <a:pt x="22670" y="-234"/>
                    <a:pt x="24474" y="703"/>
                  </a:cubicBezTo>
                  <a:lnTo>
                    <a:pt x="42004"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6" name="Freeform 135">
              <a:extLst>
                <a:ext uri="{FF2B5EF4-FFF2-40B4-BE49-F238E27FC236}">
                  <a16:creationId xmlns:a16="http://schemas.microsoft.com/office/drawing/2014/main" id="{CC76814F-92D3-D212-092D-6F5E7F0324F2}"/>
                </a:ext>
              </a:extLst>
            </p:cNvPr>
            <p:cNvSpPr/>
            <p:nvPr/>
          </p:nvSpPr>
          <p:spPr>
            <a:xfrm>
              <a:off x="19981014" y="2092539"/>
              <a:ext cx="164028" cy="94609"/>
            </a:xfrm>
            <a:custGeom>
              <a:avLst/>
              <a:gdLst>
                <a:gd name="connsiteX0" fmla="*/ 162859 w 164049"/>
                <a:gd name="connsiteY0" fmla="*/ 10794 h 94621"/>
                <a:gd name="connsiteX1" fmla="*/ 162859 w 164049"/>
                <a:gd name="connsiteY1" fmla="*/ 14109 h 94621"/>
                <a:gd name="connsiteX2" fmla="*/ 24492 w 164049"/>
                <a:gd name="connsiteY2" fmla="*/ 93972 h 94621"/>
                <a:gd name="connsiteX3" fmla="*/ 18721 w 164049"/>
                <a:gd name="connsiteY3" fmla="*/ 93972 h 94621"/>
                <a:gd name="connsiteX4" fmla="*/ 1190 w 164049"/>
                <a:gd name="connsiteY4" fmla="*/ 83809 h 94621"/>
                <a:gd name="connsiteX5" fmla="*/ 1190 w 164049"/>
                <a:gd name="connsiteY5" fmla="*/ 80494 h 94621"/>
                <a:gd name="connsiteX6" fmla="*/ 139557 w 164049"/>
                <a:gd name="connsiteY6" fmla="*/ 703 h 94621"/>
                <a:gd name="connsiteX7" fmla="*/ 145328 w 164049"/>
                <a:gd name="connsiteY7" fmla="*/ 703 h 94621"/>
                <a:gd name="connsiteX8" fmla="*/ 162859 w 164049"/>
                <a:gd name="connsiteY8" fmla="*/ 10794 h 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049" h="94621">
                  <a:moveTo>
                    <a:pt x="162859" y="10794"/>
                  </a:moveTo>
                  <a:cubicBezTo>
                    <a:pt x="164446" y="11731"/>
                    <a:pt x="164446" y="13244"/>
                    <a:pt x="162859" y="14109"/>
                  </a:cubicBezTo>
                  <a:lnTo>
                    <a:pt x="24492" y="93972"/>
                  </a:lnTo>
                  <a:cubicBezTo>
                    <a:pt x="22688" y="94837"/>
                    <a:pt x="20524" y="94837"/>
                    <a:pt x="18721" y="93972"/>
                  </a:cubicBezTo>
                  <a:lnTo>
                    <a:pt x="1190" y="83809"/>
                  </a:lnTo>
                  <a:cubicBezTo>
                    <a:pt x="-397" y="82944"/>
                    <a:pt x="-397" y="81431"/>
                    <a:pt x="1190" y="80494"/>
                  </a:cubicBezTo>
                  <a:lnTo>
                    <a:pt x="139557" y="703"/>
                  </a:lnTo>
                  <a:cubicBezTo>
                    <a:pt x="141361" y="-234"/>
                    <a:pt x="143525" y="-234"/>
                    <a:pt x="145328" y="703"/>
                  </a:cubicBezTo>
                  <a:lnTo>
                    <a:pt x="162859"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7" name="Freeform 136">
              <a:extLst>
                <a:ext uri="{FF2B5EF4-FFF2-40B4-BE49-F238E27FC236}">
                  <a16:creationId xmlns:a16="http://schemas.microsoft.com/office/drawing/2014/main" id="{28EC0512-533A-4A89-858A-7A7626B8222B}"/>
                </a:ext>
              </a:extLst>
            </p:cNvPr>
            <p:cNvSpPr/>
            <p:nvPr/>
          </p:nvSpPr>
          <p:spPr>
            <a:xfrm>
              <a:off x="20128596" y="2077116"/>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172"/>
                    <a:pt x="42022" y="14109"/>
                  </a:cubicBezTo>
                  <a:lnTo>
                    <a:pt x="24492" y="24200"/>
                  </a:lnTo>
                  <a:cubicBezTo>
                    <a:pt x="22688" y="25137"/>
                    <a:pt x="20524" y="25137"/>
                    <a:pt x="18721" y="24200"/>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8" name="Freeform 137">
              <a:extLst>
                <a:ext uri="{FF2B5EF4-FFF2-40B4-BE49-F238E27FC236}">
                  <a16:creationId xmlns:a16="http://schemas.microsoft.com/office/drawing/2014/main" id="{B5BEC7FC-7E81-9B85-A249-A105F08BE492}"/>
                </a:ext>
              </a:extLst>
            </p:cNvPr>
            <p:cNvSpPr/>
            <p:nvPr/>
          </p:nvSpPr>
          <p:spPr>
            <a:xfrm>
              <a:off x="20155420" y="2061675"/>
              <a:ext cx="43224" cy="24918"/>
            </a:xfrm>
            <a:custGeom>
              <a:avLst/>
              <a:gdLst>
                <a:gd name="connsiteX0" fmla="*/ 42031 w 43230"/>
                <a:gd name="connsiteY0" fmla="*/ 10740 h 24921"/>
                <a:gd name="connsiteX1" fmla="*/ 43113 w 43230"/>
                <a:gd name="connsiteY1" fmla="*/ 13046 h 24921"/>
                <a:gd name="connsiteX2" fmla="*/ 42031 w 43230"/>
                <a:gd name="connsiteY2" fmla="*/ 14127 h 24921"/>
                <a:gd name="connsiteX3" fmla="*/ 24501 w 43230"/>
                <a:gd name="connsiteY3" fmla="*/ 24218 h 24921"/>
                <a:gd name="connsiteX4" fmla="*/ 18729 w 43230"/>
                <a:gd name="connsiteY4" fmla="*/ 24218 h 24921"/>
                <a:gd name="connsiteX5" fmla="*/ 1199 w 43230"/>
                <a:gd name="connsiteY5" fmla="*/ 14127 h 24921"/>
                <a:gd name="connsiteX6" fmla="*/ 117 w 43230"/>
                <a:gd name="connsiteY6" fmla="*/ 11821 h 24921"/>
                <a:gd name="connsiteX7" fmla="*/ 1199 w 43230"/>
                <a:gd name="connsiteY7" fmla="*/ 10740 h 24921"/>
                <a:gd name="connsiteX8" fmla="*/ 18729 w 43230"/>
                <a:gd name="connsiteY8" fmla="*/ 649 h 24921"/>
                <a:gd name="connsiteX9" fmla="*/ 24501 w 43230"/>
                <a:gd name="connsiteY9" fmla="*/ 649 h 24921"/>
                <a:gd name="connsiteX10" fmla="*/ 42031 w 43230"/>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42031" y="10740"/>
                  </a:moveTo>
                  <a:cubicBezTo>
                    <a:pt x="42969" y="11100"/>
                    <a:pt x="43474" y="12109"/>
                    <a:pt x="43113" y="13046"/>
                  </a:cubicBezTo>
                  <a:cubicBezTo>
                    <a:pt x="42897" y="13551"/>
                    <a:pt x="42536" y="13911"/>
                    <a:pt x="42031" y="14127"/>
                  </a:cubicBezTo>
                  <a:lnTo>
                    <a:pt x="24501" y="24218"/>
                  </a:lnTo>
                  <a:cubicBezTo>
                    <a:pt x="22697" y="25155"/>
                    <a:pt x="20533" y="25155"/>
                    <a:pt x="18729" y="24218"/>
                  </a:cubicBezTo>
                  <a:lnTo>
                    <a:pt x="1199" y="14127"/>
                  </a:lnTo>
                  <a:cubicBezTo>
                    <a:pt x="261" y="13767"/>
                    <a:pt x="-244" y="12758"/>
                    <a:pt x="117" y="11821"/>
                  </a:cubicBezTo>
                  <a:cubicBezTo>
                    <a:pt x="333" y="11316"/>
                    <a:pt x="694" y="10956"/>
                    <a:pt x="1199" y="10740"/>
                  </a:cubicBezTo>
                  <a:lnTo>
                    <a:pt x="18729" y="649"/>
                  </a:lnTo>
                  <a:cubicBezTo>
                    <a:pt x="20533" y="-216"/>
                    <a:pt x="22697" y="-216"/>
                    <a:pt x="24501" y="649"/>
                  </a:cubicBezTo>
                  <a:lnTo>
                    <a:pt x="42031"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39" name="Freeform 138">
              <a:extLst>
                <a:ext uri="{FF2B5EF4-FFF2-40B4-BE49-F238E27FC236}">
                  <a16:creationId xmlns:a16="http://schemas.microsoft.com/office/drawing/2014/main" id="{AD3FCA56-B058-57A9-D711-2F0DE6D3C624}"/>
                </a:ext>
              </a:extLst>
            </p:cNvPr>
            <p:cNvSpPr/>
            <p:nvPr/>
          </p:nvSpPr>
          <p:spPr>
            <a:xfrm>
              <a:off x="19833084" y="2154356"/>
              <a:ext cx="43411" cy="24864"/>
            </a:xfrm>
            <a:custGeom>
              <a:avLst/>
              <a:gdLst>
                <a:gd name="connsiteX0" fmla="*/ 42227 w 43417"/>
                <a:gd name="connsiteY0" fmla="*/ 10740 h 24867"/>
                <a:gd name="connsiteX1" fmla="*/ 42227 w 43417"/>
                <a:gd name="connsiteY1" fmla="*/ 14055 h 24867"/>
                <a:gd name="connsiteX2" fmla="*/ 24696 w 43417"/>
                <a:gd name="connsiteY2" fmla="*/ 24218 h 24867"/>
                <a:gd name="connsiteX3" fmla="*/ 18925 w 43417"/>
                <a:gd name="connsiteY3" fmla="*/ 24218 h 24867"/>
                <a:gd name="connsiteX4" fmla="*/ 1106 w 43417"/>
                <a:gd name="connsiteY4" fmla="*/ 14055 h 24867"/>
                <a:gd name="connsiteX5" fmla="*/ 168 w 43417"/>
                <a:gd name="connsiteY5" fmla="*/ 11677 h 24867"/>
                <a:gd name="connsiteX6" fmla="*/ 1106 w 43417"/>
                <a:gd name="connsiteY6" fmla="*/ 10740 h 24867"/>
                <a:gd name="connsiteX7" fmla="*/ 18637 w 43417"/>
                <a:gd name="connsiteY7" fmla="*/ 649 h 24867"/>
                <a:gd name="connsiteX8" fmla="*/ 24408 w 43417"/>
                <a:gd name="connsiteY8" fmla="*/ 649 h 24867"/>
                <a:gd name="connsiteX9" fmla="*/ 42227 w 43417"/>
                <a:gd name="connsiteY9" fmla="*/ 10740 h 2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17" h="24867">
                  <a:moveTo>
                    <a:pt x="42227" y="10740"/>
                  </a:moveTo>
                  <a:cubicBezTo>
                    <a:pt x="43814" y="11677"/>
                    <a:pt x="43814" y="13190"/>
                    <a:pt x="42227" y="14055"/>
                  </a:cubicBezTo>
                  <a:lnTo>
                    <a:pt x="24696" y="24218"/>
                  </a:lnTo>
                  <a:cubicBezTo>
                    <a:pt x="22893" y="25083"/>
                    <a:pt x="20729" y="25083"/>
                    <a:pt x="18925" y="24218"/>
                  </a:cubicBezTo>
                  <a:lnTo>
                    <a:pt x="1106" y="14055"/>
                  </a:lnTo>
                  <a:cubicBezTo>
                    <a:pt x="168" y="13695"/>
                    <a:pt x="-264" y="12614"/>
                    <a:pt x="168" y="11677"/>
                  </a:cubicBezTo>
                  <a:cubicBezTo>
                    <a:pt x="385" y="11244"/>
                    <a:pt x="673" y="10884"/>
                    <a:pt x="1106" y="10740"/>
                  </a:cubicBezTo>
                  <a:lnTo>
                    <a:pt x="18637" y="649"/>
                  </a:lnTo>
                  <a:cubicBezTo>
                    <a:pt x="20440" y="-216"/>
                    <a:pt x="22604" y="-216"/>
                    <a:pt x="24408" y="649"/>
                  </a:cubicBezTo>
                  <a:lnTo>
                    <a:pt x="42227"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0" name="Freeform 139">
              <a:extLst>
                <a:ext uri="{FF2B5EF4-FFF2-40B4-BE49-F238E27FC236}">
                  <a16:creationId xmlns:a16="http://schemas.microsoft.com/office/drawing/2014/main" id="{60CACB71-10B1-A963-6329-359CB22F00F6}"/>
                </a:ext>
              </a:extLst>
            </p:cNvPr>
            <p:cNvSpPr/>
            <p:nvPr/>
          </p:nvSpPr>
          <p:spPr>
            <a:xfrm>
              <a:off x="19793255" y="2170139"/>
              <a:ext cx="56605" cy="32629"/>
            </a:xfrm>
            <a:custGeom>
              <a:avLst/>
              <a:gdLst>
                <a:gd name="connsiteX0" fmla="*/ 55368 w 56612"/>
                <a:gd name="connsiteY0" fmla="*/ 10812 h 32633"/>
                <a:gd name="connsiteX1" fmla="*/ 55368 w 56612"/>
                <a:gd name="connsiteY1" fmla="*/ 14127 h 32633"/>
                <a:gd name="connsiteX2" fmla="*/ 24420 w 56612"/>
                <a:gd name="connsiteY2" fmla="*/ 31931 h 32633"/>
                <a:gd name="connsiteX3" fmla="*/ 18721 w 56612"/>
                <a:gd name="connsiteY3" fmla="*/ 31931 h 32633"/>
                <a:gd name="connsiteX4" fmla="*/ 1190 w 56612"/>
                <a:gd name="connsiteY4" fmla="*/ 21840 h 32633"/>
                <a:gd name="connsiteX5" fmla="*/ 1190 w 56612"/>
                <a:gd name="connsiteY5" fmla="*/ 18524 h 32633"/>
                <a:gd name="connsiteX6" fmla="*/ 32139 w 56612"/>
                <a:gd name="connsiteY6" fmla="*/ 649 h 32633"/>
                <a:gd name="connsiteX7" fmla="*/ 37838 w 56612"/>
                <a:gd name="connsiteY7" fmla="*/ 649 h 32633"/>
                <a:gd name="connsiteX8" fmla="*/ 55368 w 56612"/>
                <a:gd name="connsiteY8" fmla="*/ 10812 h 3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12" h="32633">
                  <a:moveTo>
                    <a:pt x="55368" y="10812"/>
                  </a:moveTo>
                  <a:cubicBezTo>
                    <a:pt x="57028" y="11677"/>
                    <a:pt x="57028" y="13190"/>
                    <a:pt x="55368" y="14127"/>
                  </a:cubicBezTo>
                  <a:lnTo>
                    <a:pt x="24420" y="31931"/>
                  </a:lnTo>
                  <a:cubicBezTo>
                    <a:pt x="22616" y="32868"/>
                    <a:pt x="20524" y="32868"/>
                    <a:pt x="18721" y="31931"/>
                  </a:cubicBezTo>
                  <a:lnTo>
                    <a:pt x="1190" y="21840"/>
                  </a:lnTo>
                  <a:cubicBezTo>
                    <a:pt x="-397" y="20903"/>
                    <a:pt x="-397" y="19461"/>
                    <a:pt x="1190" y="18524"/>
                  </a:cubicBezTo>
                  <a:lnTo>
                    <a:pt x="32139" y="649"/>
                  </a:lnTo>
                  <a:cubicBezTo>
                    <a:pt x="33942" y="-216"/>
                    <a:pt x="36035" y="-216"/>
                    <a:pt x="37838" y="649"/>
                  </a:cubicBezTo>
                  <a:lnTo>
                    <a:pt x="55368"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1" name="Freeform 140">
              <a:extLst>
                <a:ext uri="{FF2B5EF4-FFF2-40B4-BE49-F238E27FC236}">
                  <a16:creationId xmlns:a16="http://schemas.microsoft.com/office/drawing/2014/main" id="{2DC81F3C-087C-3356-CA3F-5CD536238F33}"/>
                </a:ext>
              </a:extLst>
            </p:cNvPr>
            <p:cNvSpPr/>
            <p:nvPr/>
          </p:nvSpPr>
          <p:spPr>
            <a:xfrm>
              <a:off x="19860121" y="2138861"/>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2" name="Freeform 141">
              <a:extLst>
                <a:ext uri="{FF2B5EF4-FFF2-40B4-BE49-F238E27FC236}">
                  <a16:creationId xmlns:a16="http://schemas.microsoft.com/office/drawing/2014/main" id="{D4F6DADF-2229-B46C-A51F-44CBDBEA29B0}"/>
                </a:ext>
              </a:extLst>
            </p:cNvPr>
            <p:cNvSpPr/>
            <p:nvPr/>
          </p:nvSpPr>
          <p:spPr>
            <a:xfrm>
              <a:off x="19886955" y="2123384"/>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172"/>
                    <a:pt x="42022" y="14109"/>
                  </a:cubicBezTo>
                  <a:lnTo>
                    <a:pt x="24492" y="24200"/>
                  </a:lnTo>
                  <a:cubicBezTo>
                    <a:pt x="22688" y="25137"/>
                    <a:pt x="20524" y="25137"/>
                    <a:pt x="18721" y="24200"/>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3" name="Freeform 142">
              <a:extLst>
                <a:ext uri="{FF2B5EF4-FFF2-40B4-BE49-F238E27FC236}">
                  <a16:creationId xmlns:a16="http://schemas.microsoft.com/office/drawing/2014/main" id="{B7DC21A2-EEF6-5CF7-A218-765B4976EB9C}"/>
                </a:ext>
              </a:extLst>
            </p:cNvPr>
            <p:cNvSpPr/>
            <p:nvPr/>
          </p:nvSpPr>
          <p:spPr>
            <a:xfrm>
              <a:off x="19913787" y="2107889"/>
              <a:ext cx="43206" cy="24918"/>
            </a:xfrm>
            <a:custGeom>
              <a:avLst/>
              <a:gdLst>
                <a:gd name="connsiteX0" fmla="*/ 42022 w 43212"/>
                <a:gd name="connsiteY0" fmla="*/ 10794 h 24921"/>
                <a:gd name="connsiteX1" fmla="*/ 42022 w 43212"/>
                <a:gd name="connsiteY1" fmla="*/ 14109 h 24921"/>
                <a:gd name="connsiteX2" fmla="*/ 24492 w 43212"/>
                <a:gd name="connsiteY2" fmla="*/ 24272 h 24921"/>
                <a:gd name="connsiteX3" fmla="*/ 18721 w 43212"/>
                <a:gd name="connsiteY3" fmla="*/ 24272 h 24921"/>
                <a:gd name="connsiteX4" fmla="*/ 1190 w 43212"/>
                <a:gd name="connsiteY4" fmla="*/ 14109 h 24921"/>
                <a:gd name="connsiteX5" fmla="*/ 1190 w 43212"/>
                <a:gd name="connsiteY5" fmla="*/ 10794 h 24921"/>
                <a:gd name="connsiteX6" fmla="*/ 18721 w 43212"/>
                <a:gd name="connsiteY6" fmla="*/ 703 h 24921"/>
                <a:gd name="connsiteX7" fmla="*/ 24492 w 43212"/>
                <a:gd name="connsiteY7" fmla="*/ 703 h 24921"/>
                <a:gd name="connsiteX8" fmla="*/ 42022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794"/>
                  </a:moveTo>
                  <a:cubicBezTo>
                    <a:pt x="43609" y="11731"/>
                    <a:pt x="43609" y="13244"/>
                    <a:pt x="42022" y="14109"/>
                  </a:cubicBezTo>
                  <a:lnTo>
                    <a:pt x="24492" y="24272"/>
                  </a:lnTo>
                  <a:cubicBezTo>
                    <a:pt x="22688" y="25137"/>
                    <a:pt x="20524" y="25137"/>
                    <a:pt x="18721" y="24272"/>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4" name="Freeform 143">
              <a:extLst>
                <a:ext uri="{FF2B5EF4-FFF2-40B4-BE49-F238E27FC236}">
                  <a16:creationId xmlns:a16="http://schemas.microsoft.com/office/drawing/2014/main" id="{890985DB-392B-E86A-DAA5-BF734748FDA1}"/>
                </a:ext>
              </a:extLst>
            </p:cNvPr>
            <p:cNvSpPr/>
            <p:nvPr/>
          </p:nvSpPr>
          <p:spPr>
            <a:xfrm>
              <a:off x="19940693" y="2092395"/>
              <a:ext cx="43134" cy="24972"/>
            </a:xfrm>
            <a:custGeom>
              <a:avLst/>
              <a:gdLst>
                <a:gd name="connsiteX0" fmla="*/ 41950 w 43140"/>
                <a:gd name="connsiteY0" fmla="*/ 10866 h 24975"/>
                <a:gd name="connsiteX1" fmla="*/ 41950 w 43140"/>
                <a:gd name="connsiteY1" fmla="*/ 14181 h 24975"/>
                <a:gd name="connsiteX2" fmla="*/ 24492 w 43140"/>
                <a:gd name="connsiteY2" fmla="*/ 24272 h 24975"/>
                <a:gd name="connsiteX3" fmla="*/ 18721 w 43140"/>
                <a:gd name="connsiteY3" fmla="*/ 24272 h 24975"/>
                <a:gd name="connsiteX4" fmla="*/ 1190 w 43140"/>
                <a:gd name="connsiteY4" fmla="*/ 14181 h 24975"/>
                <a:gd name="connsiteX5" fmla="*/ 1190 w 43140"/>
                <a:gd name="connsiteY5" fmla="*/ 10866 h 24975"/>
                <a:gd name="connsiteX6" fmla="*/ 18721 w 43140"/>
                <a:gd name="connsiteY6" fmla="*/ 703 h 24975"/>
                <a:gd name="connsiteX7" fmla="*/ 24492 w 43140"/>
                <a:gd name="connsiteY7" fmla="*/ 703 h 24975"/>
                <a:gd name="connsiteX8" fmla="*/ 41950 w 43140"/>
                <a:gd name="connsiteY8" fmla="*/ 10866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75">
                  <a:moveTo>
                    <a:pt x="41950" y="10866"/>
                  </a:moveTo>
                  <a:cubicBezTo>
                    <a:pt x="43537" y="11731"/>
                    <a:pt x="43537" y="13244"/>
                    <a:pt x="41950" y="14181"/>
                  </a:cubicBezTo>
                  <a:lnTo>
                    <a:pt x="24492" y="24272"/>
                  </a:lnTo>
                  <a:cubicBezTo>
                    <a:pt x="22688" y="25210"/>
                    <a:pt x="20524" y="25210"/>
                    <a:pt x="18721" y="24272"/>
                  </a:cubicBezTo>
                  <a:lnTo>
                    <a:pt x="1190" y="14181"/>
                  </a:lnTo>
                  <a:cubicBezTo>
                    <a:pt x="-397" y="13244"/>
                    <a:pt x="-397" y="11731"/>
                    <a:pt x="1190" y="10866"/>
                  </a:cubicBezTo>
                  <a:lnTo>
                    <a:pt x="18721" y="703"/>
                  </a:lnTo>
                  <a:cubicBezTo>
                    <a:pt x="20524" y="-234"/>
                    <a:pt x="22688" y="-234"/>
                    <a:pt x="24492" y="703"/>
                  </a:cubicBezTo>
                  <a:lnTo>
                    <a:pt x="41950" y="10866"/>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5" name="Freeform 144">
              <a:extLst>
                <a:ext uri="{FF2B5EF4-FFF2-40B4-BE49-F238E27FC236}">
                  <a16:creationId xmlns:a16="http://schemas.microsoft.com/office/drawing/2014/main" id="{9D997DA5-8591-7DE2-330B-17E9A42D7A57}"/>
                </a:ext>
              </a:extLst>
            </p:cNvPr>
            <p:cNvSpPr/>
            <p:nvPr/>
          </p:nvSpPr>
          <p:spPr>
            <a:xfrm>
              <a:off x="19967453" y="2076972"/>
              <a:ext cx="43134" cy="24900"/>
            </a:xfrm>
            <a:custGeom>
              <a:avLst/>
              <a:gdLst>
                <a:gd name="connsiteX0" fmla="*/ 41950 w 43140"/>
                <a:gd name="connsiteY0" fmla="*/ 10794 h 24903"/>
                <a:gd name="connsiteX1" fmla="*/ 41950 w 43140"/>
                <a:gd name="connsiteY1" fmla="*/ 14109 h 24903"/>
                <a:gd name="connsiteX2" fmla="*/ 24420 w 43140"/>
                <a:gd name="connsiteY2" fmla="*/ 24200 h 24903"/>
                <a:gd name="connsiteX3" fmla="*/ 18721 w 43140"/>
                <a:gd name="connsiteY3" fmla="*/ 24200 h 24903"/>
                <a:gd name="connsiteX4" fmla="*/ 1190 w 43140"/>
                <a:gd name="connsiteY4" fmla="*/ 14109 h 24903"/>
                <a:gd name="connsiteX5" fmla="*/ 1190 w 43140"/>
                <a:gd name="connsiteY5" fmla="*/ 10794 h 24903"/>
                <a:gd name="connsiteX6" fmla="*/ 18721 w 43140"/>
                <a:gd name="connsiteY6" fmla="*/ 703 h 24903"/>
                <a:gd name="connsiteX7" fmla="*/ 24420 w 43140"/>
                <a:gd name="connsiteY7" fmla="*/ 703 h 24903"/>
                <a:gd name="connsiteX8" fmla="*/ 41950 w 43140"/>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41950" y="10794"/>
                  </a:moveTo>
                  <a:cubicBezTo>
                    <a:pt x="43537" y="11731"/>
                    <a:pt x="43537" y="13172"/>
                    <a:pt x="41950" y="14109"/>
                  </a:cubicBezTo>
                  <a:lnTo>
                    <a:pt x="24420" y="24200"/>
                  </a:lnTo>
                  <a:cubicBezTo>
                    <a:pt x="22616" y="25137"/>
                    <a:pt x="20524" y="25137"/>
                    <a:pt x="18721" y="24200"/>
                  </a:cubicBezTo>
                  <a:lnTo>
                    <a:pt x="1190" y="14109"/>
                  </a:lnTo>
                  <a:cubicBezTo>
                    <a:pt x="-397" y="13172"/>
                    <a:pt x="-397" y="11659"/>
                    <a:pt x="1190" y="10794"/>
                  </a:cubicBezTo>
                  <a:lnTo>
                    <a:pt x="18721" y="703"/>
                  </a:lnTo>
                  <a:cubicBezTo>
                    <a:pt x="20524" y="-234"/>
                    <a:pt x="22616" y="-234"/>
                    <a:pt x="24420" y="703"/>
                  </a:cubicBezTo>
                  <a:lnTo>
                    <a:pt x="4195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6" name="Freeform 145">
              <a:extLst>
                <a:ext uri="{FF2B5EF4-FFF2-40B4-BE49-F238E27FC236}">
                  <a16:creationId xmlns:a16="http://schemas.microsoft.com/office/drawing/2014/main" id="{BAD80A08-7911-3829-5739-9675BFBE527A}"/>
                </a:ext>
              </a:extLst>
            </p:cNvPr>
            <p:cNvSpPr/>
            <p:nvPr/>
          </p:nvSpPr>
          <p:spPr>
            <a:xfrm>
              <a:off x="19994143" y="2061477"/>
              <a:ext cx="43122" cy="24918"/>
            </a:xfrm>
            <a:custGeom>
              <a:avLst/>
              <a:gdLst>
                <a:gd name="connsiteX0" fmla="*/ 42022 w 43128"/>
                <a:gd name="connsiteY0" fmla="*/ 10794 h 24921"/>
                <a:gd name="connsiteX1" fmla="*/ 42960 w 43128"/>
                <a:gd name="connsiteY1" fmla="*/ 13172 h 24921"/>
                <a:gd name="connsiteX2" fmla="*/ 42022 w 43128"/>
                <a:gd name="connsiteY2" fmla="*/ 14109 h 24921"/>
                <a:gd name="connsiteX3" fmla="*/ 24420 w 43128"/>
                <a:gd name="connsiteY3" fmla="*/ 24272 h 24921"/>
                <a:gd name="connsiteX4" fmla="*/ 18648 w 43128"/>
                <a:gd name="connsiteY4" fmla="*/ 24272 h 24921"/>
                <a:gd name="connsiteX5" fmla="*/ 1190 w 43128"/>
                <a:gd name="connsiteY5" fmla="*/ 14109 h 24921"/>
                <a:gd name="connsiteX6" fmla="*/ 1190 w 43128"/>
                <a:gd name="connsiteY6" fmla="*/ 10794 h 24921"/>
                <a:gd name="connsiteX7" fmla="*/ 18648 w 43128"/>
                <a:gd name="connsiteY7" fmla="*/ 703 h 24921"/>
                <a:gd name="connsiteX8" fmla="*/ 24420 w 43128"/>
                <a:gd name="connsiteY8" fmla="*/ 703 h 24921"/>
                <a:gd name="connsiteX9" fmla="*/ 42022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0794"/>
                  </a:moveTo>
                  <a:cubicBezTo>
                    <a:pt x="42960" y="11154"/>
                    <a:pt x="43393" y="12235"/>
                    <a:pt x="42960" y="13172"/>
                  </a:cubicBezTo>
                  <a:cubicBezTo>
                    <a:pt x="42744" y="13605"/>
                    <a:pt x="42455" y="13965"/>
                    <a:pt x="42022" y="14109"/>
                  </a:cubicBezTo>
                  <a:lnTo>
                    <a:pt x="24420" y="24272"/>
                  </a:lnTo>
                  <a:cubicBezTo>
                    <a:pt x="22616" y="25137"/>
                    <a:pt x="20452" y="25137"/>
                    <a:pt x="18648" y="24272"/>
                  </a:cubicBezTo>
                  <a:lnTo>
                    <a:pt x="1190" y="14109"/>
                  </a:lnTo>
                  <a:cubicBezTo>
                    <a:pt x="-397" y="13244"/>
                    <a:pt x="-397" y="11731"/>
                    <a:pt x="1190" y="10794"/>
                  </a:cubicBezTo>
                  <a:lnTo>
                    <a:pt x="18648" y="703"/>
                  </a:lnTo>
                  <a:cubicBezTo>
                    <a:pt x="20452" y="-234"/>
                    <a:pt x="22616" y="-234"/>
                    <a:pt x="24420"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7" name="Freeform 146">
              <a:extLst>
                <a:ext uri="{FF2B5EF4-FFF2-40B4-BE49-F238E27FC236}">
                  <a16:creationId xmlns:a16="http://schemas.microsoft.com/office/drawing/2014/main" id="{D3B8B930-EFE5-0981-DB39-EC15FA35BE98}"/>
                </a:ext>
              </a:extLst>
            </p:cNvPr>
            <p:cNvSpPr/>
            <p:nvPr/>
          </p:nvSpPr>
          <p:spPr>
            <a:xfrm>
              <a:off x="20021131" y="2045982"/>
              <a:ext cx="43122" cy="24918"/>
            </a:xfrm>
            <a:custGeom>
              <a:avLst/>
              <a:gdLst>
                <a:gd name="connsiteX0" fmla="*/ 41938 w 43128"/>
                <a:gd name="connsiteY0" fmla="*/ 10794 h 24921"/>
                <a:gd name="connsiteX1" fmla="*/ 41938 w 43128"/>
                <a:gd name="connsiteY1" fmla="*/ 14109 h 24921"/>
                <a:gd name="connsiteX2" fmla="*/ 24408 w 43128"/>
                <a:gd name="connsiteY2" fmla="*/ 24272 h 24921"/>
                <a:gd name="connsiteX3" fmla="*/ 18637 w 43128"/>
                <a:gd name="connsiteY3" fmla="*/ 24272 h 24921"/>
                <a:gd name="connsiteX4" fmla="*/ 1106 w 43128"/>
                <a:gd name="connsiteY4" fmla="*/ 14109 h 24921"/>
                <a:gd name="connsiteX5" fmla="*/ 168 w 43128"/>
                <a:gd name="connsiteY5" fmla="*/ 11731 h 24921"/>
                <a:gd name="connsiteX6" fmla="*/ 1106 w 43128"/>
                <a:gd name="connsiteY6" fmla="*/ 10794 h 24921"/>
                <a:gd name="connsiteX7" fmla="*/ 18637 w 43128"/>
                <a:gd name="connsiteY7" fmla="*/ 703 h 24921"/>
                <a:gd name="connsiteX8" fmla="*/ 24408 w 43128"/>
                <a:gd name="connsiteY8" fmla="*/ 703 h 24921"/>
                <a:gd name="connsiteX9" fmla="*/ 41938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0794"/>
                  </a:moveTo>
                  <a:cubicBezTo>
                    <a:pt x="43525" y="11731"/>
                    <a:pt x="43525" y="13244"/>
                    <a:pt x="41938" y="14109"/>
                  </a:cubicBezTo>
                  <a:lnTo>
                    <a:pt x="24408" y="24272"/>
                  </a:lnTo>
                  <a:cubicBezTo>
                    <a:pt x="22604" y="25137"/>
                    <a:pt x="20440" y="25137"/>
                    <a:pt x="18637" y="24272"/>
                  </a:cubicBezTo>
                  <a:lnTo>
                    <a:pt x="1106" y="14109"/>
                  </a:lnTo>
                  <a:cubicBezTo>
                    <a:pt x="168" y="13749"/>
                    <a:pt x="-264" y="12668"/>
                    <a:pt x="168" y="11731"/>
                  </a:cubicBezTo>
                  <a:cubicBezTo>
                    <a:pt x="385" y="11298"/>
                    <a:pt x="673" y="10938"/>
                    <a:pt x="1106" y="10794"/>
                  </a:cubicBezTo>
                  <a:lnTo>
                    <a:pt x="18637" y="703"/>
                  </a:lnTo>
                  <a:cubicBezTo>
                    <a:pt x="20440" y="-234"/>
                    <a:pt x="22604" y="-234"/>
                    <a:pt x="24408" y="703"/>
                  </a:cubicBezTo>
                  <a:lnTo>
                    <a:pt x="41938"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8" name="Freeform 147">
              <a:extLst>
                <a:ext uri="{FF2B5EF4-FFF2-40B4-BE49-F238E27FC236}">
                  <a16:creationId xmlns:a16="http://schemas.microsoft.com/office/drawing/2014/main" id="{DE580DDE-734C-7869-1823-F0D671D9532A}"/>
                </a:ext>
              </a:extLst>
            </p:cNvPr>
            <p:cNvSpPr/>
            <p:nvPr/>
          </p:nvSpPr>
          <p:spPr>
            <a:xfrm>
              <a:off x="20047965" y="2030541"/>
              <a:ext cx="43122" cy="24918"/>
            </a:xfrm>
            <a:custGeom>
              <a:avLst/>
              <a:gdLst>
                <a:gd name="connsiteX0" fmla="*/ 41938 w 43128"/>
                <a:gd name="connsiteY0" fmla="*/ 10812 h 24921"/>
                <a:gd name="connsiteX1" fmla="*/ 41938 w 43128"/>
                <a:gd name="connsiteY1" fmla="*/ 14127 h 24921"/>
                <a:gd name="connsiteX2" fmla="*/ 24408 w 43128"/>
                <a:gd name="connsiteY2" fmla="*/ 24218 h 24921"/>
                <a:gd name="connsiteX3" fmla="*/ 18637 w 43128"/>
                <a:gd name="connsiteY3" fmla="*/ 24218 h 24921"/>
                <a:gd name="connsiteX4" fmla="*/ 1106 w 43128"/>
                <a:gd name="connsiteY4" fmla="*/ 14127 h 24921"/>
                <a:gd name="connsiteX5" fmla="*/ 168 w 43128"/>
                <a:gd name="connsiteY5" fmla="*/ 11749 h 24921"/>
                <a:gd name="connsiteX6" fmla="*/ 1106 w 43128"/>
                <a:gd name="connsiteY6" fmla="*/ 10812 h 24921"/>
                <a:gd name="connsiteX7" fmla="*/ 18637 w 43128"/>
                <a:gd name="connsiteY7" fmla="*/ 649 h 24921"/>
                <a:gd name="connsiteX8" fmla="*/ 24408 w 43128"/>
                <a:gd name="connsiteY8" fmla="*/ 649 h 24921"/>
                <a:gd name="connsiteX9" fmla="*/ 41938 w 43128"/>
                <a:gd name="connsiteY9"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0812"/>
                  </a:moveTo>
                  <a:cubicBezTo>
                    <a:pt x="43525" y="11677"/>
                    <a:pt x="43525" y="13190"/>
                    <a:pt x="41938" y="14127"/>
                  </a:cubicBezTo>
                  <a:lnTo>
                    <a:pt x="24408" y="24218"/>
                  </a:lnTo>
                  <a:cubicBezTo>
                    <a:pt x="22604" y="25155"/>
                    <a:pt x="20440" y="25155"/>
                    <a:pt x="18637" y="24218"/>
                  </a:cubicBezTo>
                  <a:lnTo>
                    <a:pt x="1106" y="14127"/>
                  </a:lnTo>
                  <a:cubicBezTo>
                    <a:pt x="168" y="13767"/>
                    <a:pt x="-264" y="12686"/>
                    <a:pt x="168" y="11749"/>
                  </a:cubicBezTo>
                  <a:cubicBezTo>
                    <a:pt x="385" y="11316"/>
                    <a:pt x="673" y="10956"/>
                    <a:pt x="1106" y="10812"/>
                  </a:cubicBezTo>
                  <a:lnTo>
                    <a:pt x="18637" y="649"/>
                  </a:lnTo>
                  <a:cubicBezTo>
                    <a:pt x="20440" y="-216"/>
                    <a:pt x="22604" y="-216"/>
                    <a:pt x="24408" y="649"/>
                  </a:cubicBezTo>
                  <a:lnTo>
                    <a:pt x="41938"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49" name="Freeform 148">
              <a:extLst>
                <a:ext uri="{FF2B5EF4-FFF2-40B4-BE49-F238E27FC236}">
                  <a16:creationId xmlns:a16="http://schemas.microsoft.com/office/drawing/2014/main" id="{134D0760-3EFE-C3D3-1DAF-6D4FA5AF0D55}"/>
                </a:ext>
              </a:extLst>
            </p:cNvPr>
            <p:cNvSpPr/>
            <p:nvPr/>
          </p:nvSpPr>
          <p:spPr>
            <a:xfrm>
              <a:off x="20074713" y="2015064"/>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244"/>
                    <a:pt x="42022" y="14109"/>
                  </a:cubicBezTo>
                  <a:lnTo>
                    <a:pt x="24492" y="24200"/>
                  </a:lnTo>
                  <a:cubicBezTo>
                    <a:pt x="22688" y="25137"/>
                    <a:pt x="20524" y="25137"/>
                    <a:pt x="18721" y="24200"/>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0" name="Freeform 149">
              <a:extLst>
                <a:ext uri="{FF2B5EF4-FFF2-40B4-BE49-F238E27FC236}">
                  <a16:creationId xmlns:a16="http://schemas.microsoft.com/office/drawing/2014/main" id="{45061CD3-7322-B5CC-2314-40AE0AEE6E53}"/>
                </a:ext>
              </a:extLst>
            </p:cNvPr>
            <p:cNvSpPr/>
            <p:nvPr/>
          </p:nvSpPr>
          <p:spPr>
            <a:xfrm>
              <a:off x="20101547" y="1999569"/>
              <a:ext cx="43206" cy="24918"/>
            </a:xfrm>
            <a:custGeom>
              <a:avLst/>
              <a:gdLst>
                <a:gd name="connsiteX0" fmla="*/ 42022 w 43212"/>
                <a:gd name="connsiteY0" fmla="*/ 10794 h 24921"/>
                <a:gd name="connsiteX1" fmla="*/ 42022 w 43212"/>
                <a:gd name="connsiteY1" fmla="*/ 14109 h 24921"/>
                <a:gd name="connsiteX2" fmla="*/ 24492 w 43212"/>
                <a:gd name="connsiteY2" fmla="*/ 24272 h 24921"/>
                <a:gd name="connsiteX3" fmla="*/ 18721 w 43212"/>
                <a:gd name="connsiteY3" fmla="*/ 24272 h 24921"/>
                <a:gd name="connsiteX4" fmla="*/ 1190 w 43212"/>
                <a:gd name="connsiteY4" fmla="*/ 14109 h 24921"/>
                <a:gd name="connsiteX5" fmla="*/ 1190 w 43212"/>
                <a:gd name="connsiteY5" fmla="*/ 10794 h 24921"/>
                <a:gd name="connsiteX6" fmla="*/ 18721 w 43212"/>
                <a:gd name="connsiteY6" fmla="*/ 703 h 24921"/>
                <a:gd name="connsiteX7" fmla="*/ 24492 w 43212"/>
                <a:gd name="connsiteY7" fmla="*/ 703 h 24921"/>
                <a:gd name="connsiteX8" fmla="*/ 42022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794"/>
                  </a:moveTo>
                  <a:cubicBezTo>
                    <a:pt x="43609" y="11731"/>
                    <a:pt x="43609" y="13244"/>
                    <a:pt x="42022" y="14109"/>
                  </a:cubicBezTo>
                  <a:lnTo>
                    <a:pt x="24492" y="24272"/>
                  </a:lnTo>
                  <a:cubicBezTo>
                    <a:pt x="22688" y="25137"/>
                    <a:pt x="20524" y="25137"/>
                    <a:pt x="18721" y="24272"/>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1" name="Freeform 150">
              <a:extLst>
                <a:ext uri="{FF2B5EF4-FFF2-40B4-BE49-F238E27FC236}">
                  <a16:creationId xmlns:a16="http://schemas.microsoft.com/office/drawing/2014/main" id="{E3D9FA3E-5FEC-728A-9012-1C422D4EAB15}"/>
                </a:ext>
              </a:extLst>
            </p:cNvPr>
            <p:cNvSpPr/>
            <p:nvPr/>
          </p:nvSpPr>
          <p:spPr>
            <a:xfrm>
              <a:off x="20128379" y="1984129"/>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2" name="Freeform 151">
              <a:extLst>
                <a:ext uri="{FF2B5EF4-FFF2-40B4-BE49-F238E27FC236}">
                  <a16:creationId xmlns:a16="http://schemas.microsoft.com/office/drawing/2014/main" id="{A811A7DC-A73D-3E5B-8373-B61BCCCF12F4}"/>
                </a:ext>
              </a:extLst>
            </p:cNvPr>
            <p:cNvSpPr/>
            <p:nvPr/>
          </p:nvSpPr>
          <p:spPr>
            <a:xfrm>
              <a:off x="20155213" y="1968363"/>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659"/>
                    <a:pt x="43609" y="13172"/>
                    <a:pt x="42022" y="14109"/>
                  </a:cubicBezTo>
                  <a:lnTo>
                    <a:pt x="24492" y="24200"/>
                  </a:lnTo>
                  <a:cubicBezTo>
                    <a:pt x="22688" y="25137"/>
                    <a:pt x="20524" y="25137"/>
                    <a:pt x="18721" y="24200"/>
                  </a:cubicBezTo>
                  <a:lnTo>
                    <a:pt x="1190" y="14109"/>
                  </a:lnTo>
                  <a:cubicBezTo>
                    <a:pt x="-397" y="13172"/>
                    <a:pt x="-397" y="11659"/>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3" name="Freeform 152">
              <a:extLst>
                <a:ext uri="{FF2B5EF4-FFF2-40B4-BE49-F238E27FC236}">
                  <a16:creationId xmlns:a16="http://schemas.microsoft.com/office/drawing/2014/main" id="{64DB9568-A4E1-AC8D-B135-C03AC08A6922}"/>
                </a:ext>
              </a:extLst>
            </p:cNvPr>
            <p:cNvSpPr/>
            <p:nvPr/>
          </p:nvSpPr>
          <p:spPr>
            <a:xfrm>
              <a:off x="19866481" y="2166175"/>
              <a:ext cx="43110" cy="24918"/>
            </a:xfrm>
            <a:custGeom>
              <a:avLst/>
              <a:gdLst>
                <a:gd name="connsiteX0" fmla="*/ 42010 w 43116"/>
                <a:gd name="connsiteY0" fmla="*/ 10812 h 24921"/>
                <a:gd name="connsiteX1" fmla="*/ 42948 w 43116"/>
                <a:gd name="connsiteY1" fmla="*/ 13190 h 24921"/>
                <a:gd name="connsiteX2" fmla="*/ 42010 w 43116"/>
                <a:gd name="connsiteY2" fmla="*/ 14127 h 24921"/>
                <a:gd name="connsiteX3" fmla="*/ 24480 w 43116"/>
                <a:gd name="connsiteY3" fmla="*/ 24218 h 24921"/>
                <a:gd name="connsiteX4" fmla="*/ 18709 w 43116"/>
                <a:gd name="connsiteY4" fmla="*/ 24218 h 24921"/>
                <a:gd name="connsiteX5" fmla="*/ 1106 w 43116"/>
                <a:gd name="connsiteY5" fmla="*/ 14127 h 24921"/>
                <a:gd name="connsiteX6" fmla="*/ 168 w 43116"/>
                <a:gd name="connsiteY6" fmla="*/ 11749 h 24921"/>
                <a:gd name="connsiteX7" fmla="*/ 1106 w 43116"/>
                <a:gd name="connsiteY7" fmla="*/ 10812 h 24921"/>
                <a:gd name="connsiteX8" fmla="*/ 18709 w 43116"/>
                <a:gd name="connsiteY8" fmla="*/ 649 h 24921"/>
                <a:gd name="connsiteX9" fmla="*/ 24480 w 43116"/>
                <a:gd name="connsiteY9" fmla="*/ 649 h 24921"/>
                <a:gd name="connsiteX10" fmla="*/ 42010 w 43116"/>
                <a:gd name="connsiteY10"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16" h="24921">
                  <a:moveTo>
                    <a:pt x="42010" y="10812"/>
                  </a:moveTo>
                  <a:cubicBezTo>
                    <a:pt x="42948" y="11172"/>
                    <a:pt x="43381" y="12253"/>
                    <a:pt x="42948" y="13190"/>
                  </a:cubicBezTo>
                  <a:cubicBezTo>
                    <a:pt x="42732" y="13623"/>
                    <a:pt x="42443" y="13983"/>
                    <a:pt x="42010" y="14127"/>
                  </a:cubicBezTo>
                  <a:lnTo>
                    <a:pt x="24480" y="24218"/>
                  </a:lnTo>
                  <a:cubicBezTo>
                    <a:pt x="22677" y="25155"/>
                    <a:pt x="20512" y="25155"/>
                    <a:pt x="18709" y="24218"/>
                  </a:cubicBezTo>
                  <a:lnTo>
                    <a:pt x="1106" y="14127"/>
                  </a:lnTo>
                  <a:cubicBezTo>
                    <a:pt x="168" y="13767"/>
                    <a:pt x="-264" y="12686"/>
                    <a:pt x="168" y="11749"/>
                  </a:cubicBezTo>
                  <a:cubicBezTo>
                    <a:pt x="385" y="11316"/>
                    <a:pt x="673" y="10956"/>
                    <a:pt x="1106" y="10812"/>
                  </a:cubicBezTo>
                  <a:lnTo>
                    <a:pt x="18709" y="649"/>
                  </a:lnTo>
                  <a:cubicBezTo>
                    <a:pt x="20512" y="-216"/>
                    <a:pt x="22677" y="-216"/>
                    <a:pt x="24480" y="649"/>
                  </a:cubicBezTo>
                  <a:lnTo>
                    <a:pt x="4201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4" name="Freeform 153">
              <a:extLst>
                <a:ext uri="{FF2B5EF4-FFF2-40B4-BE49-F238E27FC236}">
                  <a16:creationId xmlns:a16="http://schemas.microsoft.com/office/drawing/2014/main" id="{435C5F2F-4966-B2E4-1AD8-62FE2F1476E4}"/>
                </a:ext>
              </a:extLst>
            </p:cNvPr>
            <p:cNvSpPr/>
            <p:nvPr/>
          </p:nvSpPr>
          <p:spPr>
            <a:xfrm>
              <a:off x="19819799" y="2181616"/>
              <a:ext cx="63043" cy="36430"/>
            </a:xfrm>
            <a:custGeom>
              <a:avLst/>
              <a:gdLst>
                <a:gd name="connsiteX0" fmla="*/ 61861 w 63051"/>
                <a:gd name="connsiteY0" fmla="*/ 10794 h 36435"/>
                <a:gd name="connsiteX1" fmla="*/ 61861 w 63051"/>
                <a:gd name="connsiteY1" fmla="*/ 14109 h 36435"/>
                <a:gd name="connsiteX2" fmla="*/ 24492 w 63051"/>
                <a:gd name="connsiteY2" fmla="*/ 35733 h 36435"/>
                <a:gd name="connsiteX3" fmla="*/ 18793 w 63051"/>
                <a:gd name="connsiteY3" fmla="*/ 35733 h 36435"/>
                <a:gd name="connsiteX4" fmla="*/ 1190 w 63051"/>
                <a:gd name="connsiteY4" fmla="*/ 25642 h 36435"/>
                <a:gd name="connsiteX5" fmla="*/ 1190 w 63051"/>
                <a:gd name="connsiteY5" fmla="*/ 22326 h 36435"/>
                <a:gd name="connsiteX6" fmla="*/ 38559 w 63051"/>
                <a:gd name="connsiteY6" fmla="*/ 703 h 36435"/>
                <a:gd name="connsiteX7" fmla="*/ 44331 w 63051"/>
                <a:gd name="connsiteY7" fmla="*/ 703 h 36435"/>
                <a:gd name="connsiteX8" fmla="*/ 61861 w 63051"/>
                <a:gd name="connsiteY8" fmla="*/ 10794 h 3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051" h="36435">
                  <a:moveTo>
                    <a:pt x="61861" y="10794"/>
                  </a:moveTo>
                  <a:cubicBezTo>
                    <a:pt x="63448" y="11731"/>
                    <a:pt x="63448" y="13245"/>
                    <a:pt x="61861" y="14109"/>
                  </a:cubicBezTo>
                  <a:lnTo>
                    <a:pt x="24492" y="35733"/>
                  </a:lnTo>
                  <a:cubicBezTo>
                    <a:pt x="22688" y="36670"/>
                    <a:pt x="20596" y="36670"/>
                    <a:pt x="18793" y="35733"/>
                  </a:cubicBezTo>
                  <a:lnTo>
                    <a:pt x="1190" y="25642"/>
                  </a:lnTo>
                  <a:cubicBezTo>
                    <a:pt x="-397" y="24705"/>
                    <a:pt x="-397" y="23191"/>
                    <a:pt x="1190" y="22326"/>
                  </a:cubicBezTo>
                  <a:lnTo>
                    <a:pt x="38559" y="703"/>
                  </a:lnTo>
                  <a:cubicBezTo>
                    <a:pt x="40363" y="-234"/>
                    <a:pt x="42527" y="-234"/>
                    <a:pt x="44331" y="703"/>
                  </a:cubicBezTo>
                  <a:lnTo>
                    <a:pt x="61861"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5" name="Freeform 154">
              <a:extLst>
                <a:ext uri="{FF2B5EF4-FFF2-40B4-BE49-F238E27FC236}">
                  <a16:creationId xmlns:a16="http://schemas.microsoft.com/office/drawing/2014/main" id="{C7996ABC-5094-A73E-BAD4-D76A29A7D564}"/>
                </a:ext>
              </a:extLst>
            </p:cNvPr>
            <p:cNvSpPr/>
            <p:nvPr/>
          </p:nvSpPr>
          <p:spPr>
            <a:xfrm>
              <a:off x="19893230" y="2150698"/>
              <a:ext cx="43134" cy="24900"/>
            </a:xfrm>
            <a:custGeom>
              <a:avLst/>
              <a:gdLst>
                <a:gd name="connsiteX0" fmla="*/ 41950 w 43140"/>
                <a:gd name="connsiteY0" fmla="*/ 10794 h 24903"/>
                <a:gd name="connsiteX1" fmla="*/ 41950 w 43140"/>
                <a:gd name="connsiteY1" fmla="*/ 14109 h 24903"/>
                <a:gd name="connsiteX2" fmla="*/ 24492 w 43140"/>
                <a:gd name="connsiteY2" fmla="*/ 24200 h 24903"/>
                <a:gd name="connsiteX3" fmla="*/ 18721 w 43140"/>
                <a:gd name="connsiteY3" fmla="*/ 24200 h 24903"/>
                <a:gd name="connsiteX4" fmla="*/ 1190 w 43140"/>
                <a:gd name="connsiteY4" fmla="*/ 14109 h 24903"/>
                <a:gd name="connsiteX5" fmla="*/ 1190 w 43140"/>
                <a:gd name="connsiteY5" fmla="*/ 10794 h 24903"/>
                <a:gd name="connsiteX6" fmla="*/ 18721 w 43140"/>
                <a:gd name="connsiteY6" fmla="*/ 703 h 24903"/>
                <a:gd name="connsiteX7" fmla="*/ 24492 w 43140"/>
                <a:gd name="connsiteY7" fmla="*/ 703 h 24903"/>
                <a:gd name="connsiteX8" fmla="*/ 41950 w 43140"/>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41950" y="10794"/>
                  </a:moveTo>
                  <a:cubicBezTo>
                    <a:pt x="43537" y="11731"/>
                    <a:pt x="43537" y="13172"/>
                    <a:pt x="41950" y="14109"/>
                  </a:cubicBezTo>
                  <a:lnTo>
                    <a:pt x="24492" y="24200"/>
                  </a:lnTo>
                  <a:cubicBezTo>
                    <a:pt x="22688" y="25137"/>
                    <a:pt x="20524" y="25137"/>
                    <a:pt x="18721" y="24200"/>
                  </a:cubicBezTo>
                  <a:lnTo>
                    <a:pt x="1190" y="14109"/>
                  </a:lnTo>
                  <a:cubicBezTo>
                    <a:pt x="-397" y="13172"/>
                    <a:pt x="-397" y="11731"/>
                    <a:pt x="1190" y="10794"/>
                  </a:cubicBezTo>
                  <a:lnTo>
                    <a:pt x="18721" y="703"/>
                  </a:lnTo>
                  <a:cubicBezTo>
                    <a:pt x="20524" y="-234"/>
                    <a:pt x="22688" y="-234"/>
                    <a:pt x="24492" y="703"/>
                  </a:cubicBezTo>
                  <a:lnTo>
                    <a:pt x="4195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6" name="Freeform 155">
              <a:extLst>
                <a:ext uri="{FF2B5EF4-FFF2-40B4-BE49-F238E27FC236}">
                  <a16:creationId xmlns:a16="http://schemas.microsoft.com/office/drawing/2014/main" id="{751D2FF7-E964-5590-718D-F5FF75E955EA}"/>
                </a:ext>
              </a:extLst>
            </p:cNvPr>
            <p:cNvSpPr/>
            <p:nvPr/>
          </p:nvSpPr>
          <p:spPr>
            <a:xfrm>
              <a:off x="19920081" y="2135131"/>
              <a:ext cx="43188" cy="24900"/>
            </a:xfrm>
            <a:custGeom>
              <a:avLst/>
              <a:gdLst>
                <a:gd name="connsiteX0" fmla="*/ 42004 w 43194"/>
                <a:gd name="connsiteY0" fmla="*/ 10866 h 24903"/>
                <a:gd name="connsiteX1" fmla="*/ 42004 w 43194"/>
                <a:gd name="connsiteY1" fmla="*/ 14181 h 24903"/>
                <a:gd name="connsiteX2" fmla="*/ 24474 w 43194"/>
                <a:gd name="connsiteY2" fmla="*/ 24200 h 24903"/>
                <a:gd name="connsiteX3" fmla="*/ 18703 w 43194"/>
                <a:gd name="connsiteY3" fmla="*/ 24200 h 24903"/>
                <a:gd name="connsiteX4" fmla="*/ 1244 w 43194"/>
                <a:gd name="connsiteY4" fmla="*/ 14109 h 24903"/>
                <a:gd name="connsiteX5" fmla="*/ 1244 w 43194"/>
                <a:gd name="connsiteY5" fmla="*/ 10794 h 24903"/>
                <a:gd name="connsiteX6" fmla="*/ 18703 w 43194"/>
                <a:gd name="connsiteY6" fmla="*/ 703 h 24903"/>
                <a:gd name="connsiteX7" fmla="*/ 24474 w 43194"/>
                <a:gd name="connsiteY7" fmla="*/ 703 h 24903"/>
                <a:gd name="connsiteX8" fmla="*/ 42004 w 43194"/>
                <a:gd name="connsiteY8" fmla="*/ 10866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42004" y="10866"/>
                  </a:moveTo>
                  <a:cubicBezTo>
                    <a:pt x="43591" y="11803"/>
                    <a:pt x="43591" y="13317"/>
                    <a:pt x="42004" y="14181"/>
                  </a:cubicBezTo>
                  <a:lnTo>
                    <a:pt x="24474" y="24200"/>
                  </a:lnTo>
                  <a:cubicBezTo>
                    <a:pt x="22670" y="25137"/>
                    <a:pt x="20506" y="25137"/>
                    <a:pt x="18703" y="24200"/>
                  </a:cubicBezTo>
                  <a:lnTo>
                    <a:pt x="1244" y="14109"/>
                  </a:lnTo>
                  <a:cubicBezTo>
                    <a:pt x="-415" y="13244"/>
                    <a:pt x="-415" y="11731"/>
                    <a:pt x="1244" y="10794"/>
                  </a:cubicBezTo>
                  <a:lnTo>
                    <a:pt x="18703" y="703"/>
                  </a:lnTo>
                  <a:cubicBezTo>
                    <a:pt x="20506" y="-234"/>
                    <a:pt x="22670" y="-234"/>
                    <a:pt x="24474" y="703"/>
                  </a:cubicBezTo>
                  <a:lnTo>
                    <a:pt x="42004" y="10866"/>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7" name="Freeform 156">
              <a:extLst>
                <a:ext uri="{FF2B5EF4-FFF2-40B4-BE49-F238E27FC236}">
                  <a16:creationId xmlns:a16="http://schemas.microsoft.com/office/drawing/2014/main" id="{03828B19-E757-3CFD-80E4-B7F21B54BB65}"/>
                </a:ext>
              </a:extLst>
            </p:cNvPr>
            <p:cNvSpPr/>
            <p:nvPr/>
          </p:nvSpPr>
          <p:spPr>
            <a:xfrm>
              <a:off x="19946887" y="2119708"/>
              <a:ext cx="43224" cy="24972"/>
            </a:xfrm>
            <a:custGeom>
              <a:avLst/>
              <a:gdLst>
                <a:gd name="connsiteX0" fmla="*/ 42031 w 43230"/>
                <a:gd name="connsiteY0" fmla="*/ 10794 h 24975"/>
                <a:gd name="connsiteX1" fmla="*/ 43113 w 43230"/>
                <a:gd name="connsiteY1" fmla="*/ 13100 h 24975"/>
                <a:gd name="connsiteX2" fmla="*/ 42031 w 43230"/>
                <a:gd name="connsiteY2" fmla="*/ 14181 h 24975"/>
                <a:gd name="connsiteX3" fmla="*/ 24501 w 43230"/>
                <a:gd name="connsiteY3" fmla="*/ 24272 h 24975"/>
                <a:gd name="connsiteX4" fmla="*/ 18729 w 43230"/>
                <a:gd name="connsiteY4" fmla="*/ 24272 h 24975"/>
                <a:gd name="connsiteX5" fmla="*/ 1199 w 43230"/>
                <a:gd name="connsiteY5" fmla="*/ 14181 h 24975"/>
                <a:gd name="connsiteX6" fmla="*/ 117 w 43230"/>
                <a:gd name="connsiteY6" fmla="*/ 11875 h 24975"/>
                <a:gd name="connsiteX7" fmla="*/ 1199 w 43230"/>
                <a:gd name="connsiteY7" fmla="*/ 10794 h 24975"/>
                <a:gd name="connsiteX8" fmla="*/ 18729 w 43230"/>
                <a:gd name="connsiteY8" fmla="*/ 703 h 24975"/>
                <a:gd name="connsiteX9" fmla="*/ 24501 w 43230"/>
                <a:gd name="connsiteY9" fmla="*/ 703 h 24975"/>
                <a:gd name="connsiteX10" fmla="*/ 42031 w 43230"/>
                <a:gd name="connsiteY10" fmla="*/ 107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75">
                  <a:moveTo>
                    <a:pt x="42031" y="10794"/>
                  </a:moveTo>
                  <a:cubicBezTo>
                    <a:pt x="42969" y="11154"/>
                    <a:pt x="43474" y="12163"/>
                    <a:pt x="43113" y="13100"/>
                  </a:cubicBezTo>
                  <a:cubicBezTo>
                    <a:pt x="42897" y="13605"/>
                    <a:pt x="42536" y="13965"/>
                    <a:pt x="42031" y="14181"/>
                  </a:cubicBezTo>
                  <a:lnTo>
                    <a:pt x="24501" y="24272"/>
                  </a:lnTo>
                  <a:cubicBezTo>
                    <a:pt x="22697" y="25209"/>
                    <a:pt x="20533" y="25209"/>
                    <a:pt x="18729" y="24272"/>
                  </a:cubicBezTo>
                  <a:lnTo>
                    <a:pt x="1199" y="14181"/>
                  </a:lnTo>
                  <a:cubicBezTo>
                    <a:pt x="261" y="13821"/>
                    <a:pt x="-244" y="12812"/>
                    <a:pt x="117" y="11875"/>
                  </a:cubicBezTo>
                  <a:cubicBezTo>
                    <a:pt x="333" y="11370"/>
                    <a:pt x="694" y="11010"/>
                    <a:pt x="1199" y="10794"/>
                  </a:cubicBezTo>
                  <a:lnTo>
                    <a:pt x="18729" y="703"/>
                  </a:lnTo>
                  <a:cubicBezTo>
                    <a:pt x="20533" y="-234"/>
                    <a:pt x="22697" y="-234"/>
                    <a:pt x="24501" y="703"/>
                  </a:cubicBezTo>
                  <a:lnTo>
                    <a:pt x="42031"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8" name="Freeform 157">
              <a:extLst>
                <a:ext uri="{FF2B5EF4-FFF2-40B4-BE49-F238E27FC236}">
                  <a16:creationId xmlns:a16="http://schemas.microsoft.com/office/drawing/2014/main" id="{709F1AC8-1A6B-0470-E3EC-F69D3DCE19BD}"/>
                </a:ext>
              </a:extLst>
            </p:cNvPr>
            <p:cNvSpPr/>
            <p:nvPr/>
          </p:nvSpPr>
          <p:spPr>
            <a:xfrm>
              <a:off x="19973729" y="2104268"/>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59" name="Freeform 158">
              <a:extLst>
                <a:ext uri="{FF2B5EF4-FFF2-40B4-BE49-F238E27FC236}">
                  <a16:creationId xmlns:a16="http://schemas.microsoft.com/office/drawing/2014/main" id="{D78D9E39-8ED6-1144-CDD3-2461F635420F}"/>
                </a:ext>
              </a:extLst>
            </p:cNvPr>
            <p:cNvSpPr/>
            <p:nvPr/>
          </p:nvSpPr>
          <p:spPr>
            <a:xfrm>
              <a:off x="20000562" y="2088791"/>
              <a:ext cx="43206" cy="24918"/>
            </a:xfrm>
            <a:custGeom>
              <a:avLst/>
              <a:gdLst>
                <a:gd name="connsiteX0" fmla="*/ 42022 w 43212"/>
                <a:gd name="connsiteY0" fmla="*/ 10794 h 24921"/>
                <a:gd name="connsiteX1" fmla="*/ 42022 w 43212"/>
                <a:gd name="connsiteY1" fmla="*/ 14109 h 24921"/>
                <a:gd name="connsiteX2" fmla="*/ 24492 w 43212"/>
                <a:gd name="connsiteY2" fmla="*/ 24272 h 24921"/>
                <a:gd name="connsiteX3" fmla="*/ 18721 w 43212"/>
                <a:gd name="connsiteY3" fmla="*/ 24272 h 24921"/>
                <a:gd name="connsiteX4" fmla="*/ 1190 w 43212"/>
                <a:gd name="connsiteY4" fmla="*/ 14109 h 24921"/>
                <a:gd name="connsiteX5" fmla="*/ 1190 w 43212"/>
                <a:gd name="connsiteY5" fmla="*/ 10794 h 24921"/>
                <a:gd name="connsiteX6" fmla="*/ 18721 w 43212"/>
                <a:gd name="connsiteY6" fmla="*/ 703 h 24921"/>
                <a:gd name="connsiteX7" fmla="*/ 24492 w 43212"/>
                <a:gd name="connsiteY7" fmla="*/ 703 h 24921"/>
                <a:gd name="connsiteX8" fmla="*/ 42022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794"/>
                  </a:moveTo>
                  <a:cubicBezTo>
                    <a:pt x="43609" y="11731"/>
                    <a:pt x="43609" y="13172"/>
                    <a:pt x="42022" y="14109"/>
                  </a:cubicBezTo>
                  <a:lnTo>
                    <a:pt x="24492" y="24272"/>
                  </a:lnTo>
                  <a:cubicBezTo>
                    <a:pt x="22688" y="25137"/>
                    <a:pt x="20524" y="25137"/>
                    <a:pt x="18721" y="24272"/>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0" name="Freeform 159">
              <a:extLst>
                <a:ext uri="{FF2B5EF4-FFF2-40B4-BE49-F238E27FC236}">
                  <a16:creationId xmlns:a16="http://schemas.microsoft.com/office/drawing/2014/main" id="{1AE68ACD-892F-519F-F179-160E4CCC69F3}"/>
                </a:ext>
              </a:extLst>
            </p:cNvPr>
            <p:cNvSpPr/>
            <p:nvPr/>
          </p:nvSpPr>
          <p:spPr>
            <a:xfrm>
              <a:off x="20027755" y="2073152"/>
              <a:ext cx="42845" cy="25062"/>
            </a:xfrm>
            <a:custGeom>
              <a:avLst/>
              <a:gdLst>
                <a:gd name="connsiteX0" fmla="*/ 41662 w 42851"/>
                <a:gd name="connsiteY0" fmla="*/ 10938 h 25065"/>
                <a:gd name="connsiteX1" fmla="*/ 41662 w 42851"/>
                <a:gd name="connsiteY1" fmla="*/ 14254 h 25065"/>
                <a:gd name="connsiteX2" fmla="*/ 24131 w 42851"/>
                <a:gd name="connsiteY2" fmla="*/ 24417 h 25065"/>
                <a:gd name="connsiteX3" fmla="*/ 18360 w 42851"/>
                <a:gd name="connsiteY3" fmla="*/ 24417 h 25065"/>
                <a:gd name="connsiteX4" fmla="*/ 1190 w 42851"/>
                <a:gd name="connsiteY4" fmla="*/ 14109 h 25065"/>
                <a:gd name="connsiteX5" fmla="*/ 1190 w 42851"/>
                <a:gd name="connsiteY5" fmla="*/ 10794 h 25065"/>
                <a:gd name="connsiteX6" fmla="*/ 18721 w 42851"/>
                <a:gd name="connsiteY6" fmla="*/ 703 h 25065"/>
                <a:gd name="connsiteX7" fmla="*/ 24492 w 42851"/>
                <a:gd name="connsiteY7" fmla="*/ 703 h 25065"/>
                <a:gd name="connsiteX8" fmla="*/ 41662 w 42851"/>
                <a:gd name="connsiteY8" fmla="*/ 10938 h 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51" h="25065">
                  <a:moveTo>
                    <a:pt x="41662" y="10938"/>
                  </a:moveTo>
                  <a:cubicBezTo>
                    <a:pt x="43249" y="11875"/>
                    <a:pt x="43249" y="13389"/>
                    <a:pt x="41662" y="14254"/>
                  </a:cubicBezTo>
                  <a:lnTo>
                    <a:pt x="24131" y="24417"/>
                  </a:lnTo>
                  <a:cubicBezTo>
                    <a:pt x="22328" y="25282"/>
                    <a:pt x="20164" y="25282"/>
                    <a:pt x="18360" y="24417"/>
                  </a:cubicBezTo>
                  <a:lnTo>
                    <a:pt x="1190" y="14109"/>
                  </a:lnTo>
                  <a:cubicBezTo>
                    <a:pt x="-397" y="13244"/>
                    <a:pt x="-397" y="11731"/>
                    <a:pt x="1190" y="10794"/>
                  </a:cubicBezTo>
                  <a:lnTo>
                    <a:pt x="18721" y="703"/>
                  </a:lnTo>
                  <a:cubicBezTo>
                    <a:pt x="20524" y="-234"/>
                    <a:pt x="22688" y="-234"/>
                    <a:pt x="24492" y="703"/>
                  </a:cubicBezTo>
                  <a:lnTo>
                    <a:pt x="41662" y="1093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1" name="Freeform 160">
              <a:extLst>
                <a:ext uri="{FF2B5EF4-FFF2-40B4-BE49-F238E27FC236}">
                  <a16:creationId xmlns:a16="http://schemas.microsoft.com/office/drawing/2014/main" id="{8465FFB8-7A90-8482-32A2-54A1F7827847}"/>
                </a:ext>
              </a:extLst>
            </p:cNvPr>
            <p:cNvSpPr/>
            <p:nvPr/>
          </p:nvSpPr>
          <p:spPr>
            <a:xfrm>
              <a:off x="20054228" y="2057783"/>
              <a:ext cx="43188" cy="24990"/>
            </a:xfrm>
            <a:custGeom>
              <a:avLst/>
              <a:gdLst>
                <a:gd name="connsiteX0" fmla="*/ 41950 w 43194"/>
                <a:gd name="connsiteY0" fmla="*/ 10884 h 24993"/>
                <a:gd name="connsiteX1" fmla="*/ 41950 w 43194"/>
                <a:gd name="connsiteY1" fmla="*/ 14199 h 24993"/>
                <a:gd name="connsiteX2" fmla="*/ 24492 w 43194"/>
                <a:gd name="connsiteY2" fmla="*/ 24290 h 24993"/>
                <a:gd name="connsiteX3" fmla="*/ 18721 w 43194"/>
                <a:gd name="connsiteY3" fmla="*/ 24290 h 24993"/>
                <a:gd name="connsiteX4" fmla="*/ 1190 w 43194"/>
                <a:gd name="connsiteY4" fmla="*/ 14199 h 24993"/>
                <a:gd name="connsiteX5" fmla="*/ 1190 w 43194"/>
                <a:gd name="connsiteY5" fmla="*/ 10884 h 24993"/>
                <a:gd name="connsiteX6" fmla="*/ 18721 w 43194"/>
                <a:gd name="connsiteY6" fmla="*/ 649 h 24993"/>
                <a:gd name="connsiteX7" fmla="*/ 24492 w 43194"/>
                <a:gd name="connsiteY7" fmla="*/ 649 h 24993"/>
                <a:gd name="connsiteX8" fmla="*/ 41950 w 43194"/>
                <a:gd name="connsiteY8" fmla="*/ 10884 h 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93">
                  <a:moveTo>
                    <a:pt x="41950" y="10884"/>
                  </a:moveTo>
                  <a:cubicBezTo>
                    <a:pt x="43609" y="11749"/>
                    <a:pt x="43609" y="13262"/>
                    <a:pt x="41950" y="14199"/>
                  </a:cubicBezTo>
                  <a:lnTo>
                    <a:pt x="24492" y="24290"/>
                  </a:lnTo>
                  <a:cubicBezTo>
                    <a:pt x="22688" y="25227"/>
                    <a:pt x="20524" y="25227"/>
                    <a:pt x="18721" y="24290"/>
                  </a:cubicBezTo>
                  <a:lnTo>
                    <a:pt x="1190" y="14199"/>
                  </a:lnTo>
                  <a:cubicBezTo>
                    <a:pt x="-397" y="13262"/>
                    <a:pt x="-397" y="11749"/>
                    <a:pt x="1190" y="10884"/>
                  </a:cubicBezTo>
                  <a:lnTo>
                    <a:pt x="18721" y="649"/>
                  </a:lnTo>
                  <a:cubicBezTo>
                    <a:pt x="20524" y="-216"/>
                    <a:pt x="22688" y="-216"/>
                    <a:pt x="24492" y="649"/>
                  </a:cubicBezTo>
                  <a:lnTo>
                    <a:pt x="41950" y="1088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2" name="Freeform 161">
              <a:extLst>
                <a:ext uri="{FF2B5EF4-FFF2-40B4-BE49-F238E27FC236}">
                  <a16:creationId xmlns:a16="http://schemas.microsoft.com/office/drawing/2014/main" id="{A2F4E323-1A7C-3445-6D1A-0139D604EC5B}"/>
                </a:ext>
              </a:extLst>
            </p:cNvPr>
            <p:cNvSpPr/>
            <p:nvPr/>
          </p:nvSpPr>
          <p:spPr>
            <a:xfrm>
              <a:off x="20080772" y="2042378"/>
              <a:ext cx="43134" cy="24900"/>
            </a:xfrm>
            <a:custGeom>
              <a:avLst/>
              <a:gdLst>
                <a:gd name="connsiteX0" fmla="*/ 41950 w 43140"/>
                <a:gd name="connsiteY0" fmla="*/ 10794 h 24903"/>
                <a:gd name="connsiteX1" fmla="*/ 41950 w 43140"/>
                <a:gd name="connsiteY1" fmla="*/ 14109 h 24903"/>
                <a:gd name="connsiteX2" fmla="*/ 24492 w 43140"/>
                <a:gd name="connsiteY2" fmla="*/ 24200 h 24903"/>
                <a:gd name="connsiteX3" fmla="*/ 18721 w 43140"/>
                <a:gd name="connsiteY3" fmla="*/ 24200 h 24903"/>
                <a:gd name="connsiteX4" fmla="*/ 1190 w 43140"/>
                <a:gd name="connsiteY4" fmla="*/ 14109 h 24903"/>
                <a:gd name="connsiteX5" fmla="*/ 1190 w 43140"/>
                <a:gd name="connsiteY5" fmla="*/ 10794 h 24903"/>
                <a:gd name="connsiteX6" fmla="*/ 18721 w 43140"/>
                <a:gd name="connsiteY6" fmla="*/ 703 h 24903"/>
                <a:gd name="connsiteX7" fmla="*/ 24492 w 43140"/>
                <a:gd name="connsiteY7" fmla="*/ 703 h 24903"/>
                <a:gd name="connsiteX8" fmla="*/ 41950 w 43140"/>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41950" y="10794"/>
                  </a:moveTo>
                  <a:cubicBezTo>
                    <a:pt x="43537" y="11731"/>
                    <a:pt x="43537" y="13172"/>
                    <a:pt x="41950" y="14109"/>
                  </a:cubicBezTo>
                  <a:lnTo>
                    <a:pt x="24492" y="24200"/>
                  </a:lnTo>
                  <a:cubicBezTo>
                    <a:pt x="22688" y="25137"/>
                    <a:pt x="20524" y="25137"/>
                    <a:pt x="18721" y="24200"/>
                  </a:cubicBezTo>
                  <a:lnTo>
                    <a:pt x="1190" y="14109"/>
                  </a:lnTo>
                  <a:cubicBezTo>
                    <a:pt x="-397" y="13172"/>
                    <a:pt x="-397" y="11731"/>
                    <a:pt x="1190" y="10794"/>
                  </a:cubicBezTo>
                  <a:lnTo>
                    <a:pt x="18721" y="703"/>
                  </a:lnTo>
                  <a:cubicBezTo>
                    <a:pt x="20524" y="-234"/>
                    <a:pt x="22688" y="-234"/>
                    <a:pt x="24492" y="703"/>
                  </a:cubicBezTo>
                  <a:lnTo>
                    <a:pt x="4195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3" name="Freeform 162">
              <a:extLst>
                <a:ext uri="{FF2B5EF4-FFF2-40B4-BE49-F238E27FC236}">
                  <a16:creationId xmlns:a16="http://schemas.microsoft.com/office/drawing/2014/main" id="{C3DE7C5D-4C6F-0C8A-A40F-636785AA22AE}"/>
                </a:ext>
              </a:extLst>
            </p:cNvPr>
            <p:cNvSpPr/>
            <p:nvPr/>
          </p:nvSpPr>
          <p:spPr>
            <a:xfrm>
              <a:off x="20107894" y="2026955"/>
              <a:ext cx="43134" cy="24918"/>
            </a:xfrm>
            <a:custGeom>
              <a:avLst/>
              <a:gdLst>
                <a:gd name="connsiteX0" fmla="*/ 41950 w 43140"/>
                <a:gd name="connsiteY0" fmla="*/ 10722 h 24921"/>
                <a:gd name="connsiteX1" fmla="*/ 41950 w 43140"/>
                <a:gd name="connsiteY1" fmla="*/ 14037 h 24921"/>
                <a:gd name="connsiteX2" fmla="*/ 24420 w 43140"/>
                <a:gd name="connsiteY2" fmla="*/ 24272 h 24921"/>
                <a:gd name="connsiteX3" fmla="*/ 18648 w 43140"/>
                <a:gd name="connsiteY3" fmla="*/ 24272 h 24921"/>
                <a:gd name="connsiteX4" fmla="*/ 1190 w 43140"/>
                <a:gd name="connsiteY4" fmla="*/ 14109 h 24921"/>
                <a:gd name="connsiteX5" fmla="*/ 1190 w 43140"/>
                <a:gd name="connsiteY5" fmla="*/ 10794 h 24921"/>
                <a:gd name="connsiteX6" fmla="*/ 18648 w 43140"/>
                <a:gd name="connsiteY6" fmla="*/ 703 h 24921"/>
                <a:gd name="connsiteX7" fmla="*/ 24420 w 43140"/>
                <a:gd name="connsiteY7" fmla="*/ 703 h 24921"/>
                <a:gd name="connsiteX8" fmla="*/ 41950 w 43140"/>
                <a:gd name="connsiteY8" fmla="*/ 1072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41950" y="10722"/>
                  </a:moveTo>
                  <a:cubicBezTo>
                    <a:pt x="43537" y="11659"/>
                    <a:pt x="43537" y="13172"/>
                    <a:pt x="41950" y="14037"/>
                  </a:cubicBezTo>
                  <a:lnTo>
                    <a:pt x="24420" y="24272"/>
                  </a:lnTo>
                  <a:cubicBezTo>
                    <a:pt x="22616" y="25137"/>
                    <a:pt x="20452" y="25137"/>
                    <a:pt x="18648" y="24272"/>
                  </a:cubicBezTo>
                  <a:lnTo>
                    <a:pt x="1190" y="14109"/>
                  </a:lnTo>
                  <a:cubicBezTo>
                    <a:pt x="-397" y="13244"/>
                    <a:pt x="-397" y="11731"/>
                    <a:pt x="1190" y="10794"/>
                  </a:cubicBezTo>
                  <a:lnTo>
                    <a:pt x="18648" y="703"/>
                  </a:lnTo>
                  <a:cubicBezTo>
                    <a:pt x="20452" y="-234"/>
                    <a:pt x="22616" y="-234"/>
                    <a:pt x="24420" y="703"/>
                  </a:cubicBezTo>
                  <a:lnTo>
                    <a:pt x="41950" y="1072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4" name="Freeform 163">
              <a:extLst>
                <a:ext uri="{FF2B5EF4-FFF2-40B4-BE49-F238E27FC236}">
                  <a16:creationId xmlns:a16="http://schemas.microsoft.com/office/drawing/2014/main" id="{B6B3D68C-8BF1-C05A-8CA4-34F8053AAAA7}"/>
                </a:ext>
              </a:extLst>
            </p:cNvPr>
            <p:cNvSpPr/>
            <p:nvPr/>
          </p:nvSpPr>
          <p:spPr>
            <a:xfrm>
              <a:off x="20134655" y="2011586"/>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5" name="Freeform 164">
              <a:extLst>
                <a:ext uri="{FF2B5EF4-FFF2-40B4-BE49-F238E27FC236}">
                  <a16:creationId xmlns:a16="http://schemas.microsoft.com/office/drawing/2014/main" id="{203F0EEF-B91B-35C7-AA7C-006A32EF850B}"/>
                </a:ext>
              </a:extLst>
            </p:cNvPr>
            <p:cNvSpPr/>
            <p:nvPr/>
          </p:nvSpPr>
          <p:spPr>
            <a:xfrm>
              <a:off x="20161488" y="1983840"/>
              <a:ext cx="63680" cy="36737"/>
            </a:xfrm>
            <a:custGeom>
              <a:avLst/>
              <a:gdLst>
                <a:gd name="connsiteX0" fmla="*/ 62582 w 63688"/>
                <a:gd name="connsiteY0" fmla="*/ 11100 h 36742"/>
                <a:gd name="connsiteX1" fmla="*/ 63520 w 63688"/>
                <a:gd name="connsiteY1" fmla="*/ 13479 h 36742"/>
                <a:gd name="connsiteX2" fmla="*/ 62582 w 63688"/>
                <a:gd name="connsiteY2" fmla="*/ 14416 h 36742"/>
                <a:gd name="connsiteX3" fmla="*/ 24492 w 63688"/>
                <a:gd name="connsiteY3" fmla="*/ 36039 h 36742"/>
                <a:gd name="connsiteX4" fmla="*/ 18721 w 63688"/>
                <a:gd name="connsiteY4" fmla="*/ 36039 h 36742"/>
                <a:gd name="connsiteX5" fmla="*/ 1190 w 63688"/>
                <a:gd name="connsiteY5" fmla="*/ 25948 h 36742"/>
                <a:gd name="connsiteX6" fmla="*/ 1190 w 63688"/>
                <a:gd name="connsiteY6" fmla="*/ 22633 h 36742"/>
                <a:gd name="connsiteX7" fmla="*/ 39281 w 63688"/>
                <a:gd name="connsiteY7" fmla="*/ 649 h 36742"/>
                <a:gd name="connsiteX8" fmla="*/ 44980 w 63688"/>
                <a:gd name="connsiteY8" fmla="*/ 649 h 36742"/>
                <a:gd name="connsiteX9" fmla="*/ 62582 w 63688"/>
                <a:gd name="connsiteY9" fmla="*/ 11100 h 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88" h="36742">
                  <a:moveTo>
                    <a:pt x="62582" y="11100"/>
                  </a:moveTo>
                  <a:cubicBezTo>
                    <a:pt x="63520" y="11461"/>
                    <a:pt x="63953" y="12542"/>
                    <a:pt x="63520" y="13479"/>
                  </a:cubicBezTo>
                  <a:cubicBezTo>
                    <a:pt x="63304" y="13911"/>
                    <a:pt x="63015" y="14272"/>
                    <a:pt x="62582" y="14416"/>
                  </a:cubicBezTo>
                  <a:lnTo>
                    <a:pt x="24492" y="36039"/>
                  </a:lnTo>
                  <a:cubicBezTo>
                    <a:pt x="22688" y="36976"/>
                    <a:pt x="20524" y="36976"/>
                    <a:pt x="18721" y="36039"/>
                  </a:cubicBezTo>
                  <a:lnTo>
                    <a:pt x="1190" y="25948"/>
                  </a:lnTo>
                  <a:cubicBezTo>
                    <a:pt x="-397" y="25011"/>
                    <a:pt x="-397" y="23498"/>
                    <a:pt x="1190" y="22633"/>
                  </a:cubicBezTo>
                  <a:lnTo>
                    <a:pt x="39281" y="649"/>
                  </a:lnTo>
                  <a:cubicBezTo>
                    <a:pt x="41084" y="-216"/>
                    <a:pt x="43176" y="-216"/>
                    <a:pt x="44980" y="649"/>
                  </a:cubicBezTo>
                  <a:lnTo>
                    <a:pt x="62582" y="1110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6" name="Freeform 165">
              <a:extLst>
                <a:ext uri="{FF2B5EF4-FFF2-40B4-BE49-F238E27FC236}">
                  <a16:creationId xmlns:a16="http://schemas.microsoft.com/office/drawing/2014/main" id="{B00088DA-3A07-30E2-D42D-E76C5F936DE1}"/>
                </a:ext>
              </a:extLst>
            </p:cNvPr>
            <p:cNvSpPr/>
            <p:nvPr/>
          </p:nvSpPr>
          <p:spPr>
            <a:xfrm>
              <a:off x="19906935" y="2173742"/>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7" name="Freeform 166">
              <a:extLst>
                <a:ext uri="{FF2B5EF4-FFF2-40B4-BE49-F238E27FC236}">
                  <a16:creationId xmlns:a16="http://schemas.microsoft.com/office/drawing/2014/main" id="{A0FEAC5A-F2FA-95A8-E3EF-73263C11CDEC}"/>
                </a:ext>
              </a:extLst>
            </p:cNvPr>
            <p:cNvSpPr/>
            <p:nvPr/>
          </p:nvSpPr>
          <p:spPr>
            <a:xfrm>
              <a:off x="19846633" y="2189255"/>
              <a:ext cx="76604" cy="44160"/>
            </a:xfrm>
            <a:custGeom>
              <a:avLst/>
              <a:gdLst>
                <a:gd name="connsiteX0" fmla="*/ 75424 w 76614"/>
                <a:gd name="connsiteY0" fmla="*/ 10794 h 44166"/>
                <a:gd name="connsiteX1" fmla="*/ 75424 w 76614"/>
                <a:gd name="connsiteY1" fmla="*/ 14109 h 44166"/>
                <a:gd name="connsiteX2" fmla="*/ 24492 w 76614"/>
                <a:gd name="connsiteY2" fmla="*/ 43517 h 44166"/>
                <a:gd name="connsiteX3" fmla="*/ 18721 w 76614"/>
                <a:gd name="connsiteY3" fmla="*/ 43517 h 44166"/>
                <a:gd name="connsiteX4" fmla="*/ 1190 w 76614"/>
                <a:gd name="connsiteY4" fmla="*/ 33354 h 44166"/>
                <a:gd name="connsiteX5" fmla="*/ 1190 w 76614"/>
                <a:gd name="connsiteY5" fmla="*/ 30039 h 44166"/>
                <a:gd name="connsiteX6" fmla="*/ 52194 w 76614"/>
                <a:gd name="connsiteY6" fmla="*/ 703 h 44166"/>
                <a:gd name="connsiteX7" fmla="*/ 57893 w 76614"/>
                <a:gd name="connsiteY7" fmla="*/ 703 h 44166"/>
                <a:gd name="connsiteX8" fmla="*/ 75424 w 76614"/>
                <a:gd name="connsiteY8" fmla="*/ 10794 h 4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14" h="44166">
                  <a:moveTo>
                    <a:pt x="75424" y="10794"/>
                  </a:moveTo>
                  <a:cubicBezTo>
                    <a:pt x="77011" y="11731"/>
                    <a:pt x="77011" y="13172"/>
                    <a:pt x="75424" y="14109"/>
                  </a:cubicBezTo>
                  <a:lnTo>
                    <a:pt x="24492" y="43517"/>
                  </a:lnTo>
                  <a:cubicBezTo>
                    <a:pt x="22688" y="44382"/>
                    <a:pt x="20524" y="44382"/>
                    <a:pt x="18721" y="43517"/>
                  </a:cubicBezTo>
                  <a:lnTo>
                    <a:pt x="1190" y="33354"/>
                  </a:lnTo>
                  <a:cubicBezTo>
                    <a:pt x="-397" y="32489"/>
                    <a:pt x="-397" y="30976"/>
                    <a:pt x="1190" y="30039"/>
                  </a:cubicBezTo>
                  <a:lnTo>
                    <a:pt x="52194" y="703"/>
                  </a:lnTo>
                  <a:cubicBezTo>
                    <a:pt x="53998" y="-234"/>
                    <a:pt x="56090" y="-234"/>
                    <a:pt x="57893" y="703"/>
                  </a:cubicBezTo>
                  <a:lnTo>
                    <a:pt x="75424"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8" name="Freeform 167">
              <a:extLst>
                <a:ext uri="{FF2B5EF4-FFF2-40B4-BE49-F238E27FC236}">
                  <a16:creationId xmlns:a16="http://schemas.microsoft.com/office/drawing/2014/main" id="{A7554384-BF09-E12F-8F0C-D1F1DF33357B}"/>
                </a:ext>
              </a:extLst>
            </p:cNvPr>
            <p:cNvSpPr/>
            <p:nvPr/>
          </p:nvSpPr>
          <p:spPr>
            <a:xfrm>
              <a:off x="19933768" y="2158265"/>
              <a:ext cx="43206" cy="24900"/>
            </a:xfrm>
            <a:custGeom>
              <a:avLst/>
              <a:gdLst>
                <a:gd name="connsiteX0" fmla="*/ 42022 w 43212"/>
                <a:gd name="connsiteY0" fmla="*/ 10794 h 24903"/>
                <a:gd name="connsiteX1" fmla="*/ 42022 w 43212"/>
                <a:gd name="connsiteY1" fmla="*/ 14109 h 24903"/>
                <a:gd name="connsiteX2" fmla="*/ 24492 w 43212"/>
                <a:gd name="connsiteY2" fmla="*/ 24200 h 24903"/>
                <a:gd name="connsiteX3" fmla="*/ 18721 w 43212"/>
                <a:gd name="connsiteY3" fmla="*/ 24200 h 24903"/>
                <a:gd name="connsiteX4" fmla="*/ 1190 w 43212"/>
                <a:gd name="connsiteY4" fmla="*/ 14109 h 24903"/>
                <a:gd name="connsiteX5" fmla="*/ 1190 w 43212"/>
                <a:gd name="connsiteY5" fmla="*/ 10794 h 24903"/>
                <a:gd name="connsiteX6" fmla="*/ 18721 w 43212"/>
                <a:gd name="connsiteY6" fmla="*/ 703 h 24903"/>
                <a:gd name="connsiteX7" fmla="*/ 24492 w 43212"/>
                <a:gd name="connsiteY7" fmla="*/ 703 h 24903"/>
                <a:gd name="connsiteX8" fmla="*/ 42022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0794"/>
                  </a:moveTo>
                  <a:cubicBezTo>
                    <a:pt x="43609" y="11731"/>
                    <a:pt x="43609" y="13244"/>
                    <a:pt x="42022" y="14109"/>
                  </a:cubicBezTo>
                  <a:lnTo>
                    <a:pt x="24492" y="24200"/>
                  </a:lnTo>
                  <a:cubicBezTo>
                    <a:pt x="22688" y="25137"/>
                    <a:pt x="20524" y="25137"/>
                    <a:pt x="18721" y="24200"/>
                  </a:cubicBezTo>
                  <a:lnTo>
                    <a:pt x="1190" y="14109"/>
                  </a:lnTo>
                  <a:cubicBezTo>
                    <a:pt x="-397" y="13244"/>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69" name="Freeform 168">
              <a:extLst>
                <a:ext uri="{FF2B5EF4-FFF2-40B4-BE49-F238E27FC236}">
                  <a16:creationId xmlns:a16="http://schemas.microsoft.com/office/drawing/2014/main" id="{C320B0AF-064B-4AD3-A6BB-2B2E13C8F3DD}"/>
                </a:ext>
              </a:extLst>
            </p:cNvPr>
            <p:cNvSpPr/>
            <p:nvPr/>
          </p:nvSpPr>
          <p:spPr>
            <a:xfrm>
              <a:off x="19960663" y="2142770"/>
              <a:ext cx="43081" cy="24918"/>
            </a:xfrm>
            <a:custGeom>
              <a:avLst/>
              <a:gdLst>
                <a:gd name="connsiteX0" fmla="*/ 41960 w 43087"/>
                <a:gd name="connsiteY0" fmla="*/ 10866 h 24921"/>
                <a:gd name="connsiteX1" fmla="*/ 42970 w 43087"/>
                <a:gd name="connsiteY1" fmla="*/ 13100 h 24921"/>
                <a:gd name="connsiteX2" fmla="*/ 41960 w 43087"/>
                <a:gd name="connsiteY2" fmla="*/ 14109 h 24921"/>
                <a:gd name="connsiteX3" fmla="*/ 24429 w 43087"/>
                <a:gd name="connsiteY3" fmla="*/ 24273 h 24921"/>
                <a:gd name="connsiteX4" fmla="*/ 18658 w 43087"/>
                <a:gd name="connsiteY4" fmla="*/ 24273 h 24921"/>
                <a:gd name="connsiteX5" fmla="*/ 1128 w 43087"/>
                <a:gd name="connsiteY5" fmla="*/ 14109 h 24921"/>
                <a:gd name="connsiteX6" fmla="*/ 118 w 43087"/>
                <a:gd name="connsiteY6" fmla="*/ 11875 h 24921"/>
                <a:gd name="connsiteX7" fmla="*/ 1128 w 43087"/>
                <a:gd name="connsiteY7" fmla="*/ 10866 h 24921"/>
                <a:gd name="connsiteX8" fmla="*/ 18658 w 43087"/>
                <a:gd name="connsiteY8" fmla="*/ 703 h 24921"/>
                <a:gd name="connsiteX9" fmla="*/ 24429 w 43087"/>
                <a:gd name="connsiteY9" fmla="*/ 703 h 24921"/>
                <a:gd name="connsiteX10" fmla="*/ 41960 w 43087"/>
                <a:gd name="connsiteY10" fmla="*/ 10866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7" h="24921">
                  <a:moveTo>
                    <a:pt x="41960" y="10866"/>
                  </a:moveTo>
                  <a:cubicBezTo>
                    <a:pt x="42825" y="11226"/>
                    <a:pt x="43330" y="12163"/>
                    <a:pt x="42970" y="13100"/>
                  </a:cubicBezTo>
                  <a:cubicBezTo>
                    <a:pt x="42825" y="13605"/>
                    <a:pt x="42393" y="13965"/>
                    <a:pt x="41960" y="14109"/>
                  </a:cubicBezTo>
                  <a:lnTo>
                    <a:pt x="24429" y="24273"/>
                  </a:lnTo>
                  <a:cubicBezTo>
                    <a:pt x="22626" y="25137"/>
                    <a:pt x="20462" y="25137"/>
                    <a:pt x="18658" y="24273"/>
                  </a:cubicBezTo>
                  <a:lnTo>
                    <a:pt x="1128" y="14109"/>
                  </a:lnTo>
                  <a:cubicBezTo>
                    <a:pt x="262" y="13749"/>
                    <a:pt x="-243" y="12812"/>
                    <a:pt x="118" y="11875"/>
                  </a:cubicBezTo>
                  <a:cubicBezTo>
                    <a:pt x="262" y="11370"/>
                    <a:pt x="695" y="11010"/>
                    <a:pt x="1128" y="10866"/>
                  </a:cubicBezTo>
                  <a:lnTo>
                    <a:pt x="18658" y="703"/>
                  </a:lnTo>
                  <a:cubicBezTo>
                    <a:pt x="20462" y="-234"/>
                    <a:pt x="22626" y="-234"/>
                    <a:pt x="24429" y="703"/>
                  </a:cubicBezTo>
                  <a:lnTo>
                    <a:pt x="41960" y="10866"/>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0" name="Freeform 169">
              <a:extLst>
                <a:ext uri="{FF2B5EF4-FFF2-40B4-BE49-F238E27FC236}">
                  <a16:creationId xmlns:a16="http://schemas.microsoft.com/office/drawing/2014/main" id="{4DBCCB35-8A9F-887B-0345-B7D956A8DDEE}"/>
                </a:ext>
              </a:extLst>
            </p:cNvPr>
            <p:cNvSpPr/>
            <p:nvPr/>
          </p:nvSpPr>
          <p:spPr>
            <a:xfrm>
              <a:off x="19987434" y="2127330"/>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1" name="Freeform 170">
              <a:extLst>
                <a:ext uri="{FF2B5EF4-FFF2-40B4-BE49-F238E27FC236}">
                  <a16:creationId xmlns:a16="http://schemas.microsoft.com/office/drawing/2014/main" id="{9125FADB-0D8D-6A3B-CF63-3656E89DCD76}"/>
                </a:ext>
              </a:extLst>
            </p:cNvPr>
            <p:cNvSpPr/>
            <p:nvPr/>
          </p:nvSpPr>
          <p:spPr>
            <a:xfrm>
              <a:off x="20014267" y="2111853"/>
              <a:ext cx="43188" cy="24900"/>
            </a:xfrm>
            <a:custGeom>
              <a:avLst/>
              <a:gdLst>
                <a:gd name="connsiteX0" fmla="*/ 41950 w 43194"/>
                <a:gd name="connsiteY0" fmla="*/ 10794 h 24903"/>
                <a:gd name="connsiteX1" fmla="*/ 41950 w 43194"/>
                <a:gd name="connsiteY1" fmla="*/ 14109 h 24903"/>
                <a:gd name="connsiteX2" fmla="*/ 24420 w 43194"/>
                <a:gd name="connsiteY2" fmla="*/ 24200 h 24903"/>
                <a:gd name="connsiteX3" fmla="*/ 18721 w 43194"/>
                <a:gd name="connsiteY3" fmla="*/ 24200 h 24903"/>
                <a:gd name="connsiteX4" fmla="*/ 1190 w 43194"/>
                <a:gd name="connsiteY4" fmla="*/ 14109 h 24903"/>
                <a:gd name="connsiteX5" fmla="*/ 1190 w 43194"/>
                <a:gd name="connsiteY5" fmla="*/ 10794 h 24903"/>
                <a:gd name="connsiteX6" fmla="*/ 18721 w 43194"/>
                <a:gd name="connsiteY6" fmla="*/ 703 h 24903"/>
                <a:gd name="connsiteX7" fmla="*/ 24420 w 43194"/>
                <a:gd name="connsiteY7" fmla="*/ 703 h 24903"/>
                <a:gd name="connsiteX8" fmla="*/ 41950 w 43194"/>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41950" y="10794"/>
                  </a:moveTo>
                  <a:cubicBezTo>
                    <a:pt x="43609" y="11731"/>
                    <a:pt x="43609" y="13244"/>
                    <a:pt x="41950" y="14109"/>
                  </a:cubicBezTo>
                  <a:lnTo>
                    <a:pt x="24420" y="24200"/>
                  </a:lnTo>
                  <a:cubicBezTo>
                    <a:pt x="22616" y="25137"/>
                    <a:pt x="20524" y="25137"/>
                    <a:pt x="18721" y="24200"/>
                  </a:cubicBezTo>
                  <a:lnTo>
                    <a:pt x="1190" y="14109"/>
                  </a:lnTo>
                  <a:cubicBezTo>
                    <a:pt x="-397" y="13244"/>
                    <a:pt x="-397" y="11731"/>
                    <a:pt x="1190" y="10794"/>
                  </a:cubicBezTo>
                  <a:lnTo>
                    <a:pt x="18721" y="703"/>
                  </a:lnTo>
                  <a:cubicBezTo>
                    <a:pt x="20524" y="-234"/>
                    <a:pt x="22616" y="-234"/>
                    <a:pt x="24420" y="703"/>
                  </a:cubicBezTo>
                  <a:lnTo>
                    <a:pt x="4195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2" name="Freeform 171">
              <a:extLst>
                <a:ext uri="{FF2B5EF4-FFF2-40B4-BE49-F238E27FC236}">
                  <a16:creationId xmlns:a16="http://schemas.microsoft.com/office/drawing/2014/main" id="{04F8D49E-C018-A963-E8D9-011410A62BE4}"/>
                </a:ext>
              </a:extLst>
            </p:cNvPr>
            <p:cNvSpPr/>
            <p:nvPr/>
          </p:nvSpPr>
          <p:spPr>
            <a:xfrm>
              <a:off x="20041112" y="2096358"/>
              <a:ext cx="43122" cy="24918"/>
            </a:xfrm>
            <a:custGeom>
              <a:avLst/>
              <a:gdLst>
                <a:gd name="connsiteX0" fmla="*/ 41938 w 43128"/>
                <a:gd name="connsiteY0" fmla="*/ 10794 h 24921"/>
                <a:gd name="connsiteX1" fmla="*/ 41938 w 43128"/>
                <a:gd name="connsiteY1" fmla="*/ 14109 h 24921"/>
                <a:gd name="connsiteX2" fmla="*/ 24408 w 43128"/>
                <a:gd name="connsiteY2" fmla="*/ 24272 h 24921"/>
                <a:gd name="connsiteX3" fmla="*/ 18637 w 43128"/>
                <a:gd name="connsiteY3" fmla="*/ 24272 h 24921"/>
                <a:gd name="connsiteX4" fmla="*/ 1106 w 43128"/>
                <a:gd name="connsiteY4" fmla="*/ 14109 h 24921"/>
                <a:gd name="connsiteX5" fmla="*/ 168 w 43128"/>
                <a:gd name="connsiteY5" fmla="*/ 11731 h 24921"/>
                <a:gd name="connsiteX6" fmla="*/ 1106 w 43128"/>
                <a:gd name="connsiteY6" fmla="*/ 10794 h 24921"/>
                <a:gd name="connsiteX7" fmla="*/ 18637 w 43128"/>
                <a:gd name="connsiteY7" fmla="*/ 703 h 24921"/>
                <a:gd name="connsiteX8" fmla="*/ 24408 w 43128"/>
                <a:gd name="connsiteY8" fmla="*/ 703 h 24921"/>
                <a:gd name="connsiteX9" fmla="*/ 41938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0794"/>
                  </a:moveTo>
                  <a:cubicBezTo>
                    <a:pt x="43525" y="11731"/>
                    <a:pt x="43525" y="13244"/>
                    <a:pt x="41938" y="14109"/>
                  </a:cubicBezTo>
                  <a:lnTo>
                    <a:pt x="24408" y="24272"/>
                  </a:lnTo>
                  <a:cubicBezTo>
                    <a:pt x="22604" y="25137"/>
                    <a:pt x="20440" y="25137"/>
                    <a:pt x="18637" y="24272"/>
                  </a:cubicBezTo>
                  <a:lnTo>
                    <a:pt x="1106" y="14109"/>
                  </a:lnTo>
                  <a:cubicBezTo>
                    <a:pt x="168" y="13749"/>
                    <a:pt x="-264" y="12668"/>
                    <a:pt x="168" y="11731"/>
                  </a:cubicBezTo>
                  <a:cubicBezTo>
                    <a:pt x="385" y="11298"/>
                    <a:pt x="673" y="10938"/>
                    <a:pt x="1106" y="10794"/>
                  </a:cubicBezTo>
                  <a:lnTo>
                    <a:pt x="18637" y="703"/>
                  </a:lnTo>
                  <a:cubicBezTo>
                    <a:pt x="20440" y="-234"/>
                    <a:pt x="22604" y="-234"/>
                    <a:pt x="24408" y="703"/>
                  </a:cubicBezTo>
                  <a:lnTo>
                    <a:pt x="41938"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3" name="Freeform 172">
              <a:extLst>
                <a:ext uri="{FF2B5EF4-FFF2-40B4-BE49-F238E27FC236}">
                  <a16:creationId xmlns:a16="http://schemas.microsoft.com/office/drawing/2014/main" id="{F043FE55-2652-ABA2-EBD4-D0F9A0EF2FCB}"/>
                </a:ext>
              </a:extLst>
            </p:cNvPr>
            <p:cNvSpPr/>
            <p:nvPr/>
          </p:nvSpPr>
          <p:spPr>
            <a:xfrm>
              <a:off x="20067861" y="2080917"/>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677"/>
                    <a:pt x="43609" y="13190"/>
                    <a:pt x="42022" y="14127"/>
                  </a:cubicBezTo>
                  <a:lnTo>
                    <a:pt x="24492" y="24218"/>
                  </a:lnTo>
                  <a:cubicBezTo>
                    <a:pt x="22688" y="25155"/>
                    <a:pt x="20524" y="25155"/>
                    <a:pt x="18721" y="24218"/>
                  </a:cubicBezTo>
                  <a:lnTo>
                    <a:pt x="1190" y="14127"/>
                  </a:lnTo>
                  <a:cubicBezTo>
                    <a:pt x="-397" y="13190"/>
                    <a:pt x="-397" y="11677"/>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4" name="Freeform 173">
              <a:extLst>
                <a:ext uri="{FF2B5EF4-FFF2-40B4-BE49-F238E27FC236}">
                  <a16:creationId xmlns:a16="http://schemas.microsoft.com/office/drawing/2014/main" id="{B88CF554-E6B8-D0A9-1C8B-B8A00ECAA120}"/>
                </a:ext>
              </a:extLst>
            </p:cNvPr>
            <p:cNvSpPr/>
            <p:nvPr/>
          </p:nvSpPr>
          <p:spPr>
            <a:xfrm>
              <a:off x="20094694" y="2065422"/>
              <a:ext cx="43206" cy="24918"/>
            </a:xfrm>
            <a:custGeom>
              <a:avLst/>
              <a:gdLst>
                <a:gd name="connsiteX0" fmla="*/ 42022 w 43212"/>
                <a:gd name="connsiteY0" fmla="*/ 10812 h 24921"/>
                <a:gd name="connsiteX1" fmla="*/ 42022 w 43212"/>
                <a:gd name="connsiteY1" fmla="*/ 14127 h 24921"/>
                <a:gd name="connsiteX2" fmla="*/ 24492 w 43212"/>
                <a:gd name="connsiteY2" fmla="*/ 24218 h 24921"/>
                <a:gd name="connsiteX3" fmla="*/ 18721 w 43212"/>
                <a:gd name="connsiteY3" fmla="*/ 24218 h 24921"/>
                <a:gd name="connsiteX4" fmla="*/ 1190 w 43212"/>
                <a:gd name="connsiteY4" fmla="*/ 14127 h 24921"/>
                <a:gd name="connsiteX5" fmla="*/ 1190 w 43212"/>
                <a:gd name="connsiteY5" fmla="*/ 10812 h 24921"/>
                <a:gd name="connsiteX6" fmla="*/ 18721 w 43212"/>
                <a:gd name="connsiteY6" fmla="*/ 649 h 24921"/>
                <a:gd name="connsiteX7" fmla="*/ 24492 w 43212"/>
                <a:gd name="connsiteY7" fmla="*/ 649 h 24921"/>
                <a:gd name="connsiteX8" fmla="*/ 42022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812"/>
                  </a:moveTo>
                  <a:cubicBezTo>
                    <a:pt x="43609" y="11749"/>
                    <a:pt x="43609" y="13190"/>
                    <a:pt x="42022" y="14127"/>
                  </a:cubicBezTo>
                  <a:lnTo>
                    <a:pt x="24492" y="24218"/>
                  </a:lnTo>
                  <a:cubicBezTo>
                    <a:pt x="22688" y="25155"/>
                    <a:pt x="20524" y="25155"/>
                    <a:pt x="18721" y="24218"/>
                  </a:cubicBezTo>
                  <a:lnTo>
                    <a:pt x="1190" y="14127"/>
                  </a:lnTo>
                  <a:cubicBezTo>
                    <a:pt x="-397" y="13190"/>
                    <a:pt x="-397" y="11749"/>
                    <a:pt x="1190" y="10812"/>
                  </a:cubicBezTo>
                  <a:lnTo>
                    <a:pt x="18721" y="649"/>
                  </a:lnTo>
                  <a:cubicBezTo>
                    <a:pt x="20524" y="-216"/>
                    <a:pt x="22688" y="-216"/>
                    <a:pt x="24492" y="649"/>
                  </a:cubicBezTo>
                  <a:lnTo>
                    <a:pt x="42022"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5" name="Freeform 174">
              <a:extLst>
                <a:ext uri="{FF2B5EF4-FFF2-40B4-BE49-F238E27FC236}">
                  <a16:creationId xmlns:a16="http://schemas.microsoft.com/office/drawing/2014/main" id="{C8B6C28F-EAE6-38BD-BBB1-D98AAE338873}"/>
                </a:ext>
              </a:extLst>
            </p:cNvPr>
            <p:cNvSpPr/>
            <p:nvPr/>
          </p:nvSpPr>
          <p:spPr>
            <a:xfrm>
              <a:off x="20121527" y="2049945"/>
              <a:ext cx="43206" cy="24918"/>
            </a:xfrm>
            <a:custGeom>
              <a:avLst/>
              <a:gdLst>
                <a:gd name="connsiteX0" fmla="*/ 42022 w 43212"/>
                <a:gd name="connsiteY0" fmla="*/ 10794 h 24921"/>
                <a:gd name="connsiteX1" fmla="*/ 42022 w 43212"/>
                <a:gd name="connsiteY1" fmla="*/ 14109 h 24921"/>
                <a:gd name="connsiteX2" fmla="*/ 24492 w 43212"/>
                <a:gd name="connsiteY2" fmla="*/ 24272 h 24921"/>
                <a:gd name="connsiteX3" fmla="*/ 18721 w 43212"/>
                <a:gd name="connsiteY3" fmla="*/ 24272 h 24921"/>
                <a:gd name="connsiteX4" fmla="*/ 1190 w 43212"/>
                <a:gd name="connsiteY4" fmla="*/ 14109 h 24921"/>
                <a:gd name="connsiteX5" fmla="*/ 1190 w 43212"/>
                <a:gd name="connsiteY5" fmla="*/ 10794 h 24921"/>
                <a:gd name="connsiteX6" fmla="*/ 18721 w 43212"/>
                <a:gd name="connsiteY6" fmla="*/ 703 h 24921"/>
                <a:gd name="connsiteX7" fmla="*/ 24492 w 43212"/>
                <a:gd name="connsiteY7" fmla="*/ 703 h 24921"/>
                <a:gd name="connsiteX8" fmla="*/ 42022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0794"/>
                  </a:moveTo>
                  <a:cubicBezTo>
                    <a:pt x="43609" y="11731"/>
                    <a:pt x="43609" y="13172"/>
                    <a:pt x="42022" y="14109"/>
                  </a:cubicBezTo>
                  <a:lnTo>
                    <a:pt x="24492" y="24272"/>
                  </a:lnTo>
                  <a:cubicBezTo>
                    <a:pt x="22688" y="25137"/>
                    <a:pt x="20524" y="25137"/>
                    <a:pt x="18721" y="24272"/>
                  </a:cubicBezTo>
                  <a:lnTo>
                    <a:pt x="1190" y="14109"/>
                  </a:lnTo>
                  <a:cubicBezTo>
                    <a:pt x="-397" y="13172"/>
                    <a:pt x="-397" y="11731"/>
                    <a:pt x="1190" y="10794"/>
                  </a:cubicBezTo>
                  <a:lnTo>
                    <a:pt x="18721" y="703"/>
                  </a:lnTo>
                  <a:cubicBezTo>
                    <a:pt x="20524" y="-234"/>
                    <a:pt x="22688" y="-234"/>
                    <a:pt x="24492" y="703"/>
                  </a:cubicBezTo>
                  <a:lnTo>
                    <a:pt x="42022"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6" name="Freeform 175">
              <a:extLst>
                <a:ext uri="{FF2B5EF4-FFF2-40B4-BE49-F238E27FC236}">
                  <a16:creationId xmlns:a16="http://schemas.microsoft.com/office/drawing/2014/main" id="{41D96904-DCB1-C0CA-392B-811715A9221A}"/>
                </a:ext>
              </a:extLst>
            </p:cNvPr>
            <p:cNvSpPr/>
            <p:nvPr/>
          </p:nvSpPr>
          <p:spPr>
            <a:xfrm>
              <a:off x="20148720" y="2034162"/>
              <a:ext cx="42845" cy="24972"/>
            </a:xfrm>
            <a:custGeom>
              <a:avLst/>
              <a:gdLst>
                <a:gd name="connsiteX0" fmla="*/ 41662 w 42851"/>
                <a:gd name="connsiteY0" fmla="*/ 11082 h 24975"/>
                <a:gd name="connsiteX1" fmla="*/ 41662 w 42851"/>
                <a:gd name="connsiteY1" fmla="*/ 14398 h 24975"/>
                <a:gd name="connsiteX2" fmla="*/ 24492 w 42851"/>
                <a:gd name="connsiteY2" fmla="*/ 24272 h 24975"/>
                <a:gd name="connsiteX3" fmla="*/ 18721 w 42851"/>
                <a:gd name="connsiteY3" fmla="*/ 24272 h 24975"/>
                <a:gd name="connsiteX4" fmla="*/ 1190 w 42851"/>
                <a:gd name="connsiteY4" fmla="*/ 14109 h 24975"/>
                <a:gd name="connsiteX5" fmla="*/ 1190 w 42851"/>
                <a:gd name="connsiteY5" fmla="*/ 10794 h 24975"/>
                <a:gd name="connsiteX6" fmla="*/ 18721 w 42851"/>
                <a:gd name="connsiteY6" fmla="*/ 703 h 24975"/>
                <a:gd name="connsiteX7" fmla="*/ 24492 w 42851"/>
                <a:gd name="connsiteY7" fmla="*/ 703 h 24975"/>
                <a:gd name="connsiteX8" fmla="*/ 41662 w 42851"/>
                <a:gd name="connsiteY8" fmla="*/ 11082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51" h="24975">
                  <a:moveTo>
                    <a:pt x="41662" y="11082"/>
                  </a:moveTo>
                  <a:cubicBezTo>
                    <a:pt x="43249" y="12019"/>
                    <a:pt x="43249" y="13533"/>
                    <a:pt x="41662" y="14398"/>
                  </a:cubicBezTo>
                  <a:lnTo>
                    <a:pt x="24492" y="24272"/>
                  </a:lnTo>
                  <a:cubicBezTo>
                    <a:pt x="22688" y="25210"/>
                    <a:pt x="20524" y="25210"/>
                    <a:pt x="18721" y="24272"/>
                  </a:cubicBezTo>
                  <a:lnTo>
                    <a:pt x="1190" y="14109"/>
                  </a:lnTo>
                  <a:cubicBezTo>
                    <a:pt x="-397" y="13244"/>
                    <a:pt x="-397" y="11731"/>
                    <a:pt x="1190" y="10794"/>
                  </a:cubicBezTo>
                  <a:lnTo>
                    <a:pt x="18721" y="703"/>
                  </a:lnTo>
                  <a:cubicBezTo>
                    <a:pt x="20524" y="-234"/>
                    <a:pt x="22688" y="-234"/>
                    <a:pt x="24492" y="703"/>
                  </a:cubicBezTo>
                  <a:lnTo>
                    <a:pt x="41662" y="1108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7" name="Freeform 176">
              <a:extLst>
                <a:ext uri="{FF2B5EF4-FFF2-40B4-BE49-F238E27FC236}">
                  <a16:creationId xmlns:a16="http://schemas.microsoft.com/office/drawing/2014/main" id="{B1AA44BB-40C8-64B2-175E-D31A242FE2AB}"/>
                </a:ext>
              </a:extLst>
            </p:cNvPr>
            <p:cNvSpPr/>
            <p:nvPr/>
          </p:nvSpPr>
          <p:spPr>
            <a:xfrm>
              <a:off x="20175193" y="1999569"/>
              <a:ext cx="76820" cy="44358"/>
            </a:xfrm>
            <a:custGeom>
              <a:avLst/>
              <a:gdLst>
                <a:gd name="connsiteX0" fmla="*/ 75640 w 76830"/>
                <a:gd name="connsiteY0" fmla="*/ 10794 h 44364"/>
                <a:gd name="connsiteX1" fmla="*/ 75640 w 76830"/>
                <a:gd name="connsiteY1" fmla="*/ 14109 h 44364"/>
                <a:gd name="connsiteX2" fmla="*/ 24420 w 76830"/>
                <a:gd name="connsiteY2" fmla="*/ 43662 h 44364"/>
                <a:gd name="connsiteX3" fmla="*/ 18721 w 76830"/>
                <a:gd name="connsiteY3" fmla="*/ 43662 h 44364"/>
                <a:gd name="connsiteX4" fmla="*/ 1190 w 76830"/>
                <a:gd name="connsiteY4" fmla="*/ 33571 h 44364"/>
                <a:gd name="connsiteX5" fmla="*/ 1190 w 76830"/>
                <a:gd name="connsiteY5" fmla="*/ 30255 h 44364"/>
                <a:gd name="connsiteX6" fmla="*/ 52411 w 76830"/>
                <a:gd name="connsiteY6" fmla="*/ 703 h 44364"/>
                <a:gd name="connsiteX7" fmla="*/ 58110 w 76830"/>
                <a:gd name="connsiteY7" fmla="*/ 703 h 44364"/>
                <a:gd name="connsiteX8" fmla="*/ 75640 w 76830"/>
                <a:gd name="connsiteY8" fmla="*/ 10794 h 4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30" h="44364">
                  <a:moveTo>
                    <a:pt x="75640" y="10794"/>
                  </a:moveTo>
                  <a:cubicBezTo>
                    <a:pt x="77227" y="11731"/>
                    <a:pt x="77227" y="13244"/>
                    <a:pt x="75640" y="14109"/>
                  </a:cubicBezTo>
                  <a:lnTo>
                    <a:pt x="24420" y="43662"/>
                  </a:lnTo>
                  <a:cubicBezTo>
                    <a:pt x="22616" y="44599"/>
                    <a:pt x="20524" y="44599"/>
                    <a:pt x="18721" y="43662"/>
                  </a:cubicBezTo>
                  <a:lnTo>
                    <a:pt x="1190" y="33571"/>
                  </a:lnTo>
                  <a:cubicBezTo>
                    <a:pt x="-397" y="32634"/>
                    <a:pt x="-397" y="31120"/>
                    <a:pt x="1190" y="30255"/>
                  </a:cubicBezTo>
                  <a:lnTo>
                    <a:pt x="52411" y="703"/>
                  </a:lnTo>
                  <a:cubicBezTo>
                    <a:pt x="54214" y="-234"/>
                    <a:pt x="56306" y="-234"/>
                    <a:pt x="58110" y="703"/>
                  </a:cubicBezTo>
                  <a:lnTo>
                    <a:pt x="7564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8" name="Freeform 177">
              <a:extLst>
                <a:ext uri="{FF2B5EF4-FFF2-40B4-BE49-F238E27FC236}">
                  <a16:creationId xmlns:a16="http://schemas.microsoft.com/office/drawing/2014/main" id="{CD19F85C-8823-92D4-3C98-15535A1B9B0E}"/>
                </a:ext>
              </a:extLst>
            </p:cNvPr>
            <p:cNvSpPr/>
            <p:nvPr/>
          </p:nvSpPr>
          <p:spPr>
            <a:xfrm>
              <a:off x="21716943" y="1786948"/>
              <a:ext cx="209069" cy="386394"/>
            </a:xfrm>
            <a:custGeom>
              <a:avLst/>
              <a:gdLst>
                <a:gd name="connsiteX0" fmla="*/ 163359 w 209096"/>
                <a:gd name="connsiteY0" fmla="*/ 26020 h 386444"/>
                <a:gd name="connsiteX1" fmla="*/ 130462 w 209096"/>
                <a:gd name="connsiteY1" fmla="*/ 0 h 386444"/>
                <a:gd name="connsiteX2" fmla="*/ 75274 w 209096"/>
                <a:gd name="connsiteY2" fmla="*/ 71286 h 386444"/>
                <a:gd name="connsiteX3" fmla="*/ 8471 w 209096"/>
                <a:gd name="connsiteY3" fmla="*/ 259699 h 386444"/>
                <a:gd name="connsiteX4" fmla="*/ 31124 w 209096"/>
                <a:gd name="connsiteY4" fmla="*/ 384900 h 386444"/>
                <a:gd name="connsiteX5" fmla="*/ 209096 w 209096"/>
                <a:gd name="connsiteY5" fmla="*/ 324858 h 386444"/>
                <a:gd name="connsiteX6" fmla="*/ 163359 w 209096"/>
                <a:gd name="connsiteY6" fmla="*/ 26020 h 38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096" h="386444">
                  <a:moveTo>
                    <a:pt x="163359" y="26020"/>
                  </a:moveTo>
                  <a:cubicBezTo>
                    <a:pt x="161916" y="26020"/>
                    <a:pt x="130462" y="0"/>
                    <a:pt x="130462" y="0"/>
                  </a:cubicBezTo>
                  <a:cubicBezTo>
                    <a:pt x="130462" y="0"/>
                    <a:pt x="90496" y="32507"/>
                    <a:pt x="75274" y="71286"/>
                  </a:cubicBezTo>
                  <a:cubicBezTo>
                    <a:pt x="60052" y="110064"/>
                    <a:pt x="20952" y="230579"/>
                    <a:pt x="8471" y="259699"/>
                  </a:cubicBezTo>
                  <a:cubicBezTo>
                    <a:pt x="-4009" y="288819"/>
                    <a:pt x="-7255" y="371925"/>
                    <a:pt x="31124" y="384900"/>
                  </a:cubicBezTo>
                  <a:cubicBezTo>
                    <a:pt x="69503" y="397874"/>
                    <a:pt x="209096" y="324858"/>
                    <a:pt x="209096" y="324858"/>
                  </a:cubicBezTo>
                  <a:lnTo>
                    <a:pt x="163359" y="26020"/>
                  </a:ln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79" name="Freeform 178">
              <a:extLst>
                <a:ext uri="{FF2B5EF4-FFF2-40B4-BE49-F238E27FC236}">
                  <a16:creationId xmlns:a16="http://schemas.microsoft.com/office/drawing/2014/main" id="{0DBBFD39-7835-8ADC-1939-45C77499E994}"/>
                </a:ext>
              </a:extLst>
            </p:cNvPr>
            <p:cNvSpPr/>
            <p:nvPr/>
          </p:nvSpPr>
          <p:spPr>
            <a:xfrm>
              <a:off x="21775839" y="1951913"/>
              <a:ext cx="150171" cy="217433"/>
            </a:xfrm>
            <a:custGeom>
              <a:avLst/>
              <a:gdLst>
                <a:gd name="connsiteX0" fmla="*/ 133671 w 150191"/>
                <a:gd name="connsiteY0" fmla="*/ 51897 h 217461"/>
                <a:gd name="connsiteX1" fmla="*/ 84038 w 150191"/>
                <a:gd name="connsiteY1" fmla="*/ 0 h 217461"/>
                <a:gd name="connsiteX2" fmla="*/ 60809 w 150191"/>
                <a:gd name="connsiteY2" fmla="*/ 53626 h 217461"/>
                <a:gd name="connsiteX3" fmla="*/ 4539 w 150191"/>
                <a:gd name="connsiteY3" fmla="*/ 148770 h 217461"/>
                <a:gd name="connsiteX4" fmla="*/ 10238 w 150191"/>
                <a:gd name="connsiteY4" fmla="*/ 217461 h 217461"/>
                <a:gd name="connsiteX5" fmla="*/ 150192 w 150191"/>
                <a:gd name="connsiteY5" fmla="*/ 159798 h 217461"/>
                <a:gd name="connsiteX6" fmla="*/ 133671 w 150191"/>
                <a:gd name="connsiteY6" fmla="*/ 51897 h 21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0191" h="217461">
                  <a:moveTo>
                    <a:pt x="133671" y="51897"/>
                  </a:moveTo>
                  <a:lnTo>
                    <a:pt x="84038" y="0"/>
                  </a:lnTo>
                  <a:cubicBezTo>
                    <a:pt x="79999" y="19245"/>
                    <a:pt x="72063" y="37481"/>
                    <a:pt x="60809" y="53626"/>
                  </a:cubicBezTo>
                  <a:cubicBezTo>
                    <a:pt x="43423" y="76259"/>
                    <a:pt x="17019" y="113163"/>
                    <a:pt x="4539" y="148770"/>
                  </a:cubicBezTo>
                  <a:cubicBezTo>
                    <a:pt x="-3108" y="171475"/>
                    <a:pt x="-1016" y="196342"/>
                    <a:pt x="10238" y="217461"/>
                  </a:cubicBezTo>
                  <a:cubicBezTo>
                    <a:pt x="65859" y="203910"/>
                    <a:pt x="150192" y="159798"/>
                    <a:pt x="150192" y="159798"/>
                  </a:cubicBezTo>
                  <a:lnTo>
                    <a:pt x="133671" y="51897"/>
                  </a:ln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0" name="Freeform 179">
              <a:extLst>
                <a:ext uri="{FF2B5EF4-FFF2-40B4-BE49-F238E27FC236}">
                  <a16:creationId xmlns:a16="http://schemas.microsoft.com/office/drawing/2014/main" id="{A8EC9DF6-78D7-8D10-0C31-DE8CE93F22FA}"/>
                </a:ext>
              </a:extLst>
            </p:cNvPr>
            <p:cNvSpPr/>
            <p:nvPr/>
          </p:nvSpPr>
          <p:spPr>
            <a:xfrm>
              <a:off x="21843276" y="1998614"/>
              <a:ext cx="41115" cy="49871"/>
            </a:xfrm>
            <a:custGeom>
              <a:avLst/>
              <a:gdLst>
                <a:gd name="connsiteX0" fmla="*/ 22652 w 41120"/>
                <a:gd name="connsiteY0" fmla="*/ 0 h 49878"/>
                <a:gd name="connsiteX1" fmla="*/ 0 w 41120"/>
                <a:gd name="connsiteY1" fmla="*/ 49878 h 49878"/>
                <a:gd name="connsiteX2" fmla="*/ 41121 w 41120"/>
                <a:gd name="connsiteY2" fmla="*/ 45265 h 49878"/>
                <a:gd name="connsiteX3" fmla="*/ 22652 w 41120"/>
                <a:gd name="connsiteY3" fmla="*/ 0 h 49878"/>
              </a:gdLst>
              <a:ahLst/>
              <a:cxnLst>
                <a:cxn ang="0">
                  <a:pos x="connsiteX0" y="connsiteY0"/>
                </a:cxn>
                <a:cxn ang="0">
                  <a:pos x="connsiteX1" y="connsiteY1"/>
                </a:cxn>
                <a:cxn ang="0">
                  <a:pos x="connsiteX2" y="connsiteY2"/>
                </a:cxn>
                <a:cxn ang="0">
                  <a:pos x="connsiteX3" y="connsiteY3"/>
                </a:cxn>
              </a:cxnLst>
              <a:rect l="l" t="t" r="r" b="b"/>
              <a:pathLst>
                <a:path w="41120" h="49878">
                  <a:moveTo>
                    <a:pt x="22652" y="0"/>
                  </a:moveTo>
                  <a:lnTo>
                    <a:pt x="0" y="49878"/>
                  </a:lnTo>
                  <a:lnTo>
                    <a:pt x="41121" y="45265"/>
                  </a:lnTo>
                  <a:lnTo>
                    <a:pt x="22652" y="0"/>
                  </a:lnTo>
                  <a:close/>
                </a:path>
              </a:pathLst>
            </a:custGeom>
            <a:solidFill>
              <a:srgbClr val="3F5794"/>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1" name="Freeform 180">
              <a:extLst>
                <a:ext uri="{FF2B5EF4-FFF2-40B4-BE49-F238E27FC236}">
                  <a16:creationId xmlns:a16="http://schemas.microsoft.com/office/drawing/2014/main" id="{7A6E409D-6AAC-5399-5056-70D3FB8AF1D1}"/>
                </a:ext>
              </a:extLst>
            </p:cNvPr>
            <p:cNvSpPr/>
            <p:nvPr/>
          </p:nvSpPr>
          <p:spPr>
            <a:xfrm>
              <a:off x="21931204" y="1455920"/>
              <a:ext cx="262824" cy="394716"/>
            </a:xfrm>
            <a:custGeom>
              <a:avLst/>
              <a:gdLst>
                <a:gd name="connsiteX0" fmla="*/ 1 w 262858"/>
                <a:gd name="connsiteY0" fmla="*/ 324584 h 394768"/>
                <a:gd name="connsiteX1" fmla="*/ 50500 w 262858"/>
                <a:gd name="connsiteY1" fmla="*/ 274129 h 394768"/>
                <a:gd name="connsiteX2" fmla="*/ 14429 w 262858"/>
                <a:gd name="connsiteY2" fmla="*/ 119520 h 394768"/>
                <a:gd name="connsiteX3" fmla="*/ 127763 w 262858"/>
                <a:gd name="connsiteY3" fmla="*/ 3113 h 394768"/>
                <a:gd name="connsiteX4" fmla="*/ 255020 w 262858"/>
                <a:gd name="connsiteY4" fmla="*/ 69209 h 394768"/>
                <a:gd name="connsiteX5" fmla="*/ 259925 w 262858"/>
                <a:gd name="connsiteY5" fmla="*/ 127881 h 394768"/>
                <a:gd name="connsiteX6" fmla="*/ 257112 w 262858"/>
                <a:gd name="connsiteY6" fmla="*/ 152316 h 394768"/>
                <a:gd name="connsiteX7" fmla="*/ 257906 w 262858"/>
                <a:gd name="connsiteY7" fmla="*/ 192680 h 394768"/>
                <a:gd name="connsiteX8" fmla="*/ 227390 w 262858"/>
                <a:gd name="connsiteY8" fmla="*/ 266777 h 394768"/>
                <a:gd name="connsiteX9" fmla="*/ 192329 w 262858"/>
                <a:gd name="connsiteY9" fmla="*/ 288905 h 394768"/>
                <a:gd name="connsiteX10" fmla="*/ 206757 w 262858"/>
                <a:gd name="connsiteY10" fmla="*/ 370426 h 394768"/>
                <a:gd name="connsiteX11" fmla="*/ 84117 w 262858"/>
                <a:gd name="connsiteY11" fmla="*/ 391473 h 394768"/>
                <a:gd name="connsiteX12" fmla="*/ 1 w 262858"/>
                <a:gd name="connsiteY12" fmla="*/ 324584 h 39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858" h="394768">
                  <a:moveTo>
                    <a:pt x="1" y="324584"/>
                  </a:moveTo>
                  <a:cubicBezTo>
                    <a:pt x="1" y="324584"/>
                    <a:pt x="51798" y="313556"/>
                    <a:pt x="50500" y="274129"/>
                  </a:cubicBezTo>
                  <a:cubicBezTo>
                    <a:pt x="49201" y="234702"/>
                    <a:pt x="8441" y="179706"/>
                    <a:pt x="14429" y="119520"/>
                  </a:cubicBezTo>
                  <a:cubicBezTo>
                    <a:pt x="20417" y="59335"/>
                    <a:pt x="70122" y="18610"/>
                    <a:pt x="127763" y="3113"/>
                  </a:cubicBezTo>
                  <a:cubicBezTo>
                    <a:pt x="185404" y="-12384"/>
                    <a:pt x="245353" y="33170"/>
                    <a:pt x="255020" y="69209"/>
                  </a:cubicBezTo>
                  <a:cubicBezTo>
                    <a:pt x="264687" y="105249"/>
                    <a:pt x="264254" y="119664"/>
                    <a:pt x="259925" y="127881"/>
                  </a:cubicBezTo>
                  <a:cubicBezTo>
                    <a:pt x="256030" y="135377"/>
                    <a:pt x="255020" y="144099"/>
                    <a:pt x="257112" y="152316"/>
                  </a:cubicBezTo>
                  <a:cubicBezTo>
                    <a:pt x="261080" y="165434"/>
                    <a:pt x="261296" y="179417"/>
                    <a:pt x="257906" y="192680"/>
                  </a:cubicBezTo>
                  <a:cubicBezTo>
                    <a:pt x="253072" y="208681"/>
                    <a:pt x="240375" y="262524"/>
                    <a:pt x="227390" y="266777"/>
                  </a:cubicBezTo>
                  <a:cubicBezTo>
                    <a:pt x="214404" y="271029"/>
                    <a:pt x="195359" y="272110"/>
                    <a:pt x="192329" y="288905"/>
                  </a:cubicBezTo>
                  <a:cubicBezTo>
                    <a:pt x="189299" y="305699"/>
                    <a:pt x="196369" y="345270"/>
                    <a:pt x="206757" y="370426"/>
                  </a:cubicBezTo>
                  <a:cubicBezTo>
                    <a:pt x="206757" y="370426"/>
                    <a:pt x="169388" y="405456"/>
                    <a:pt x="84117" y="391473"/>
                  </a:cubicBezTo>
                  <a:cubicBezTo>
                    <a:pt x="-1153" y="377489"/>
                    <a:pt x="1" y="324584"/>
                    <a:pt x="1" y="324584"/>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2" name="Freeform 181">
              <a:extLst>
                <a:ext uri="{FF2B5EF4-FFF2-40B4-BE49-F238E27FC236}">
                  <a16:creationId xmlns:a16="http://schemas.microsoft.com/office/drawing/2014/main" id="{D32136F2-3916-C60F-C1B9-E1CC99545EDC}"/>
                </a:ext>
              </a:extLst>
            </p:cNvPr>
            <p:cNvSpPr/>
            <p:nvPr/>
          </p:nvSpPr>
          <p:spPr>
            <a:xfrm>
              <a:off x="22043027" y="1625296"/>
              <a:ext cx="118277" cy="223198"/>
            </a:xfrm>
            <a:custGeom>
              <a:avLst/>
              <a:gdLst>
                <a:gd name="connsiteX0" fmla="*/ 94703 w 118292"/>
                <a:gd name="connsiteY0" fmla="*/ 200883 h 223227"/>
                <a:gd name="connsiteX1" fmla="*/ 80274 w 118292"/>
                <a:gd name="connsiteY1" fmla="*/ 119362 h 223227"/>
                <a:gd name="connsiteX2" fmla="*/ 115335 w 118292"/>
                <a:gd name="connsiteY2" fmla="*/ 97234 h 223227"/>
                <a:gd name="connsiteX3" fmla="*/ 118293 w 118292"/>
                <a:gd name="connsiteY3" fmla="*/ 95432 h 223227"/>
                <a:gd name="connsiteX4" fmla="*/ 97228 w 118292"/>
                <a:gd name="connsiteY4" fmla="*/ 63213 h 223227"/>
                <a:gd name="connsiteX5" fmla="*/ 94559 w 118292"/>
                <a:gd name="connsiteY5" fmla="*/ 0 h 223227"/>
                <a:gd name="connsiteX6" fmla="*/ 19387 w 118292"/>
                <a:gd name="connsiteY6" fmla="*/ 37409 h 223227"/>
                <a:gd name="connsiteX7" fmla="*/ 5608 w 118292"/>
                <a:gd name="connsiteY7" fmla="*/ 188125 h 223227"/>
                <a:gd name="connsiteX8" fmla="*/ 38216 w 118292"/>
                <a:gd name="connsiteY8" fmla="*/ 223227 h 223227"/>
                <a:gd name="connsiteX9" fmla="*/ 94703 w 118292"/>
                <a:gd name="connsiteY9" fmla="*/ 200883 h 22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292" h="223227">
                  <a:moveTo>
                    <a:pt x="94703" y="200883"/>
                  </a:moveTo>
                  <a:cubicBezTo>
                    <a:pt x="84531" y="175728"/>
                    <a:pt x="77461" y="136012"/>
                    <a:pt x="80274" y="119362"/>
                  </a:cubicBezTo>
                  <a:cubicBezTo>
                    <a:pt x="83088" y="102712"/>
                    <a:pt x="102422" y="101559"/>
                    <a:pt x="115335" y="97234"/>
                  </a:cubicBezTo>
                  <a:cubicBezTo>
                    <a:pt x="116417" y="96874"/>
                    <a:pt x="117427" y="96225"/>
                    <a:pt x="118293" y="95432"/>
                  </a:cubicBezTo>
                  <a:cubicBezTo>
                    <a:pt x="107039" y="88152"/>
                    <a:pt x="99392" y="76403"/>
                    <a:pt x="97228" y="63213"/>
                  </a:cubicBezTo>
                  <a:cubicBezTo>
                    <a:pt x="94559" y="36904"/>
                    <a:pt x="94559" y="0"/>
                    <a:pt x="94559" y="0"/>
                  </a:cubicBezTo>
                  <a:cubicBezTo>
                    <a:pt x="94559" y="0"/>
                    <a:pt x="29631" y="37409"/>
                    <a:pt x="19387" y="37409"/>
                  </a:cubicBezTo>
                  <a:cubicBezTo>
                    <a:pt x="9143" y="37409"/>
                    <a:pt x="46657" y="140769"/>
                    <a:pt x="5608" y="188125"/>
                  </a:cubicBezTo>
                  <a:cubicBezTo>
                    <a:pt x="-9974" y="206145"/>
                    <a:pt x="8855" y="216956"/>
                    <a:pt x="38216" y="223227"/>
                  </a:cubicBezTo>
                  <a:cubicBezTo>
                    <a:pt x="76956" y="217461"/>
                    <a:pt x="94703" y="200883"/>
                    <a:pt x="94703" y="200883"/>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3" name="Freeform 182">
              <a:extLst>
                <a:ext uri="{FF2B5EF4-FFF2-40B4-BE49-F238E27FC236}">
                  <a16:creationId xmlns:a16="http://schemas.microsoft.com/office/drawing/2014/main" id="{F89997E7-CCEE-C2DC-D9B8-25C9FAE41EA3}"/>
                </a:ext>
              </a:extLst>
            </p:cNvPr>
            <p:cNvSpPr/>
            <p:nvPr/>
          </p:nvSpPr>
          <p:spPr>
            <a:xfrm>
              <a:off x="22127570" y="1635551"/>
              <a:ext cx="19729" cy="60609"/>
            </a:xfrm>
            <a:custGeom>
              <a:avLst/>
              <a:gdLst>
                <a:gd name="connsiteX0" fmla="*/ 19600 w 19732"/>
                <a:gd name="connsiteY0" fmla="*/ 15691 h 60617"/>
                <a:gd name="connsiteX1" fmla="*/ 10510 w 19732"/>
                <a:gd name="connsiteY1" fmla="*/ 50 h 60617"/>
                <a:gd name="connsiteX2" fmla="*/ 1348 w 19732"/>
                <a:gd name="connsiteY2" fmla="*/ 47550 h 60617"/>
                <a:gd name="connsiteX3" fmla="*/ 17003 w 19732"/>
                <a:gd name="connsiteY3" fmla="*/ 46108 h 60617"/>
                <a:gd name="connsiteX4" fmla="*/ 19600 w 19732"/>
                <a:gd name="connsiteY4" fmla="*/ 15691 h 60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32" h="60617">
                  <a:moveTo>
                    <a:pt x="19600" y="15691"/>
                  </a:moveTo>
                  <a:cubicBezTo>
                    <a:pt x="19600" y="15691"/>
                    <a:pt x="21547" y="-1031"/>
                    <a:pt x="10510" y="50"/>
                  </a:cubicBezTo>
                  <a:cubicBezTo>
                    <a:pt x="-528" y="1131"/>
                    <a:pt x="-1466" y="33062"/>
                    <a:pt x="1348" y="47550"/>
                  </a:cubicBezTo>
                  <a:cubicBezTo>
                    <a:pt x="4162" y="62038"/>
                    <a:pt x="15055" y="68237"/>
                    <a:pt x="17003" y="46108"/>
                  </a:cubicBezTo>
                  <a:cubicBezTo>
                    <a:pt x="18950" y="23980"/>
                    <a:pt x="19600" y="15691"/>
                    <a:pt x="19600" y="15691"/>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4" name="Freeform 183">
              <a:extLst>
                <a:ext uri="{FF2B5EF4-FFF2-40B4-BE49-F238E27FC236}">
                  <a16:creationId xmlns:a16="http://schemas.microsoft.com/office/drawing/2014/main" id="{47966A10-AC9D-E8C8-710C-5163BA532DDE}"/>
                </a:ext>
              </a:extLst>
            </p:cNvPr>
            <p:cNvSpPr/>
            <p:nvPr/>
          </p:nvSpPr>
          <p:spPr>
            <a:xfrm>
              <a:off x="21933134" y="1441595"/>
              <a:ext cx="255547" cy="271878"/>
            </a:xfrm>
            <a:custGeom>
              <a:avLst/>
              <a:gdLst>
                <a:gd name="connsiteX0" fmla="*/ 181598 w 255580"/>
                <a:gd name="connsiteY0" fmla="*/ 2015 h 271914"/>
                <a:gd name="connsiteX1" fmla="*/ 40057 w 255580"/>
                <a:gd name="connsiteY1" fmla="*/ 40361 h 271914"/>
                <a:gd name="connsiteX2" fmla="*/ 20867 w 255580"/>
                <a:gd name="connsiteY2" fmla="*/ 198574 h 271914"/>
                <a:gd name="connsiteX3" fmla="*/ 20867 w 255580"/>
                <a:gd name="connsiteY3" fmla="*/ 198574 h 271914"/>
                <a:gd name="connsiteX4" fmla="*/ 42509 w 255580"/>
                <a:gd name="connsiteY4" fmla="*/ 258471 h 271914"/>
                <a:gd name="connsiteX5" fmla="*/ 142353 w 255580"/>
                <a:gd name="connsiteY5" fmla="*/ 268490 h 271914"/>
                <a:gd name="connsiteX6" fmla="*/ 184339 w 255580"/>
                <a:gd name="connsiteY6" fmla="*/ 200592 h 271914"/>
                <a:gd name="connsiteX7" fmla="*/ 223872 w 255580"/>
                <a:gd name="connsiteY7" fmla="*/ 198285 h 271914"/>
                <a:gd name="connsiteX8" fmla="*/ 226181 w 255580"/>
                <a:gd name="connsiteY8" fmla="*/ 200592 h 271914"/>
                <a:gd name="connsiteX9" fmla="*/ 232169 w 255580"/>
                <a:gd name="connsiteY9" fmla="*/ 155471 h 271914"/>
                <a:gd name="connsiteX10" fmla="*/ 242124 w 255580"/>
                <a:gd name="connsiteY10" fmla="*/ 120513 h 271914"/>
                <a:gd name="connsiteX11" fmla="*/ 244649 w 255580"/>
                <a:gd name="connsiteY11" fmla="*/ 78707 h 271914"/>
                <a:gd name="connsiteX12" fmla="*/ 247390 w 255580"/>
                <a:gd name="connsiteY12" fmla="*/ 69481 h 271914"/>
                <a:gd name="connsiteX13" fmla="*/ 255542 w 255580"/>
                <a:gd name="connsiteY13" fmla="*/ 52615 h 271914"/>
                <a:gd name="connsiteX14" fmla="*/ 181598 w 255580"/>
                <a:gd name="connsiteY14" fmla="*/ 2015 h 27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580" h="271914">
                  <a:moveTo>
                    <a:pt x="181598" y="2015"/>
                  </a:moveTo>
                  <a:cubicBezTo>
                    <a:pt x="122586" y="-5337"/>
                    <a:pt x="75406" y="7421"/>
                    <a:pt x="40057" y="40361"/>
                  </a:cubicBezTo>
                  <a:cubicBezTo>
                    <a:pt x="4635" y="73229"/>
                    <a:pt x="-19171" y="158642"/>
                    <a:pt x="20867" y="198574"/>
                  </a:cubicBezTo>
                  <a:lnTo>
                    <a:pt x="20867" y="198574"/>
                  </a:lnTo>
                  <a:cubicBezTo>
                    <a:pt x="27504" y="220197"/>
                    <a:pt x="36377" y="240379"/>
                    <a:pt x="42509" y="258471"/>
                  </a:cubicBezTo>
                  <a:cubicBezTo>
                    <a:pt x="73963" y="271878"/>
                    <a:pt x="108807" y="275337"/>
                    <a:pt x="142353" y="268490"/>
                  </a:cubicBezTo>
                  <a:cubicBezTo>
                    <a:pt x="171209" y="261282"/>
                    <a:pt x="162769" y="222504"/>
                    <a:pt x="184339" y="200592"/>
                  </a:cubicBezTo>
                  <a:cubicBezTo>
                    <a:pt x="194583" y="189059"/>
                    <a:pt x="212330" y="187978"/>
                    <a:pt x="223872" y="198285"/>
                  </a:cubicBezTo>
                  <a:cubicBezTo>
                    <a:pt x="224666" y="199006"/>
                    <a:pt x="225459" y="199799"/>
                    <a:pt x="226181" y="200592"/>
                  </a:cubicBezTo>
                  <a:cubicBezTo>
                    <a:pt x="226181" y="200592"/>
                    <a:pt x="231014" y="170823"/>
                    <a:pt x="232169" y="155471"/>
                  </a:cubicBezTo>
                  <a:cubicBezTo>
                    <a:pt x="233323" y="140118"/>
                    <a:pt x="240970" y="135865"/>
                    <a:pt x="242124" y="120513"/>
                  </a:cubicBezTo>
                  <a:cubicBezTo>
                    <a:pt x="243278" y="105160"/>
                    <a:pt x="238445" y="89519"/>
                    <a:pt x="244649" y="78707"/>
                  </a:cubicBezTo>
                  <a:cubicBezTo>
                    <a:pt x="246308" y="75896"/>
                    <a:pt x="247246" y="72724"/>
                    <a:pt x="247390" y="69481"/>
                  </a:cubicBezTo>
                  <a:cubicBezTo>
                    <a:pt x="247390" y="69481"/>
                    <a:pt x="254604" y="66382"/>
                    <a:pt x="255542" y="52615"/>
                  </a:cubicBezTo>
                  <a:cubicBezTo>
                    <a:pt x="256480" y="38848"/>
                    <a:pt x="240537" y="9367"/>
                    <a:pt x="181598" y="2015"/>
                  </a:cubicBezTo>
                  <a:close/>
                </a:path>
              </a:pathLst>
            </a:custGeom>
            <a:solidFill>
              <a:srgbClr val="985F35"/>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5" name="Freeform 184">
              <a:extLst>
                <a:ext uri="{FF2B5EF4-FFF2-40B4-BE49-F238E27FC236}">
                  <a16:creationId xmlns:a16="http://schemas.microsoft.com/office/drawing/2014/main" id="{BD9A0731-B835-2A0F-67E1-B891B2E8AEE5}"/>
                </a:ext>
              </a:extLst>
            </p:cNvPr>
            <p:cNvSpPr/>
            <p:nvPr/>
          </p:nvSpPr>
          <p:spPr>
            <a:xfrm>
              <a:off x="21954215" y="1587460"/>
              <a:ext cx="212644" cy="126014"/>
            </a:xfrm>
            <a:custGeom>
              <a:avLst/>
              <a:gdLst>
                <a:gd name="connsiteX0" fmla="*/ 204881 w 212672"/>
                <a:gd name="connsiteY0" fmla="*/ 54708 h 126030"/>
                <a:gd name="connsiteX1" fmla="*/ 210869 w 212672"/>
                <a:gd name="connsiteY1" fmla="*/ 9586 h 126030"/>
                <a:gd name="connsiteX2" fmla="*/ 212672 w 212672"/>
                <a:gd name="connsiteY2" fmla="*/ 0 h 126030"/>
                <a:gd name="connsiteX3" fmla="*/ 122640 w 212672"/>
                <a:gd name="connsiteY3" fmla="*/ 55428 h 126030"/>
                <a:gd name="connsiteX4" fmla="*/ 0 w 212672"/>
                <a:gd name="connsiteY4" fmla="*/ 52689 h 126030"/>
                <a:gd name="connsiteX5" fmla="*/ 21642 w 212672"/>
                <a:gd name="connsiteY5" fmla="*/ 112587 h 126030"/>
                <a:gd name="connsiteX6" fmla="*/ 121486 w 212672"/>
                <a:gd name="connsiteY6" fmla="*/ 122606 h 126030"/>
                <a:gd name="connsiteX7" fmla="*/ 163472 w 212672"/>
                <a:gd name="connsiteY7" fmla="*/ 54708 h 126030"/>
                <a:gd name="connsiteX8" fmla="*/ 203005 w 212672"/>
                <a:gd name="connsiteY8" fmla="*/ 52834 h 126030"/>
                <a:gd name="connsiteX9" fmla="*/ 204881 w 212672"/>
                <a:gd name="connsiteY9" fmla="*/ 54708 h 12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672" h="126030">
                  <a:moveTo>
                    <a:pt x="204881" y="54708"/>
                  </a:moveTo>
                  <a:cubicBezTo>
                    <a:pt x="204881" y="54708"/>
                    <a:pt x="209714" y="24939"/>
                    <a:pt x="210869" y="9586"/>
                  </a:cubicBezTo>
                  <a:cubicBezTo>
                    <a:pt x="211085" y="6343"/>
                    <a:pt x="211662" y="3099"/>
                    <a:pt x="212672" y="0"/>
                  </a:cubicBezTo>
                  <a:cubicBezTo>
                    <a:pt x="195358" y="14416"/>
                    <a:pt x="156979" y="43247"/>
                    <a:pt x="122640" y="55428"/>
                  </a:cubicBezTo>
                  <a:cubicBezTo>
                    <a:pt x="85487" y="68331"/>
                    <a:pt x="38307" y="62997"/>
                    <a:pt x="0" y="52689"/>
                  </a:cubicBezTo>
                  <a:cubicBezTo>
                    <a:pt x="6637" y="74313"/>
                    <a:pt x="15510" y="94495"/>
                    <a:pt x="21642" y="112587"/>
                  </a:cubicBezTo>
                  <a:cubicBezTo>
                    <a:pt x="53096" y="125993"/>
                    <a:pt x="87940" y="129453"/>
                    <a:pt x="121486" y="122606"/>
                  </a:cubicBezTo>
                  <a:cubicBezTo>
                    <a:pt x="150342" y="115398"/>
                    <a:pt x="141902" y="76620"/>
                    <a:pt x="163472" y="54708"/>
                  </a:cubicBezTo>
                  <a:cubicBezTo>
                    <a:pt x="173860" y="43247"/>
                    <a:pt x="191607" y="42454"/>
                    <a:pt x="203005" y="52834"/>
                  </a:cubicBezTo>
                  <a:cubicBezTo>
                    <a:pt x="203655" y="53410"/>
                    <a:pt x="204304" y="54059"/>
                    <a:pt x="204881" y="54708"/>
                  </a:cubicBezTo>
                  <a:close/>
                </a:path>
              </a:pathLst>
            </a:custGeom>
            <a:solidFill>
              <a:srgbClr val="563317">
                <a:alpha val="3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6" name="Freeform 185">
              <a:extLst>
                <a:ext uri="{FF2B5EF4-FFF2-40B4-BE49-F238E27FC236}">
                  <a16:creationId xmlns:a16="http://schemas.microsoft.com/office/drawing/2014/main" id="{4CC9880E-83A8-2718-F1A3-F98C272BCCB6}"/>
                </a:ext>
              </a:extLst>
            </p:cNvPr>
            <p:cNvSpPr/>
            <p:nvPr/>
          </p:nvSpPr>
          <p:spPr>
            <a:xfrm>
              <a:off x="21955946" y="1735057"/>
              <a:ext cx="197713" cy="79636"/>
            </a:xfrm>
            <a:custGeom>
              <a:avLst/>
              <a:gdLst>
                <a:gd name="connsiteX0" fmla="*/ 0 w 197739"/>
                <a:gd name="connsiteY0" fmla="*/ 19317 h 79646"/>
                <a:gd name="connsiteX1" fmla="*/ 11182 w 197739"/>
                <a:gd name="connsiteY1" fmla="*/ 0 h 79646"/>
                <a:gd name="connsiteX2" fmla="*/ 80798 w 197739"/>
                <a:gd name="connsiteY2" fmla="*/ 20110 h 79646"/>
                <a:gd name="connsiteX3" fmla="*/ 197739 w 197739"/>
                <a:gd name="connsiteY3" fmla="*/ 79647 h 79646"/>
                <a:gd name="connsiteX4" fmla="*/ 0 w 197739"/>
                <a:gd name="connsiteY4" fmla="*/ 19317 h 7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739" h="79646">
                  <a:moveTo>
                    <a:pt x="0" y="19317"/>
                  </a:moveTo>
                  <a:lnTo>
                    <a:pt x="11182" y="0"/>
                  </a:lnTo>
                  <a:cubicBezTo>
                    <a:pt x="11182" y="0"/>
                    <a:pt x="41337" y="8433"/>
                    <a:pt x="80798" y="20110"/>
                  </a:cubicBezTo>
                  <a:cubicBezTo>
                    <a:pt x="140748" y="37841"/>
                    <a:pt x="197739" y="79647"/>
                    <a:pt x="197739" y="79647"/>
                  </a:cubicBezTo>
                  <a:cubicBezTo>
                    <a:pt x="197739" y="79647"/>
                    <a:pt x="16881" y="32435"/>
                    <a:pt x="0" y="19317"/>
                  </a:cubicBez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7" name="Freeform 186">
              <a:extLst>
                <a:ext uri="{FF2B5EF4-FFF2-40B4-BE49-F238E27FC236}">
                  <a16:creationId xmlns:a16="http://schemas.microsoft.com/office/drawing/2014/main" id="{69CE2E3C-E72C-50F9-92CF-4473C97E0832}"/>
                </a:ext>
              </a:extLst>
            </p:cNvPr>
            <p:cNvSpPr/>
            <p:nvPr/>
          </p:nvSpPr>
          <p:spPr>
            <a:xfrm>
              <a:off x="21839711" y="1777434"/>
              <a:ext cx="477831" cy="798721"/>
            </a:xfrm>
            <a:custGeom>
              <a:avLst/>
              <a:gdLst>
                <a:gd name="connsiteX0" fmla="*/ 439082 w 477893"/>
                <a:gd name="connsiteY0" fmla="*/ 566177 h 798825"/>
                <a:gd name="connsiteX1" fmla="*/ 415852 w 477893"/>
                <a:gd name="connsiteY1" fmla="*/ 375241 h 798825"/>
                <a:gd name="connsiteX2" fmla="*/ 406402 w 477893"/>
                <a:gd name="connsiteY2" fmla="*/ 150860 h 798825"/>
                <a:gd name="connsiteX3" fmla="*/ 398611 w 477893"/>
                <a:gd name="connsiteY3" fmla="*/ 124047 h 798825"/>
                <a:gd name="connsiteX4" fmla="*/ 326470 w 477893"/>
                <a:gd name="connsiteY4" fmla="*/ 63213 h 798825"/>
                <a:gd name="connsiteX5" fmla="*/ 116106 w 477893"/>
                <a:gd name="connsiteY5" fmla="*/ 5550 h 798825"/>
                <a:gd name="connsiteX6" fmla="*/ 101678 w 477893"/>
                <a:gd name="connsiteY6" fmla="*/ 0 h 798825"/>
                <a:gd name="connsiteX7" fmla="*/ 7894 w 477893"/>
                <a:gd name="connsiteY7" fmla="*/ 9659 h 798825"/>
                <a:gd name="connsiteX8" fmla="*/ 2628 w 477893"/>
                <a:gd name="connsiteY8" fmla="*/ 156843 h 798825"/>
                <a:gd name="connsiteX9" fmla="*/ 66833 w 477893"/>
                <a:gd name="connsiteY9" fmla="*/ 342445 h 798825"/>
                <a:gd name="connsiteX10" fmla="*/ 79819 w 477893"/>
                <a:gd name="connsiteY10" fmla="*/ 505559 h 798825"/>
                <a:gd name="connsiteX11" fmla="*/ 35091 w 477893"/>
                <a:gd name="connsiteY11" fmla="*/ 687630 h 798825"/>
                <a:gd name="connsiteX12" fmla="*/ 129668 w 477893"/>
                <a:gd name="connsiteY12" fmla="*/ 765186 h 798825"/>
                <a:gd name="connsiteX13" fmla="*/ 155423 w 477893"/>
                <a:gd name="connsiteY13" fmla="*/ 596306 h 798825"/>
                <a:gd name="connsiteX14" fmla="*/ 142942 w 477893"/>
                <a:gd name="connsiteY14" fmla="*/ 771169 h 798825"/>
                <a:gd name="connsiteX15" fmla="*/ 201232 w 477893"/>
                <a:gd name="connsiteY15" fmla="*/ 788972 h 798825"/>
                <a:gd name="connsiteX16" fmla="*/ 219484 w 477893"/>
                <a:gd name="connsiteY16" fmla="*/ 791567 h 798825"/>
                <a:gd name="connsiteX17" fmla="*/ 477894 w 477893"/>
                <a:gd name="connsiteY17" fmla="*/ 745220 h 798825"/>
                <a:gd name="connsiteX18" fmla="*/ 439082 w 477893"/>
                <a:gd name="connsiteY18" fmla="*/ 566177 h 79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7893" h="798825">
                  <a:moveTo>
                    <a:pt x="439082" y="566177"/>
                  </a:moveTo>
                  <a:cubicBezTo>
                    <a:pt x="429631" y="511109"/>
                    <a:pt x="412823" y="443283"/>
                    <a:pt x="415852" y="375241"/>
                  </a:cubicBezTo>
                  <a:cubicBezTo>
                    <a:pt x="418882" y="307199"/>
                    <a:pt x="420975" y="176809"/>
                    <a:pt x="406402" y="150860"/>
                  </a:cubicBezTo>
                  <a:cubicBezTo>
                    <a:pt x="399909" y="139256"/>
                    <a:pt x="415131" y="141202"/>
                    <a:pt x="398611" y="124047"/>
                  </a:cubicBezTo>
                  <a:cubicBezTo>
                    <a:pt x="375670" y="102496"/>
                    <a:pt x="351575" y="82170"/>
                    <a:pt x="326470" y="63213"/>
                  </a:cubicBezTo>
                  <a:lnTo>
                    <a:pt x="116106" y="5550"/>
                  </a:lnTo>
                  <a:lnTo>
                    <a:pt x="101678" y="0"/>
                  </a:lnTo>
                  <a:lnTo>
                    <a:pt x="7894" y="9659"/>
                  </a:lnTo>
                  <a:cubicBezTo>
                    <a:pt x="7894" y="9659"/>
                    <a:pt x="-5524" y="108118"/>
                    <a:pt x="2628" y="156843"/>
                  </a:cubicBezTo>
                  <a:cubicBezTo>
                    <a:pt x="10780" y="205568"/>
                    <a:pt x="48726" y="305901"/>
                    <a:pt x="66833" y="342445"/>
                  </a:cubicBezTo>
                  <a:cubicBezTo>
                    <a:pt x="84941" y="378989"/>
                    <a:pt x="90063" y="465628"/>
                    <a:pt x="79819" y="505559"/>
                  </a:cubicBezTo>
                  <a:cubicBezTo>
                    <a:pt x="67627" y="552698"/>
                    <a:pt x="35091" y="687630"/>
                    <a:pt x="35091" y="687630"/>
                  </a:cubicBezTo>
                  <a:cubicBezTo>
                    <a:pt x="35091" y="687630"/>
                    <a:pt x="58032" y="732246"/>
                    <a:pt x="129668" y="765186"/>
                  </a:cubicBezTo>
                  <a:lnTo>
                    <a:pt x="155423" y="596306"/>
                  </a:lnTo>
                  <a:lnTo>
                    <a:pt x="142942" y="771169"/>
                  </a:lnTo>
                  <a:cubicBezTo>
                    <a:pt x="161843" y="778737"/>
                    <a:pt x="181321" y="784647"/>
                    <a:pt x="201232" y="788972"/>
                  </a:cubicBezTo>
                  <a:lnTo>
                    <a:pt x="219484" y="791567"/>
                  </a:lnTo>
                  <a:cubicBezTo>
                    <a:pt x="268324" y="803388"/>
                    <a:pt x="403805" y="808289"/>
                    <a:pt x="477894" y="745220"/>
                  </a:cubicBezTo>
                  <a:cubicBezTo>
                    <a:pt x="477894" y="744860"/>
                    <a:pt x="448388" y="620452"/>
                    <a:pt x="439082" y="566177"/>
                  </a:cubicBez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8" name="Freeform 187">
              <a:extLst>
                <a:ext uri="{FF2B5EF4-FFF2-40B4-BE49-F238E27FC236}">
                  <a16:creationId xmlns:a16="http://schemas.microsoft.com/office/drawing/2014/main" id="{3BFE465D-8876-C7AE-8C1C-F7D7A7394D07}"/>
                </a:ext>
              </a:extLst>
            </p:cNvPr>
            <p:cNvSpPr/>
            <p:nvPr/>
          </p:nvSpPr>
          <p:spPr>
            <a:xfrm>
              <a:off x="21931144" y="1747814"/>
              <a:ext cx="234993" cy="97734"/>
            </a:xfrm>
            <a:custGeom>
              <a:avLst/>
              <a:gdLst>
                <a:gd name="connsiteX0" fmla="*/ 222544 w 235024"/>
                <a:gd name="connsiteY0" fmla="*/ 66889 h 97747"/>
                <a:gd name="connsiteX1" fmla="*/ 92185 w 235024"/>
                <a:gd name="connsiteY1" fmla="*/ 23642 h 97747"/>
                <a:gd name="connsiteX2" fmla="*/ 24805 w 235024"/>
                <a:gd name="connsiteY2" fmla="*/ 0 h 97747"/>
                <a:gd name="connsiteX3" fmla="*/ 61 w 235024"/>
                <a:gd name="connsiteY3" fmla="*/ 30561 h 97747"/>
                <a:gd name="connsiteX4" fmla="*/ 56764 w 235024"/>
                <a:gd name="connsiteY4" fmla="*/ 86855 h 97747"/>
                <a:gd name="connsiteX5" fmla="*/ 235025 w 235024"/>
                <a:gd name="connsiteY5" fmla="*/ 92909 h 97747"/>
                <a:gd name="connsiteX6" fmla="*/ 222544 w 235024"/>
                <a:gd name="connsiteY6" fmla="*/ 66889 h 97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24" h="97747">
                  <a:moveTo>
                    <a:pt x="222544" y="66889"/>
                  </a:moveTo>
                  <a:cubicBezTo>
                    <a:pt x="222544" y="66889"/>
                    <a:pt x="122773" y="33300"/>
                    <a:pt x="92185" y="23642"/>
                  </a:cubicBezTo>
                  <a:cubicBezTo>
                    <a:pt x="56908" y="12470"/>
                    <a:pt x="24805" y="0"/>
                    <a:pt x="24805" y="0"/>
                  </a:cubicBezTo>
                  <a:lnTo>
                    <a:pt x="61" y="30561"/>
                  </a:lnTo>
                  <a:cubicBezTo>
                    <a:pt x="61" y="30561"/>
                    <a:pt x="-4123" y="66601"/>
                    <a:pt x="56764" y="86855"/>
                  </a:cubicBezTo>
                  <a:cubicBezTo>
                    <a:pt x="117651" y="107109"/>
                    <a:pt x="235025" y="92909"/>
                    <a:pt x="235025" y="92909"/>
                  </a:cubicBezTo>
                  <a:lnTo>
                    <a:pt x="222544" y="66889"/>
                  </a:ln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89" name="Freeform 188">
              <a:extLst>
                <a:ext uri="{FF2B5EF4-FFF2-40B4-BE49-F238E27FC236}">
                  <a16:creationId xmlns:a16="http://schemas.microsoft.com/office/drawing/2014/main" id="{B475C2EB-A3EC-6386-B934-3875A7D6D7F4}"/>
                </a:ext>
              </a:extLst>
            </p:cNvPr>
            <p:cNvSpPr/>
            <p:nvPr/>
          </p:nvSpPr>
          <p:spPr>
            <a:xfrm>
              <a:off x="22138458" y="1970580"/>
              <a:ext cx="179085" cy="575616"/>
            </a:xfrm>
            <a:custGeom>
              <a:avLst/>
              <a:gdLst>
                <a:gd name="connsiteX0" fmla="*/ 179108 w 179108"/>
                <a:gd name="connsiteY0" fmla="*/ 551689 h 575691"/>
                <a:gd name="connsiteX1" fmla="*/ 140296 w 179108"/>
                <a:gd name="connsiteY1" fmla="*/ 373007 h 575691"/>
                <a:gd name="connsiteX2" fmla="*/ 117067 w 179108"/>
                <a:gd name="connsiteY2" fmla="*/ 182070 h 575691"/>
                <a:gd name="connsiteX3" fmla="*/ 118221 w 179108"/>
                <a:gd name="connsiteY3" fmla="*/ 30129 h 575691"/>
                <a:gd name="connsiteX4" fmla="*/ 2002 w 179108"/>
                <a:gd name="connsiteY4" fmla="*/ 0 h 575691"/>
                <a:gd name="connsiteX5" fmla="*/ 26890 w 179108"/>
                <a:gd name="connsiteY5" fmla="*/ 138319 h 575691"/>
                <a:gd name="connsiteX6" fmla="*/ 97516 w 179108"/>
                <a:gd name="connsiteY6" fmla="*/ 346770 h 575691"/>
                <a:gd name="connsiteX7" fmla="*/ 141811 w 179108"/>
                <a:gd name="connsiteY7" fmla="*/ 575692 h 575691"/>
                <a:gd name="connsiteX8" fmla="*/ 179108 w 179108"/>
                <a:gd name="connsiteY8" fmla="*/ 551689 h 57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108" h="575691">
                  <a:moveTo>
                    <a:pt x="179108" y="551689"/>
                  </a:moveTo>
                  <a:cubicBezTo>
                    <a:pt x="179108" y="551689"/>
                    <a:pt x="149602" y="427282"/>
                    <a:pt x="140296" y="373007"/>
                  </a:cubicBezTo>
                  <a:cubicBezTo>
                    <a:pt x="130990" y="318731"/>
                    <a:pt x="114037" y="250113"/>
                    <a:pt x="117067" y="182070"/>
                  </a:cubicBezTo>
                  <a:cubicBezTo>
                    <a:pt x="118870" y="141706"/>
                    <a:pt x="120385" y="79503"/>
                    <a:pt x="118221" y="30129"/>
                  </a:cubicBezTo>
                  <a:lnTo>
                    <a:pt x="2002" y="0"/>
                  </a:lnTo>
                  <a:cubicBezTo>
                    <a:pt x="2002" y="0"/>
                    <a:pt x="-10479" y="85701"/>
                    <a:pt x="26890" y="138319"/>
                  </a:cubicBezTo>
                  <a:cubicBezTo>
                    <a:pt x="72267" y="202685"/>
                    <a:pt x="95496" y="306550"/>
                    <a:pt x="97516" y="346770"/>
                  </a:cubicBezTo>
                  <a:cubicBezTo>
                    <a:pt x="99320" y="381800"/>
                    <a:pt x="147438" y="500802"/>
                    <a:pt x="141811" y="575692"/>
                  </a:cubicBezTo>
                  <a:cubicBezTo>
                    <a:pt x="155157" y="569277"/>
                    <a:pt x="167710" y="561204"/>
                    <a:pt x="179108" y="551689"/>
                  </a:cubicBez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0" name="Freeform 189">
              <a:extLst>
                <a:ext uri="{FF2B5EF4-FFF2-40B4-BE49-F238E27FC236}">
                  <a16:creationId xmlns:a16="http://schemas.microsoft.com/office/drawing/2014/main" id="{77EE2B40-D96D-7BC3-E6F3-2DFBBA9A045F}"/>
                </a:ext>
              </a:extLst>
            </p:cNvPr>
            <p:cNvSpPr/>
            <p:nvPr/>
          </p:nvSpPr>
          <p:spPr>
            <a:xfrm>
              <a:off x="19821987" y="2250674"/>
              <a:ext cx="164112" cy="96147"/>
            </a:xfrm>
            <a:custGeom>
              <a:avLst/>
              <a:gdLst>
                <a:gd name="connsiteX0" fmla="*/ 146531 w 164133"/>
                <a:gd name="connsiteY0" fmla="*/ 28942 h 96160"/>
                <a:gd name="connsiteX1" fmla="*/ 109234 w 164133"/>
                <a:gd name="connsiteY1" fmla="*/ 26779 h 96160"/>
                <a:gd name="connsiteX2" fmla="*/ 62631 w 164133"/>
                <a:gd name="connsiteY2" fmla="*/ 1768 h 96160"/>
                <a:gd name="connsiteX3" fmla="*/ 31250 w 164133"/>
                <a:gd name="connsiteY3" fmla="*/ 19211 h 96160"/>
                <a:gd name="connsiteX4" fmla="*/ 41927 w 164133"/>
                <a:gd name="connsiteY4" fmla="*/ 6309 h 96160"/>
                <a:gd name="connsiteX5" fmla="*/ 6794 w 164133"/>
                <a:gd name="connsiteY5" fmla="*/ 23680 h 96160"/>
                <a:gd name="connsiteX6" fmla="*/ 4990 w 164133"/>
                <a:gd name="connsiteY6" fmla="*/ 66927 h 96160"/>
                <a:gd name="connsiteX7" fmla="*/ 72226 w 164133"/>
                <a:gd name="connsiteY7" fmla="*/ 96119 h 96160"/>
                <a:gd name="connsiteX8" fmla="*/ 136504 w 164133"/>
                <a:gd name="connsiteY8" fmla="*/ 85740 h 96160"/>
                <a:gd name="connsiteX9" fmla="*/ 164134 w 164133"/>
                <a:gd name="connsiteY9" fmla="*/ 53809 h 96160"/>
                <a:gd name="connsiteX10" fmla="*/ 146531 w 164133"/>
                <a:gd name="connsiteY10" fmla="*/ 28942 h 9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133" h="96160">
                  <a:moveTo>
                    <a:pt x="146531" y="28942"/>
                  </a:moveTo>
                  <a:cubicBezTo>
                    <a:pt x="134051" y="29086"/>
                    <a:pt x="121571" y="28365"/>
                    <a:pt x="109234" y="26779"/>
                  </a:cubicBezTo>
                  <a:cubicBezTo>
                    <a:pt x="87953" y="21734"/>
                    <a:pt x="70567" y="-7386"/>
                    <a:pt x="62631" y="1768"/>
                  </a:cubicBezTo>
                  <a:cubicBezTo>
                    <a:pt x="56427" y="8976"/>
                    <a:pt x="39041" y="19860"/>
                    <a:pt x="31250" y="19211"/>
                  </a:cubicBezTo>
                  <a:cubicBezTo>
                    <a:pt x="31250" y="19211"/>
                    <a:pt x="43370" y="4219"/>
                    <a:pt x="41927" y="6309"/>
                  </a:cubicBezTo>
                  <a:cubicBezTo>
                    <a:pt x="40484" y="8399"/>
                    <a:pt x="7732" y="687"/>
                    <a:pt x="6794" y="23680"/>
                  </a:cubicBezTo>
                  <a:cubicBezTo>
                    <a:pt x="6289" y="35789"/>
                    <a:pt x="-6985" y="47538"/>
                    <a:pt x="4990" y="66927"/>
                  </a:cubicBezTo>
                  <a:cubicBezTo>
                    <a:pt x="16966" y="86316"/>
                    <a:pt x="60756" y="96912"/>
                    <a:pt x="72226" y="96119"/>
                  </a:cubicBezTo>
                  <a:cubicBezTo>
                    <a:pt x="83696" y="95326"/>
                    <a:pt x="121138" y="82712"/>
                    <a:pt x="136504" y="85740"/>
                  </a:cubicBezTo>
                  <a:cubicBezTo>
                    <a:pt x="151870" y="88767"/>
                    <a:pt x="164134" y="53809"/>
                    <a:pt x="164134" y="53809"/>
                  </a:cubicBezTo>
                  <a:lnTo>
                    <a:pt x="146531" y="28942"/>
                  </a:ln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1" name="Freeform 190">
              <a:extLst>
                <a:ext uri="{FF2B5EF4-FFF2-40B4-BE49-F238E27FC236}">
                  <a16:creationId xmlns:a16="http://schemas.microsoft.com/office/drawing/2014/main" id="{D562B2EF-C63C-C631-F261-D8776196E587}"/>
                </a:ext>
              </a:extLst>
            </p:cNvPr>
            <p:cNvSpPr/>
            <p:nvPr/>
          </p:nvSpPr>
          <p:spPr>
            <a:xfrm>
              <a:off x="20370155" y="1561156"/>
              <a:ext cx="286850" cy="420392"/>
            </a:xfrm>
            <a:custGeom>
              <a:avLst/>
              <a:gdLst>
                <a:gd name="connsiteX0" fmla="*/ 277645 w 286887"/>
                <a:gd name="connsiteY0" fmla="*/ 325073 h 420447"/>
                <a:gd name="connsiteX1" fmla="*/ 233062 w 286887"/>
                <a:gd name="connsiteY1" fmla="*/ 280528 h 420447"/>
                <a:gd name="connsiteX2" fmla="*/ 242873 w 286887"/>
                <a:gd name="connsiteY2" fmla="*/ 188195 h 420447"/>
                <a:gd name="connsiteX3" fmla="*/ 242873 w 286887"/>
                <a:gd name="connsiteY3" fmla="*/ 79501 h 420447"/>
                <a:gd name="connsiteX4" fmla="*/ 120233 w 286887"/>
                <a:gd name="connsiteY4" fmla="*/ 215 h 420447"/>
                <a:gd name="connsiteX5" fmla="*/ 8198 w 286887"/>
                <a:gd name="connsiteY5" fmla="*/ 59175 h 420447"/>
                <a:gd name="connsiteX6" fmla="*/ 3581 w 286887"/>
                <a:gd name="connsiteY6" fmla="*/ 150859 h 420447"/>
                <a:gd name="connsiteX7" fmla="*/ 5601 w 286887"/>
                <a:gd name="connsiteY7" fmla="*/ 195331 h 420447"/>
                <a:gd name="connsiteX8" fmla="*/ 42249 w 286887"/>
                <a:gd name="connsiteY8" fmla="*/ 267410 h 420447"/>
                <a:gd name="connsiteX9" fmla="*/ 83514 w 286887"/>
                <a:gd name="connsiteY9" fmla="*/ 278510 h 420447"/>
                <a:gd name="connsiteX10" fmla="*/ 88131 w 286887"/>
                <a:gd name="connsiteY10" fmla="*/ 394412 h 420447"/>
                <a:gd name="connsiteX11" fmla="*/ 228012 w 286887"/>
                <a:gd name="connsiteY11" fmla="*/ 416468 h 420447"/>
                <a:gd name="connsiteX12" fmla="*/ 277645 w 286887"/>
                <a:gd name="connsiteY12" fmla="*/ 325073 h 420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887" h="420447">
                  <a:moveTo>
                    <a:pt x="277645" y="325073"/>
                  </a:moveTo>
                  <a:cubicBezTo>
                    <a:pt x="254632" y="330334"/>
                    <a:pt x="242873" y="301503"/>
                    <a:pt x="233062" y="280528"/>
                  </a:cubicBezTo>
                  <a:cubicBezTo>
                    <a:pt x="223251" y="259553"/>
                    <a:pt x="232413" y="214432"/>
                    <a:pt x="242873" y="188195"/>
                  </a:cubicBezTo>
                  <a:cubicBezTo>
                    <a:pt x="253334" y="161959"/>
                    <a:pt x="257302" y="124046"/>
                    <a:pt x="242873" y="79501"/>
                  </a:cubicBezTo>
                  <a:cubicBezTo>
                    <a:pt x="228445" y="34956"/>
                    <a:pt x="179966" y="3602"/>
                    <a:pt x="120233" y="215"/>
                  </a:cubicBezTo>
                  <a:cubicBezTo>
                    <a:pt x="60500" y="-3173"/>
                    <a:pt x="19236" y="34308"/>
                    <a:pt x="8198" y="59175"/>
                  </a:cubicBezTo>
                  <a:cubicBezTo>
                    <a:pt x="-2840" y="84042"/>
                    <a:pt x="-964" y="140335"/>
                    <a:pt x="3581" y="150859"/>
                  </a:cubicBezTo>
                  <a:cubicBezTo>
                    <a:pt x="8126" y="161382"/>
                    <a:pt x="2932" y="175077"/>
                    <a:pt x="5601" y="195331"/>
                  </a:cubicBezTo>
                  <a:cubicBezTo>
                    <a:pt x="8270" y="215585"/>
                    <a:pt x="27820" y="256238"/>
                    <a:pt x="42249" y="267410"/>
                  </a:cubicBezTo>
                  <a:cubicBezTo>
                    <a:pt x="56677" y="278582"/>
                    <a:pt x="83514" y="278510"/>
                    <a:pt x="83514" y="278510"/>
                  </a:cubicBezTo>
                  <a:cubicBezTo>
                    <a:pt x="109773" y="330262"/>
                    <a:pt x="103857" y="378050"/>
                    <a:pt x="88131" y="394412"/>
                  </a:cubicBezTo>
                  <a:cubicBezTo>
                    <a:pt x="88131" y="394412"/>
                    <a:pt x="137403" y="432614"/>
                    <a:pt x="228012" y="416468"/>
                  </a:cubicBezTo>
                  <a:cubicBezTo>
                    <a:pt x="318622" y="400323"/>
                    <a:pt x="277645" y="325073"/>
                    <a:pt x="277645" y="325073"/>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2" name="Freeform 191">
              <a:extLst>
                <a:ext uri="{FF2B5EF4-FFF2-40B4-BE49-F238E27FC236}">
                  <a16:creationId xmlns:a16="http://schemas.microsoft.com/office/drawing/2014/main" id="{1ADD74C4-F876-E72D-3FB4-701A07ED4FEA}"/>
                </a:ext>
              </a:extLst>
            </p:cNvPr>
            <p:cNvSpPr/>
            <p:nvPr/>
          </p:nvSpPr>
          <p:spPr>
            <a:xfrm>
              <a:off x="20417591" y="1737818"/>
              <a:ext cx="95753" cy="236004"/>
            </a:xfrm>
            <a:custGeom>
              <a:avLst/>
              <a:gdLst>
                <a:gd name="connsiteX0" fmla="*/ 2741 w 95765"/>
                <a:gd name="connsiteY0" fmla="*/ 10718 h 236035"/>
                <a:gd name="connsiteX1" fmla="*/ 0 w 95765"/>
                <a:gd name="connsiteY1" fmla="*/ 8988 h 236035"/>
                <a:gd name="connsiteX2" fmla="*/ 31886 w 95765"/>
                <a:gd name="connsiteY2" fmla="*/ 6033 h 236035"/>
                <a:gd name="connsiteX3" fmla="*/ 46315 w 95765"/>
                <a:gd name="connsiteY3" fmla="*/ 90653 h 236035"/>
                <a:gd name="connsiteX4" fmla="*/ 93351 w 95765"/>
                <a:gd name="connsiteY4" fmla="*/ 117106 h 236035"/>
                <a:gd name="connsiteX5" fmla="*/ 80149 w 95765"/>
                <a:gd name="connsiteY5" fmla="*/ 236035 h 236035"/>
                <a:gd name="connsiteX6" fmla="*/ 14212 w 95765"/>
                <a:gd name="connsiteY6" fmla="*/ 220034 h 236035"/>
                <a:gd name="connsiteX7" fmla="*/ 25610 w 95765"/>
                <a:gd name="connsiteY7" fmla="*/ 103915 h 236035"/>
                <a:gd name="connsiteX8" fmla="*/ 3968 w 95765"/>
                <a:gd name="connsiteY8" fmla="*/ 96131 h 236035"/>
                <a:gd name="connsiteX9" fmla="*/ 17025 w 95765"/>
                <a:gd name="connsiteY9" fmla="*/ 63912 h 236035"/>
                <a:gd name="connsiteX10" fmla="*/ 20849 w 95765"/>
                <a:gd name="connsiteY10" fmla="*/ 54325 h 236035"/>
                <a:gd name="connsiteX11" fmla="*/ 2741 w 95765"/>
                <a:gd name="connsiteY11" fmla="*/ 10718 h 236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765" h="236035">
                  <a:moveTo>
                    <a:pt x="2741" y="10718"/>
                  </a:moveTo>
                  <a:cubicBezTo>
                    <a:pt x="1948" y="9997"/>
                    <a:pt x="1010" y="9348"/>
                    <a:pt x="0" y="8988"/>
                  </a:cubicBezTo>
                  <a:cubicBezTo>
                    <a:pt x="7214" y="-599"/>
                    <a:pt x="18757" y="-3914"/>
                    <a:pt x="31886" y="6033"/>
                  </a:cubicBezTo>
                  <a:cubicBezTo>
                    <a:pt x="48840" y="18863"/>
                    <a:pt x="44150" y="71408"/>
                    <a:pt x="46315" y="90653"/>
                  </a:cubicBezTo>
                  <a:cubicBezTo>
                    <a:pt x="47974" y="104636"/>
                    <a:pt x="73079" y="113069"/>
                    <a:pt x="93351" y="117106"/>
                  </a:cubicBezTo>
                  <a:cubicBezTo>
                    <a:pt x="97896" y="163813"/>
                    <a:pt x="97318" y="212754"/>
                    <a:pt x="80149" y="236035"/>
                  </a:cubicBezTo>
                  <a:cubicBezTo>
                    <a:pt x="54106" y="228395"/>
                    <a:pt x="14212" y="220034"/>
                    <a:pt x="14212" y="220034"/>
                  </a:cubicBezTo>
                  <a:cubicBezTo>
                    <a:pt x="29939" y="203600"/>
                    <a:pt x="35854" y="153722"/>
                    <a:pt x="25610" y="103915"/>
                  </a:cubicBezTo>
                  <a:cubicBezTo>
                    <a:pt x="18252" y="101681"/>
                    <a:pt x="11038" y="99086"/>
                    <a:pt x="3968" y="96131"/>
                  </a:cubicBezTo>
                  <a:cubicBezTo>
                    <a:pt x="9162" y="90365"/>
                    <a:pt x="11182" y="74507"/>
                    <a:pt x="17025" y="63912"/>
                  </a:cubicBezTo>
                  <a:cubicBezTo>
                    <a:pt x="18901" y="61029"/>
                    <a:pt x="20272" y="57713"/>
                    <a:pt x="20849" y="54325"/>
                  </a:cubicBezTo>
                  <a:cubicBezTo>
                    <a:pt x="23734" y="39549"/>
                    <a:pt x="12769" y="19439"/>
                    <a:pt x="2741" y="10718"/>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3" name="Freeform 192">
              <a:extLst>
                <a:ext uri="{FF2B5EF4-FFF2-40B4-BE49-F238E27FC236}">
                  <a16:creationId xmlns:a16="http://schemas.microsoft.com/office/drawing/2014/main" id="{1FA15401-8745-30AF-5ACB-751A349DD557}"/>
                </a:ext>
              </a:extLst>
            </p:cNvPr>
            <p:cNvSpPr/>
            <p:nvPr/>
          </p:nvSpPr>
          <p:spPr>
            <a:xfrm>
              <a:off x="20211289" y="2057662"/>
              <a:ext cx="157541" cy="64828"/>
            </a:xfrm>
            <a:custGeom>
              <a:avLst/>
              <a:gdLst>
                <a:gd name="connsiteX0" fmla="*/ 157562 w 157562"/>
                <a:gd name="connsiteY0" fmla="*/ 14248 h 64836"/>
                <a:gd name="connsiteX1" fmla="*/ 115865 w 157562"/>
                <a:gd name="connsiteY1" fmla="*/ 1635 h 64836"/>
                <a:gd name="connsiteX2" fmla="*/ 64067 w 157562"/>
                <a:gd name="connsiteY2" fmla="*/ 3076 h 64836"/>
                <a:gd name="connsiteX3" fmla="*/ 13568 w 157562"/>
                <a:gd name="connsiteY3" fmla="*/ 14248 h 64836"/>
                <a:gd name="connsiteX4" fmla="*/ 1376 w 157562"/>
                <a:gd name="connsiteY4" fmla="*/ 26574 h 64836"/>
                <a:gd name="connsiteX5" fmla="*/ 33479 w 157562"/>
                <a:gd name="connsiteY5" fmla="*/ 30178 h 64836"/>
                <a:gd name="connsiteX6" fmla="*/ 70776 w 157562"/>
                <a:gd name="connsiteY6" fmla="*/ 41638 h 64836"/>
                <a:gd name="connsiteX7" fmla="*/ 30161 w 157562"/>
                <a:gd name="connsiteY7" fmla="*/ 50432 h 64836"/>
                <a:gd name="connsiteX8" fmla="*/ 30161 w 157562"/>
                <a:gd name="connsiteY8" fmla="*/ 61964 h 64836"/>
                <a:gd name="connsiteX9" fmla="*/ 106414 w 157562"/>
                <a:gd name="connsiteY9" fmla="*/ 64703 h 64836"/>
                <a:gd name="connsiteX10" fmla="*/ 157562 w 157562"/>
                <a:gd name="connsiteY10" fmla="*/ 14248 h 64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562" h="64836">
                  <a:moveTo>
                    <a:pt x="157562" y="14248"/>
                  </a:moveTo>
                  <a:cubicBezTo>
                    <a:pt x="157562" y="14248"/>
                    <a:pt x="144937" y="4374"/>
                    <a:pt x="115865" y="1635"/>
                  </a:cubicBezTo>
                  <a:cubicBezTo>
                    <a:pt x="98623" y="-960"/>
                    <a:pt x="81092" y="-456"/>
                    <a:pt x="64067" y="3076"/>
                  </a:cubicBezTo>
                  <a:cubicBezTo>
                    <a:pt x="39323" y="6392"/>
                    <a:pt x="17536" y="10284"/>
                    <a:pt x="13568" y="14248"/>
                  </a:cubicBezTo>
                  <a:cubicBezTo>
                    <a:pt x="9600" y="18213"/>
                    <a:pt x="-4395" y="20808"/>
                    <a:pt x="1376" y="26574"/>
                  </a:cubicBezTo>
                  <a:cubicBezTo>
                    <a:pt x="7148" y="32340"/>
                    <a:pt x="19195" y="27943"/>
                    <a:pt x="33479" y="30178"/>
                  </a:cubicBezTo>
                  <a:cubicBezTo>
                    <a:pt x="47763" y="32412"/>
                    <a:pt x="73518" y="32917"/>
                    <a:pt x="70776" y="41638"/>
                  </a:cubicBezTo>
                  <a:cubicBezTo>
                    <a:pt x="68035" y="50360"/>
                    <a:pt x="37303" y="46035"/>
                    <a:pt x="30161" y="50432"/>
                  </a:cubicBezTo>
                  <a:cubicBezTo>
                    <a:pt x="23019" y="54829"/>
                    <a:pt x="15372" y="59225"/>
                    <a:pt x="30161" y="61964"/>
                  </a:cubicBezTo>
                  <a:cubicBezTo>
                    <a:pt x="55482" y="64271"/>
                    <a:pt x="80948" y="65208"/>
                    <a:pt x="106414" y="64703"/>
                  </a:cubicBezTo>
                  <a:cubicBezTo>
                    <a:pt x="124089" y="64703"/>
                    <a:pt x="157562" y="14248"/>
                    <a:pt x="157562" y="14248"/>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4" name="Freeform 193">
              <a:extLst>
                <a:ext uri="{FF2B5EF4-FFF2-40B4-BE49-F238E27FC236}">
                  <a16:creationId xmlns:a16="http://schemas.microsoft.com/office/drawing/2014/main" id="{E7154527-61A2-3E64-C635-5776D33AF8B0}"/>
                </a:ext>
              </a:extLst>
            </p:cNvPr>
            <p:cNvSpPr/>
            <p:nvPr/>
          </p:nvSpPr>
          <p:spPr>
            <a:xfrm>
              <a:off x="20223269" y="2057692"/>
              <a:ext cx="100984" cy="15586"/>
            </a:xfrm>
            <a:custGeom>
              <a:avLst/>
              <a:gdLst>
                <a:gd name="connsiteX0" fmla="*/ 1659 w 100997"/>
                <a:gd name="connsiteY0" fmla="*/ 14219 h 15588"/>
                <a:gd name="connsiteX1" fmla="*/ 52158 w 100997"/>
                <a:gd name="connsiteY1" fmla="*/ 3046 h 15588"/>
                <a:gd name="connsiteX2" fmla="*/ 100998 w 100997"/>
                <a:gd name="connsiteY2" fmla="*/ 1389 h 15588"/>
                <a:gd name="connsiteX3" fmla="*/ 80870 w 100997"/>
                <a:gd name="connsiteY3" fmla="*/ 12921 h 15588"/>
                <a:gd name="connsiteX4" fmla="*/ 0 w 100997"/>
                <a:gd name="connsiteY4" fmla="*/ 15588 h 15588"/>
                <a:gd name="connsiteX5" fmla="*/ 1659 w 100997"/>
                <a:gd name="connsiteY5" fmla="*/ 14219 h 1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997" h="15588">
                  <a:moveTo>
                    <a:pt x="1659" y="14219"/>
                  </a:moveTo>
                  <a:cubicBezTo>
                    <a:pt x="5555" y="10398"/>
                    <a:pt x="27342" y="6362"/>
                    <a:pt x="52158" y="3046"/>
                  </a:cubicBezTo>
                  <a:cubicBezTo>
                    <a:pt x="68246" y="-341"/>
                    <a:pt x="84766" y="-918"/>
                    <a:pt x="100998" y="1389"/>
                  </a:cubicBezTo>
                  <a:cubicBezTo>
                    <a:pt x="96813" y="8524"/>
                    <a:pt x="89167" y="12921"/>
                    <a:pt x="80870" y="12921"/>
                  </a:cubicBezTo>
                  <a:cubicBezTo>
                    <a:pt x="62402" y="14939"/>
                    <a:pt x="23879" y="13858"/>
                    <a:pt x="0" y="15588"/>
                  </a:cubicBezTo>
                  <a:cubicBezTo>
                    <a:pt x="649" y="15228"/>
                    <a:pt x="1154" y="14723"/>
                    <a:pt x="1659" y="14219"/>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5" name="Freeform 194">
              <a:extLst>
                <a:ext uri="{FF2B5EF4-FFF2-40B4-BE49-F238E27FC236}">
                  <a16:creationId xmlns:a16="http://schemas.microsoft.com/office/drawing/2014/main" id="{2A7693B9-3350-F618-2FDE-0C2F8AAA06B8}"/>
                </a:ext>
              </a:extLst>
            </p:cNvPr>
            <p:cNvSpPr/>
            <p:nvPr/>
          </p:nvSpPr>
          <p:spPr>
            <a:xfrm>
              <a:off x="20326209" y="1846116"/>
              <a:ext cx="421857" cy="723804"/>
            </a:xfrm>
            <a:custGeom>
              <a:avLst/>
              <a:gdLst>
                <a:gd name="connsiteX0" fmla="*/ 30146 w 421912"/>
                <a:gd name="connsiteY0" fmla="*/ 172844 h 723899"/>
                <a:gd name="connsiteX1" fmla="*/ 126166 w 421912"/>
                <a:gd name="connsiteY1" fmla="*/ 73664 h 723899"/>
                <a:gd name="connsiteX2" fmla="*/ 258545 w 421912"/>
                <a:gd name="connsiteY2" fmla="*/ 80872 h 723899"/>
                <a:gd name="connsiteX3" fmla="*/ 302768 w 421912"/>
                <a:gd name="connsiteY3" fmla="*/ 0 h 723899"/>
                <a:gd name="connsiteX4" fmla="*/ 330903 w 421912"/>
                <a:gd name="connsiteY4" fmla="*/ 0 h 723899"/>
                <a:gd name="connsiteX5" fmla="*/ 410619 w 421912"/>
                <a:gd name="connsiteY5" fmla="*/ 143148 h 723899"/>
                <a:gd name="connsiteX6" fmla="*/ 352906 w 421912"/>
                <a:gd name="connsiteY6" fmla="*/ 431462 h 723899"/>
                <a:gd name="connsiteX7" fmla="*/ 417473 w 421912"/>
                <a:gd name="connsiteY7" fmla="*/ 571655 h 723899"/>
                <a:gd name="connsiteX8" fmla="*/ 330903 w 421912"/>
                <a:gd name="connsiteY8" fmla="*/ 682872 h 723899"/>
                <a:gd name="connsiteX9" fmla="*/ 78409 w 421912"/>
                <a:gd name="connsiteY9" fmla="*/ 698874 h 723899"/>
                <a:gd name="connsiteX10" fmla="*/ 38010 w 421912"/>
                <a:gd name="connsiteY10" fmla="*/ 626002 h 723899"/>
                <a:gd name="connsiteX11" fmla="*/ 77615 w 421912"/>
                <a:gd name="connsiteY11" fmla="*/ 517164 h 723899"/>
                <a:gd name="connsiteX12" fmla="*/ 13482 w 421912"/>
                <a:gd name="connsiteY12" fmla="*/ 331489 h 723899"/>
                <a:gd name="connsiteX13" fmla="*/ 30146 w 421912"/>
                <a:gd name="connsiteY13" fmla="*/ 172844 h 72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912" h="723899">
                  <a:moveTo>
                    <a:pt x="30146" y="172844"/>
                  </a:moveTo>
                  <a:cubicBezTo>
                    <a:pt x="54097" y="123326"/>
                    <a:pt x="98320" y="80368"/>
                    <a:pt x="126166" y="73664"/>
                  </a:cubicBezTo>
                  <a:cubicBezTo>
                    <a:pt x="154013" y="66961"/>
                    <a:pt x="175295" y="108406"/>
                    <a:pt x="258545" y="80872"/>
                  </a:cubicBezTo>
                  <a:cubicBezTo>
                    <a:pt x="331697" y="56510"/>
                    <a:pt x="302768" y="0"/>
                    <a:pt x="302768" y="0"/>
                  </a:cubicBezTo>
                  <a:lnTo>
                    <a:pt x="330903" y="0"/>
                  </a:lnTo>
                  <a:cubicBezTo>
                    <a:pt x="390997" y="6631"/>
                    <a:pt x="425841" y="71502"/>
                    <a:pt x="410619" y="143148"/>
                  </a:cubicBezTo>
                  <a:cubicBezTo>
                    <a:pt x="391502" y="233895"/>
                    <a:pt x="351752" y="396000"/>
                    <a:pt x="352906" y="431462"/>
                  </a:cubicBezTo>
                  <a:cubicBezTo>
                    <a:pt x="354060" y="466925"/>
                    <a:pt x="407445" y="539580"/>
                    <a:pt x="417473" y="571655"/>
                  </a:cubicBezTo>
                  <a:cubicBezTo>
                    <a:pt x="427500" y="603730"/>
                    <a:pt x="428582" y="647338"/>
                    <a:pt x="330903" y="682872"/>
                  </a:cubicBezTo>
                  <a:cubicBezTo>
                    <a:pt x="233224" y="718407"/>
                    <a:pt x="164978" y="746013"/>
                    <a:pt x="78409" y="698874"/>
                  </a:cubicBezTo>
                  <a:cubicBezTo>
                    <a:pt x="14997" y="664348"/>
                    <a:pt x="38010" y="626002"/>
                    <a:pt x="38010" y="626002"/>
                  </a:cubicBezTo>
                  <a:cubicBezTo>
                    <a:pt x="38010" y="626002"/>
                    <a:pt x="70906" y="559402"/>
                    <a:pt x="77615" y="517164"/>
                  </a:cubicBezTo>
                  <a:cubicBezTo>
                    <a:pt x="84325" y="474926"/>
                    <a:pt x="41545" y="400469"/>
                    <a:pt x="13482" y="331489"/>
                  </a:cubicBezTo>
                  <a:cubicBezTo>
                    <a:pt x="-14581" y="262510"/>
                    <a:pt x="6196" y="222362"/>
                    <a:pt x="30146" y="172844"/>
                  </a:cubicBezTo>
                  <a:close/>
                </a:path>
              </a:pathLst>
            </a:custGeom>
            <a:solidFill>
              <a:srgbClr val="4F219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6" name="Freeform 195">
              <a:extLst>
                <a:ext uri="{FF2B5EF4-FFF2-40B4-BE49-F238E27FC236}">
                  <a16:creationId xmlns:a16="http://schemas.microsoft.com/office/drawing/2014/main" id="{E5B4CCD2-A080-9216-F65E-4427F0908218}"/>
                </a:ext>
              </a:extLst>
            </p:cNvPr>
            <p:cNvSpPr/>
            <p:nvPr/>
          </p:nvSpPr>
          <p:spPr>
            <a:xfrm>
              <a:off x="20364305" y="1558146"/>
              <a:ext cx="258365" cy="300934"/>
            </a:xfrm>
            <a:custGeom>
              <a:avLst/>
              <a:gdLst>
                <a:gd name="connsiteX0" fmla="*/ 90229 w 258399"/>
                <a:gd name="connsiteY0" fmla="*/ 1064 h 300973"/>
                <a:gd name="connsiteX1" fmla="*/ 254928 w 258399"/>
                <a:gd name="connsiteY1" fmla="*/ 105866 h 300973"/>
                <a:gd name="connsiteX2" fmla="*/ 254928 w 258399"/>
                <a:gd name="connsiteY2" fmla="*/ 105866 h 300973"/>
                <a:gd name="connsiteX3" fmla="*/ 248868 w 258399"/>
                <a:gd name="connsiteY3" fmla="*/ 191207 h 300973"/>
                <a:gd name="connsiteX4" fmla="*/ 235161 w 258399"/>
                <a:gd name="connsiteY4" fmla="*/ 266313 h 300973"/>
                <a:gd name="connsiteX5" fmla="*/ 166555 w 258399"/>
                <a:gd name="connsiteY5" fmla="*/ 299469 h 300973"/>
                <a:gd name="connsiteX6" fmla="*/ 99968 w 258399"/>
                <a:gd name="connsiteY6" fmla="*/ 270277 h 300973"/>
                <a:gd name="connsiteX7" fmla="*/ 85540 w 258399"/>
                <a:gd name="connsiteY7" fmla="*/ 185657 h 300973"/>
                <a:gd name="connsiteX8" fmla="*/ 48748 w 258399"/>
                <a:gd name="connsiteY8" fmla="*/ 198487 h 300973"/>
                <a:gd name="connsiteX9" fmla="*/ 40596 w 258399"/>
                <a:gd name="connsiteY9" fmla="*/ 179602 h 300973"/>
                <a:gd name="connsiteX10" fmla="*/ 26168 w 258399"/>
                <a:gd name="connsiteY10" fmla="*/ 142410 h 300973"/>
                <a:gd name="connsiteX11" fmla="*/ 6401 w 258399"/>
                <a:gd name="connsiteY11" fmla="*/ 114948 h 300973"/>
                <a:gd name="connsiteX12" fmla="*/ 53 w 258399"/>
                <a:gd name="connsiteY12" fmla="*/ 95054 h 300973"/>
                <a:gd name="connsiteX13" fmla="*/ 90229 w 258399"/>
                <a:gd name="connsiteY13" fmla="*/ 1064 h 300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8399" h="300973">
                  <a:moveTo>
                    <a:pt x="90229" y="1064"/>
                  </a:moveTo>
                  <a:cubicBezTo>
                    <a:pt x="161505" y="-6144"/>
                    <a:pt x="250671" y="22687"/>
                    <a:pt x="254928" y="105866"/>
                  </a:cubicBezTo>
                  <a:lnTo>
                    <a:pt x="254928" y="105866"/>
                  </a:lnTo>
                  <a:cubicBezTo>
                    <a:pt x="261132" y="134337"/>
                    <a:pt x="258968" y="163889"/>
                    <a:pt x="248868" y="191207"/>
                  </a:cubicBezTo>
                  <a:cubicBezTo>
                    <a:pt x="239345" y="215065"/>
                    <a:pt x="234656" y="240581"/>
                    <a:pt x="235161" y="266313"/>
                  </a:cubicBezTo>
                  <a:cubicBezTo>
                    <a:pt x="222825" y="291973"/>
                    <a:pt x="194329" y="305740"/>
                    <a:pt x="166555" y="299469"/>
                  </a:cubicBezTo>
                  <a:cubicBezTo>
                    <a:pt x="149024" y="298316"/>
                    <a:pt x="102277" y="289522"/>
                    <a:pt x="99968" y="270277"/>
                  </a:cubicBezTo>
                  <a:cubicBezTo>
                    <a:pt x="97660" y="251032"/>
                    <a:pt x="102277" y="198198"/>
                    <a:pt x="85540" y="185657"/>
                  </a:cubicBezTo>
                  <a:cubicBezTo>
                    <a:pt x="68803" y="173115"/>
                    <a:pt x="54015" y="182125"/>
                    <a:pt x="48748" y="198487"/>
                  </a:cubicBezTo>
                  <a:cubicBezTo>
                    <a:pt x="43987" y="193297"/>
                    <a:pt x="41173" y="186594"/>
                    <a:pt x="40596" y="179602"/>
                  </a:cubicBezTo>
                  <a:cubicBezTo>
                    <a:pt x="41173" y="170448"/>
                    <a:pt x="35474" y="149401"/>
                    <a:pt x="26168" y="142410"/>
                  </a:cubicBezTo>
                  <a:cubicBezTo>
                    <a:pt x="17583" y="134841"/>
                    <a:pt x="10874" y="125471"/>
                    <a:pt x="6401" y="114948"/>
                  </a:cubicBezTo>
                  <a:cubicBezTo>
                    <a:pt x="1856" y="109326"/>
                    <a:pt x="-380" y="102262"/>
                    <a:pt x="53" y="95054"/>
                  </a:cubicBezTo>
                  <a:cubicBezTo>
                    <a:pt x="53" y="82296"/>
                    <a:pt x="18810" y="8488"/>
                    <a:pt x="90229" y="1064"/>
                  </a:cubicBezTo>
                  <a:close/>
                </a:path>
              </a:pathLst>
            </a:custGeom>
            <a:solidFill>
              <a:srgbClr val="31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7" name="Freeform 196">
              <a:extLst>
                <a:ext uri="{FF2B5EF4-FFF2-40B4-BE49-F238E27FC236}">
                  <a16:creationId xmlns:a16="http://schemas.microsoft.com/office/drawing/2014/main" id="{561DE522-DE26-085E-02F3-44AE9C52BCF2}"/>
                </a:ext>
              </a:extLst>
            </p:cNvPr>
            <p:cNvSpPr/>
            <p:nvPr/>
          </p:nvSpPr>
          <p:spPr>
            <a:xfrm>
              <a:off x="20412371" y="1677546"/>
              <a:ext cx="279983" cy="384936"/>
            </a:xfrm>
            <a:custGeom>
              <a:avLst/>
              <a:gdLst>
                <a:gd name="connsiteX0" fmla="*/ 89266 w 280020"/>
                <a:gd name="connsiteY0" fmla="*/ 0 h 384986"/>
                <a:gd name="connsiteX1" fmla="*/ 208082 w 280020"/>
                <a:gd name="connsiteY1" fmla="*/ 44184 h 384986"/>
                <a:gd name="connsiteX2" fmla="*/ 273514 w 280020"/>
                <a:gd name="connsiteY2" fmla="*/ 240887 h 384986"/>
                <a:gd name="connsiteX3" fmla="*/ 203393 w 280020"/>
                <a:gd name="connsiteY3" fmla="*/ 370628 h 384986"/>
                <a:gd name="connsiteX4" fmla="*/ 53123 w 280020"/>
                <a:gd name="connsiteY4" fmla="*/ 302370 h 384986"/>
                <a:gd name="connsiteX5" fmla="*/ 38695 w 280020"/>
                <a:gd name="connsiteY5" fmla="*/ 119362 h 384986"/>
                <a:gd name="connsiteX6" fmla="*/ 27 w 280020"/>
                <a:gd name="connsiteY6" fmla="*/ 78926 h 384986"/>
                <a:gd name="connsiteX7" fmla="*/ 89266 w 280020"/>
                <a:gd name="connsiteY7" fmla="*/ 0 h 38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020" h="384986">
                  <a:moveTo>
                    <a:pt x="89266" y="0"/>
                  </a:moveTo>
                  <a:lnTo>
                    <a:pt x="208082" y="44184"/>
                  </a:lnTo>
                  <a:cubicBezTo>
                    <a:pt x="195602" y="132697"/>
                    <a:pt x="248914" y="194828"/>
                    <a:pt x="273514" y="240887"/>
                  </a:cubicBezTo>
                  <a:cubicBezTo>
                    <a:pt x="298114" y="286945"/>
                    <a:pt x="248193" y="349004"/>
                    <a:pt x="203393" y="370628"/>
                  </a:cubicBezTo>
                  <a:cubicBezTo>
                    <a:pt x="135147" y="404217"/>
                    <a:pt x="75559" y="377836"/>
                    <a:pt x="53123" y="302370"/>
                  </a:cubicBezTo>
                  <a:cubicBezTo>
                    <a:pt x="41147" y="261717"/>
                    <a:pt x="38695" y="180269"/>
                    <a:pt x="38695" y="119362"/>
                  </a:cubicBezTo>
                  <a:cubicBezTo>
                    <a:pt x="38695" y="40076"/>
                    <a:pt x="27" y="78926"/>
                    <a:pt x="27" y="78926"/>
                  </a:cubicBezTo>
                  <a:cubicBezTo>
                    <a:pt x="27" y="78926"/>
                    <a:pt x="-4085" y="6127"/>
                    <a:pt x="89266" y="0"/>
                  </a:cubicBezTo>
                  <a:close/>
                </a:path>
              </a:pathLst>
            </a:custGeom>
            <a:solidFill>
              <a:srgbClr val="31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8" name="Freeform 197">
              <a:extLst>
                <a:ext uri="{FF2B5EF4-FFF2-40B4-BE49-F238E27FC236}">
                  <a16:creationId xmlns:a16="http://schemas.microsoft.com/office/drawing/2014/main" id="{D0594046-4DC7-D0F1-48E9-157E0F35F012}"/>
                </a:ext>
              </a:extLst>
            </p:cNvPr>
            <p:cNvSpPr/>
            <p:nvPr/>
          </p:nvSpPr>
          <p:spPr>
            <a:xfrm>
              <a:off x="20325915" y="2066575"/>
              <a:ext cx="231035" cy="503362"/>
            </a:xfrm>
            <a:custGeom>
              <a:avLst/>
              <a:gdLst>
                <a:gd name="connsiteX0" fmla="*/ 78126 w 231065"/>
                <a:gd name="connsiteY0" fmla="*/ 478385 h 503428"/>
                <a:gd name="connsiteX1" fmla="*/ 37727 w 231065"/>
                <a:gd name="connsiteY1" fmla="*/ 405514 h 503428"/>
                <a:gd name="connsiteX2" fmla="*/ 77332 w 231065"/>
                <a:gd name="connsiteY2" fmla="*/ 296675 h 503428"/>
                <a:gd name="connsiteX3" fmla="*/ 13199 w 231065"/>
                <a:gd name="connsiteY3" fmla="*/ 111001 h 503428"/>
                <a:gd name="connsiteX4" fmla="*/ 4109 w 231065"/>
                <a:gd name="connsiteY4" fmla="*/ 16866 h 503428"/>
                <a:gd name="connsiteX5" fmla="*/ 113331 w 231065"/>
                <a:gd name="connsiteY5" fmla="*/ 0 h 503428"/>
                <a:gd name="connsiteX6" fmla="*/ 123719 w 231065"/>
                <a:gd name="connsiteY6" fmla="*/ 83755 h 503428"/>
                <a:gd name="connsiteX7" fmla="*/ 116505 w 231065"/>
                <a:gd name="connsiteY7" fmla="*/ 239373 h 503428"/>
                <a:gd name="connsiteX8" fmla="*/ 129490 w 231065"/>
                <a:gd name="connsiteY8" fmla="*/ 341869 h 503428"/>
                <a:gd name="connsiteX9" fmla="*/ 136199 w 231065"/>
                <a:gd name="connsiteY9" fmla="*/ 448977 h 503428"/>
                <a:gd name="connsiteX10" fmla="*/ 231065 w 231065"/>
                <a:gd name="connsiteY10" fmla="*/ 495468 h 503428"/>
                <a:gd name="connsiteX11" fmla="*/ 78126 w 231065"/>
                <a:gd name="connsiteY11" fmla="*/ 478385 h 50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065" h="503428">
                  <a:moveTo>
                    <a:pt x="78126" y="478385"/>
                  </a:moveTo>
                  <a:cubicBezTo>
                    <a:pt x="14714" y="443860"/>
                    <a:pt x="37727" y="405514"/>
                    <a:pt x="37727" y="405514"/>
                  </a:cubicBezTo>
                  <a:cubicBezTo>
                    <a:pt x="37727" y="405514"/>
                    <a:pt x="70623" y="338913"/>
                    <a:pt x="77332" y="296675"/>
                  </a:cubicBezTo>
                  <a:cubicBezTo>
                    <a:pt x="84041" y="254437"/>
                    <a:pt x="41262" y="179980"/>
                    <a:pt x="13199" y="111001"/>
                  </a:cubicBezTo>
                  <a:cubicBezTo>
                    <a:pt x="-2095" y="73016"/>
                    <a:pt x="-2600" y="43752"/>
                    <a:pt x="4109" y="16866"/>
                  </a:cubicBezTo>
                  <a:lnTo>
                    <a:pt x="113331" y="0"/>
                  </a:lnTo>
                  <a:cubicBezTo>
                    <a:pt x="113331" y="0"/>
                    <a:pt x="140744" y="55500"/>
                    <a:pt x="123719" y="83755"/>
                  </a:cubicBezTo>
                  <a:cubicBezTo>
                    <a:pt x="106694" y="112010"/>
                    <a:pt x="107487" y="198288"/>
                    <a:pt x="116505" y="239373"/>
                  </a:cubicBezTo>
                  <a:cubicBezTo>
                    <a:pt x="125523" y="280458"/>
                    <a:pt x="147165" y="298838"/>
                    <a:pt x="129490" y="341869"/>
                  </a:cubicBezTo>
                  <a:cubicBezTo>
                    <a:pt x="111816" y="384900"/>
                    <a:pt x="115062" y="421155"/>
                    <a:pt x="136199" y="448977"/>
                  </a:cubicBezTo>
                  <a:cubicBezTo>
                    <a:pt x="148824" y="465700"/>
                    <a:pt x="207186" y="477809"/>
                    <a:pt x="231065" y="495468"/>
                  </a:cubicBezTo>
                  <a:cubicBezTo>
                    <a:pt x="179123" y="508154"/>
                    <a:pt x="132304" y="507866"/>
                    <a:pt x="78126" y="478385"/>
                  </a:cubicBezTo>
                  <a:close/>
                </a:path>
              </a:pathLst>
            </a:custGeom>
            <a:solidFill>
              <a:srgbClr val="4F219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199" name="Freeform 198">
              <a:extLst>
                <a:ext uri="{FF2B5EF4-FFF2-40B4-BE49-F238E27FC236}">
                  <a16:creationId xmlns:a16="http://schemas.microsoft.com/office/drawing/2014/main" id="{CDB9AA2A-A9B8-ABE5-438E-A3FE3EEDD9D2}"/>
                </a:ext>
              </a:extLst>
            </p:cNvPr>
            <p:cNvSpPr/>
            <p:nvPr/>
          </p:nvSpPr>
          <p:spPr>
            <a:xfrm>
              <a:off x="19941399" y="1989090"/>
              <a:ext cx="516017" cy="373078"/>
            </a:xfrm>
            <a:custGeom>
              <a:avLst/>
              <a:gdLst>
                <a:gd name="connsiteX0" fmla="*/ 262789 w 516084"/>
                <a:gd name="connsiteY0" fmla="*/ 269513 h 373127"/>
                <a:gd name="connsiteX1" fmla="*/ 371795 w 516084"/>
                <a:gd name="connsiteY1" fmla="*/ 102867 h 373127"/>
                <a:gd name="connsiteX2" fmla="*/ 477481 w 516084"/>
                <a:gd name="connsiteY2" fmla="*/ 1957 h 373127"/>
                <a:gd name="connsiteX3" fmla="*/ 434197 w 516084"/>
                <a:gd name="connsiteY3" fmla="*/ 242988 h 373127"/>
                <a:gd name="connsiteX4" fmla="*/ 271302 w 516084"/>
                <a:gd name="connsiteY4" fmla="*/ 372729 h 373127"/>
                <a:gd name="connsiteX5" fmla="*/ 12171 w 516084"/>
                <a:gd name="connsiteY5" fmla="*/ 355070 h 373127"/>
                <a:gd name="connsiteX6" fmla="*/ 15057 w 516084"/>
                <a:gd name="connsiteY6" fmla="*/ 290199 h 373127"/>
                <a:gd name="connsiteX7" fmla="*/ 262789 w 516084"/>
                <a:gd name="connsiteY7" fmla="*/ 269513 h 37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084" h="373127">
                  <a:moveTo>
                    <a:pt x="262789" y="269513"/>
                  </a:moveTo>
                  <a:cubicBezTo>
                    <a:pt x="262789" y="269513"/>
                    <a:pt x="344381" y="149790"/>
                    <a:pt x="371795" y="102867"/>
                  </a:cubicBezTo>
                  <a:cubicBezTo>
                    <a:pt x="399208" y="55944"/>
                    <a:pt x="410967" y="-12459"/>
                    <a:pt x="477481" y="1957"/>
                  </a:cubicBezTo>
                  <a:cubicBezTo>
                    <a:pt x="543996" y="16373"/>
                    <a:pt x="521343" y="120166"/>
                    <a:pt x="434197" y="242988"/>
                  </a:cubicBezTo>
                  <a:cubicBezTo>
                    <a:pt x="347050" y="365810"/>
                    <a:pt x="307300" y="375612"/>
                    <a:pt x="271302" y="372729"/>
                  </a:cubicBezTo>
                  <a:cubicBezTo>
                    <a:pt x="238406" y="370207"/>
                    <a:pt x="24579" y="369990"/>
                    <a:pt x="12171" y="355070"/>
                  </a:cubicBezTo>
                  <a:cubicBezTo>
                    <a:pt x="12171" y="355070"/>
                    <a:pt x="-17046" y="301011"/>
                    <a:pt x="15057" y="290199"/>
                  </a:cubicBezTo>
                  <a:cubicBezTo>
                    <a:pt x="15417" y="290415"/>
                    <a:pt x="205726" y="271171"/>
                    <a:pt x="262789" y="269513"/>
                  </a:cubicBezTo>
                  <a:close/>
                </a:path>
              </a:pathLst>
            </a:custGeom>
            <a:solidFill>
              <a:srgbClr val="4F219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0" name="Freeform 199">
              <a:extLst>
                <a:ext uri="{FF2B5EF4-FFF2-40B4-BE49-F238E27FC236}">
                  <a16:creationId xmlns:a16="http://schemas.microsoft.com/office/drawing/2014/main" id="{7032D4B8-92F7-2736-3E3B-EF7DA750FC1F}"/>
                </a:ext>
              </a:extLst>
            </p:cNvPr>
            <p:cNvSpPr/>
            <p:nvPr/>
          </p:nvSpPr>
          <p:spPr>
            <a:xfrm>
              <a:off x="22399629" y="3117730"/>
              <a:ext cx="178216" cy="399618"/>
            </a:xfrm>
            <a:custGeom>
              <a:avLst/>
              <a:gdLst>
                <a:gd name="connsiteX0" fmla="*/ 145581 w 178239"/>
                <a:gd name="connsiteY0" fmla="*/ 399361 h 399670"/>
                <a:gd name="connsiteX1" fmla="*/ 93784 w 178239"/>
                <a:gd name="connsiteY1" fmla="*/ 377089 h 399670"/>
                <a:gd name="connsiteX2" fmla="*/ 0 w 178239"/>
                <a:gd name="connsiteY2" fmla="*/ 116165 h 399670"/>
                <a:gd name="connsiteX3" fmla="*/ 49056 w 178239"/>
                <a:gd name="connsiteY3" fmla="*/ 118 h 399670"/>
                <a:gd name="connsiteX4" fmla="*/ 111602 w 178239"/>
                <a:gd name="connsiteY4" fmla="*/ 53312 h 399670"/>
                <a:gd name="connsiteX5" fmla="*/ 177900 w 178239"/>
                <a:gd name="connsiteY5" fmla="*/ 344654 h 399670"/>
                <a:gd name="connsiteX6" fmla="*/ 145581 w 178239"/>
                <a:gd name="connsiteY6" fmla="*/ 399361 h 39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239" h="399670">
                  <a:moveTo>
                    <a:pt x="145581" y="399361"/>
                  </a:moveTo>
                  <a:cubicBezTo>
                    <a:pt x="126175" y="401235"/>
                    <a:pt x="102296" y="394676"/>
                    <a:pt x="93784" y="377089"/>
                  </a:cubicBezTo>
                  <a:cubicBezTo>
                    <a:pt x="85271" y="359502"/>
                    <a:pt x="0" y="116165"/>
                    <a:pt x="0" y="116165"/>
                  </a:cubicBezTo>
                  <a:lnTo>
                    <a:pt x="49056" y="118"/>
                  </a:lnTo>
                  <a:cubicBezTo>
                    <a:pt x="49056" y="118"/>
                    <a:pt x="89455" y="-5071"/>
                    <a:pt x="111602" y="53312"/>
                  </a:cubicBezTo>
                  <a:cubicBezTo>
                    <a:pt x="133750" y="111696"/>
                    <a:pt x="177900" y="344654"/>
                    <a:pt x="177900" y="344654"/>
                  </a:cubicBezTo>
                  <a:cubicBezTo>
                    <a:pt x="177900" y="344654"/>
                    <a:pt x="183888" y="395613"/>
                    <a:pt x="145581" y="399361"/>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1" name="Freeform 200">
              <a:extLst>
                <a:ext uri="{FF2B5EF4-FFF2-40B4-BE49-F238E27FC236}">
                  <a16:creationId xmlns:a16="http://schemas.microsoft.com/office/drawing/2014/main" id="{B23CAF69-F188-D814-65B2-A75EF2404BED}"/>
                </a:ext>
              </a:extLst>
            </p:cNvPr>
            <p:cNvSpPr/>
            <p:nvPr/>
          </p:nvSpPr>
          <p:spPr>
            <a:xfrm>
              <a:off x="22275706" y="3039845"/>
              <a:ext cx="125726" cy="291046"/>
            </a:xfrm>
            <a:custGeom>
              <a:avLst/>
              <a:gdLst>
                <a:gd name="connsiteX0" fmla="*/ 125742 w 125742"/>
                <a:gd name="connsiteY0" fmla="*/ 145263 h 291084"/>
                <a:gd name="connsiteX1" fmla="*/ 68751 w 125742"/>
                <a:gd name="connsiteY1" fmla="*/ 291078 h 291084"/>
                <a:gd name="connsiteX2" fmla="*/ 33473 w 125742"/>
                <a:gd name="connsiteY2" fmla="*/ 179356 h 291084"/>
                <a:gd name="connsiteX3" fmla="*/ 0 w 125742"/>
                <a:gd name="connsiteY3" fmla="*/ 58264 h 291084"/>
                <a:gd name="connsiteX4" fmla="*/ 16160 w 125742"/>
                <a:gd name="connsiteY4" fmla="*/ 3772 h 291084"/>
                <a:gd name="connsiteX5" fmla="*/ 125742 w 125742"/>
                <a:gd name="connsiteY5" fmla="*/ 145263 h 291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742" h="291084">
                  <a:moveTo>
                    <a:pt x="125742" y="145263"/>
                  </a:moveTo>
                  <a:cubicBezTo>
                    <a:pt x="125742" y="145263"/>
                    <a:pt x="89671" y="290285"/>
                    <a:pt x="68751" y="291078"/>
                  </a:cubicBezTo>
                  <a:cubicBezTo>
                    <a:pt x="47830" y="291870"/>
                    <a:pt x="50787" y="221234"/>
                    <a:pt x="33473" y="179356"/>
                  </a:cubicBezTo>
                  <a:cubicBezTo>
                    <a:pt x="16160" y="137478"/>
                    <a:pt x="0" y="58264"/>
                    <a:pt x="0" y="58264"/>
                  </a:cubicBezTo>
                  <a:cubicBezTo>
                    <a:pt x="10605" y="42046"/>
                    <a:pt x="16232" y="23089"/>
                    <a:pt x="16160" y="3772"/>
                  </a:cubicBezTo>
                  <a:cubicBezTo>
                    <a:pt x="15583" y="-27438"/>
                    <a:pt x="125742" y="145263"/>
                    <a:pt x="125742" y="145263"/>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2" name="Freeform 201">
              <a:extLst>
                <a:ext uri="{FF2B5EF4-FFF2-40B4-BE49-F238E27FC236}">
                  <a16:creationId xmlns:a16="http://schemas.microsoft.com/office/drawing/2014/main" id="{237CC181-84CD-942A-70C9-90FCE4DEF3CB}"/>
                </a:ext>
              </a:extLst>
            </p:cNvPr>
            <p:cNvSpPr/>
            <p:nvPr/>
          </p:nvSpPr>
          <p:spPr>
            <a:xfrm>
              <a:off x="22275706" y="3039845"/>
              <a:ext cx="125726" cy="290967"/>
            </a:xfrm>
            <a:custGeom>
              <a:avLst/>
              <a:gdLst>
                <a:gd name="connsiteX0" fmla="*/ 16160 w 125742"/>
                <a:gd name="connsiteY0" fmla="*/ 3772 h 291005"/>
                <a:gd name="connsiteX1" fmla="*/ 125742 w 125742"/>
                <a:gd name="connsiteY1" fmla="*/ 145263 h 291005"/>
                <a:gd name="connsiteX2" fmla="*/ 69183 w 125742"/>
                <a:gd name="connsiteY2" fmla="*/ 291006 h 291005"/>
                <a:gd name="connsiteX3" fmla="*/ 87940 w 125742"/>
                <a:gd name="connsiteY3" fmla="*/ 169625 h 291005"/>
                <a:gd name="connsiteX4" fmla="*/ 37008 w 125742"/>
                <a:gd name="connsiteY4" fmla="*/ 89474 h 291005"/>
                <a:gd name="connsiteX5" fmla="*/ 11615 w 125742"/>
                <a:gd name="connsiteY5" fmla="*/ 108647 h 291005"/>
                <a:gd name="connsiteX6" fmla="*/ 0 w 125742"/>
                <a:gd name="connsiteY6" fmla="*/ 58192 h 291005"/>
                <a:gd name="connsiteX7" fmla="*/ 16160 w 125742"/>
                <a:gd name="connsiteY7" fmla="*/ 3772 h 29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742" h="291005">
                  <a:moveTo>
                    <a:pt x="16160" y="3772"/>
                  </a:moveTo>
                  <a:cubicBezTo>
                    <a:pt x="15583" y="-27438"/>
                    <a:pt x="125742" y="145263"/>
                    <a:pt x="125742" y="145263"/>
                  </a:cubicBezTo>
                  <a:cubicBezTo>
                    <a:pt x="125742" y="145263"/>
                    <a:pt x="90032" y="288339"/>
                    <a:pt x="69183" y="291006"/>
                  </a:cubicBezTo>
                  <a:cubicBezTo>
                    <a:pt x="76397" y="259003"/>
                    <a:pt x="91980" y="189519"/>
                    <a:pt x="87940" y="169625"/>
                  </a:cubicBezTo>
                  <a:cubicBezTo>
                    <a:pt x="82602" y="143533"/>
                    <a:pt x="42852" y="93510"/>
                    <a:pt x="37008" y="89474"/>
                  </a:cubicBezTo>
                  <a:cubicBezTo>
                    <a:pt x="33618" y="87095"/>
                    <a:pt x="21137" y="98772"/>
                    <a:pt x="11615" y="108647"/>
                  </a:cubicBezTo>
                  <a:cubicBezTo>
                    <a:pt x="4401" y="81041"/>
                    <a:pt x="0" y="58192"/>
                    <a:pt x="0" y="58192"/>
                  </a:cubicBezTo>
                  <a:cubicBezTo>
                    <a:pt x="10605" y="42046"/>
                    <a:pt x="16232" y="23089"/>
                    <a:pt x="16160" y="3772"/>
                  </a:cubicBezTo>
                  <a:close/>
                </a:path>
              </a:pathLst>
            </a:custGeom>
            <a:solidFill>
              <a:srgbClr val="CC9A75"/>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3" name="Freeform 202">
              <a:extLst>
                <a:ext uri="{FF2B5EF4-FFF2-40B4-BE49-F238E27FC236}">
                  <a16:creationId xmlns:a16="http://schemas.microsoft.com/office/drawing/2014/main" id="{F58FD098-ABBE-F46D-E059-7A7563CF4333}"/>
                </a:ext>
              </a:extLst>
            </p:cNvPr>
            <p:cNvSpPr/>
            <p:nvPr/>
          </p:nvSpPr>
          <p:spPr>
            <a:xfrm>
              <a:off x="22244689" y="3201160"/>
              <a:ext cx="158761" cy="319770"/>
            </a:xfrm>
            <a:custGeom>
              <a:avLst/>
              <a:gdLst>
                <a:gd name="connsiteX0" fmla="*/ 0 w 158782"/>
                <a:gd name="connsiteY0" fmla="*/ 319813 h 319812"/>
                <a:gd name="connsiteX1" fmla="*/ 52663 w 158782"/>
                <a:gd name="connsiteY1" fmla="*/ 129741 h 319812"/>
                <a:gd name="connsiteX2" fmla="*/ 60527 w 158782"/>
                <a:gd name="connsiteY2" fmla="*/ 25372 h 319812"/>
                <a:gd name="connsiteX3" fmla="*/ 99771 w 158782"/>
                <a:gd name="connsiteY3" fmla="*/ 16506 h 319812"/>
                <a:gd name="connsiteX4" fmla="*/ 103667 w 158782"/>
                <a:gd name="connsiteY4" fmla="*/ 104946 h 319812"/>
                <a:gd name="connsiteX5" fmla="*/ 143850 w 158782"/>
                <a:gd name="connsiteY5" fmla="*/ 3171 h 319812"/>
                <a:gd name="connsiteX6" fmla="*/ 158783 w 158782"/>
                <a:gd name="connsiteY6" fmla="*/ 0 h 319812"/>
                <a:gd name="connsiteX7" fmla="*/ 0 w 158782"/>
                <a:gd name="connsiteY7" fmla="*/ 319813 h 31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782" h="319812">
                  <a:moveTo>
                    <a:pt x="0" y="319813"/>
                  </a:moveTo>
                  <a:cubicBezTo>
                    <a:pt x="0" y="319813"/>
                    <a:pt x="24456" y="254365"/>
                    <a:pt x="52663" y="129741"/>
                  </a:cubicBezTo>
                  <a:cubicBezTo>
                    <a:pt x="60887" y="95576"/>
                    <a:pt x="63556" y="60330"/>
                    <a:pt x="60527" y="25372"/>
                  </a:cubicBezTo>
                  <a:lnTo>
                    <a:pt x="99771" y="16506"/>
                  </a:lnTo>
                  <a:lnTo>
                    <a:pt x="103667" y="104946"/>
                  </a:lnTo>
                  <a:lnTo>
                    <a:pt x="143850" y="3171"/>
                  </a:lnTo>
                  <a:lnTo>
                    <a:pt x="158783" y="0"/>
                  </a:lnTo>
                  <a:cubicBezTo>
                    <a:pt x="150198" y="180485"/>
                    <a:pt x="0" y="319813"/>
                    <a:pt x="0" y="319813"/>
                  </a:cubicBezTo>
                  <a:close/>
                </a:path>
              </a:pathLst>
            </a:custGeom>
            <a:solidFill>
              <a:srgbClr val="C7BAE5"/>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4" name="Freeform 203">
              <a:extLst>
                <a:ext uri="{FF2B5EF4-FFF2-40B4-BE49-F238E27FC236}">
                  <a16:creationId xmlns:a16="http://schemas.microsoft.com/office/drawing/2014/main" id="{49A7C63E-F7E3-3751-EF27-7AD2F58DD18F}"/>
                </a:ext>
              </a:extLst>
            </p:cNvPr>
            <p:cNvSpPr/>
            <p:nvPr/>
          </p:nvSpPr>
          <p:spPr>
            <a:xfrm>
              <a:off x="22238559" y="3106677"/>
              <a:ext cx="192772" cy="418793"/>
            </a:xfrm>
            <a:custGeom>
              <a:avLst/>
              <a:gdLst>
                <a:gd name="connsiteX0" fmla="*/ 6853 w 192797"/>
                <a:gd name="connsiteY0" fmla="*/ 158284 h 418848"/>
                <a:gd name="connsiteX1" fmla="*/ 41337 w 192797"/>
                <a:gd name="connsiteY1" fmla="*/ 131688 h 418848"/>
                <a:gd name="connsiteX2" fmla="*/ 4689 w 192797"/>
                <a:gd name="connsiteY2" fmla="*/ 124480 h 418848"/>
                <a:gd name="connsiteX3" fmla="*/ 16953 w 192797"/>
                <a:gd name="connsiteY3" fmla="*/ 0 h 418848"/>
                <a:gd name="connsiteX4" fmla="*/ 41337 w 192797"/>
                <a:gd name="connsiteY4" fmla="*/ 39571 h 418848"/>
                <a:gd name="connsiteX5" fmla="*/ 58795 w 192797"/>
                <a:gd name="connsiteY5" fmla="*/ 224237 h 418848"/>
                <a:gd name="connsiteX6" fmla="*/ 6132 w 192797"/>
                <a:gd name="connsiteY6" fmla="*/ 414308 h 418848"/>
                <a:gd name="connsiteX7" fmla="*/ 165203 w 192797"/>
                <a:gd name="connsiteY7" fmla="*/ 86422 h 418848"/>
                <a:gd name="connsiteX8" fmla="*/ 192400 w 192797"/>
                <a:gd name="connsiteY8" fmla="*/ 86422 h 418848"/>
                <a:gd name="connsiteX9" fmla="*/ 5771 w 192797"/>
                <a:gd name="connsiteY9" fmla="*/ 418849 h 418848"/>
                <a:gd name="connsiteX10" fmla="*/ 0 w 192797"/>
                <a:gd name="connsiteY10" fmla="*/ 418849 h 418848"/>
                <a:gd name="connsiteX11" fmla="*/ 6853 w 192797"/>
                <a:gd name="connsiteY11" fmla="*/ 158284 h 41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2797" h="418848">
                  <a:moveTo>
                    <a:pt x="6853" y="158284"/>
                  </a:moveTo>
                  <a:lnTo>
                    <a:pt x="41337" y="131688"/>
                  </a:lnTo>
                  <a:lnTo>
                    <a:pt x="4689" y="124480"/>
                  </a:lnTo>
                  <a:cubicBezTo>
                    <a:pt x="4689" y="124480"/>
                    <a:pt x="-6709" y="30778"/>
                    <a:pt x="16953" y="0"/>
                  </a:cubicBezTo>
                  <a:lnTo>
                    <a:pt x="41337" y="39571"/>
                  </a:lnTo>
                  <a:cubicBezTo>
                    <a:pt x="41337" y="39571"/>
                    <a:pt x="87002" y="99613"/>
                    <a:pt x="58795" y="224237"/>
                  </a:cubicBezTo>
                  <a:cubicBezTo>
                    <a:pt x="30588" y="348860"/>
                    <a:pt x="6132" y="414308"/>
                    <a:pt x="6132" y="414308"/>
                  </a:cubicBezTo>
                  <a:cubicBezTo>
                    <a:pt x="6132" y="414308"/>
                    <a:pt x="160875" y="270655"/>
                    <a:pt x="165203" y="86422"/>
                  </a:cubicBezTo>
                  <a:lnTo>
                    <a:pt x="192400" y="86422"/>
                  </a:lnTo>
                  <a:cubicBezTo>
                    <a:pt x="192400" y="86422"/>
                    <a:pt x="210292" y="281034"/>
                    <a:pt x="5771" y="418849"/>
                  </a:cubicBezTo>
                  <a:lnTo>
                    <a:pt x="0" y="418849"/>
                  </a:lnTo>
                  <a:cubicBezTo>
                    <a:pt x="0" y="418849"/>
                    <a:pt x="21210" y="225173"/>
                    <a:pt x="6853" y="158284"/>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5" name="Freeform 204">
              <a:extLst>
                <a:ext uri="{FF2B5EF4-FFF2-40B4-BE49-F238E27FC236}">
                  <a16:creationId xmlns:a16="http://schemas.microsoft.com/office/drawing/2014/main" id="{7C150E7D-3C70-9B6C-9BDC-ECC0DF2EE2F6}"/>
                </a:ext>
              </a:extLst>
            </p:cNvPr>
            <p:cNvSpPr/>
            <p:nvPr/>
          </p:nvSpPr>
          <p:spPr>
            <a:xfrm>
              <a:off x="22388520" y="3129307"/>
              <a:ext cx="68045" cy="127526"/>
            </a:xfrm>
            <a:custGeom>
              <a:avLst/>
              <a:gdLst>
                <a:gd name="connsiteX0" fmla="*/ 1659 w 68054"/>
                <a:gd name="connsiteY0" fmla="*/ 0 h 127543"/>
                <a:gd name="connsiteX1" fmla="*/ 0 w 68054"/>
                <a:gd name="connsiteY1" fmla="*/ 75322 h 127543"/>
                <a:gd name="connsiteX2" fmla="*/ 68029 w 68054"/>
                <a:gd name="connsiteY2" fmla="*/ 127363 h 127543"/>
                <a:gd name="connsiteX3" fmla="*/ 24745 w 68054"/>
                <a:gd name="connsiteY3" fmla="*/ 2234 h 127543"/>
                <a:gd name="connsiteX4" fmla="*/ 1659 w 68054"/>
                <a:gd name="connsiteY4" fmla="*/ 0 h 12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54" h="127543">
                  <a:moveTo>
                    <a:pt x="1659" y="0"/>
                  </a:moveTo>
                  <a:cubicBezTo>
                    <a:pt x="1659" y="0"/>
                    <a:pt x="7359" y="46130"/>
                    <a:pt x="0" y="75322"/>
                  </a:cubicBezTo>
                  <a:cubicBezTo>
                    <a:pt x="0" y="75322"/>
                    <a:pt x="66803" y="131111"/>
                    <a:pt x="68029" y="127363"/>
                  </a:cubicBezTo>
                  <a:cubicBezTo>
                    <a:pt x="69256" y="123615"/>
                    <a:pt x="24745" y="2234"/>
                    <a:pt x="24745" y="2234"/>
                  </a:cubicBezTo>
                  <a:lnTo>
                    <a:pt x="1659" y="0"/>
                  </a:lnTo>
                  <a:close/>
                </a:path>
              </a:pathLst>
            </a:custGeom>
            <a:solidFill>
              <a:srgbClr val="E1D4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6" name="Freeform 205">
              <a:extLst>
                <a:ext uri="{FF2B5EF4-FFF2-40B4-BE49-F238E27FC236}">
                  <a16:creationId xmlns:a16="http://schemas.microsoft.com/office/drawing/2014/main" id="{B775C8FA-5F26-F7CD-9D22-2B40F07F23C6}"/>
                </a:ext>
              </a:extLst>
            </p:cNvPr>
            <p:cNvSpPr/>
            <p:nvPr/>
          </p:nvSpPr>
          <p:spPr>
            <a:xfrm>
              <a:off x="22250179" y="3079724"/>
              <a:ext cx="94269" cy="193525"/>
            </a:xfrm>
            <a:custGeom>
              <a:avLst/>
              <a:gdLst>
                <a:gd name="connsiteX0" fmla="*/ 35486 w 94281"/>
                <a:gd name="connsiteY0" fmla="*/ 0 h 193550"/>
                <a:gd name="connsiteX1" fmla="*/ 94281 w 94281"/>
                <a:gd name="connsiteY1" fmla="*/ 137958 h 193550"/>
                <a:gd name="connsiteX2" fmla="*/ 28921 w 94281"/>
                <a:gd name="connsiteY2" fmla="*/ 193531 h 193550"/>
                <a:gd name="connsiteX3" fmla="*/ 570 w 94281"/>
                <a:gd name="connsiteY3" fmla="*/ 20542 h 193550"/>
                <a:gd name="connsiteX4" fmla="*/ 35486 w 94281"/>
                <a:gd name="connsiteY4" fmla="*/ 0 h 19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1" h="193550">
                  <a:moveTo>
                    <a:pt x="35486" y="0"/>
                  </a:moveTo>
                  <a:cubicBezTo>
                    <a:pt x="35486" y="0"/>
                    <a:pt x="44792" y="80728"/>
                    <a:pt x="94281" y="137958"/>
                  </a:cubicBezTo>
                  <a:cubicBezTo>
                    <a:pt x="94281" y="137958"/>
                    <a:pt x="34765" y="194756"/>
                    <a:pt x="28921" y="193531"/>
                  </a:cubicBezTo>
                  <a:cubicBezTo>
                    <a:pt x="23078" y="192306"/>
                    <a:pt x="-4264" y="52978"/>
                    <a:pt x="570" y="20542"/>
                  </a:cubicBezTo>
                  <a:lnTo>
                    <a:pt x="35486" y="0"/>
                  </a:lnTo>
                  <a:close/>
                </a:path>
              </a:pathLst>
            </a:custGeom>
            <a:solidFill>
              <a:srgbClr val="E1D4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7" name="Freeform 206">
              <a:extLst>
                <a:ext uri="{FF2B5EF4-FFF2-40B4-BE49-F238E27FC236}">
                  <a16:creationId xmlns:a16="http://schemas.microsoft.com/office/drawing/2014/main" id="{4128032F-7BAE-ABA6-875F-0FB7B1DE9BC1}"/>
                </a:ext>
              </a:extLst>
            </p:cNvPr>
            <p:cNvSpPr/>
            <p:nvPr/>
          </p:nvSpPr>
          <p:spPr>
            <a:xfrm>
              <a:off x="22430251" y="3140911"/>
              <a:ext cx="163243" cy="379776"/>
            </a:xfrm>
            <a:custGeom>
              <a:avLst/>
              <a:gdLst>
                <a:gd name="connsiteX0" fmla="*/ 46060 w 163264"/>
                <a:gd name="connsiteY0" fmla="*/ 0 h 379826"/>
                <a:gd name="connsiteX1" fmla="*/ 78451 w 163264"/>
                <a:gd name="connsiteY1" fmla="*/ 36616 h 379826"/>
                <a:gd name="connsiteX2" fmla="*/ 101248 w 163264"/>
                <a:gd name="connsiteY2" fmla="*/ 108695 h 379826"/>
                <a:gd name="connsiteX3" fmla="*/ 108967 w 163264"/>
                <a:gd name="connsiteY3" fmla="*/ 161456 h 379826"/>
                <a:gd name="connsiteX4" fmla="*/ 163145 w 163264"/>
                <a:gd name="connsiteY4" fmla="*/ 338337 h 379826"/>
                <a:gd name="connsiteX5" fmla="*/ 119355 w 163264"/>
                <a:gd name="connsiteY5" fmla="*/ 379710 h 379826"/>
                <a:gd name="connsiteX6" fmla="*/ 56087 w 163264"/>
                <a:gd name="connsiteY6" fmla="*/ 269358 h 379826"/>
                <a:gd name="connsiteX7" fmla="*/ 54212 w 163264"/>
                <a:gd name="connsiteY7" fmla="*/ 140986 h 379826"/>
                <a:gd name="connsiteX8" fmla="*/ 28962 w 163264"/>
                <a:gd name="connsiteY8" fmla="*/ 106748 h 379826"/>
                <a:gd name="connsiteX9" fmla="*/ 106 w 163264"/>
                <a:gd name="connsiteY9" fmla="*/ 72079 h 379826"/>
                <a:gd name="connsiteX10" fmla="*/ 46060 w 163264"/>
                <a:gd name="connsiteY10" fmla="*/ 0 h 37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64" h="379826">
                  <a:moveTo>
                    <a:pt x="46060" y="0"/>
                  </a:moveTo>
                  <a:cubicBezTo>
                    <a:pt x="46060" y="0"/>
                    <a:pt x="70371" y="19533"/>
                    <a:pt x="78451" y="36616"/>
                  </a:cubicBezTo>
                  <a:cubicBezTo>
                    <a:pt x="86531" y="53699"/>
                    <a:pt x="100094" y="90314"/>
                    <a:pt x="101248" y="108695"/>
                  </a:cubicBezTo>
                  <a:cubicBezTo>
                    <a:pt x="102402" y="127075"/>
                    <a:pt x="104639" y="151005"/>
                    <a:pt x="108967" y="161456"/>
                  </a:cubicBezTo>
                  <a:cubicBezTo>
                    <a:pt x="113295" y="171907"/>
                    <a:pt x="161702" y="316929"/>
                    <a:pt x="163145" y="338337"/>
                  </a:cubicBezTo>
                  <a:cubicBezTo>
                    <a:pt x="164588" y="359744"/>
                    <a:pt x="153117" y="376827"/>
                    <a:pt x="119355" y="379710"/>
                  </a:cubicBezTo>
                  <a:cubicBezTo>
                    <a:pt x="85593" y="382593"/>
                    <a:pt x="57025" y="331706"/>
                    <a:pt x="56087" y="269358"/>
                  </a:cubicBezTo>
                  <a:cubicBezTo>
                    <a:pt x="55150" y="207010"/>
                    <a:pt x="57025" y="152879"/>
                    <a:pt x="54212" y="140986"/>
                  </a:cubicBezTo>
                  <a:cubicBezTo>
                    <a:pt x="51398" y="129093"/>
                    <a:pt x="36104" y="117704"/>
                    <a:pt x="28962" y="106748"/>
                  </a:cubicBezTo>
                  <a:cubicBezTo>
                    <a:pt x="21820" y="95792"/>
                    <a:pt x="2775" y="76331"/>
                    <a:pt x="106" y="72079"/>
                  </a:cubicBezTo>
                  <a:cubicBezTo>
                    <a:pt x="-2563" y="67826"/>
                    <a:pt x="46060" y="0"/>
                    <a:pt x="46060" y="0"/>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8" name="Freeform 207">
              <a:extLst>
                <a:ext uri="{FF2B5EF4-FFF2-40B4-BE49-F238E27FC236}">
                  <a16:creationId xmlns:a16="http://schemas.microsoft.com/office/drawing/2014/main" id="{D8744AF0-E354-9EB0-90C1-DE939556F243}"/>
                </a:ext>
              </a:extLst>
            </p:cNvPr>
            <p:cNvSpPr/>
            <p:nvPr/>
          </p:nvSpPr>
          <p:spPr>
            <a:xfrm>
              <a:off x="22430272" y="3173846"/>
              <a:ext cx="134321" cy="347340"/>
            </a:xfrm>
            <a:custGeom>
              <a:avLst/>
              <a:gdLst>
                <a:gd name="connsiteX0" fmla="*/ 80955 w 134339"/>
                <a:gd name="connsiteY0" fmla="*/ 114028 h 347385"/>
                <a:gd name="connsiteX1" fmla="*/ 134339 w 134339"/>
                <a:gd name="connsiteY1" fmla="*/ 344680 h 347385"/>
                <a:gd name="connsiteX2" fmla="*/ 119334 w 134339"/>
                <a:gd name="connsiteY2" fmla="*/ 347275 h 347385"/>
                <a:gd name="connsiteX3" fmla="*/ 56066 w 134339"/>
                <a:gd name="connsiteY3" fmla="*/ 236922 h 347385"/>
                <a:gd name="connsiteX4" fmla="*/ 54190 w 134339"/>
                <a:gd name="connsiteY4" fmla="*/ 108550 h 347385"/>
                <a:gd name="connsiteX5" fmla="*/ 28941 w 134339"/>
                <a:gd name="connsiteY5" fmla="*/ 74313 h 347385"/>
                <a:gd name="connsiteX6" fmla="*/ 85 w 134339"/>
                <a:gd name="connsiteY6" fmla="*/ 39643 h 347385"/>
                <a:gd name="connsiteX7" fmla="*/ 23314 w 134339"/>
                <a:gd name="connsiteY7" fmla="*/ 0 h 347385"/>
                <a:gd name="connsiteX8" fmla="*/ 38175 w 134339"/>
                <a:gd name="connsiteY8" fmla="*/ 3027 h 347385"/>
                <a:gd name="connsiteX9" fmla="*/ 32476 w 134339"/>
                <a:gd name="connsiteY9" fmla="*/ 26309 h 347385"/>
                <a:gd name="connsiteX10" fmla="*/ 31971 w 134339"/>
                <a:gd name="connsiteY10" fmla="*/ 51536 h 347385"/>
                <a:gd name="connsiteX11" fmla="*/ 57653 w 134339"/>
                <a:gd name="connsiteY11" fmla="*/ 95288 h 347385"/>
                <a:gd name="connsiteX12" fmla="*/ 80955 w 134339"/>
                <a:gd name="connsiteY12" fmla="*/ 114028 h 34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339" h="347385">
                  <a:moveTo>
                    <a:pt x="80955" y="114028"/>
                  </a:moveTo>
                  <a:cubicBezTo>
                    <a:pt x="84201" y="122461"/>
                    <a:pt x="103247" y="275196"/>
                    <a:pt x="134339" y="344680"/>
                  </a:cubicBezTo>
                  <a:cubicBezTo>
                    <a:pt x="129433" y="345977"/>
                    <a:pt x="124384" y="346842"/>
                    <a:pt x="119334" y="347275"/>
                  </a:cubicBezTo>
                  <a:cubicBezTo>
                    <a:pt x="85572" y="350086"/>
                    <a:pt x="57004" y="299270"/>
                    <a:pt x="56066" y="236922"/>
                  </a:cubicBezTo>
                  <a:cubicBezTo>
                    <a:pt x="55128" y="174574"/>
                    <a:pt x="57004" y="120443"/>
                    <a:pt x="54190" y="108550"/>
                  </a:cubicBezTo>
                  <a:cubicBezTo>
                    <a:pt x="51377" y="96657"/>
                    <a:pt x="36083" y="85269"/>
                    <a:pt x="28941" y="74313"/>
                  </a:cubicBezTo>
                  <a:cubicBezTo>
                    <a:pt x="21799" y="63357"/>
                    <a:pt x="2754" y="43896"/>
                    <a:pt x="85" y="39643"/>
                  </a:cubicBezTo>
                  <a:cubicBezTo>
                    <a:pt x="-1142" y="37409"/>
                    <a:pt x="11194" y="18020"/>
                    <a:pt x="23314" y="0"/>
                  </a:cubicBezTo>
                  <a:cubicBezTo>
                    <a:pt x="31538" y="0"/>
                    <a:pt x="38175" y="1225"/>
                    <a:pt x="38175" y="3027"/>
                  </a:cubicBezTo>
                  <a:cubicBezTo>
                    <a:pt x="37959" y="11100"/>
                    <a:pt x="36011" y="19029"/>
                    <a:pt x="32476" y="26309"/>
                  </a:cubicBezTo>
                  <a:cubicBezTo>
                    <a:pt x="29085" y="30633"/>
                    <a:pt x="31971" y="46779"/>
                    <a:pt x="31971" y="51536"/>
                  </a:cubicBezTo>
                  <a:cubicBezTo>
                    <a:pt x="37165" y="67826"/>
                    <a:pt x="45966" y="82818"/>
                    <a:pt x="57653" y="95288"/>
                  </a:cubicBezTo>
                  <a:cubicBezTo>
                    <a:pt x="69845" y="105451"/>
                    <a:pt x="77275" y="104514"/>
                    <a:pt x="80955" y="114028"/>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09" name="Freeform 208">
              <a:extLst>
                <a:ext uri="{FF2B5EF4-FFF2-40B4-BE49-F238E27FC236}">
                  <a16:creationId xmlns:a16="http://schemas.microsoft.com/office/drawing/2014/main" id="{E2E5C2A2-E1D0-0BB2-41D6-0719E5BBB476}"/>
                </a:ext>
              </a:extLst>
            </p:cNvPr>
            <p:cNvSpPr/>
            <p:nvPr/>
          </p:nvSpPr>
          <p:spPr>
            <a:xfrm>
              <a:off x="22255562" y="3449726"/>
              <a:ext cx="259189" cy="203250"/>
            </a:xfrm>
            <a:custGeom>
              <a:avLst/>
              <a:gdLst>
                <a:gd name="connsiteX0" fmla="*/ 239384 w 259223"/>
                <a:gd name="connsiteY0" fmla="*/ 0 h 203277"/>
                <a:gd name="connsiteX1" fmla="*/ 201366 w 259223"/>
                <a:gd name="connsiteY1" fmla="*/ 11821 h 203277"/>
                <a:gd name="connsiteX2" fmla="*/ 166017 w 259223"/>
                <a:gd name="connsiteY2" fmla="*/ 42815 h 203277"/>
                <a:gd name="connsiteX3" fmla="*/ 163853 w 259223"/>
                <a:gd name="connsiteY3" fmla="*/ 25083 h 203277"/>
                <a:gd name="connsiteX4" fmla="*/ 157071 w 259223"/>
                <a:gd name="connsiteY4" fmla="*/ 21407 h 203277"/>
                <a:gd name="connsiteX5" fmla="*/ 142210 w 259223"/>
                <a:gd name="connsiteY5" fmla="*/ 45554 h 203277"/>
                <a:gd name="connsiteX6" fmla="*/ 136583 w 259223"/>
                <a:gd name="connsiteY6" fmla="*/ 81593 h 203277"/>
                <a:gd name="connsiteX7" fmla="*/ 24332 w 259223"/>
                <a:gd name="connsiteY7" fmla="*/ 120948 h 203277"/>
                <a:gd name="connsiteX8" fmla="*/ 3555 w 259223"/>
                <a:gd name="connsiteY8" fmla="*/ 188341 h 203277"/>
                <a:gd name="connsiteX9" fmla="*/ 80962 w 259223"/>
                <a:gd name="connsiteY9" fmla="*/ 193747 h 203277"/>
                <a:gd name="connsiteX10" fmla="*/ 181383 w 259223"/>
                <a:gd name="connsiteY10" fmla="*/ 108767 h 203277"/>
                <a:gd name="connsiteX11" fmla="*/ 217454 w 259223"/>
                <a:gd name="connsiteY11" fmla="*/ 99108 h 203277"/>
                <a:gd name="connsiteX12" fmla="*/ 259223 w 259223"/>
                <a:gd name="connsiteY12" fmla="*/ 74818 h 203277"/>
                <a:gd name="connsiteX13" fmla="*/ 239384 w 259223"/>
                <a:gd name="connsiteY13" fmla="*/ 0 h 20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223" h="203277">
                  <a:moveTo>
                    <a:pt x="239384" y="0"/>
                  </a:moveTo>
                  <a:cubicBezTo>
                    <a:pt x="237797" y="505"/>
                    <a:pt x="216155" y="-1081"/>
                    <a:pt x="201366" y="11821"/>
                  </a:cubicBezTo>
                  <a:cubicBezTo>
                    <a:pt x="186577" y="24723"/>
                    <a:pt x="167604" y="42310"/>
                    <a:pt x="166017" y="42815"/>
                  </a:cubicBezTo>
                  <a:cubicBezTo>
                    <a:pt x="164430" y="43319"/>
                    <a:pt x="163853" y="26381"/>
                    <a:pt x="163853" y="25083"/>
                  </a:cubicBezTo>
                  <a:cubicBezTo>
                    <a:pt x="163853" y="23786"/>
                    <a:pt x="163853" y="19678"/>
                    <a:pt x="157071" y="21407"/>
                  </a:cubicBezTo>
                  <a:cubicBezTo>
                    <a:pt x="147837" y="25876"/>
                    <a:pt x="141994" y="35318"/>
                    <a:pt x="142210" y="45554"/>
                  </a:cubicBezTo>
                  <a:cubicBezTo>
                    <a:pt x="142210" y="57951"/>
                    <a:pt x="144158" y="77629"/>
                    <a:pt x="136583" y="81593"/>
                  </a:cubicBezTo>
                  <a:cubicBezTo>
                    <a:pt x="129008" y="85557"/>
                    <a:pt x="35081" y="115830"/>
                    <a:pt x="24332" y="120948"/>
                  </a:cubicBezTo>
                  <a:cubicBezTo>
                    <a:pt x="13583" y="126065"/>
                    <a:pt x="-8637" y="171403"/>
                    <a:pt x="3555" y="188341"/>
                  </a:cubicBezTo>
                  <a:cubicBezTo>
                    <a:pt x="15747" y="205280"/>
                    <a:pt x="52900" y="208812"/>
                    <a:pt x="80962" y="193747"/>
                  </a:cubicBezTo>
                  <a:cubicBezTo>
                    <a:pt x="109025" y="178683"/>
                    <a:pt x="181383" y="108767"/>
                    <a:pt x="181383" y="108767"/>
                  </a:cubicBezTo>
                  <a:cubicBezTo>
                    <a:pt x="194080" y="109127"/>
                    <a:pt x="206632" y="105811"/>
                    <a:pt x="217454" y="99108"/>
                  </a:cubicBezTo>
                  <a:cubicBezTo>
                    <a:pt x="236066" y="87792"/>
                    <a:pt x="259223" y="74818"/>
                    <a:pt x="259223" y="74818"/>
                  </a:cubicBezTo>
                  <a:lnTo>
                    <a:pt x="239384" y="0"/>
                  </a:ln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0" name="Freeform 209">
              <a:extLst>
                <a:ext uri="{FF2B5EF4-FFF2-40B4-BE49-F238E27FC236}">
                  <a16:creationId xmlns:a16="http://schemas.microsoft.com/office/drawing/2014/main" id="{98209BC7-238F-F25D-CCA4-F1BB674356F8}"/>
                </a:ext>
              </a:extLst>
            </p:cNvPr>
            <p:cNvSpPr/>
            <p:nvPr/>
          </p:nvSpPr>
          <p:spPr>
            <a:xfrm>
              <a:off x="22392921" y="3449726"/>
              <a:ext cx="122190" cy="108176"/>
            </a:xfrm>
            <a:custGeom>
              <a:avLst/>
              <a:gdLst>
                <a:gd name="connsiteX0" fmla="*/ 41337 w 122206"/>
                <a:gd name="connsiteY0" fmla="*/ 91107 h 108190"/>
                <a:gd name="connsiteX1" fmla="*/ 0 w 122206"/>
                <a:gd name="connsiteY1" fmla="*/ 80872 h 108190"/>
                <a:gd name="connsiteX2" fmla="*/ 4833 w 122206"/>
                <a:gd name="connsiteY2" fmla="*/ 45554 h 108190"/>
                <a:gd name="connsiteX3" fmla="*/ 19694 w 122206"/>
                <a:gd name="connsiteY3" fmla="*/ 21407 h 108190"/>
                <a:gd name="connsiteX4" fmla="*/ 26476 w 122206"/>
                <a:gd name="connsiteY4" fmla="*/ 25083 h 108190"/>
                <a:gd name="connsiteX5" fmla="*/ 28640 w 122206"/>
                <a:gd name="connsiteY5" fmla="*/ 42815 h 108190"/>
                <a:gd name="connsiteX6" fmla="*/ 63989 w 122206"/>
                <a:gd name="connsiteY6" fmla="*/ 11821 h 108190"/>
                <a:gd name="connsiteX7" fmla="*/ 102008 w 122206"/>
                <a:gd name="connsiteY7" fmla="*/ 0 h 108190"/>
                <a:gd name="connsiteX8" fmla="*/ 122207 w 122206"/>
                <a:gd name="connsiteY8" fmla="*/ 74673 h 108190"/>
                <a:gd name="connsiteX9" fmla="*/ 80437 w 122206"/>
                <a:gd name="connsiteY9" fmla="*/ 98964 h 108190"/>
                <a:gd name="connsiteX10" fmla="*/ 53817 w 122206"/>
                <a:gd name="connsiteY10" fmla="*/ 108190 h 108190"/>
                <a:gd name="connsiteX11" fmla="*/ 41337 w 122206"/>
                <a:gd name="connsiteY11" fmla="*/ 91107 h 108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206" h="108190">
                  <a:moveTo>
                    <a:pt x="41337" y="91107"/>
                  </a:moveTo>
                  <a:cubicBezTo>
                    <a:pt x="31165" y="82170"/>
                    <a:pt x="15005" y="80223"/>
                    <a:pt x="0" y="80872"/>
                  </a:cubicBezTo>
                  <a:cubicBezTo>
                    <a:pt x="6565" y="76043"/>
                    <a:pt x="4617" y="57447"/>
                    <a:pt x="4833" y="45554"/>
                  </a:cubicBezTo>
                  <a:cubicBezTo>
                    <a:pt x="4617" y="35318"/>
                    <a:pt x="10460" y="25876"/>
                    <a:pt x="19694" y="21407"/>
                  </a:cubicBezTo>
                  <a:cubicBezTo>
                    <a:pt x="26187" y="19678"/>
                    <a:pt x="26476" y="23714"/>
                    <a:pt x="26476" y="25083"/>
                  </a:cubicBezTo>
                  <a:cubicBezTo>
                    <a:pt x="26476" y="26453"/>
                    <a:pt x="26981" y="43391"/>
                    <a:pt x="28640" y="42815"/>
                  </a:cubicBezTo>
                  <a:cubicBezTo>
                    <a:pt x="30299" y="42238"/>
                    <a:pt x="49128" y="24795"/>
                    <a:pt x="63989" y="11821"/>
                  </a:cubicBezTo>
                  <a:cubicBezTo>
                    <a:pt x="78850" y="-1153"/>
                    <a:pt x="100060" y="505"/>
                    <a:pt x="102008" y="0"/>
                  </a:cubicBezTo>
                  <a:lnTo>
                    <a:pt x="122207" y="74673"/>
                  </a:lnTo>
                  <a:cubicBezTo>
                    <a:pt x="122207" y="74673"/>
                    <a:pt x="99050" y="87648"/>
                    <a:pt x="80437" y="98964"/>
                  </a:cubicBezTo>
                  <a:cubicBezTo>
                    <a:pt x="72285" y="103865"/>
                    <a:pt x="63268" y="107037"/>
                    <a:pt x="53817" y="108190"/>
                  </a:cubicBezTo>
                  <a:cubicBezTo>
                    <a:pt x="51220" y="101487"/>
                    <a:pt x="46892" y="95576"/>
                    <a:pt x="41337" y="91107"/>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1" name="Freeform 210">
              <a:extLst>
                <a:ext uri="{FF2B5EF4-FFF2-40B4-BE49-F238E27FC236}">
                  <a16:creationId xmlns:a16="http://schemas.microsoft.com/office/drawing/2014/main" id="{3C6D7201-DD1B-99A5-FA63-94948C59ABBD}"/>
                </a:ext>
              </a:extLst>
            </p:cNvPr>
            <p:cNvSpPr/>
            <p:nvPr/>
          </p:nvSpPr>
          <p:spPr>
            <a:xfrm>
              <a:off x="22097536" y="3211359"/>
              <a:ext cx="356479" cy="475138"/>
            </a:xfrm>
            <a:custGeom>
              <a:avLst/>
              <a:gdLst>
                <a:gd name="connsiteX0" fmla="*/ 295422 w 356525"/>
                <a:gd name="connsiteY0" fmla="*/ 316172 h 475200"/>
                <a:gd name="connsiteX1" fmla="*/ 356526 w 356525"/>
                <a:gd name="connsiteY1" fmla="*/ 357545 h 475200"/>
                <a:gd name="connsiteX2" fmla="*/ 248891 w 356525"/>
                <a:gd name="connsiteY2" fmla="*/ 435894 h 475200"/>
                <a:gd name="connsiteX3" fmla="*/ 108649 w 356525"/>
                <a:gd name="connsiteY3" fmla="*/ 465230 h 475200"/>
                <a:gd name="connsiteX4" fmla="*/ 36507 w 356525"/>
                <a:gd name="connsiteY4" fmla="*/ 241786 h 475200"/>
                <a:gd name="connsiteX5" fmla="*/ 1303 w 356525"/>
                <a:gd name="connsiteY5" fmla="*/ 43643 h 475200"/>
                <a:gd name="connsiteX6" fmla="*/ 112328 w 356525"/>
                <a:gd name="connsiteY6" fmla="*/ 32831 h 475200"/>
                <a:gd name="connsiteX7" fmla="*/ 150130 w 356525"/>
                <a:gd name="connsiteY7" fmla="*/ 242435 h 475200"/>
                <a:gd name="connsiteX8" fmla="*/ 181944 w 356525"/>
                <a:gd name="connsiteY8" fmla="*/ 352787 h 475200"/>
                <a:gd name="connsiteX9" fmla="*/ 295422 w 356525"/>
                <a:gd name="connsiteY9" fmla="*/ 316172 h 4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525" h="475200">
                  <a:moveTo>
                    <a:pt x="295422" y="316172"/>
                  </a:moveTo>
                  <a:cubicBezTo>
                    <a:pt x="295422" y="316172"/>
                    <a:pt x="337553" y="321866"/>
                    <a:pt x="356526" y="357545"/>
                  </a:cubicBezTo>
                  <a:cubicBezTo>
                    <a:pt x="356526" y="357545"/>
                    <a:pt x="287414" y="412613"/>
                    <a:pt x="248891" y="435894"/>
                  </a:cubicBezTo>
                  <a:cubicBezTo>
                    <a:pt x="210368" y="459175"/>
                    <a:pt x="132888" y="491899"/>
                    <a:pt x="108649" y="465230"/>
                  </a:cubicBezTo>
                  <a:cubicBezTo>
                    <a:pt x="84409" y="438561"/>
                    <a:pt x="52018" y="289070"/>
                    <a:pt x="36507" y="241786"/>
                  </a:cubicBezTo>
                  <a:cubicBezTo>
                    <a:pt x="20997" y="194503"/>
                    <a:pt x="-6272" y="73123"/>
                    <a:pt x="1303" y="43643"/>
                  </a:cubicBezTo>
                  <a:cubicBezTo>
                    <a:pt x="8877" y="14162"/>
                    <a:pt x="72650" y="-31968"/>
                    <a:pt x="112328" y="32831"/>
                  </a:cubicBezTo>
                  <a:cubicBezTo>
                    <a:pt x="150130" y="94530"/>
                    <a:pt x="141184" y="183619"/>
                    <a:pt x="150130" y="242435"/>
                  </a:cubicBezTo>
                  <a:cubicBezTo>
                    <a:pt x="156334" y="280349"/>
                    <a:pt x="167011" y="317397"/>
                    <a:pt x="181944" y="352787"/>
                  </a:cubicBezTo>
                  <a:lnTo>
                    <a:pt x="295422" y="316172"/>
                  </a:ln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2" name="Freeform 211">
              <a:extLst>
                <a:ext uri="{FF2B5EF4-FFF2-40B4-BE49-F238E27FC236}">
                  <a16:creationId xmlns:a16="http://schemas.microsoft.com/office/drawing/2014/main" id="{41E2B188-DCE7-0DD5-03E0-1BF58DB278ED}"/>
                </a:ext>
              </a:extLst>
            </p:cNvPr>
            <p:cNvSpPr/>
            <p:nvPr/>
          </p:nvSpPr>
          <p:spPr>
            <a:xfrm>
              <a:off x="22188066" y="3549686"/>
              <a:ext cx="265949" cy="136810"/>
            </a:xfrm>
            <a:custGeom>
              <a:avLst/>
              <a:gdLst>
                <a:gd name="connsiteX0" fmla="*/ 0 w 265984"/>
                <a:gd name="connsiteY0" fmla="*/ 90675 h 136828"/>
                <a:gd name="connsiteX1" fmla="*/ 52663 w 265984"/>
                <a:gd name="connsiteY1" fmla="*/ 92477 h 136828"/>
                <a:gd name="connsiteX2" fmla="*/ 251123 w 265984"/>
                <a:gd name="connsiteY2" fmla="*/ 0 h 136828"/>
                <a:gd name="connsiteX3" fmla="*/ 265985 w 265984"/>
                <a:gd name="connsiteY3" fmla="*/ 19173 h 136828"/>
                <a:gd name="connsiteX4" fmla="*/ 158350 w 265984"/>
                <a:gd name="connsiteY4" fmla="*/ 97522 h 136828"/>
                <a:gd name="connsiteX5" fmla="*/ 18107 w 265984"/>
                <a:gd name="connsiteY5" fmla="*/ 126858 h 136828"/>
                <a:gd name="connsiteX6" fmla="*/ 0 w 265984"/>
                <a:gd name="connsiteY6" fmla="*/ 90675 h 136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984" h="136828">
                  <a:moveTo>
                    <a:pt x="0" y="90675"/>
                  </a:moveTo>
                  <a:cubicBezTo>
                    <a:pt x="17314" y="94495"/>
                    <a:pt x="35133" y="95072"/>
                    <a:pt x="52663" y="92477"/>
                  </a:cubicBezTo>
                  <a:cubicBezTo>
                    <a:pt x="118383" y="85269"/>
                    <a:pt x="212239" y="26237"/>
                    <a:pt x="251123" y="0"/>
                  </a:cubicBezTo>
                  <a:cubicBezTo>
                    <a:pt x="257111" y="5478"/>
                    <a:pt x="262161" y="11965"/>
                    <a:pt x="265985" y="19173"/>
                  </a:cubicBezTo>
                  <a:cubicBezTo>
                    <a:pt x="265985" y="19173"/>
                    <a:pt x="196873" y="74241"/>
                    <a:pt x="158350" y="97522"/>
                  </a:cubicBezTo>
                  <a:cubicBezTo>
                    <a:pt x="119826" y="120804"/>
                    <a:pt x="42347" y="153527"/>
                    <a:pt x="18107" y="126858"/>
                  </a:cubicBezTo>
                  <a:cubicBezTo>
                    <a:pt x="10100" y="115902"/>
                    <a:pt x="4040" y="103649"/>
                    <a:pt x="0" y="90675"/>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3" name="Freeform 212">
              <a:extLst>
                <a:ext uri="{FF2B5EF4-FFF2-40B4-BE49-F238E27FC236}">
                  <a16:creationId xmlns:a16="http://schemas.microsoft.com/office/drawing/2014/main" id="{7D4FF36F-1F2D-4460-3E76-12793151B9BE}"/>
                </a:ext>
              </a:extLst>
            </p:cNvPr>
            <p:cNvSpPr/>
            <p:nvPr/>
          </p:nvSpPr>
          <p:spPr>
            <a:xfrm>
              <a:off x="22475295" y="3290814"/>
              <a:ext cx="122090" cy="263866"/>
            </a:xfrm>
            <a:custGeom>
              <a:avLst/>
              <a:gdLst>
                <a:gd name="connsiteX0" fmla="*/ 69905 w 122106"/>
                <a:gd name="connsiteY0" fmla="*/ 0 h 263900"/>
                <a:gd name="connsiteX1" fmla="*/ 0 w 122106"/>
                <a:gd name="connsiteY1" fmla="*/ 8073 h 263900"/>
                <a:gd name="connsiteX2" fmla="*/ 17098 w 122106"/>
                <a:gd name="connsiteY2" fmla="*/ 201459 h 263900"/>
                <a:gd name="connsiteX3" fmla="*/ 89239 w 122106"/>
                <a:gd name="connsiteY3" fmla="*/ 263735 h 263900"/>
                <a:gd name="connsiteX4" fmla="*/ 120764 w 122106"/>
                <a:gd name="connsiteY4" fmla="*/ 177674 h 263900"/>
                <a:gd name="connsiteX5" fmla="*/ 69905 w 122106"/>
                <a:gd name="connsiteY5" fmla="*/ 0 h 26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06" h="263900">
                  <a:moveTo>
                    <a:pt x="69905" y="0"/>
                  </a:moveTo>
                  <a:cubicBezTo>
                    <a:pt x="48118" y="10163"/>
                    <a:pt x="23590" y="13046"/>
                    <a:pt x="0" y="8073"/>
                  </a:cubicBezTo>
                  <a:cubicBezTo>
                    <a:pt x="0" y="8073"/>
                    <a:pt x="2381" y="164844"/>
                    <a:pt x="17098" y="201459"/>
                  </a:cubicBezTo>
                  <a:cubicBezTo>
                    <a:pt x="31814" y="238076"/>
                    <a:pt x="54467" y="266330"/>
                    <a:pt x="89239" y="263735"/>
                  </a:cubicBezTo>
                  <a:cubicBezTo>
                    <a:pt x="124011" y="261141"/>
                    <a:pt x="124011" y="195333"/>
                    <a:pt x="120764" y="177674"/>
                  </a:cubicBezTo>
                  <a:cubicBezTo>
                    <a:pt x="117518" y="160014"/>
                    <a:pt x="69905" y="0"/>
                    <a:pt x="69905" y="0"/>
                  </a:cubicBezTo>
                  <a:close/>
                </a:path>
              </a:pathLst>
            </a:custGeom>
            <a:solidFill>
              <a:srgbClr val="8A3FF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4" name="Freeform 213">
              <a:extLst>
                <a:ext uri="{FF2B5EF4-FFF2-40B4-BE49-F238E27FC236}">
                  <a16:creationId xmlns:a16="http://schemas.microsoft.com/office/drawing/2014/main" id="{18091A93-5C51-68CE-8B02-DCF120A06DE7}"/>
                </a:ext>
              </a:extLst>
            </p:cNvPr>
            <p:cNvSpPr/>
            <p:nvPr/>
          </p:nvSpPr>
          <p:spPr>
            <a:xfrm>
              <a:off x="22484095" y="3009024"/>
              <a:ext cx="37670" cy="108752"/>
            </a:xfrm>
            <a:custGeom>
              <a:avLst/>
              <a:gdLst>
                <a:gd name="connsiteX0" fmla="*/ 16232 w 37675"/>
                <a:gd name="connsiteY0" fmla="*/ 0 h 108766"/>
                <a:gd name="connsiteX1" fmla="*/ 37441 w 37675"/>
                <a:gd name="connsiteY1" fmla="*/ 25444 h 108766"/>
                <a:gd name="connsiteX2" fmla="*/ 0 w 37675"/>
                <a:gd name="connsiteY2" fmla="*/ 108767 h 108766"/>
                <a:gd name="connsiteX3" fmla="*/ 16232 w 37675"/>
                <a:gd name="connsiteY3" fmla="*/ 0 h 108766"/>
              </a:gdLst>
              <a:ahLst/>
              <a:cxnLst>
                <a:cxn ang="0">
                  <a:pos x="connsiteX0" y="connsiteY0"/>
                </a:cxn>
                <a:cxn ang="0">
                  <a:pos x="connsiteX1" y="connsiteY1"/>
                </a:cxn>
                <a:cxn ang="0">
                  <a:pos x="connsiteX2" y="connsiteY2"/>
                </a:cxn>
                <a:cxn ang="0">
                  <a:pos x="connsiteX3" y="connsiteY3"/>
                </a:cxn>
              </a:cxnLst>
              <a:rect l="l" t="t" r="r" b="b"/>
              <a:pathLst>
                <a:path w="37675" h="108766">
                  <a:moveTo>
                    <a:pt x="16232" y="0"/>
                  </a:moveTo>
                  <a:lnTo>
                    <a:pt x="37441" y="25444"/>
                  </a:lnTo>
                  <a:cubicBezTo>
                    <a:pt x="37441" y="25444"/>
                    <a:pt x="42996" y="107902"/>
                    <a:pt x="0" y="108767"/>
                  </a:cubicBezTo>
                  <a:lnTo>
                    <a:pt x="16232" y="0"/>
                  </a:lnTo>
                  <a:close/>
                </a:path>
              </a:pathLst>
            </a:custGeom>
            <a:solidFill>
              <a:srgbClr val="6D2D1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5" name="Freeform 214">
              <a:extLst>
                <a:ext uri="{FF2B5EF4-FFF2-40B4-BE49-F238E27FC236}">
                  <a16:creationId xmlns:a16="http://schemas.microsoft.com/office/drawing/2014/main" id="{FA0839A8-06C3-E37E-4ADF-9F10120D6120}"/>
                </a:ext>
              </a:extLst>
            </p:cNvPr>
            <p:cNvSpPr/>
            <p:nvPr/>
          </p:nvSpPr>
          <p:spPr>
            <a:xfrm>
              <a:off x="22279938" y="2901563"/>
              <a:ext cx="229895" cy="310201"/>
            </a:xfrm>
            <a:custGeom>
              <a:avLst/>
              <a:gdLst>
                <a:gd name="connsiteX0" fmla="*/ 229433 w 229925"/>
                <a:gd name="connsiteY0" fmla="*/ 160597 h 310242"/>
                <a:gd name="connsiteX1" fmla="*/ 218684 w 229925"/>
                <a:gd name="connsiteY1" fmla="*/ 184455 h 310242"/>
                <a:gd name="connsiteX2" fmla="*/ 207935 w 229925"/>
                <a:gd name="connsiteY2" fmla="*/ 231018 h 310242"/>
                <a:gd name="connsiteX3" fmla="*/ 209523 w 229925"/>
                <a:gd name="connsiteY3" fmla="*/ 253146 h 310242"/>
                <a:gd name="connsiteX4" fmla="*/ 196321 w 229925"/>
                <a:gd name="connsiteY4" fmla="*/ 257254 h 310242"/>
                <a:gd name="connsiteX5" fmla="*/ 173813 w 229925"/>
                <a:gd name="connsiteY5" fmla="*/ 305187 h 310242"/>
                <a:gd name="connsiteX6" fmla="*/ 92149 w 229925"/>
                <a:gd name="connsiteY6" fmla="*/ 281761 h 310242"/>
                <a:gd name="connsiteX7" fmla="*/ 7671 w 229925"/>
                <a:gd name="connsiteY7" fmla="*/ 162759 h 310242"/>
                <a:gd name="connsiteX8" fmla="*/ 62787 w 229925"/>
                <a:gd name="connsiteY8" fmla="*/ 8367 h 310242"/>
                <a:gd name="connsiteX9" fmla="*/ 197258 w 229925"/>
                <a:gd name="connsiteY9" fmla="*/ 52119 h 310242"/>
                <a:gd name="connsiteX10" fmla="*/ 229433 w 229925"/>
                <a:gd name="connsiteY10" fmla="*/ 160597 h 31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5" h="310242">
                  <a:moveTo>
                    <a:pt x="229433" y="160597"/>
                  </a:moveTo>
                  <a:cubicBezTo>
                    <a:pt x="229001" y="163696"/>
                    <a:pt x="218252" y="178544"/>
                    <a:pt x="218684" y="184455"/>
                  </a:cubicBezTo>
                  <a:cubicBezTo>
                    <a:pt x="219117" y="190365"/>
                    <a:pt x="218252" y="218981"/>
                    <a:pt x="207935" y="231018"/>
                  </a:cubicBezTo>
                  <a:cubicBezTo>
                    <a:pt x="207935" y="231018"/>
                    <a:pt x="212769" y="250046"/>
                    <a:pt x="209523" y="253146"/>
                  </a:cubicBezTo>
                  <a:cubicBezTo>
                    <a:pt x="205483" y="255452"/>
                    <a:pt x="200938" y="256822"/>
                    <a:pt x="196321" y="257254"/>
                  </a:cubicBezTo>
                  <a:cubicBezTo>
                    <a:pt x="196321" y="257254"/>
                    <a:pt x="182758" y="299925"/>
                    <a:pt x="173813" y="305187"/>
                  </a:cubicBezTo>
                  <a:cubicBezTo>
                    <a:pt x="164867" y="310448"/>
                    <a:pt x="142287" y="320035"/>
                    <a:pt x="92149" y="281761"/>
                  </a:cubicBezTo>
                  <a:cubicBezTo>
                    <a:pt x="52976" y="251200"/>
                    <a:pt x="23543" y="209826"/>
                    <a:pt x="7671" y="162759"/>
                  </a:cubicBezTo>
                  <a:cubicBezTo>
                    <a:pt x="-3294" y="131477"/>
                    <a:pt x="-13971" y="35901"/>
                    <a:pt x="62787" y="8367"/>
                  </a:cubicBezTo>
                  <a:cubicBezTo>
                    <a:pt x="139546" y="-19167"/>
                    <a:pt x="174895" y="28044"/>
                    <a:pt x="197258" y="52119"/>
                  </a:cubicBezTo>
                  <a:cubicBezTo>
                    <a:pt x="219622" y="76193"/>
                    <a:pt x="232680" y="135009"/>
                    <a:pt x="229433" y="160597"/>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6" name="Freeform 215">
              <a:extLst>
                <a:ext uri="{FF2B5EF4-FFF2-40B4-BE49-F238E27FC236}">
                  <a16:creationId xmlns:a16="http://schemas.microsoft.com/office/drawing/2014/main" id="{0366BA7A-087D-A7A8-F961-75A65D10EC2A}"/>
                </a:ext>
              </a:extLst>
            </p:cNvPr>
            <p:cNvSpPr/>
            <p:nvPr/>
          </p:nvSpPr>
          <p:spPr>
            <a:xfrm>
              <a:off x="22481224" y="3063580"/>
              <a:ext cx="27611" cy="68970"/>
            </a:xfrm>
            <a:custGeom>
              <a:avLst/>
              <a:gdLst>
                <a:gd name="connsiteX0" fmla="*/ 27615 w 27615"/>
                <a:gd name="connsiteY0" fmla="*/ 0 h 68979"/>
                <a:gd name="connsiteX1" fmla="*/ 17372 w 27615"/>
                <a:gd name="connsiteY1" fmla="*/ 22416 h 68979"/>
                <a:gd name="connsiteX2" fmla="*/ 6623 w 27615"/>
                <a:gd name="connsiteY2" fmla="*/ 68979 h 68979"/>
                <a:gd name="connsiteX3" fmla="*/ 58 w 27615"/>
                <a:gd name="connsiteY3" fmla="*/ 35895 h 68979"/>
                <a:gd name="connsiteX4" fmla="*/ 27615 w 27615"/>
                <a:gd name="connsiteY4" fmla="*/ 0 h 68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15" h="68979">
                  <a:moveTo>
                    <a:pt x="27615" y="0"/>
                  </a:moveTo>
                  <a:cubicBezTo>
                    <a:pt x="25524" y="4757"/>
                    <a:pt x="16939" y="17155"/>
                    <a:pt x="17372" y="22416"/>
                  </a:cubicBezTo>
                  <a:cubicBezTo>
                    <a:pt x="17804" y="27678"/>
                    <a:pt x="16939" y="56942"/>
                    <a:pt x="6623" y="68979"/>
                  </a:cubicBezTo>
                  <a:cubicBezTo>
                    <a:pt x="3376" y="58167"/>
                    <a:pt x="1140" y="47139"/>
                    <a:pt x="58" y="35895"/>
                  </a:cubicBezTo>
                  <a:cubicBezTo>
                    <a:pt x="-1169" y="22705"/>
                    <a:pt x="17444" y="7424"/>
                    <a:pt x="27615" y="0"/>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7" name="Freeform 216">
              <a:extLst>
                <a:ext uri="{FF2B5EF4-FFF2-40B4-BE49-F238E27FC236}">
                  <a16:creationId xmlns:a16="http://schemas.microsoft.com/office/drawing/2014/main" id="{C65853E5-B534-D76C-9AA5-109492632BCC}"/>
                </a:ext>
              </a:extLst>
            </p:cNvPr>
            <p:cNvSpPr/>
            <p:nvPr/>
          </p:nvSpPr>
          <p:spPr>
            <a:xfrm>
              <a:off x="22440167" y="3158783"/>
              <a:ext cx="36065" cy="52610"/>
            </a:xfrm>
            <a:custGeom>
              <a:avLst/>
              <a:gdLst>
                <a:gd name="connsiteX0" fmla="*/ 24889 w 36070"/>
                <a:gd name="connsiteY0" fmla="*/ 0 h 52617"/>
                <a:gd name="connsiteX1" fmla="*/ 36071 w 36070"/>
                <a:gd name="connsiteY1" fmla="*/ 0 h 52617"/>
                <a:gd name="connsiteX2" fmla="*/ 13563 w 36070"/>
                <a:gd name="connsiteY2" fmla="*/ 47932 h 52617"/>
                <a:gd name="connsiteX3" fmla="*/ 0 w 36070"/>
                <a:gd name="connsiteY3" fmla="*/ 52617 h 52617"/>
                <a:gd name="connsiteX4" fmla="*/ 24889 w 36070"/>
                <a:gd name="connsiteY4" fmla="*/ 0 h 52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0" h="52617">
                  <a:moveTo>
                    <a:pt x="24889" y="0"/>
                  </a:moveTo>
                  <a:lnTo>
                    <a:pt x="36071" y="0"/>
                  </a:lnTo>
                  <a:cubicBezTo>
                    <a:pt x="36071" y="0"/>
                    <a:pt x="22508" y="42670"/>
                    <a:pt x="13563" y="47932"/>
                  </a:cubicBezTo>
                  <a:cubicBezTo>
                    <a:pt x="9378" y="50383"/>
                    <a:pt x="4761" y="51969"/>
                    <a:pt x="0" y="52617"/>
                  </a:cubicBezTo>
                  <a:cubicBezTo>
                    <a:pt x="9811" y="35823"/>
                    <a:pt x="18108" y="18236"/>
                    <a:pt x="24889" y="0"/>
                  </a:cubicBezTo>
                  <a:close/>
                </a:path>
              </a:pathLst>
            </a:custGeom>
            <a:solidFill>
              <a:srgbClr val="D9A78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8" name="Freeform 217">
              <a:extLst>
                <a:ext uri="{FF2B5EF4-FFF2-40B4-BE49-F238E27FC236}">
                  <a16:creationId xmlns:a16="http://schemas.microsoft.com/office/drawing/2014/main" id="{FF78BD08-6BE6-D109-7AF7-CD7B999522F9}"/>
                </a:ext>
              </a:extLst>
            </p:cNvPr>
            <p:cNvSpPr/>
            <p:nvPr/>
          </p:nvSpPr>
          <p:spPr>
            <a:xfrm>
              <a:off x="22160329" y="2893596"/>
              <a:ext cx="360913" cy="247314"/>
            </a:xfrm>
            <a:custGeom>
              <a:avLst/>
              <a:gdLst>
                <a:gd name="connsiteX0" fmla="*/ 325611 w 360960"/>
                <a:gd name="connsiteY0" fmla="*/ 154797 h 247346"/>
                <a:gd name="connsiteX1" fmla="*/ 277493 w 360960"/>
                <a:gd name="connsiteY1" fmla="*/ 160852 h 247346"/>
                <a:gd name="connsiteX2" fmla="*/ 168488 w 360960"/>
                <a:gd name="connsiteY2" fmla="*/ 197252 h 247346"/>
                <a:gd name="connsiteX3" fmla="*/ 137034 w 360960"/>
                <a:gd name="connsiteY3" fmla="*/ 186007 h 247346"/>
                <a:gd name="connsiteX4" fmla="*/ 60997 w 360960"/>
                <a:gd name="connsiteY4" fmla="*/ 235742 h 247346"/>
                <a:gd name="connsiteX5" fmla="*/ 760 w 360960"/>
                <a:gd name="connsiteY5" fmla="*/ 247346 h 247346"/>
                <a:gd name="connsiteX6" fmla="*/ 45848 w 360960"/>
                <a:gd name="connsiteY6" fmla="*/ 200063 h 247346"/>
                <a:gd name="connsiteX7" fmla="*/ 103561 w 360960"/>
                <a:gd name="connsiteY7" fmla="*/ 109892 h 247346"/>
                <a:gd name="connsiteX8" fmla="*/ 244885 w 360960"/>
                <a:gd name="connsiteY8" fmla="*/ 333 h 247346"/>
                <a:gd name="connsiteX9" fmla="*/ 360961 w 360960"/>
                <a:gd name="connsiteY9" fmla="*/ 140886 h 247346"/>
                <a:gd name="connsiteX10" fmla="*/ 325611 w 360960"/>
                <a:gd name="connsiteY10" fmla="*/ 154797 h 24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960" h="247346">
                  <a:moveTo>
                    <a:pt x="325611" y="154797"/>
                  </a:moveTo>
                  <a:cubicBezTo>
                    <a:pt x="325611" y="154797"/>
                    <a:pt x="305989" y="148022"/>
                    <a:pt x="277493" y="160852"/>
                  </a:cubicBezTo>
                  <a:cubicBezTo>
                    <a:pt x="248997" y="173682"/>
                    <a:pt x="199725" y="226443"/>
                    <a:pt x="168488" y="197252"/>
                  </a:cubicBezTo>
                  <a:lnTo>
                    <a:pt x="137034" y="186007"/>
                  </a:lnTo>
                  <a:cubicBezTo>
                    <a:pt x="137034" y="186007"/>
                    <a:pt x="124698" y="233723"/>
                    <a:pt x="60997" y="235742"/>
                  </a:cubicBezTo>
                  <a:cubicBezTo>
                    <a:pt x="40437" y="236751"/>
                    <a:pt x="20166" y="240643"/>
                    <a:pt x="760" y="247346"/>
                  </a:cubicBezTo>
                  <a:cubicBezTo>
                    <a:pt x="760" y="247346"/>
                    <a:pt x="-9557" y="231056"/>
                    <a:pt x="45848" y="200063"/>
                  </a:cubicBezTo>
                  <a:cubicBezTo>
                    <a:pt x="80620" y="180601"/>
                    <a:pt x="101469" y="137787"/>
                    <a:pt x="103561" y="109892"/>
                  </a:cubicBezTo>
                  <a:cubicBezTo>
                    <a:pt x="105653" y="81998"/>
                    <a:pt x="133139" y="-6082"/>
                    <a:pt x="244885" y="333"/>
                  </a:cubicBezTo>
                  <a:cubicBezTo>
                    <a:pt x="314935" y="4297"/>
                    <a:pt x="360961" y="94612"/>
                    <a:pt x="360961" y="140886"/>
                  </a:cubicBezTo>
                  <a:cubicBezTo>
                    <a:pt x="347687" y="140165"/>
                    <a:pt x="334773" y="145211"/>
                    <a:pt x="325611" y="154797"/>
                  </a:cubicBezTo>
                  <a:close/>
                </a:path>
              </a:pathLst>
            </a:custGeom>
            <a:solidFill>
              <a:srgbClr val="7A3A1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19" name="Freeform 218">
              <a:extLst>
                <a:ext uri="{FF2B5EF4-FFF2-40B4-BE49-F238E27FC236}">
                  <a16:creationId xmlns:a16="http://schemas.microsoft.com/office/drawing/2014/main" id="{594BCBAD-BD1E-C94F-EC73-F1958887DAFE}"/>
                </a:ext>
              </a:extLst>
            </p:cNvPr>
            <p:cNvSpPr/>
            <p:nvPr/>
          </p:nvSpPr>
          <p:spPr>
            <a:xfrm>
              <a:off x="22300554" y="3033029"/>
              <a:ext cx="183325" cy="66469"/>
            </a:xfrm>
            <a:custGeom>
              <a:avLst/>
              <a:gdLst>
                <a:gd name="connsiteX0" fmla="*/ 16198 w 183349"/>
                <a:gd name="connsiteY0" fmla="*/ 46701 h 66478"/>
                <a:gd name="connsiteX1" fmla="*/ 137323 w 183349"/>
                <a:gd name="connsiteY1" fmla="*/ 4895 h 66478"/>
                <a:gd name="connsiteX2" fmla="*/ 183349 w 183349"/>
                <a:gd name="connsiteY2" fmla="*/ 14770 h 66478"/>
                <a:gd name="connsiteX3" fmla="*/ 183349 w 183349"/>
                <a:gd name="connsiteY3" fmla="*/ 14770 h 66478"/>
                <a:gd name="connsiteX4" fmla="*/ 137251 w 183349"/>
                <a:gd name="connsiteY4" fmla="*/ 21402 h 66478"/>
                <a:gd name="connsiteX5" fmla="*/ 28246 w 183349"/>
                <a:gd name="connsiteY5" fmla="*/ 57801 h 66478"/>
                <a:gd name="connsiteX6" fmla="*/ 111 w 183349"/>
                <a:gd name="connsiteY6" fmla="*/ 47710 h 66478"/>
                <a:gd name="connsiteX7" fmla="*/ 16198 w 183349"/>
                <a:gd name="connsiteY7" fmla="*/ 46701 h 6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349" h="66478">
                  <a:moveTo>
                    <a:pt x="16198" y="46701"/>
                  </a:moveTo>
                  <a:cubicBezTo>
                    <a:pt x="62657" y="79785"/>
                    <a:pt x="91730" y="20104"/>
                    <a:pt x="137323" y="4895"/>
                  </a:cubicBezTo>
                  <a:cubicBezTo>
                    <a:pt x="182916" y="-10313"/>
                    <a:pt x="183349" y="14770"/>
                    <a:pt x="183349" y="14770"/>
                  </a:cubicBezTo>
                  <a:lnTo>
                    <a:pt x="183349" y="14770"/>
                  </a:lnTo>
                  <a:cubicBezTo>
                    <a:pt x="167695" y="11959"/>
                    <a:pt x="151535" y="14338"/>
                    <a:pt x="137251" y="21402"/>
                  </a:cubicBezTo>
                  <a:cubicBezTo>
                    <a:pt x="108827" y="34231"/>
                    <a:pt x="59483" y="86993"/>
                    <a:pt x="28246" y="57801"/>
                  </a:cubicBezTo>
                  <a:lnTo>
                    <a:pt x="111" y="47710"/>
                  </a:lnTo>
                  <a:cubicBezTo>
                    <a:pt x="-755" y="39782"/>
                    <a:pt x="3357" y="37547"/>
                    <a:pt x="16198" y="46701"/>
                  </a:cubicBezTo>
                  <a:close/>
                </a:path>
              </a:pathLst>
            </a:custGeom>
            <a:solidFill>
              <a:srgbClr val="6D2D1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0" name="Freeform 219">
              <a:extLst>
                <a:ext uri="{FF2B5EF4-FFF2-40B4-BE49-F238E27FC236}">
                  <a16:creationId xmlns:a16="http://schemas.microsoft.com/office/drawing/2014/main" id="{5040FFC6-50B7-E8C3-7079-225E646377E8}"/>
                </a:ext>
              </a:extLst>
            </p:cNvPr>
            <p:cNvSpPr/>
            <p:nvPr/>
          </p:nvSpPr>
          <p:spPr>
            <a:xfrm>
              <a:off x="22301891" y="3035329"/>
              <a:ext cx="101561" cy="45805"/>
            </a:xfrm>
            <a:custGeom>
              <a:avLst/>
              <a:gdLst>
                <a:gd name="connsiteX0" fmla="*/ 101575 w 101574"/>
                <a:gd name="connsiteY0" fmla="*/ 0 h 45811"/>
                <a:gd name="connsiteX1" fmla="*/ 14428 w 101574"/>
                <a:gd name="connsiteY1" fmla="*/ 43247 h 45811"/>
                <a:gd name="connsiteX2" fmla="*/ 0 w 101574"/>
                <a:gd name="connsiteY2" fmla="*/ 22056 h 45811"/>
                <a:gd name="connsiteX3" fmla="*/ 101575 w 101574"/>
                <a:gd name="connsiteY3" fmla="*/ 0 h 45811"/>
              </a:gdLst>
              <a:ahLst/>
              <a:cxnLst>
                <a:cxn ang="0">
                  <a:pos x="connsiteX0" y="connsiteY0"/>
                </a:cxn>
                <a:cxn ang="0">
                  <a:pos x="connsiteX1" y="connsiteY1"/>
                </a:cxn>
                <a:cxn ang="0">
                  <a:pos x="connsiteX2" y="connsiteY2"/>
                </a:cxn>
                <a:cxn ang="0">
                  <a:pos x="connsiteX3" y="connsiteY3"/>
                </a:cxn>
              </a:cxnLst>
              <a:rect l="l" t="t" r="r" b="b"/>
              <a:pathLst>
                <a:path w="101574" h="45811">
                  <a:moveTo>
                    <a:pt x="101575" y="0"/>
                  </a:moveTo>
                  <a:cubicBezTo>
                    <a:pt x="101575" y="0"/>
                    <a:pt x="60021" y="58600"/>
                    <a:pt x="14428" y="43247"/>
                  </a:cubicBezTo>
                  <a:lnTo>
                    <a:pt x="0" y="22056"/>
                  </a:lnTo>
                  <a:cubicBezTo>
                    <a:pt x="0" y="22056"/>
                    <a:pt x="34195" y="47716"/>
                    <a:pt x="101575" y="0"/>
                  </a:cubicBezTo>
                  <a:close/>
                </a:path>
              </a:pathLst>
            </a:custGeom>
            <a:solidFill>
              <a:srgbClr val="6D2D1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1" name="Freeform 220">
              <a:extLst>
                <a:ext uri="{FF2B5EF4-FFF2-40B4-BE49-F238E27FC236}">
                  <a16:creationId xmlns:a16="http://schemas.microsoft.com/office/drawing/2014/main" id="{8721A3C9-F3CA-29CE-7FE7-8469FBC6FD12}"/>
                </a:ext>
              </a:extLst>
            </p:cNvPr>
            <p:cNvSpPr/>
            <p:nvPr/>
          </p:nvSpPr>
          <p:spPr>
            <a:xfrm>
              <a:off x="22161089" y="3058246"/>
              <a:ext cx="154795" cy="82374"/>
            </a:xfrm>
            <a:custGeom>
              <a:avLst/>
              <a:gdLst>
                <a:gd name="connsiteX0" fmla="*/ 59661 w 154815"/>
                <a:gd name="connsiteY0" fmla="*/ 43896 h 82385"/>
                <a:gd name="connsiteX1" fmla="*/ 89094 w 154815"/>
                <a:gd name="connsiteY1" fmla="*/ 26092 h 82385"/>
                <a:gd name="connsiteX2" fmla="*/ 50571 w 154815"/>
                <a:gd name="connsiteY2" fmla="*/ 63646 h 82385"/>
                <a:gd name="connsiteX3" fmla="*/ 107490 w 154815"/>
                <a:gd name="connsiteY3" fmla="*/ 26885 h 82385"/>
                <a:gd name="connsiteX4" fmla="*/ 135553 w 154815"/>
                <a:gd name="connsiteY4" fmla="*/ 0 h 82385"/>
                <a:gd name="connsiteX5" fmla="*/ 148106 w 154815"/>
                <a:gd name="connsiteY5" fmla="*/ 14416 h 82385"/>
                <a:gd name="connsiteX6" fmla="*/ 154815 w 154815"/>
                <a:gd name="connsiteY6" fmla="*/ 27678 h 82385"/>
                <a:gd name="connsiteX7" fmla="*/ 136275 w 154815"/>
                <a:gd name="connsiteY7" fmla="*/ 21047 h 82385"/>
                <a:gd name="connsiteX8" fmla="*/ 60238 w 154815"/>
                <a:gd name="connsiteY8" fmla="*/ 70781 h 82385"/>
                <a:gd name="connsiteX9" fmla="*/ 0 w 154815"/>
                <a:gd name="connsiteY9" fmla="*/ 82386 h 82385"/>
                <a:gd name="connsiteX10" fmla="*/ 59661 w 154815"/>
                <a:gd name="connsiteY10" fmla="*/ 43896 h 8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815" h="82385">
                  <a:moveTo>
                    <a:pt x="59661" y="43896"/>
                  </a:moveTo>
                  <a:cubicBezTo>
                    <a:pt x="70482" y="39859"/>
                    <a:pt x="80510" y="33877"/>
                    <a:pt x="89094" y="26092"/>
                  </a:cubicBezTo>
                  <a:cubicBezTo>
                    <a:pt x="80870" y="42598"/>
                    <a:pt x="67308" y="55861"/>
                    <a:pt x="50571" y="63646"/>
                  </a:cubicBezTo>
                  <a:cubicBezTo>
                    <a:pt x="71853" y="59176"/>
                    <a:pt x="98761" y="44256"/>
                    <a:pt x="107490" y="26885"/>
                  </a:cubicBezTo>
                  <a:cubicBezTo>
                    <a:pt x="114055" y="15425"/>
                    <a:pt x="123794" y="6127"/>
                    <a:pt x="135553" y="0"/>
                  </a:cubicBezTo>
                  <a:lnTo>
                    <a:pt x="148106" y="14416"/>
                  </a:lnTo>
                  <a:lnTo>
                    <a:pt x="154815" y="27678"/>
                  </a:lnTo>
                  <a:lnTo>
                    <a:pt x="136275" y="21047"/>
                  </a:lnTo>
                  <a:cubicBezTo>
                    <a:pt x="136275" y="21047"/>
                    <a:pt x="123939" y="68763"/>
                    <a:pt x="60238" y="70781"/>
                  </a:cubicBezTo>
                  <a:cubicBezTo>
                    <a:pt x="39678" y="71790"/>
                    <a:pt x="19406" y="75683"/>
                    <a:pt x="0" y="82386"/>
                  </a:cubicBezTo>
                  <a:cubicBezTo>
                    <a:pt x="10605" y="60690"/>
                    <a:pt x="45449" y="47860"/>
                    <a:pt x="59661" y="43896"/>
                  </a:cubicBezTo>
                  <a:close/>
                </a:path>
              </a:pathLst>
            </a:custGeom>
            <a:solidFill>
              <a:srgbClr val="6D2D1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2" name="Freeform 221">
              <a:extLst>
                <a:ext uri="{FF2B5EF4-FFF2-40B4-BE49-F238E27FC236}">
                  <a16:creationId xmlns:a16="http://schemas.microsoft.com/office/drawing/2014/main" id="{4B7AFACA-EB02-F890-0A1C-E4A61F12A19B}"/>
                </a:ext>
              </a:extLst>
            </p:cNvPr>
            <p:cNvSpPr/>
            <p:nvPr/>
          </p:nvSpPr>
          <p:spPr>
            <a:xfrm>
              <a:off x="22363635" y="2893550"/>
              <a:ext cx="157895" cy="154823"/>
            </a:xfrm>
            <a:custGeom>
              <a:avLst/>
              <a:gdLst>
                <a:gd name="connsiteX0" fmla="*/ 0 w 157916"/>
                <a:gd name="connsiteY0" fmla="*/ 2830 h 154843"/>
                <a:gd name="connsiteX1" fmla="*/ 41842 w 157916"/>
                <a:gd name="connsiteY1" fmla="*/ 379 h 154843"/>
                <a:gd name="connsiteX2" fmla="*/ 157917 w 157916"/>
                <a:gd name="connsiteY2" fmla="*/ 140932 h 154843"/>
                <a:gd name="connsiteX3" fmla="*/ 122279 w 157916"/>
                <a:gd name="connsiteY3" fmla="*/ 154844 h 154843"/>
                <a:gd name="connsiteX4" fmla="*/ 0 w 157916"/>
                <a:gd name="connsiteY4" fmla="*/ 2830 h 15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916" h="154843">
                  <a:moveTo>
                    <a:pt x="0" y="2830"/>
                  </a:moveTo>
                  <a:cubicBezTo>
                    <a:pt x="13779" y="235"/>
                    <a:pt x="27846" y="-558"/>
                    <a:pt x="41842" y="379"/>
                  </a:cubicBezTo>
                  <a:cubicBezTo>
                    <a:pt x="111891" y="4343"/>
                    <a:pt x="157917" y="94658"/>
                    <a:pt x="157917" y="140932"/>
                  </a:cubicBezTo>
                  <a:cubicBezTo>
                    <a:pt x="144571" y="140068"/>
                    <a:pt x="131513" y="145185"/>
                    <a:pt x="122279" y="154844"/>
                  </a:cubicBezTo>
                  <a:cubicBezTo>
                    <a:pt x="122279" y="154844"/>
                    <a:pt x="96164" y="31373"/>
                    <a:pt x="0" y="2830"/>
                  </a:cubicBezTo>
                  <a:close/>
                </a:path>
              </a:pathLst>
            </a:custGeom>
            <a:solidFill>
              <a:srgbClr val="6D2D1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3" name="Freeform 222">
              <a:extLst>
                <a:ext uri="{FF2B5EF4-FFF2-40B4-BE49-F238E27FC236}">
                  <a16:creationId xmlns:a16="http://schemas.microsoft.com/office/drawing/2014/main" id="{649217D4-9622-A440-6103-DB5F5B68D6CB}"/>
                </a:ext>
              </a:extLst>
            </p:cNvPr>
            <p:cNvSpPr/>
            <p:nvPr/>
          </p:nvSpPr>
          <p:spPr>
            <a:xfrm>
              <a:off x="22288143" y="3057527"/>
              <a:ext cx="42040" cy="64405"/>
            </a:xfrm>
            <a:custGeom>
              <a:avLst/>
              <a:gdLst>
                <a:gd name="connsiteX0" fmla="*/ 39575 w 42045"/>
                <a:gd name="connsiteY0" fmla="*/ 27029 h 64413"/>
                <a:gd name="connsiteX1" fmla="*/ 14037 w 42045"/>
                <a:gd name="connsiteY1" fmla="*/ 0 h 64413"/>
                <a:gd name="connsiteX2" fmla="*/ 1773 w 42045"/>
                <a:gd name="connsiteY2" fmla="*/ 22056 h 64413"/>
                <a:gd name="connsiteX3" fmla="*/ 36473 w 42045"/>
                <a:gd name="connsiteY3" fmla="*/ 64294 h 64413"/>
                <a:gd name="connsiteX4" fmla="*/ 39575 w 42045"/>
                <a:gd name="connsiteY4" fmla="*/ 27029 h 64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45" h="64413">
                  <a:moveTo>
                    <a:pt x="39575" y="27029"/>
                  </a:moveTo>
                  <a:cubicBezTo>
                    <a:pt x="37195" y="15281"/>
                    <a:pt x="23416" y="0"/>
                    <a:pt x="14037" y="0"/>
                  </a:cubicBezTo>
                  <a:cubicBezTo>
                    <a:pt x="4659" y="0"/>
                    <a:pt x="-3782" y="5334"/>
                    <a:pt x="1773" y="22056"/>
                  </a:cubicBezTo>
                  <a:cubicBezTo>
                    <a:pt x="7328" y="38778"/>
                    <a:pt x="20602" y="66456"/>
                    <a:pt x="36473" y="64294"/>
                  </a:cubicBezTo>
                  <a:cubicBezTo>
                    <a:pt x="45635" y="62997"/>
                    <a:pt x="41090" y="34309"/>
                    <a:pt x="39575" y="27029"/>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4" name="Freeform 223">
              <a:extLst>
                <a:ext uri="{FF2B5EF4-FFF2-40B4-BE49-F238E27FC236}">
                  <a16:creationId xmlns:a16="http://schemas.microsoft.com/office/drawing/2014/main" id="{C3FF137A-7C6A-701E-E436-47AB547C9041}"/>
                </a:ext>
              </a:extLst>
            </p:cNvPr>
            <p:cNvSpPr/>
            <p:nvPr/>
          </p:nvSpPr>
          <p:spPr>
            <a:xfrm>
              <a:off x="19519624" y="1790983"/>
              <a:ext cx="554477" cy="340670"/>
            </a:xfrm>
            <a:custGeom>
              <a:avLst/>
              <a:gdLst>
                <a:gd name="connsiteX0" fmla="*/ 554549 w 554549"/>
                <a:gd name="connsiteY0" fmla="*/ 125200 h 340715"/>
                <a:gd name="connsiteX1" fmla="*/ 554549 w 554549"/>
                <a:gd name="connsiteY1" fmla="*/ 145959 h 340715"/>
                <a:gd name="connsiteX2" fmla="*/ 217001 w 554549"/>
                <a:gd name="connsiteY2" fmla="*/ 340715 h 340715"/>
                <a:gd name="connsiteX3" fmla="*/ 0 w 554549"/>
                <a:gd name="connsiteY3" fmla="*/ 215515 h 340715"/>
                <a:gd name="connsiteX4" fmla="*/ 0 w 554549"/>
                <a:gd name="connsiteY4" fmla="*/ 194756 h 340715"/>
                <a:gd name="connsiteX5" fmla="*/ 337549 w 554549"/>
                <a:gd name="connsiteY5" fmla="*/ 0 h 340715"/>
                <a:gd name="connsiteX6" fmla="*/ 554549 w 554549"/>
                <a:gd name="connsiteY6" fmla="*/ 125200 h 34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549" h="340715">
                  <a:moveTo>
                    <a:pt x="554549" y="125200"/>
                  </a:moveTo>
                  <a:lnTo>
                    <a:pt x="554549" y="145959"/>
                  </a:lnTo>
                  <a:lnTo>
                    <a:pt x="217001" y="340715"/>
                  </a:lnTo>
                  <a:lnTo>
                    <a:pt x="0" y="215515"/>
                  </a:lnTo>
                  <a:lnTo>
                    <a:pt x="0" y="194756"/>
                  </a:lnTo>
                  <a:lnTo>
                    <a:pt x="337549" y="0"/>
                  </a:lnTo>
                  <a:lnTo>
                    <a:pt x="554549" y="12520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5" name="Freeform 224">
              <a:extLst>
                <a:ext uri="{FF2B5EF4-FFF2-40B4-BE49-F238E27FC236}">
                  <a16:creationId xmlns:a16="http://schemas.microsoft.com/office/drawing/2014/main" id="{1F1B7079-A057-FAAF-92BB-8C6F66573507}"/>
                </a:ext>
              </a:extLst>
            </p:cNvPr>
            <p:cNvSpPr/>
            <p:nvPr/>
          </p:nvSpPr>
          <p:spPr>
            <a:xfrm>
              <a:off x="19736595" y="1916167"/>
              <a:ext cx="337504" cy="215486"/>
            </a:xfrm>
            <a:custGeom>
              <a:avLst/>
              <a:gdLst>
                <a:gd name="connsiteX0" fmla="*/ 337549 w 337548"/>
                <a:gd name="connsiteY0" fmla="*/ 20759 h 215514"/>
                <a:gd name="connsiteX1" fmla="*/ 0 w 337548"/>
                <a:gd name="connsiteY1" fmla="*/ 215515 h 215514"/>
                <a:gd name="connsiteX2" fmla="*/ 0 w 337548"/>
                <a:gd name="connsiteY2" fmla="*/ 194756 h 215514"/>
                <a:gd name="connsiteX3" fmla="*/ 337549 w 337548"/>
                <a:gd name="connsiteY3" fmla="*/ 0 h 215514"/>
                <a:gd name="connsiteX4" fmla="*/ 337549 w 337548"/>
                <a:gd name="connsiteY4" fmla="*/ 20759 h 21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48" h="215514">
                  <a:moveTo>
                    <a:pt x="337549" y="20759"/>
                  </a:moveTo>
                  <a:lnTo>
                    <a:pt x="0" y="215515"/>
                  </a:lnTo>
                  <a:lnTo>
                    <a:pt x="0" y="194756"/>
                  </a:lnTo>
                  <a:lnTo>
                    <a:pt x="337549" y="0"/>
                  </a:lnTo>
                  <a:lnTo>
                    <a:pt x="337549" y="20759"/>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6" name="Freeform 225">
              <a:extLst>
                <a:ext uri="{FF2B5EF4-FFF2-40B4-BE49-F238E27FC236}">
                  <a16:creationId xmlns:a16="http://schemas.microsoft.com/office/drawing/2014/main" id="{F4DA588E-5DDB-0A6D-6009-7B8273BC51E7}"/>
                </a:ext>
              </a:extLst>
            </p:cNvPr>
            <p:cNvSpPr/>
            <p:nvPr/>
          </p:nvSpPr>
          <p:spPr>
            <a:xfrm>
              <a:off x="19519624" y="1985714"/>
              <a:ext cx="216972" cy="145940"/>
            </a:xfrm>
            <a:custGeom>
              <a:avLst/>
              <a:gdLst>
                <a:gd name="connsiteX0" fmla="*/ 217001 w 217000"/>
                <a:gd name="connsiteY0" fmla="*/ 125200 h 145959"/>
                <a:gd name="connsiteX1" fmla="*/ 217001 w 217000"/>
                <a:gd name="connsiteY1" fmla="*/ 145959 h 145959"/>
                <a:gd name="connsiteX2" fmla="*/ 0 w 217000"/>
                <a:gd name="connsiteY2" fmla="*/ 20759 h 145959"/>
                <a:gd name="connsiteX3" fmla="*/ 0 w 217000"/>
                <a:gd name="connsiteY3" fmla="*/ 0 h 145959"/>
                <a:gd name="connsiteX4" fmla="*/ 217001 w 217000"/>
                <a:gd name="connsiteY4" fmla="*/ 125200 h 14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00" h="145959">
                  <a:moveTo>
                    <a:pt x="217001" y="125200"/>
                  </a:moveTo>
                  <a:lnTo>
                    <a:pt x="217001" y="145959"/>
                  </a:lnTo>
                  <a:lnTo>
                    <a:pt x="0" y="20759"/>
                  </a:lnTo>
                  <a:lnTo>
                    <a:pt x="0" y="0"/>
                  </a:lnTo>
                  <a:lnTo>
                    <a:pt x="217001" y="125200"/>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7" name="Freeform 226">
              <a:extLst>
                <a:ext uri="{FF2B5EF4-FFF2-40B4-BE49-F238E27FC236}">
                  <a16:creationId xmlns:a16="http://schemas.microsoft.com/office/drawing/2014/main" id="{BA7E8C72-679B-F819-657E-2AE3900184B7}"/>
                </a:ext>
              </a:extLst>
            </p:cNvPr>
            <p:cNvSpPr/>
            <p:nvPr/>
          </p:nvSpPr>
          <p:spPr>
            <a:xfrm>
              <a:off x="19717589" y="1905213"/>
              <a:ext cx="158563" cy="91671"/>
            </a:xfrm>
            <a:custGeom>
              <a:avLst/>
              <a:gdLst>
                <a:gd name="connsiteX0" fmla="*/ 135373 w 158584"/>
                <a:gd name="connsiteY0" fmla="*/ 13407 h 91683"/>
                <a:gd name="connsiteX1" fmla="*/ 135373 w 158584"/>
                <a:gd name="connsiteY1" fmla="*/ 78277 h 91683"/>
                <a:gd name="connsiteX2" fmla="*/ 23266 w 158584"/>
                <a:gd name="connsiteY2" fmla="*/ 78277 h 91683"/>
                <a:gd name="connsiteX3" fmla="*/ 23266 w 158584"/>
                <a:gd name="connsiteY3" fmla="*/ 13407 h 91683"/>
                <a:gd name="connsiteX4" fmla="*/ 135373 w 158584"/>
                <a:gd name="connsiteY4" fmla="*/ 13407 h 9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84" h="91683">
                  <a:moveTo>
                    <a:pt x="135373" y="13407"/>
                  </a:moveTo>
                  <a:cubicBezTo>
                    <a:pt x="166321" y="31282"/>
                    <a:pt x="166321" y="60258"/>
                    <a:pt x="135373" y="78277"/>
                  </a:cubicBezTo>
                  <a:cubicBezTo>
                    <a:pt x="100168" y="96153"/>
                    <a:pt x="58470" y="96153"/>
                    <a:pt x="23266" y="78277"/>
                  </a:cubicBezTo>
                  <a:cubicBezTo>
                    <a:pt x="-7755" y="60474"/>
                    <a:pt x="-7755" y="31498"/>
                    <a:pt x="23266" y="13407"/>
                  </a:cubicBezTo>
                  <a:cubicBezTo>
                    <a:pt x="58470" y="-4469"/>
                    <a:pt x="100168" y="-4469"/>
                    <a:pt x="135373" y="13407"/>
                  </a:cubicBezTo>
                  <a:close/>
                </a:path>
              </a:pathLst>
            </a:custGeom>
            <a:solidFill>
              <a:srgbClr val="FFFF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8" name="Freeform 227">
              <a:extLst>
                <a:ext uri="{FF2B5EF4-FFF2-40B4-BE49-F238E27FC236}">
                  <a16:creationId xmlns:a16="http://schemas.microsoft.com/office/drawing/2014/main" id="{66D8C4D1-B512-64E1-829A-F98AC9ED9DA1}"/>
                </a:ext>
              </a:extLst>
            </p:cNvPr>
            <p:cNvSpPr/>
            <p:nvPr/>
          </p:nvSpPr>
          <p:spPr>
            <a:xfrm>
              <a:off x="19717674" y="1949967"/>
              <a:ext cx="158441" cy="46700"/>
            </a:xfrm>
            <a:custGeom>
              <a:avLst/>
              <a:gdLst>
                <a:gd name="connsiteX0" fmla="*/ 135288 w 158462"/>
                <a:gd name="connsiteY0" fmla="*/ 31282 h 46706"/>
                <a:gd name="connsiteX1" fmla="*/ 23181 w 158462"/>
                <a:gd name="connsiteY1" fmla="*/ 31282 h 46706"/>
                <a:gd name="connsiteX2" fmla="*/ 23 w 158462"/>
                <a:gd name="connsiteY2" fmla="*/ 0 h 46706"/>
                <a:gd name="connsiteX3" fmla="*/ 23181 w 158462"/>
                <a:gd name="connsiteY3" fmla="*/ 33300 h 46706"/>
                <a:gd name="connsiteX4" fmla="*/ 135288 w 158462"/>
                <a:gd name="connsiteY4" fmla="*/ 33300 h 46706"/>
                <a:gd name="connsiteX5" fmla="*/ 158445 w 158462"/>
                <a:gd name="connsiteY5" fmla="*/ 0 h 46706"/>
                <a:gd name="connsiteX6" fmla="*/ 135288 w 158462"/>
                <a:gd name="connsiteY6" fmla="*/ 31282 h 4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62" h="46706">
                  <a:moveTo>
                    <a:pt x="135288" y="31282"/>
                  </a:moveTo>
                  <a:cubicBezTo>
                    <a:pt x="100083" y="49158"/>
                    <a:pt x="58385" y="49158"/>
                    <a:pt x="23181" y="31282"/>
                  </a:cubicBezTo>
                  <a:cubicBezTo>
                    <a:pt x="8103" y="22633"/>
                    <a:pt x="456" y="11316"/>
                    <a:pt x="23" y="0"/>
                  </a:cubicBezTo>
                  <a:cubicBezTo>
                    <a:pt x="-482" y="12037"/>
                    <a:pt x="7237" y="24146"/>
                    <a:pt x="23181" y="33300"/>
                  </a:cubicBezTo>
                  <a:cubicBezTo>
                    <a:pt x="58385" y="51176"/>
                    <a:pt x="100083" y="51176"/>
                    <a:pt x="135288" y="33300"/>
                  </a:cubicBezTo>
                  <a:cubicBezTo>
                    <a:pt x="151231" y="24146"/>
                    <a:pt x="158878" y="12037"/>
                    <a:pt x="158445" y="0"/>
                  </a:cubicBezTo>
                  <a:cubicBezTo>
                    <a:pt x="158012" y="11316"/>
                    <a:pt x="150365" y="22633"/>
                    <a:pt x="135288" y="31282"/>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29" name="Freeform 228">
              <a:extLst>
                <a:ext uri="{FF2B5EF4-FFF2-40B4-BE49-F238E27FC236}">
                  <a16:creationId xmlns:a16="http://schemas.microsoft.com/office/drawing/2014/main" id="{AF426ADC-3DA5-6B07-BF97-9E04DFB9C51A}"/>
                </a:ext>
              </a:extLst>
            </p:cNvPr>
            <p:cNvSpPr/>
            <p:nvPr/>
          </p:nvSpPr>
          <p:spPr>
            <a:xfrm>
              <a:off x="19700097" y="1460906"/>
              <a:ext cx="153280" cy="519402"/>
            </a:xfrm>
            <a:custGeom>
              <a:avLst/>
              <a:gdLst>
                <a:gd name="connsiteX0" fmla="*/ 111170 w 153300"/>
                <a:gd name="connsiteY0" fmla="*/ 330336 h 519470"/>
                <a:gd name="connsiteX1" fmla="*/ 111170 w 153300"/>
                <a:gd name="connsiteY1" fmla="*/ 10451 h 519470"/>
                <a:gd name="connsiteX2" fmla="*/ 93062 w 153300"/>
                <a:gd name="connsiteY2" fmla="*/ 0 h 519470"/>
                <a:gd name="connsiteX3" fmla="*/ 0 w 153300"/>
                <a:gd name="connsiteY3" fmla="*/ 53771 h 519470"/>
                <a:gd name="connsiteX4" fmla="*/ 0 w 153300"/>
                <a:gd name="connsiteY4" fmla="*/ 379350 h 519470"/>
                <a:gd name="connsiteX5" fmla="*/ 40327 w 153300"/>
                <a:gd name="connsiteY5" fmla="*/ 508010 h 519470"/>
                <a:gd name="connsiteX6" fmla="*/ 60238 w 153300"/>
                <a:gd name="connsiteY6" fmla="*/ 519470 h 519470"/>
                <a:gd name="connsiteX7" fmla="*/ 153300 w 153300"/>
                <a:gd name="connsiteY7" fmla="*/ 465700 h 519470"/>
                <a:gd name="connsiteX8" fmla="*/ 111170 w 153300"/>
                <a:gd name="connsiteY8" fmla="*/ 330336 h 519470"/>
                <a:gd name="connsiteX9" fmla="*/ 45593 w 153300"/>
                <a:gd name="connsiteY9" fmla="*/ 350086 h 519470"/>
                <a:gd name="connsiteX10" fmla="*/ 45593 w 153300"/>
                <a:gd name="connsiteY10" fmla="*/ 279521 h 519470"/>
                <a:gd name="connsiteX11" fmla="*/ 68101 w 153300"/>
                <a:gd name="connsiteY11" fmla="*/ 266547 h 519470"/>
                <a:gd name="connsiteX12" fmla="*/ 68101 w 153300"/>
                <a:gd name="connsiteY12" fmla="*/ 337111 h 519470"/>
                <a:gd name="connsiteX13" fmla="*/ 45593 w 153300"/>
                <a:gd name="connsiteY13" fmla="*/ 350086 h 5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0" h="519470">
                  <a:moveTo>
                    <a:pt x="111170" y="330336"/>
                  </a:moveTo>
                  <a:lnTo>
                    <a:pt x="111170" y="10451"/>
                  </a:lnTo>
                  <a:lnTo>
                    <a:pt x="93062" y="0"/>
                  </a:lnTo>
                  <a:lnTo>
                    <a:pt x="0" y="53771"/>
                  </a:lnTo>
                  <a:lnTo>
                    <a:pt x="0" y="379350"/>
                  </a:lnTo>
                  <a:lnTo>
                    <a:pt x="40327" y="508010"/>
                  </a:lnTo>
                  <a:lnTo>
                    <a:pt x="60238" y="519470"/>
                  </a:lnTo>
                  <a:lnTo>
                    <a:pt x="153300" y="465700"/>
                  </a:lnTo>
                  <a:lnTo>
                    <a:pt x="111170" y="330336"/>
                  </a:lnTo>
                  <a:close/>
                  <a:moveTo>
                    <a:pt x="45593" y="350086"/>
                  </a:moveTo>
                  <a:lnTo>
                    <a:pt x="45593" y="279521"/>
                  </a:lnTo>
                  <a:lnTo>
                    <a:pt x="68101" y="266547"/>
                  </a:lnTo>
                  <a:lnTo>
                    <a:pt x="68101" y="337111"/>
                  </a:lnTo>
                  <a:lnTo>
                    <a:pt x="45593" y="350086"/>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0" name="Freeform 229">
              <a:extLst>
                <a:ext uri="{FF2B5EF4-FFF2-40B4-BE49-F238E27FC236}">
                  <a16:creationId xmlns:a16="http://schemas.microsoft.com/office/drawing/2014/main" id="{E4C12397-40C5-12AB-B782-A38667489648}"/>
                </a:ext>
              </a:extLst>
            </p:cNvPr>
            <p:cNvSpPr/>
            <p:nvPr/>
          </p:nvSpPr>
          <p:spPr>
            <a:xfrm>
              <a:off x="19718130" y="1471357"/>
              <a:ext cx="93194" cy="373606"/>
            </a:xfrm>
            <a:custGeom>
              <a:avLst/>
              <a:gdLst>
                <a:gd name="connsiteX0" fmla="*/ 93206 w 93206"/>
                <a:gd name="connsiteY0" fmla="*/ 0 h 373655"/>
                <a:gd name="connsiteX1" fmla="*/ 0 w 93206"/>
                <a:gd name="connsiteY1" fmla="*/ 53771 h 373655"/>
                <a:gd name="connsiteX2" fmla="*/ 0 w 93206"/>
                <a:gd name="connsiteY2" fmla="*/ 373655 h 373655"/>
                <a:gd name="connsiteX3" fmla="*/ 93206 w 93206"/>
                <a:gd name="connsiteY3" fmla="*/ 319885 h 373655"/>
                <a:gd name="connsiteX4" fmla="*/ 93206 w 93206"/>
                <a:gd name="connsiteY4" fmla="*/ 0 h 373655"/>
                <a:gd name="connsiteX5" fmla="*/ 27558 w 93206"/>
                <a:gd name="connsiteY5" fmla="*/ 339634 h 373655"/>
                <a:gd name="connsiteX6" fmla="*/ 27558 w 93206"/>
                <a:gd name="connsiteY6" fmla="*/ 269069 h 373655"/>
                <a:gd name="connsiteX7" fmla="*/ 50066 w 93206"/>
                <a:gd name="connsiteY7" fmla="*/ 256095 h 373655"/>
                <a:gd name="connsiteX8" fmla="*/ 50066 w 93206"/>
                <a:gd name="connsiteY8" fmla="*/ 326660 h 373655"/>
                <a:gd name="connsiteX9" fmla="*/ 27558 w 93206"/>
                <a:gd name="connsiteY9" fmla="*/ 339634 h 37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06" h="373655">
                  <a:moveTo>
                    <a:pt x="93206" y="0"/>
                  </a:moveTo>
                  <a:lnTo>
                    <a:pt x="0" y="53771"/>
                  </a:lnTo>
                  <a:lnTo>
                    <a:pt x="0" y="373655"/>
                  </a:lnTo>
                  <a:lnTo>
                    <a:pt x="93206" y="319885"/>
                  </a:lnTo>
                  <a:lnTo>
                    <a:pt x="93206" y="0"/>
                  </a:lnTo>
                  <a:close/>
                  <a:moveTo>
                    <a:pt x="27558" y="339634"/>
                  </a:moveTo>
                  <a:lnTo>
                    <a:pt x="27558" y="269069"/>
                  </a:lnTo>
                  <a:lnTo>
                    <a:pt x="50066" y="256095"/>
                  </a:lnTo>
                  <a:lnTo>
                    <a:pt x="50066" y="326660"/>
                  </a:lnTo>
                  <a:lnTo>
                    <a:pt x="27558" y="339634"/>
                  </a:lnTo>
                  <a:close/>
                </a:path>
              </a:pathLst>
            </a:custGeom>
            <a:solidFill>
              <a:srgbClr val="A1A6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1" name="Freeform 230">
              <a:extLst>
                <a:ext uri="{FF2B5EF4-FFF2-40B4-BE49-F238E27FC236}">
                  <a16:creationId xmlns:a16="http://schemas.microsoft.com/office/drawing/2014/main" id="{875FB25B-12BF-2570-81E7-092E94A27995}"/>
                </a:ext>
              </a:extLst>
            </p:cNvPr>
            <p:cNvSpPr/>
            <p:nvPr/>
          </p:nvSpPr>
          <p:spPr>
            <a:xfrm>
              <a:off x="19768189" y="1718410"/>
              <a:ext cx="15580" cy="88644"/>
            </a:xfrm>
            <a:custGeom>
              <a:avLst/>
              <a:gdLst>
                <a:gd name="connsiteX0" fmla="*/ 15583 w 15582"/>
                <a:gd name="connsiteY0" fmla="*/ 0 h 88656"/>
                <a:gd name="connsiteX1" fmla="*/ 0 w 15582"/>
                <a:gd name="connsiteY1" fmla="*/ 9010 h 88656"/>
                <a:gd name="connsiteX2" fmla="*/ 0 w 15582"/>
                <a:gd name="connsiteY2" fmla="*/ 79575 h 88656"/>
                <a:gd name="connsiteX3" fmla="*/ 15583 w 15582"/>
                <a:gd name="connsiteY3" fmla="*/ 88657 h 88656"/>
                <a:gd name="connsiteX4" fmla="*/ 15583 w 15582"/>
                <a:gd name="connsiteY4" fmla="*/ 0 h 8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2" h="88656">
                  <a:moveTo>
                    <a:pt x="15583" y="0"/>
                  </a:moveTo>
                  <a:lnTo>
                    <a:pt x="0" y="9010"/>
                  </a:lnTo>
                  <a:lnTo>
                    <a:pt x="0" y="79575"/>
                  </a:lnTo>
                  <a:lnTo>
                    <a:pt x="15583" y="88657"/>
                  </a:lnTo>
                  <a:lnTo>
                    <a:pt x="15583" y="0"/>
                  </a:lnTo>
                  <a:close/>
                </a:path>
              </a:pathLst>
            </a:custGeom>
            <a:gradFill>
              <a:gsLst>
                <a:gs pos="0">
                  <a:srgbClr val="878C8E"/>
                </a:gs>
                <a:gs pos="50000">
                  <a:srgbClr val="757D80"/>
                </a:gs>
                <a:gs pos="100000">
                  <a:srgbClr val="636E73"/>
                </a:gs>
              </a:gsLst>
              <a:lin ang="5400000" scaled="1"/>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2" name="Freeform 231">
              <a:extLst>
                <a:ext uri="{FF2B5EF4-FFF2-40B4-BE49-F238E27FC236}">
                  <a16:creationId xmlns:a16="http://schemas.microsoft.com/office/drawing/2014/main" id="{83849B3B-1742-24F7-0221-B73FFEAB9373}"/>
                </a:ext>
              </a:extLst>
            </p:cNvPr>
            <p:cNvSpPr/>
            <p:nvPr/>
          </p:nvSpPr>
          <p:spPr>
            <a:xfrm>
              <a:off x="19745684" y="1797974"/>
              <a:ext cx="38085" cy="31133"/>
            </a:xfrm>
            <a:custGeom>
              <a:avLst/>
              <a:gdLst>
                <a:gd name="connsiteX0" fmla="*/ 22508 w 38090"/>
                <a:gd name="connsiteY0" fmla="*/ 0 h 31137"/>
                <a:gd name="connsiteX1" fmla="*/ 0 w 38090"/>
                <a:gd name="connsiteY1" fmla="*/ 12974 h 31137"/>
                <a:gd name="connsiteX2" fmla="*/ 0 w 38090"/>
                <a:gd name="connsiteY2" fmla="*/ 31138 h 31137"/>
                <a:gd name="connsiteX3" fmla="*/ 38091 w 38090"/>
                <a:gd name="connsiteY3" fmla="*/ 9082 h 31137"/>
                <a:gd name="connsiteX4" fmla="*/ 22508 w 38090"/>
                <a:gd name="connsiteY4" fmla="*/ 0 h 31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31137">
                  <a:moveTo>
                    <a:pt x="22508" y="0"/>
                  </a:moveTo>
                  <a:lnTo>
                    <a:pt x="0" y="12974"/>
                  </a:lnTo>
                  <a:lnTo>
                    <a:pt x="0" y="31138"/>
                  </a:lnTo>
                  <a:lnTo>
                    <a:pt x="38091" y="9082"/>
                  </a:lnTo>
                  <a:lnTo>
                    <a:pt x="22508" y="0"/>
                  </a:lnTo>
                  <a:close/>
                </a:path>
              </a:pathLst>
            </a:custGeom>
            <a:solidFill>
              <a:srgbClr val="888D8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3" name="Freeform 232">
              <a:extLst>
                <a:ext uri="{FF2B5EF4-FFF2-40B4-BE49-F238E27FC236}">
                  <a16:creationId xmlns:a16="http://schemas.microsoft.com/office/drawing/2014/main" id="{3E977075-42DF-1196-82B6-4CAA199F7B9C}"/>
                </a:ext>
              </a:extLst>
            </p:cNvPr>
            <p:cNvSpPr/>
            <p:nvPr/>
          </p:nvSpPr>
          <p:spPr>
            <a:xfrm>
              <a:off x="19735441" y="1514670"/>
              <a:ext cx="81147" cy="243737"/>
            </a:xfrm>
            <a:custGeom>
              <a:avLst/>
              <a:gdLst>
                <a:gd name="connsiteX0" fmla="*/ 81159 w 81158"/>
                <a:gd name="connsiteY0" fmla="*/ 12181 h 243769"/>
                <a:gd name="connsiteX1" fmla="*/ 59300 w 81158"/>
                <a:gd name="connsiteY1" fmla="*/ 0 h 243769"/>
                <a:gd name="connsiteX2" fmla="*/ 0 w 81158"/>
                <a:gd name="connsiteY2" fmla="*/ 34237 h 243769"/>
                <a:gd name="connsiteX3" fmla="*/ 0 w 81158"/>
                <a:gd name="connsiteY3" fmla="*/ 231661 h 243769"/>
                <a:gd name="connsiteX4" fmla="*/ 21859 w 81158"/>
                <a:gd name="connsiteY4" fmla="*/ 243770 h 243769"/>
                <a:gd name="connsiteX5" fmla="*/ 81159 w 81158"/>
                <a:gd name="connsiteY5" fmla="*/ 209604 h 243769"/>
                <a:gd name="connsiteX6" fmla="*/ 81159 w 81158"/>
                <a:gd name="connsiteY6" fmla="*/ 12181 h 2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8" h="243769">
                  <a:moveTo>
                    <a:pt x="81159" y="12181"/>
                  </a:moveTo>
                  <a:lnTo>
                    <a:pt x="59300" y="0"/>
                  </a:lnTo>
                  <a:lnTo>
                    <a:pt x="0" y="34237"/>
                  </a:lnTo>
                  <a:lnTo>
                    <a:pt x="0" y="231661"/>
                  </a:lnTo>
                  <a:lnTo>
                    <a:pt x="21859" y="243770"/>
                  </a:lnTo>
                  <a:lnTo>
                    <a:pt x="81159" y="209604"/>
                  </a:lnTo>
                  <a:lnTo>
                    <a:pt x="81159" y="12181"/>
                  </a:lnTo>
                  <a:close/>
                </a:path>
              </a:pathLst>
            </a:custGeom>
            <a:gradFill>
              <a:gsLst>
                <a:gs pos="0">
                  <a:srgbClr val="424C4F"/>
                </a:gs>
                <a:gs pos="50000">
                  <a:srgbClr val="394245"/>
                </a:gs>
                <a:gs pos="100000">
                  <a:srgbClr val="31383B"/>
                </a:gs>
              </a:gsLst>
              <a:lin ang="0" scaled="1"/>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4" name="Freeform 233">
              <a:extLst>
                <a:ext uri="{FF2B5EF4-FFF2-40B4-BE49-F238E27FC236}">
                  <a16:creationId xmlns:a16="http://schemas.microsoft.com/office/drawing/2014/main" id="{280D3607-EBC5-DE50-7BFB-B28AA76DAFD2}"/>
                </a:ext>
              </a:extLst>
            </p:cNvPr>
            <p:cNvSpPr/>
            <p:nvPr/>
          </p:nvSpPr>
          <p:spPr>
            <a:xfrm>
              <a:off x="19735441" y="1548903"/>
              <a:ext cx="21855" cy="209505"/>
            </a:xfrm>
            <a:custGeom>
              <a:avLst/>
              <a:gdLst>
                <a:gd name="connsiteX0" fmla="*/ 21859 w 21858"/>
                <a:gd name="connsiteY0" fmla="*/ 12181 h 209532"/>
                <a:gd name="connsiteX1" fmla="*/ 0 w 21858"/>
                <a:gd name="connsiteY1" fmla="*/ 0 h 209532"/>
                <a:gd name="connsiteX2" fmla="*/ 0 w 21858"/>
                <a:gd name="connsiteY2" fmla="*/ 197423 h 209532"/>
                <a:gd name="connsiteX3" fmla="*/ 21859 w 21858"/>
                <a:gd name="connsiteY3" fmla="*/ 209532 h 209532"/>
                <a:gd name="connsiteX4" fmla="*/ 21859 w 21858"/>
                <a:gd name="connsiteY4" fmla="*/ 12181 h 209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8" h="209532">
                  <a:moveTo>
                    <a:pt x="21859" y="12181"/>
                  </a:moveTo>
                  <a:lnTo>
                    <a:pt x="0" y="0"/>
                  </a:lnTo>
                  <a:lnTo>
                    <a:pt x="0" y="197423"/>
                  </a:lnTo>
                  <a:lnTo>
                    <a:pt x="21859" y="209532"/>
                  </a:lnTo>
                  <a:lnTo>
                    <a:pt x="21859" y="12181"/>
                  </a:lnTo>
                  <a:close/>
                </a:path>
              </a:pathLst>
            </a:custGeom>
            <a:solidFill>
              <a:srgbClr val="30393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5" name="Freeform 234">
              <a:extLst>
                <a:ext uri="{FF2B5EF4-FFF2-40B4-BE49-F238E27FC236}">
                  <a16:creationId xmlns:a16="http://schemas.microsoft.com/office/drawing/2014/main" id="{613FC24E-E249-E9FD-78BA-17F6B8EF14B9}"/>
                </a:ext>
              </a:extLst>
            </p:cNvPr>
            <p:cNvSpPr/>
            <p:nvPr/>
          </p:nvSpPr>
          <p:spPr>
            <a:xfrm>
              <a:off x="19735441" y="1514670"/>
              <a:ext cx="81147" cy="46412"/>
            </a:xfrm>
            <a:custGeom>
              <a:avLst/>
              <a:gdLst>
                <a:gd name="connsiteX0" fmla="*/ 59300 w 81158"/>
                <a:gd name="connsiteY0" fmla="*/ 0 h 46418"/>
                <a:gd name="connsiteX1" fmla="*/ 0 w 81158"/>
                <a:gd name="connsiteY1" fmla="*/ 34237 h 46418"/>
                <a:gd name="connsiteX2" fmla="*/ 21859 w 81158"/>
                <a:gd name="connsiteY2" fmla="*/ 46419 h 46418"/>
                <a:gd name="connsiteX3" fmla="*/ 81159 w 81158"/>
                <a:gd name="connsiteY3" fmla="*/ 12181 h 46418"/>
                <a:gd name="connsiteX4" fmla="*/ 59300 w 81158"/>
                <a:gd name="connsiteY4" fmla="*/ 0 h 4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8" h="46418">
                  <a:moveTo>
                    <a:pt x="59300" y="0"/>
                  </a:moveTo>
                  <a:lnTo>
                    <a:pt x="0" y="34237"/>
                  </a:lnTo>
                  <a:lnTo>
                    <a:pt x="21859" y="46419"/>
                  </a:lnTo>
                  <a:lnTo>
                    <a:pt x="81159" y="12181"/>
                  </a:lnTo>
                  <a:lnTo>
                    <a:pt x="59300" y="0"/>
                  </a:lnTo>
                  <a:close/>
                </a:path>
              </a:pathLst>
            </a:custGeom>
            <a:solidFill>
              <a:srgbClr val="6F787B"/>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6" name="Freeform 235">
              <a:extLst>
                <a:ext uri="{FF2B5EF4-FFF2-40B4-BE49-F238E27FC236}">
                  <a16:creationId xmlns:a16="http://schemas.microsoft.com/office/drawing/2014/main" id="{ADE8CABF-BF10-306E-6F43-397DE719AC0C}"/>
                </a:ext>
              </a:extLst>
            </p:cNvPr>
            <p:cNvSpPr/>
            <p:nvPr/>
          </p:nvSpPr>
          <p:spPr>
            <a:xfrm>
              <a:off x="19700097" y="1514670"/>
              <a:ext cx="59941" cy="465638"/>
            </a:xfrm>
            <a:custGeom>
              <a:avLst/>
              <a:gdLst>
                <a:gd name="connsiteX0" fmla="*/ 18035 w 59949"/>
                <a:gd name="connsiteY0" fmla="*/ 330336 h 465699"/>
                <a:gd name="connsiteX1" fmla="*/ 18035 w 59949"/>
                <a:gd name="connsiteY1" fmla="*/ 10379 h 465699"/>
                <a:gd name="connsiteX2" fmla="*/ 0 w 59949"/>
                <a:gd name="connsiteY2" fmla="*/ 0 h 465699"/>
                <a:gd name="connsiteX3" fmla="*/ 0 w 59949"/>
                <a:gd name="connsiteY3" fmla="*/ 325579 h 465699"/>
                <a:gd name="connsiteX4" fmla="*/ 40038 w 59949"/>
                <a:gd name="connsiteY4" fmla="*/ 454239 h 465699"/>
                <a:gd name="connsiteX5" fmla="*/ 59949 w 59949"/>
                <a:gd name="connsiteY5" fmla="*/ 465700 h 465699"/>
                <a:gd name="connsiteX6" fmla="*/ 18035 w 59949"/>
                <a:gd name="connsiteY6" fmla="*/ 330336 h 46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9" h="465699">
                  <a:moveTo>
                    <a:pt x="18035" y="330336"/>
                  </a:moveTo>
                  <a:lnTo>
                    <a:pt x="18035" y="10379"/>
                  </a:lnTo>
                  <a:lnTo>
                    <a:pt x="0" y="0"/>
                  </a:lnTo>
                  <a:lnTo>
                    <a:pt x="0" y="325579"/>
                  </a:lnTo>
                  <a:lnTo>
                    <a:pt x="40038" y="454239"/>
                  </a:lnTo>
                  <a:lnTo>
                    <a:pt x="59949" y="465700"/>
                  </a:lnTo>
                  <a:lnTo>
                    <a:pt x="18035" y="330336"/>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7" name="Freeform 236">
              <a:extLst>
                <a:ext uri="{FF2B5EF4-FFF2-40B4-BE49-F238E27FC236}">
                  <a16:creationId xmlns:a16="http://schemas.microsoft.com/office/drawing/2014/main" id="{D0001F89-E4D4-5D49-1834-AC3129DB1607}"/>
                </a:ext>
              </a:extLst>
            </p:cNvPr>
            <p:cNvSpPr/>
            <p:nvPr/>
          </p:nvSpPr>
          <p:spPr>
            <a:xfrm>
              <a:off x="19700097" y="1460906"/>
              <a:ext cx="111155" cy="64214"/>
            </a:xfrm>
            <a:custGeom>
              <a:avLst/>
              <a:gdLst>
                <a:gd name="connsiteX0" fmla="*/ 111170 w 111169"/>
                <a:gd name="connsiteY0" fmla="*/ 10379 h 64222"/>
                <a:gd name="connsiteX1" fmla="*/ 18035 w 111169"/>
                <a:gd name="connsiteY1" fmla="*/ 64222 h 64222"/>
                <a:gd name="connsiteX2" fmla="*/ 0 w 111169"/>
                <a:gd name="connsiteY2" fmla="*/ 53771 h 64222"/>
                <a:gd name="connsiteX3" fmla="*/ 93062 w 111169"/>
                <a:gd name="connsiteY3" fmla="*/ 0 h 64222"/>
                <a:gd name="connsiteX4" fmla="*/ 111170 w 111169"/>
                <a:gd name="connsiteY4" fmla="*/ 10379 h 64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69" h="64222">
                  <a:moveTo>
                    <a:pt x="111170" y="10379"/>
                  </a:moveTo>
                  <a:lnTo>
                    <a:pt x="18035" y="64222"/>
                  </a:lnTo>
                  <a:lnTo>
                    <a:pt x="0" y="53771"/>
                  </a:lnTo>
                  <a:lnTo>
                    <a:pt x="93062" y="0"/>
                  </a:lnTo>
                  <a:lnTo>
                    <a:pt x="111170" y="10379"/>
                  </a:lnTo>
                  <a:close/>
                </a:path>
              </a:pathLst>
            </a:custGeom>
            <a:solidFill>
              <a:srgbClr val="BABFC1"/>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8" name="Freeform 237">
              <a:extLst>
                <a:ext uri="{FF2B5EF4-FFF2-40B4-BE49-F238E27FC236}">
                  <a16:creationId xmlns:a16="http://schemas.microsoft.com/office/drawing/2014/main" id="{5D13441A-9443-F227-30BB-5FA07859DD3E}"/>
                </a:ext>
              </a:extLst>
            </p:cNvPr>
            <p:cNvSpPr/>
            <p:nvPr/>
          </p:nvSpPr>
          <p:spPr>
            <a:xfrm>
              <a:off x="19400822" y="1186972"/>
              <a:ext cx="708190" cy="902954"/>
            </a:xfrm>
            <a:custGeom>
              <a:avLst/>
              <a:gdLst>
                <a:gd name="connsiteX0" fmla="*/ 708282 w 708282"/>
                <a:gd name="connsiteY0" fmla="*/ 508947 h 903072"/>
                <a:gd name="connsiteX1" fmla="*/ 25177 w 708282"/>
                <a:gd name="connsiteY1" fmla="*/ 903072 h 903072"/>
                <a:gd name="connsiteX2" fmla="*/ 0 w 708282"/>
                <a:gd name="connsiteY2" fmla="*/ 888729 h 903072"/>
                <a:gd name="connsiteX3" fmla="*/ 0 w 708282"/>
                <a:gd name="connsiteY3" fmla="*/ 378773 h 903072"/>
                <a:gd name="connsiteX4" fmla="*/ 683177 w 708282"/>
                <a:gd name="connsiteY4" fmla="*/ 0 h 903072"/>
                <a:gd name="connsiteX5" fmla="*/ 708282 w 708282"/>
                <a:gd name="connsiteY5" fmla="*/ 14416 h 903072"/>
                <a:gd name="connsiteX6" fmla="*/ 708282 w 708282"/>
                <a:gd name="connsiteY6" fmla="*/ 508947 h 9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82" h="903072">
                  <a:moveTo>
                    <a:pt x="708282" y="508947"/>
                  </a:moveTo>
                  <a:lnTo>
                    <a:pt x="25177" y="903072"/>
                  </a:lnTo>
                  <a:lnTo>
                    <a:pt x="0" y="888729"/>
                  </a:lnTo>
                  <a:lnTo>
                    <a:pt x="0" y="378773"/>
                  </a:lnTo>
                  <a:lnTo>
                    <a:pt x="683177" y="0"/>
                  </a:lnTo>
                  <a:lnTo>
                    <a:pt x="708282" y="14416"/>
                  </a:lnTo>
                  <a:lnTo>
                    <a:pt x="708282" y="508947"/>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39" name="Freeform 238">
              <a:extLst>
                <a:ext uri="{FF2B5EF4-FFF2-40B4-BE49-F238E27FC236}">
                  <a16:creationId xmlns:a16="http://schemas.microsoft.com/office/drawing/2014/main" id="{855031B4-3A4A-7C7E-6014-C3EE1FF7C266}"/>
                </a:ext>
              </a:extLst>
            </p:cNvPr>
            <p:cNvSpPr/>
            <p:nvPr/>
          </p:nvSpPr>
          <p:spPr>
            <a:xfrm>
              <a:off x="19400822" y="1565695"/>
              <a:ext cx="25174" cy="524302"/>
            </a:xfrm>
            <a:custGeom>
              <a:avLst/>
              <a:gdLst>
                <a:gd name="connsiteX0" fmla="*/ 0 w 25177"/>
                <a:gd name="connsiteY0" fmla="*/ 509956 h 524371"/>
                <a:gd name="connsiteX1" fmla="*/ 25177 w 25177"/>
                <a:gd name="connsiteY1" fmla="*/ 524372 h 524371"/>
                <a:gd name="connsiteX2" fmla="*/ 25177 w 25177"/>
                <a:gd name="connsiteY2" fmla="*/ 14416 h 524371"/>
                <a:gd name="connsiteX3" fmla="*/ 0 w 25177"/>
                <a:gd name="connsiteY3" fmla="*/ 0 h 524371"/>
                <a:gd name="connsiteX4" fmla="*/ 0 w 25177"/>
                <a:gd name="connsiteY4" fmla="*/ 509956 h 524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7" h="524371">
                  <a:moveTo>
                    <a:pt x="0" y="509956"/>
                  </a:moveTo>
                  <a:lnTo>
                    <a:pt x="25177" y="524372"/>
                  </a:lnTo>
                  <a:lnTo>
                    <a:pt x="25177" y="14416"/>
                  </a:lnTo>
                  <a:lnTo>
                    <a:pt x="0" y="0"/>
                  </a:lnTo>
                  <a:lnTo>
                    <a:pt x="0" y="509956"/>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0" name="Freeform 239">
              <a:extLst>
                <a:ext uri="{FF2B5EF4-FFF2-40B4-BE49-F238E27FC236}">
                  <a16:creationId xmlns:a16="http://schemas.microsoft.com/office/drawing/2014/main" id="{0AFE13F9-7389-3C58-20A3-49A113F73036}"/>
                </a:ext>
              </a:extLst>
            </p:cNvPr>
            <p:cNvSpPr/>
            <p:nvPr/>
          </p:nvSpPr>
          <p:spPr>
            <a:xfrm>
              <a:off x="19400822" y="1186972"/>
              <a:ext cx="708190" cy="393137"/>
            </a:xfrm>
            <a:custGeom>
              <a:avLst/>
              <a:gdLst>
                <a:gd name="connsiteX0" fmla="*/ 683177 w 708282"/>
                <a:gd name="connsiteY0" fmla="*/ 0 h 393188"/>
                <a:gd name="connsiteX1" fmla="*/ 708282 w 708282"/>
                <a:gd name="connsiteY1" fmla="*/ 14416 h 393188"/>
                <a:gd name="connsiteX2" fmla="*/ 25177 w 708282"/>
                <a:gd name="connsiteY2" fmla="*/ 393189 h 393188"/>
                <a:gd name="connsiteX3" fmla="*/ 0 w 708282"/>
                <a:gd name="connsiteY3" fmla="*/ 378773 h 393188"/>
                <a:gd name="connsiteX4" fmla="*/ 683177 w 708282"/>
                <a:gd name="connsiteY4" fmla="*/ 0 h 39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2" h="393188">
                  <a:moveTo>
                    <a:pt x="683177" y="0"/>
                  </a:moveTo>
                  <a:lnTo>
                    <a:pt x="708282" y="14416"/>
                  </a:lnTo>
                  <a:lnTo>
                    <a:pt x="25177" y="393189"/>
                  </a:lnTo>
                  <a:lnTo>
                    <a:pt x="0" y="378773"/>
                  </a:lnTo>
                  <a:lnTo>
                    <a:pt x="683177"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1" name="Freeform 240">
              <a:extLst>
                <a:ext uri="{FF2B5EF4-FFF2-40B4-BE49-F238E27FC236}">
                  <a16:creationId xmlns:a16="http://schemas.microsoft.com/office/drawing/2014/main" id="{00DF901F-4AC4-9D92-ABD8-FA6E25787B2E}"/>
                </a:ext>
              </a:extLst>
            </p:cNvPr>
            <p:cNvSpPr/>
            <p:nvPr/>
          </p:nvSpPr>
          <p:spPr>
            <a:xfrm>
              <a:off x="19446049" y="1680717"/>
              <a:ext cx="642910" cy="374399"/>
            </a:xfrm>
            <a:custGeom>
              <a:avLst/>
              <a:gdLst>
                <a:gd name="connsiteX0" fmla="*/ 636646 w 642994"/>
                <a:gd name="connsiteY0" fmla="*/ 0 h 374448"/>
                <a:gd name="connsiteX1" fmla="*/ 0 w 642994"/>
                <a:gd name="connsiteY1" fmla="*/ 367312 h 374448"/>
                <a:gd name="connsiteX2" fmla="*/ 0 w 642994"/>
                <a:gd name="connsiteY2" fmla="*/ 374448 h 374448"/>
                <a:gd name="connsiteX3" fmla="*/ 642994 w 642994"/>
                <a:gd name="connsiteY3" fmla="*/ 3532 h 374448"/>
                <a:gd name="connsiteX4" fmla="*/ 636646 w 642994"/>
                <a:gd name="connsiteY4" fmla="*/ 0 h 374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94" h="374448">
                  <a:moveTo>
                    <a:pt x="636646" y="0"/>
                  </a:moveTo>
                  <a:lnTo>
                    <a:pt x="0" y="367312"/>
                  </a:lnTo>
                  <a:lnTo>
                    <a:pt x="0" y="374448"/>
                  </a:lnTo>
                  <a:lnTo>
                    <a:pt x="642994" y="3532"/>
                  </a:lnTo>
                  <a:lnTo>
                    <a:pt x="636646"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2" name="Freeform 241">
              <a:extLst>
                <a:ext uri="{FF2B5EF4-FFF2-40B4-BE49-F238E27FC236}">
                  <a16:creationId xmlns:a16="http://schemas.microsoft.com/office/drawing/2014/main" id="{FEA404DC-CF8B-9DA5-1239-C7305736BDA7}"/>
                </a:ext>
              </a:extLst>
            </p:cNvPr>
            <p:cNvSpPr/>
            <p:nvPr/>
          </p:nvSpPr>
          <p:spPr>
            <a:xfrm>
              <a:off x="19446049" y="1239798"/>
              <a:ext cx="636562" cy="808183"/>
            </a:xfrm>
            <a:custGeom>
              <a:avLst/>
              <a:gdLst>
                <a:gd name="connsiteX0" fmla="*/ 636646 w 636645"/>
                <a:gd name="connsiteY0" fmla="*/ 0 h 808289"/>
                <a:gd name="connsiteX1" fmla="*/ 0 w 636645"/>
                <a:gd name="connsiteY1" fmla="*/ 351816 h 808289"/>
                <a:gd name="connsiteX2" fmla="*/ 0 w 636645"/>
                <a:gd name="connsiteY2" fmla="*/ 808289 h 808289"/>
                <a:gd name="connsiteX3" fmla="*/ 636646 w 636645"/>
                <a:gd name="connsiteY3" fmla="*/ 440977 h 808289"/>
                <a:gd name="connsiteX4" fmla="*/ 636646 w 636645"/>
                <a:gd name="connsiteY4" fmla="*/ 0 h 80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45" h="808289">
                  <a:moveTo>
                    <a:pt x="636646" y="0"/>
                  </a:moveTo>
                  <a:lnTo>
                    <a:pt x="0" y="351816"/>
                  </a:lnTo>
                  <a:lnTo>
                    <a:pt x="0" y="808289"/>
                  </a:lnTo>
                  <a:lnTo>
                    <a:pt x="636646" y="440977"/>
                  </a:lnTo>
                  <a:lnTo>
                    <a:pt x="636646" y="0"/>
                  </a:ln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3" name="Freeform 242">
              <a:extLst>
                <a:ext uri="{FF2B5EF4-FFF2-40B4-BE49-F238E27FC236}">
                  <a16:creationId xmlns:a16="http://schemas.microsoft.com/office/drawing/2014/main" id="{F8A385E4-E59A-1EC5-BED2-69C31D304AA7}"/>
                </a:ext>
              </a:extLst>
            </p:cNvPr>
            <p:cNvSpPr/>
            <p:nvPr/>
          </p:nvSpPr>
          <p:spPr>
            <a:xfrm>
              <a:off x="22488062" y="1790983"/>
              <a:ext cx="554477" cy="340670"/>
            </a:xfrm>
            <a:custGeom>
              <a:avLst/>
              <a:gdLst>
                <a:gd name="connsiteX0" fmla="*/ 0 w 554549"/>
                <a:gd name="connsiteY0" fmla="*/ 125200 h 340715"/>
                <a:gd name="connsiteX1" fmla="*/ 0 w 554549"/>
                <a:gd name="connsiteY1" fmla="*/ 145959 h 340715"/>
                <a:gd name="connsiteX2" fmla="*/ 337549 w 554549"/>
                <a:gd name="connsiteY2" fmla="*/ 340715 h 340715"/>
                <a:gd name="connsiteX3" fmla="*/ 554549 w 554549"/>
                <a:gd name="connsiteY3" fmla="*/ 215515 h 340715"/>
                <a:gd name="connsiteX4" fmla="*/ 554549 w 554549"/>
                <a:gd name="connsiteY4" fmla="*/ 194756 h 340715"/>
                <a:gd name="connsiteX5" fmla="*/ 217001 w 554549"/>
                <a:gd name="connsiteY5" fmla="*/ 0 h 340715"/>
                <a:gd name="connsiteX6" fmla="*/ 0 w 554549"/>
                <a:gd name="connsiteY6" fmla="*/ 125200 h 34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549" h="340715">
                  <a:moveTo>
                    <a:pt x="0" y="125200"/>
                  </a:moveTo>
                  <a:lnTo>
                    <a:pt x="0" y="145959"/>
                  </a:lnTo>
                  <a:lnTo>
                    <a:pt x="337549" y="340715"/>
                  </a:lnTo>
                  <a:lnTo>
                    <a:pt x="554549" y="215515"/>
                  </a:lnTo>
                  <a:lnTo>
                    <a:pt x="554549" y="194756"/>
                  </a:lnTo>
                  <a:lnTo>
                    <a:pt x="217001" y="0"/>
                  </a:lnTo>
                  <a:lnTo>
                    <a:pt x="0" y="125200"/>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4" name="Freeform 243">
              <a:extLst>
                <a:ext uri="{FF2B5EF4-FFF2-40B4-BE49-F238E27FC236}">
                  <a16:creationId xmlns:a16="http://schemas.microsoft.com/office/drawing/2014/main" id="{1E3CA69E-0D68-619E-9353-FB60A9D53B27}"/>
                </a:ext>
              </a:extLst>
            </p:cNvPr>
            <p:cNvSpPr/>
            <p:nvPr/>
          </p:nvSpPr>
          <p:spPr>
            <a:xfrm>
              <a:off x="22488062" y="1916167"/>
              <a:ext cx="337504" cy="215486"/>
            </a:xfrm>
            <a:custGeom>
              <a:avLst/>
              <a:gdLst>
                <a:gd name="connsiteX0" fmla="*/ 0 w 337548"/>
                <a:gd name="connsiteY0" fmla="*/ 20759 h 215514"/>
                <a:gd name="connsiteX1" fmla="*/ 337549 w 337548"/>
                <a:gd name="connsiteY1" fmla="*/ 215515 h 215514"/>
                <a:gd name="connsiteX2" fmla="*/ 337549 w 337548"/>
                <a:gd name="connsiteY2" fmla="*/ 194756 h 215514"/>
                <a:gd name="connsiteX3" fmla="*/ 0 w 337548"/>
                <a:gd name="connsiteY3" fmla="*/ 0 h 215514"/>
                <a:gd name="connsiteX4" fmla="*/ 0 w 337548"/>
                <a:gd name="connsiteY4" fmla="*/ 20759 h 215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548" h="215514">
                  <a:moveTo>
                    <a:pt x="0" y="20759"/>
                  </a:moveTo>
                  <a:lnTo>
                    <a:pt x="337549" y="215515"/>
                  </a:lnTo>
                  <a:lnTo>
                    <a:pt x="337549" y="194756"/>
                  </a:lnTo>
                  <a:lnTo>
                    <a:pt x="0" y="0"/>
                  </a:lnTo>
                  <a:lnTo>
                    <a:pt x="0" y="20759"/>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5" name="Freeform 244">
              <a:extLst>
                <a:ext uri="{FF2B5EF4-FFF2-40B4-BE49-F238E27FC236}">
                  <a16:creationId xmlns:a16="http://schemas.microsoft.com/office/drawing/2014/main" id="{B795550A-32B1-20F0-20CC-1AD05A428CA0}"/>
                </a:ext>
              </a:extLst>
            </p:cNvPr>
            <p:cNvSpPr/>
            <p:nvPr/>
          </p:nvSpPr>
          <p:spPr>
            <a:xfrm>
              <a:off x="22825567" y="1985714"/>
              <a:ext cx="216972" cy="145940"/>
            </a:xfrm>
            <a:custGeom>
              <a:avLst/>
              <a:gdLst>
                <a:gd name="connsiteX0" fmla="*/ 0 w 217000"/>
                <a:gd name="connsiteY0" fmla="*/ 125200 h 145959"/>
                <a:gd name="connsiteX1" fmla="*/ 0 w 217000"/>
                <a:gd name="connsiteY1" fmla="*/ 145959 h 145959"/>
                <a:gd name="connsiteX2" fmla="*/ 217000 w 217000"/>
                <a:gd name="connsiteY2" fmla="*/ 20759 h 145959"/>
                <a:gd name="connsiteX3" fmla="*/ 217000 w 217000"/>
                <a:gd name="connsiteY3" fmla="*/ 0 h 145959"/>
                <a:gd name="connsiteX4" fmla="*/ 0 w 217000"/>
                <a:gd name="connsiteY4" fmla="*/ 125200 h 145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00" h="145959">
                  <a:moveTo>
                    <a:pt x="0" y="125200"/>
                  </a:moveTo>
                  <a:lnTo>
                    <a:pt x="0" y="145959"/>
                  </a:lnTo>
                  <a:lnTo>
                    <a:pt x="217000" y="20759"/>
                  </a:lnTo>
                  <a:lnTo>
                    <a:pt x="217000" y="0"/>
                  </a:lnTo>
                  <a:lnTo>
                    <a:pt x="0" y="125200"/>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6" name="Freeform 245">
              <a:extLst>
                <a:ext uri="{FF2B5EF4-FFF2-40B4-BE49-F238E27FC236}">
                  <a16:creationId xmlns:a16="http://schemas.microsoft.com/office/drawing/2014/main" id="{A9349ECF-082D-7106-493C-A1B3225144BE}"/>
                </a:ext>
              </a:extLst>
            </p:cNvPr>
            <p:cNvSpPr/>
            <p:nvPr/>
          </p:nvSpPr>
          <p:spPr>
            <a:xfrm>
              <a:off x="22686010" y="1905213"/>
              <a:ext cx="158581" cy="91671"/>
            </a:xfrm>
            <a:custGeom>
              <a:avLst/>
              <a:gdLst>
                <a:gd name="connsiteX0" fmla="*/ 23212 w 158602"/>
                <a:gd name="connsiteY0" fmla="*/ 13407 h 91683"/>
                <a:gd name="connsiteX1" fmla="*/ 23212 w 158602"/>
                <a:gd name="connsiteY1" fmla="*/ 78277 h 91683"/>
                <a:gd name="connsiteX2" fmla="*/ 135391 w 158602"/>
                <a:gd name="connsiteY2" fmla="*/ 78277 h 91683"/>
                <a:gd name="connsiteX3" fmla="*/ 135391 w 158602"/>
                <a:gd name="connsiteY3" fmla="*/ 13407 h 91683"/>
                <a:gd name="connsiteX4" fmla="*/ 23212 w 158602"/>
                <a:gd name="connsiteY4" fmla="*/ 13407 h 9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91683">
                  <a:moveTo>
                    <a:pt x="23212" y="13407"/>
                  </a:moveTo>
                  <a:cubicBezTo>
                    <a:pt x="-7737" y="31282"/>
                    <a:pt x="-7737" y="60258"/>
                    <a:pt x="23212" y="78277"/>
                  </a:cubicBezTo>
                  <a:cubicBezTo>
                    <a:pt x="58489" y="96153"/>
                    <a:pt x="100114" y="96153"/>
                    <a:pt x="135391" y="78277"/>
                  </a:cubicBezTo>
                  <a:cubicBezTo>
                    <a:pt x="166340" y="60474"/>
                    <a:pt x="166340" y="31498"/>
                    <a:pt x="135391" y="13407"/>
                  </a:cubicBezTo>
                  <a:cubicBezTo>
                    <a:pt x="100114" y="-4469"/>
                    <a:pt x="58489" y="-4469"/>
                    <a:pt x="23212" y="13407"/>
                  </a:cubicBez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7" name="Freeform 246">
              <a:extLst>
                <a:ext uri="{FF2B5EF4-FFF2-40B4-BE49-F238E27FC236}">
                  <a16:creationId xmlns:a16="http://schemas.microsoft.com/office/drawing/2014/main" id="{BF080150-5911-2BDB-292E-242045D2091A}"/>
                </a:ext>
              </a:extLst>
            </p:cNvPr>
            <p:cNvSpPr/>
            <p:nvPr/>
          </p:nvSpPr>
          <p:spPr>
            <a:xfrm>
              <a:off x="22686047" y="1949967"/>
              <a:ext cx="158441" cy="46700"/>
            </a:xfrm>
            <a:custGeom>
              <a:avLst/>
              <a:gdLst>
                <a:gd name="connsiteX0" fmla="*/ 23175 w 158462"/>
                <a:gd name="connsiteY0" fmla="*/ 31282 h 46706"/>
                <a:gd name="connsiteX1" fmla="*/ 135354 w 158462"/>
                <a:gd name="connsiteY1" fmla="*/ 31282 h 46706"/>
                <a:gd name="connsiteX2" fmla="*/ 158440 w 158462"/>
                <a:gd name="connsiteY2" fmla="*/ 0 h 46706"/>
                <a:gd name="connsiteX3" fmla="*/ 135354 w 158462"/>
                <a:gd name="connsiteY3" fmla="*/ 33300 h 46706"/>
                <a:gd name="connsiteX4" fmla="*/ 23175 w 158462"/>
                <a:gd name="connsiteY4" fmla="*/ 33300 h 46706"/>
                <a:gd name="connsiteX5" fmla="*/ 17 w 158462"/>
                <a:gd name="connsiteY5" fmla="*/ 0 h 46706"/>
                <a:gd name="connsiteX6" fmla="*/ 23175 w 158462"/>
                <a:gd name="connsiteY6" fmla="*/ 31282 h 4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62" h="46706">
                  <a:moveTo>
                    <a:pt x="23175" y="31282"/>
                  </a:moveTo>
                  <a:cubicBezTo>
                    <a:pt x="58452" y="49158"/>
                    <a:pt x="100077" y="49158"/>
                    <a:pt x="135354" y="31282"/>
                  </a:cubicBezTo>
                  <a:cubicBezTo>
                    <a:pt x="150360" y="22633"/>
                    <a:pt x="158007" y="11316"/>
                    <a:pt x="158440" y="0"/>
                  </a:cubicBezTo>
                  <a:cubicBezTo>
                    <a:pt x="158945" y="12037"/>
                    <a:pt x="151225" y="24146"/>
                    <a:pt x="135354" y="33300"/>
                  </a:cubicBezTo>
                  <a:cubicBezTo>
                    <a:pt x="100077" y="51176"/>
                    <a:pt x="58452" y="51176"/>
                    <a:pt x="23175" y="33300"/>
                  </a:cubicBezTo>
                  <a:cubicBezTo>
                    <a:pt x="7232" y="24146"/>
                    <a:pt x="-415" y="12037"/>
                    <a:pt x="17" y="0"/>
                  </a:cubicBezTo>
                  <a:cubicBezTo>
                    <a:pt x="450" y="11316"/>
                    <a:pt x="8169" y="22633"/>
                    <a:pt x="23175" y="31282"/>
                  </a:cubicBez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8" name="Freeform 247">
              <a:extLst>
                <a:ext uri="{FF2B5EF4-FFF2-40B4-BE49-F238E27FC236}">
                  <a16:creationId xmlns:a16="http://schemas.microsoft.com/office/drawing/2014/main" id="{7CED312B-9BDF-280C-1E73-ACA8F77E13C7}"/>
                </a:ext>
              </a:extLst>
            </p:cNvPr>
            <p:cNvSpPr/>
            <p:nvPr/>
          </p:nvSpPr>
          <p:spPr>
            <a:xfrm>
              <a:off x="22709074" y="1460906"/>
              <a:ext cx="152991" cy="519402"/>
            </a:xfrm>
            <a:custGeom>
              <a:avLst/>
              <a:gdLst>
                <a:gd name="connsiteX0" fmla="*/ 0 w 153011"/>
                <a:gd name="connsiteY0" fmla="*/ 465700 h 519470"/>
                <a:gd name="connsiteX1" fmla="*/ 93135 w 153011"/>
                <a:gd name="connsiteY1" fmla="*/ 519470 h 519470"/>
                <a:gd name="connsiteX2" fmla="*/ 112973 w 153011"/>
                <a:gd name="connsiteY2" fmla="*/ 508010 h 519470"/>
                <a:gd name="connsiteX3" fmla="*/ 153012 w 153011"/>
                <a:gd name="connsiteY3" fmla="*/ 379350 h 519470"/>
                <a:gd name="connsiteX4" fmla="*/ 153012 w 153011"/>
                <a:gd name="connsiteY4" fmla="*/ 53771 h 519470"/>
                <a:gd name="connsiteX5" fmla="*/ 59949 w 153011"/>
                <a:gd name="connsiteY5" fmla="*/ 0 h 519470"/>
                <a:gd name="connsiteX6" fmla="*/ 41842 w 153011"/>
                <a:gd name="connsiteY6" fmla="*/ 10451 h 519470"/>
                <a:gd name="connsiteX7" fmla="*/ 41842 w 153011"/>
                <a:gd name="connsiteY7" fmla="*/ 330336 h 519470"/>
                <a:gd name="connsiteX8" fmla="*/ 0 w 153011"/>
                <a:gd name="connsiteY8" fmla="*/ 465700 h 519470"/>
                <a:gd name="connsiteX9" fmla="*/ 84910 w 153011"/>
                <a:gd name="connsiteY9" fmla="*/ 337111 h 519470"/>
                <a:gd name="connsiteX10" fmla="*/ 84910 w 153011"/>
                <a:gd name="connsiteY10" fmla="*/ 266547 h 519470"/>
                <a:gd name="connsiteX11" fmla="*/ 107418 w 153011"/>
                <a:gd name="connsiteY11" fmla="*/ 279521 h 519470"/>
                <a:gd name="connsiteX12" fmla="*/ 107418 w 153011"/>
                <a:gd name="connsiteY12" fmla="*/ 350086 h 519470"/>
                <a:gd name="connsiteX13" fmla="*/ 84910 w 153011"/>
                <a:gd name="connsiteY13" fmla="*/ 337111 h 519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11" h="519470">
                  <a:moveTo>
                    <a:pt x="0" y="465700"/>
                  </a:moveTo>
                  <a:lnTo>
                    <a:pt x="93135" y="519470"/>
                  </a:lnTo>
                  <a:lnTo>
                    <a:pt x="112973" y="508010"/>
                  </a:lnTo>
                  <a:lnTo>
                    <a:pt x="153012" y="379350"/>
                  </a:lnTo>
                  <a:lnTo>
                    <a:pt x="153012" y="53771"/>
                  </a:lnTo>
                  <a:lnTo>
                    <a:pt x="59949" y="0"/>
                  </a:lnTo>
                  <a:lnTo>
                    <a:pt x="41842" y="10451"/>
                  </a:lnTo>
                  <a:lnTo>
                    <a:pt x="41842" y="330336"/>
                  </a:lnTo>
                  <a:lnTo>
                    <a:pt x="0" y="465700"/>
                  </a:lnTo>
                  <a:close/>
                  <a:moveTo>
                    <a:pt x="84910" y="337111"/>
                  </a:moveTo>
                  <a:lnTo>
                    <a:pt x="84910" y="266547"/>
                  </a:lnTo>
                  <a:lnTo>
                    <a:pt x="107418" y="279521"/>
                  </a:lnTo>
                  <a:lnTo>
                    <a:pt x="107418" y="350086"/>
                  </a:lnTo>
                  <a:lnTo>
                    <a:pt x="84910" y="33711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49" name="Freeform 248">
              <a:extLst>
                <a:ext uri="{FF2B5EF4-FFF2-40B4-BE49-F238E27FC236}">
                  <a16:creationId xmlns:a16="http://schemas.microsoft.com/office/drawing/2014/main" id="{3A54E41B-D1B2-C1DE-FFA9-207D35838114}"/>
                </a:ext>
              </a:extLst>
            </p:cNvPr>
            <p:cNvSpPr/>
            <p:nvPr/>
          </p:nvSpPr>
          <p:spPr>
            <a:xfrm>
              <a:off x="22750838" y="1471357"/>
              <a:ext cx="93194" cy="373606"/>
            </a:xfrm>
            <a:custGeom>
              <a:avLst/>
              <a:gdLst>
                <a:gd name="connsiteX0" fmla="*/ 0 w 93206"/>
                <a:gd name="connsiteY0" fmla="*/ 319885 h 373655"/>
                <a:gd name="connsiteX1" fmla="*/ 93207 w 93206"/>
                <a:gd name="connsiteY1" fmla="*/ 373655 h 373655"/>
                <a:gd name="connsiteX2" fmla="*/ 93207 w 93206"/>
                <a:gd name="connsiteY2" fmla="*/ 53771 h 373655"/>
                <a:gd name="connsiteX3" fmla="*/ 0 w 93206"/>
                <a:gd name="connsiteY3" fmla="*/ 0 h 373655"/>
                <a:gd name="connsiteX4" fmla="*/ 0 w 93206"/>
                <a:gd name="connsiteY4" fmla="*/ 319885 h 373655"/>
                <a:gd name="connsiteX5" fmla="*/ 43285 w 93206"/>
                <a:gd name="connsiteY5" fmla="*/ 326660 h 373655"/>
                <a:gd name="connsiteX6" fmla="*/ 43285 w 93206"/>
                <a:gd name="connsiteY6" fmla="*/ 256095 h 373655"/>
                <a:gd name="connsiteX7" fmla="*/ 65793 w 93206"/>
                <a:gd name="connsiteY7" fmla="*/ 269069 h 373655"/>
                <a:gd name="connsiteX8" fmla="*/ 65793 w 93206"/>
                <a:gd name="connsiteY8" fmla="*/ 339634 h 373655"/>
                <a:gd name="connsiteX9" fmla="*/ 43285 w 93206"/>
                <a:gd name="connsiteY9" fmla="*/ 326660 h 37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06" h="373655">
                  <a:moveTo>
                    <a:pt x="0" y="319885"/>
                  </a:moveTo>
                  <a:lnTo>
                    <a:pt x="93207" y="373655"/>
                  </a:lnTo>
                  <a:lnTo>
                    <a:pt x="93207" y="53771"/>
                  </a:lnTo>
                  <a:lnTo>
                    <a:pt x="0" y="0"/>
                  </a:lnTo>
                  <a:lnTo>
                    <a:pt x="0" y="319885"/>
                  </a:lnTo>
                  <a:close/>
                  <a:moveTo>
                    <a:pt x="43285" y="326660"/>
                  </a:moveTo>
                  <a:lnTo>
                    <a:pt x="43285" y="256095"/>
                  </a:lnTo>
                  <a:lnTo>
                    <a:pt x="65793" y="269069"/>
                  </a:lnTo>
                  <a:lnTo>
                    <a:pt x="65793" y="339634"/>
                  </a:lnTo>
                  <a:lnTo>
                    <a:pt x="43285" y="326660"/>
                  </a:lnTo>
                  <a:close/>
                </a:path>
              </a:pathLst>
            </a:custGeom>
            <a:solidFill>
              <a:srgbClr val="A1A6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0" name="Freeform 249">
              <a:extLst>
                <a:ext uri="{FF2B5EF4-FFF2-40B4-BE49-F238E27FC236}">
                  <a16:creationId xmlns:a16="http://schemas.microsoft.com/office/drawing/2014/main" id="{30AE3DBC-9E39-33D2-61C1-6CC7FDB2B287}"/>
                </a:ext>
              </a:extLst>
            </p:cNvPr>
            <p:cNvSpPr/>
            <p:nvPr/>
          </p:nvSpPr>
          <p:spPr>
            <a:xfrm>
              <a:off x="22778393" y="1718410"/>
              <a:ext cx="15580" cy="88644"/>
            </a:xfrm>
            <a:custGeom>
              <a:avLst/>
              <a:gdLst>
                <a:gd name="connsiteX0" fmla="*/ 0 w 15582"/>
                <a:gd name="connsiteY0" fmla="*/ 0 h 88656"/>
                <a:gd name="connsiteX1" fmla="*/ 15583 w 15582"/>
                <a:gd name="connsiteY1" fmla="*/ 9010 h 88656"/>
                <a:gd name="connsiteX2" fmla="*/ 15583 w 15582"/>
                <a:gd name="connsiteY2" fmla="*/ 79575 h 88656"/>
                <a:gd name="connsiteX3" fmla="*/ 0 w 15582"/>
                <a:gd name="connsiteY3" fmla="*/ 88657 h 88656"/>
                <a:gd name="connsiteX4" fmla="*/ 0 w 15582"/>
                <a:gd name="connsiteY4" fmla="*/ 0 h 88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82" h="88656">
                  <a:moveTo>
                    <a:pt x="0" y="0"/>
                  </a:moveTo>
                  <a:lnTo>
                    <a:pt x="15583" y="9010"/>
                  </a:lnTo>
                  <a:lnTo>
                    <a:pt x="15583" y="79575"/>
                  </a:lnTo>
                  <a:lnTo>
                    <a:pt x="0" y="88657"/>
                  </a:lnTo>
                  <a:lnTo>
                    <a:pt x="0" y="0"/>
                  </a:lnTo>
                  <a:close/>
                </a:path>
              </a:pathLst>
            </a:custGeom>
            <a:gradFill>
              <a:gsLst>
                <a:gs pos="0">
                  <a:srgbClr val="878C8E"/>
                </a:gs>
                <a:gs pos="50000">
                  <a:srgbClr val="757D80"/>
                </a:gs>
                <a:gs pos="100000">
                  <a:srgbClr val="636E73"/>
                </a:gs>
              </a:gsLst>
              <a:lin ang="5400000" scaled="1"/>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1" name="Freeform 250">
              <a:extLst>
                <a:ext uri="{FF2B5EF4-FFF2-40B4-BE49-F238E27FC236}">
                  <a16:creationId xmlns:a16="http://schemas.microsoft.com/office/drawing/2014/main" id="{FC4FB0F2-034C-6594-C1D8-CFE1FDAB8E9A}"/>
                </a:ext>
              </a:extLst>
            </p:cNvPr>
            <p:cNvSpPr/>
            <p:nvPr/>
          </p:nvSpPr>
          <p:spPr>
            <a:xfrm>
              <a:off x="22778393" y="1797974"/>
              <a:ext cx="38157" cy="31133"/>
            </a:xfrm>
            <a:custGeom>
              <a:avLst/>
              <a:gdLst>
                <a:gd name="connsiteX0" fmla="*/ 15583 w 38162"/>
                <a:gd name="connsiteY0" fmla="*/ 0 h 31137"/>
                <a:gd name="connsiteX1" fmla="*/ 38163 w 38162"/>
                <a:gd name="connsiteY1" fmla="*/ 12974 h 31137"/>
                <a:gd name="connsiteX2" fmla="*/ 38163 w 38162"/>
                <a:gd name="connsiteY2" fmla="*/ 31138 h 31137"/>
                <a:gd name="connsiteX3" fmla="*/ 0 w 38162"/>
                <a:gd name="connsiteY3" fmla="*/ 9082 h 31137"/>
                <a:gd name="connsiteX4" fmla="*/ 15583 w 38162"/>
                <a:gd name="connsiteY4" fmla="*/ 0 h 31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62" h="31137">
                  <a:moveTo>
                    <a:pt x="15583" y="0"/>
                  </a:moveTo>
                  <a:lnTo>
                    <a:pt x="38163" y="12974"/>
                  </a:lnTo>
                  <a:lnTo>
                    <a:pt x="38163" y="31138"/>
                  </a:lnTo>
                  <a:lnTo>
                    <a:pt x="0" y="9082"/>
                  </a:lnTo>
                  <a:lnTo>
                    <a:pt x="15583" y="0"/>
                  </a:lnTo>
                  <a:close/>
                </a:path>
              </a:pathLst>
            </a:custGeom>
            <a:solidFill>
              <a:srgbClr val="888D8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2" name="Freeform 251">
              <a:extLst>
                <a:ext uri="{FF2B5EF4-FFF2-40B4-BE49-F238E27FC236}">
                  <a16:creationId xmlns:a16="http://schemas.microsoft.com/office/drawing/2014/main" id="{EA00A9E6-0A99-00C7-FC4D-233CF9E141CB}"/>
                </a:ext>
              </a:extLst>
            </p:cNvPr>
            <p:cNvSpPr/>
            <p:nvPr/>
          </p:nvSpPr>
          <p:spPr>
            <a:xfrm>
              <a:off x="22745573" y="1514670"/>
              <a:ext cx="81147" cy="243737"/>
            </a:xfrm>
            <a:custGeom>
              <a:avLst/>
              <a:gdLst>
                <a:gd name="connsiteX0" fmla="*/ 0 w 81158"/>
                <a:gd name="connsiteY0" fmla="*/ 12181 h 243769"/>
                <a:gd name="connsiteX1" fmla="*/ 21859 w 81158"/>
                <a:gd name="connsiteY1" fmla="*/ 0 h 243769"/>
                <a:gd name="connsiteX2" fmla="*/ 81159 w 81158"/>
                <a:gd name="connsiteY2" fmla="*/ 34237 h 243769"/>
                <a:gd name="connsiteX3" fmla="*/ 81159 w 81158"/>
                <a:gd name="connsiteY3" fmla="*/ 231661 h 243769"/>
                <a:gd name="connsiteX4" fmla="*/ 59300 w 81158"/>
                <a:gd name="connsiteY4" fmla="*/ 243770 h 243769"/>
                <a:gd name="connsiteX5" fmla="*/ 0 w 81158"/>
                <a:gd name="connsiteY5" fmla="*/ 209604 h 243769"/>
                <a:gd name="connsiteX6" fmla="*/ 0 w 81158"/>
                <a:gd name="connsiteY6" fmla="*/ 12181 h 24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8" h="243769">
                  <a:moveTo>
                    <a:pt x="0" y="12181"/>
                  </a:moveTo>
                  <a:lnTo>
                    <a:pt x="21859" y="0"/>
                  </a:lnTo>
                  <a:lnTo>
                    <a:pt x="81159" y="34237"/>
                  </a:lnTo>
                  <a:lnTo>
                    <a:pt x="81159" y="231661"/>
                  </a:lnTo>
                  <a:lnTo>
                    <a:pt x="59300" y="243770"/>
                  </a:lnTo>
                  <a:lnTo>
                    <a:pt x="0" y="209604"/>
                  </a:lnTo>
                  <a:lnTo>
                    <a:pt x="0" y="12181"/>
                  </a:lnTo>
                  <a:close/>
                </a:path>
              </a:pathLst>
            </a:custGeom>
            <a:gradFill>
              <a:gsLst>
                <a:gs pos="0">
                  <a:srgbClr val="424C4F"/>
                </a:gs>
                <a:gs pos="50000">
                  <a:srgbClr val="394245"/>
                </a:gs>
                <a:gs pos="100000">
                  <a:srgbClr val="31383B"/>
                </a:gs>
              </a:gsLst>
              <a:lin ang="10800000" scaled="1"/>
            </a:gra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3" name="Freeform 252">
              <a:extLst>
                <a:ext uri="{FF2B5EF4-FFF2-40B4-BE49-F238E27FC236}">
                  <a16:creationId xmlns:a16="http://schemas.microsoft.com/office/drawing/2014/main" id="{70B9744B-873A-F204-BF58-670375811DB5}"/>
                </a:ext>
              </a:extLst>
            </p:cNvPr>
            <p:cNvSpPr/>
            <p:nvPr/>
          </p:nvSpPr>
          <p:spPr>
            <a:xfrm>
              <a:off x="22804865" y="1548903"/>
              <a:ext cx="21855" cy="209505"/>
            </a:xfrm>
            <a:custGeom>
              <a:avLst/>
              <a:gdLst>
                <a:gd name="connsiteX0" fmla="*/ 0 w 21858"/>
                <a:gd name="connsiteY0" fmla="*/ 12181 h 209532"/>
                <a:gd name="connsiteX1" fmla="*/ 21859 w 21858"/>
                <a:gd name="connsiteY1" fmla="*/ 0 h 209532"/>
                <a:gd name="connsiteX2" fmla="*/ 21859 w 21858"/>
                <a:gd name="connsiteY2" fmla="*/ 197423 h 209532"/>
                <a:gd name="connsiteX3" fmla="*/ 0 w 21858"/>
                <a:gd name="connsiteY3" fmla="*/ 209532 h 209532"/>
                <a:gd name="connsiteX4" fmla="*/ 0 w 21858"/>
                <a:gd name="connsiteY4" fmla="*/ 12181 h 209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58" h="209532">
                  <a:moveTo>
                    <a:pt x="0" y="12181"/>
                  </a:moveTo>
                  <a:lnTo>
                    <a:pt x="21859" y="0"/>
                  </a:lnTo>
                  <a:lnTo>
                    <a:pt x="21859" y="197423"/>
                  </a:lnTo>
                  <a:lnTo>
                    <a:pt x="0" y="209532"/>
                  </a:lnTo>
                  <a:lnTo>
                    <a:pt x="0" y="12181"/>
                  </a:lnTo>
                  <a:close/>
                </a:path>
              </a:pathLst>
            </a:custGeom>
            <a:solidFill>
              <a:srgbClr val="30393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4" name="Freeform 253">
              <a:extLst>
                <a:ext uri="{FF2B5EF4-FFF2-40B4-BE49-F238E27FC236}">
                  <a16:creationId xmlns:a16="http://schemas.microsoft.com/office/drawing/2014/main" id="{64A824E3-E692-2FAE-1348-E1150436C432}"/>
                </a:ext>
              </a:extLst>
            </p:cNvPr>
            <p:cNvSpPr/>
            <p:nvPr/>
          </p:nvSpPr>
          <p:spPr>
            <a:xfrm>
              <a:off x="22745573" y="1514670"/>
              <a:ext cx="81147" cy="46412"/>
            </a:xfrm>
            <a:custGeom>
              <a:avLst/>
              <a:gdLst>
                <a:gd name="connsiteX0" fmla="*/ 21859 w 81158"/>
                <a:gd name="connsiteY0" fmla="*/ 0 h 46418"/>
                <a:gd name="connsiteX1" fmla="*/ 81159 w 81158"/>
                <a:gd name="connsiteY1" fmla="*/ 34237 h 46418"/>
                <a:gd name="connsiteX2" fmla="*/ 59300 w 81158"/>
                <a:gd name="connsiteY2" fmla="*/ 46419 h 46418"/>
                <a:gd name="connsiteX3" fmla="*/ 0 w 81158"/>
                <a:gd name="connsiteY3" fmla="*/ 12181 h 46418"/>
                <a:gd name="connsiteX4" fmla="*/ 21859 w 81158"/>
                <a:gd name="connsiteY4" fmla="*/ 0 h 46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8" h="46418">
                  <a:moveTo>
                    <a:pt x="21859" y="0"/>
                  </a:moveTo>
                  <a:lnTo>
                    <a:pt x="81159" y="34237"/>
                  </a:lnTo>
                  <a:lnTo>
                    <a:pt x="59300" y="46419"/>
                  </a:lnTo>
                  <a:lnTo>
                    <a:pt x="0" y="12181"/>
                  </a:lnTo>
                  <a:lnTo>
                    <a:pt x="21859" y="0"/>
                  </a:lnTo>
                  <a:close/>
                </a:path>
              </a:pathLst>
            </a:custGeom>
            <a:solidFill>
              <a:srgbClr val="6F787B"/>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5" name="Freeform 254">
              <a:extLst>
                <a:ext uri="{FF2B5EF4-FFF2-40B4-BE49-F238E27FC236}">
                  <a16:creationId xmlns:a16="http://schemas.microsoft.com/office/drawing/2014/main" id="{BAD1DA51-12F0-7127-0126-A5DF3F479EA7}"/>
                </a:ext>
              </a:extLst>
            </p:cNvPr>
            <p:cNvSpPr/>
            <p:nvPr/>
          </p:nvSpPr>
          <p:spPr>
            <a:xfrm>
              <a:off x="22802196" y="1514670"/>
              <a:ext cx="59869" cy="465638"/>
            </a:xfrm>
            <a:custGeom>
              <a:avLst/>
              <a:gdLst>
                <a:gd name="connsiteX0" fmla="*/ 41842 w 59877"/>
                <a:gd name="connsiteY0" fmla="*/ 330336 h 465699"/>
                <a:gd name="connsiteX1" fmla="*/ 41842 w 59877"/>
                <a:gd name="connsiteY1" fmla="*/ 10379 h 465699"/>
                <a:gd name="connsiteX2" fmla="*/ 59877 w 59877"/>
                <a:gd name="connsiteY2" fmla="*/ 0 h 465699"/>
                <a:gd name="connsiteX3" fmla="*/ 59877 w 59877"/>
                <a:gd name="connsiteY3" fmla="*/ 325579 h 465699"/>
                <a:gd name="connsiteX4" fmla="*/ 19839 w 59877"/>
                <a:gd name="connsiteY4" fmla="*/ 454239 h 465699"/>
                <a:gd name="connsiteX5" fmla="*/ 0 w 59877"/>
                <a:gd name="connsiteY5" fmla="*/ 465700 h 465699"/>
                <a:gd name="connsiteX6" fmla="*/ 41842 w 59877"/>
                <a:gd name="connsiteY6" fmla="*/ 330336 h 465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877" h="465699">
                  <a:moveTo>
                    <a:pt x="41842" y="330336"/>
                  </a:moveTo>
                  <a:lnTo>
                    <a:pt x="41842" y="10379"/>
                  </a:lnTo>
                  <a:lnTo>
                    <a:pt x="59877" y="0"/>
                  </a:lnTo>
                  <a:lnTo>
                    <a:pt x="59877" y="325579"/>
                  </a:lnTo>
                  <a:lnTo>
                    <a:pt x="19839" y="454239"/>
                  </a:lnTo>
                  <a:lnTo>
                    <a:pt x="0" y="465700"/>
                  </a:lnTo>
                  <a:lnTo>
                    <a:pt x="41842" y="330336"/>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6" name="Freeform 255">
              <a:extLst>
                <a:ext uri="{FF2B5EF4-FFF2-40B4-BE49-F238E27FC236}">
                  <a16:creationId xmlns:a16="http://schemas.microsoft.com/office/drawing/2014/main" id="{D44D4528-DD21-9435-CBED-4E8EF9331BA9}"/>
                </a:ext>
              </a:extLst>
            </p:cNvPr>
            <p:cNvSpPr/>
            <p:nvPr/>
          </p:nvSpPr>
          <p:spPr>
            <a:xfrm>
              <a:off x="22750910" y="1460906"/>
              <a:ext cx="111155" cy="64214"/>
            </a:xfrm>
            <a:custGeom>
              <a:avLst/>
              <a:gdLst>
                <a:gd name="connsiteX0" fmla="*/ 0 w 111169"/>
                <a:gd name="connsiteY0" fmla="*/ 10379 h 64222"/>
                <a:gd name="connsiteX1" fmla="*/ 93135 w 111169"/>
                <a:gd name="connsiteY1" fmla="*/ 64222 h 64222"/>
                <a:gd name="connsiteX2" fmla="*/ 111170 w 111169"/>
                <a:gd name="connsiteY2" fmla="*/ 53771 h 64222"/>
                <a:gd name="connsiteX3" fmla="*/ 18108 w 111169"/>
                <a:gd name="connsiteY3" fmla="*/ 0 h 64222"/>
                <a:gd name="connsiteX4" fmla="*/ 0 w 111169"/>
                <a:gd name="connsiteY4" fmla="*/ 10379 h 64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69" h="64222">
                  <a:moveTo>
                    <a:pt x="0" y="10379"/>
                  </a:moveTo>
                  <a:lnTo>
                    <a:pt x="93135" y="64222"/>
                  </a:lnTo>
                  <a:lnTo>
                    <a:pt x="111170" y="53771"/>
                  </a:lnTo>
                  <a:lnTo>
                    <a:pt x="18108" y="0"/>
                  </a:lnTo>
                  <a:lnTo>
                    <a:pt x="0" y="10379"/>
                  </a:lnTo>
                  <a:close/>
                </a:path>
              </a:pathLst>
            </a:custGeom>
            <a:solidFill>
              <a:srgbClr val="BABFC1"/>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7" name="Freeform 256">
              <a:extLst>
                <a:ext uri="{FF2B5EF4-FFF2-40B4-BE49-F238E27FC236}">
                  <a16:creationId xmlns:a16="http://schemas.microsoft.com/office/drawing/2014/main" id="{95D52BEC-7E4F-F986-A399-0033BB26C9AB}"/>
                </a:ext>
              </a:extLst>
            </p:cNvPr>
            <p:cNvSpPr/>
            <p:nvPr/>
          </p:nvSpPr>
          <p:spPr>
            <a:xfrm>
              <a:off x="22453151" y="1186972"/>
              <a:ext cx="708190" cy="902954"/>
            </a:xfrm>
            <a:custGeom>
              <a:avLst/>
              <a:gdLst>
                <a:gd name="connsiteX0" fmla="*/ 0 w 708282"/>
                <a:gd name="connsiteY0" fmla="*/ 508947 h 903072"/>
                <a:gd name="connsiteX1" fmla="*/ 683177 w 708282"/>
                <a:gd name="connsiteY1" fmla="*/ 903072 h 903072"/>
                <a:gd name="connsiteX2" fmla="*/ 708282 w 708282"/>
                <a:gd name="connsiteY2" fmla="*/ 888729 h 903072"/>
                <a:gd name="connsiteX3" fmla="*/ 708282 w 708282"/>
                <a:gd name="connsiteY3" fmla="*/ 378773 h 903072"/>
                <a:gd name="connsiteX4" fmla="*/ 25105 w 708282"/>
                <a:gd name="connsiteY4" fmla="*/ 0 h 903072"/>
                <a:gd name="connsiteX5" fmla="*/ 0 w 708282"/>
                <a:gd name="connsiteY5" fmla="*/ 14416 h 903072"/>
                <a:gd name="connsiteX6" fmla="*/ 0 w 708282"/>
                <a:gd name="connsiteY6" fmla="*/ 508947 h 903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282" h="903072">
                  <a:moveTo>
                    <a:pt x="0" y="508947"/>
                  </a:moveTo>
                  <a:lnTo>
                    <a:pt x="683177" y="903072"/>
                  </a:lnTo>
                  <a:lnTo>
                    <a:pt x="708282" y="888729"/>
                  </a:lnTo>
                  <a:lnTo>
                    <a:pt x="708282" y="378773"/>
                  </a:lnTo>
                  <a:lnTo>
                    <a:pt x="25105" y="0"/>
                  </a:lnTo>
                  <a:lnTo>
                    <a:pt x="0" y="14416"/>
                  </a:lnTo>
                  <a:lnTo>
                    <a:pt x="0" y="508947"/>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8" name="Freeform 257">
              <a:extLst>
                <a:ext uri="{FF2B5EF4-FFF2-40B4-BE49-F238E27FC236}">
                  <a16:creationId xmlns:a16="http://schemas.microsoft.com/office/drawing/2014/main" id="{96081272-F0B2-F0B1-689D-53A0121D6E7D}"/>
                </a:ext>
              </a:extLst>
            </p:cNvPr>
            <p:cNvSpPr/>
            <p:nvPr/>
          </p:nvSpPr>
          <p:spPr>
            <a:xfrm>
              <a:off x="23136239" y="1565695"/>
              <a:ext cx="25101" cy="524302"/>
            </a:xfrm>
            <a:custGeom>
              <a:avLst/>
              <a:gdLst>
                <a:gd name="connsiteX0" fmla="*/ 25105 w 25104"/>
                <a:gd name="connsiteY0" fmla="*/ 509956 h 524371"/>
                <a:gd name="connsiteX1" fmla="*/ 0 w 25104"/>
                <a:gd name="connsiteY1" fmla="*/ 524372 h 524371"/>
                <a:gd name="connsiteX2" fmla="*/ 0 w 25104"/>
                <a:gd name="connsiteY2" fmla="*/ 14416 h 524371"/>
                <a:gd name="connsiteX3" fmla="*/ 25105 w 25104"/>
                <a:gd name="connsiteY3" fmla="*/ 0 h 524371"/>
                <a:gd name="connsiteX4" fmla="*/ 25105 w 25104"/>
                <a:gd name="connsiteY4" fmla="*/ 509956 h 524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4" h="524371">
                  <a:moveTo>
                    <a:pt x="25105" y="509956"/>
                  </a:moveTo>
                  <a:lnTo>
                    <a:pt x="0" y="524372"/>
                  </a:lnTo>
                  <a:lnTo>
                    <a:pt x="0" y="14416"/>
                  </a:lnTo>
                  <a:lnTo>
                    <a:pt x="25105" y="0"/>
                  </a:lnTo>
                  <a:lnTo>
                    <a:pt x="25105" y="509956"/>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59" name="Freeform 258">
              <a:extLst>
                <a:ext uri="{FF2B5EF4-FFF2-40B4-BE49-F238E27FC236}">
                  <a16:creationId xmlns:a16="http://schemas.microsoft.com/office/drawing/2014/main" id="{8A9DF820-1299-3322-25A2-19A4B17E2629}"/>
                </a:ext>
              </a:extLst>
            </p:cNvPr>
            <p:cNvSpPr/>
            <p:nvPr/>
          </p:nvSpPr>
          <p:spPr>
            <a:xfrm>
              <a:off x="22453151" y="1186972"/>
              <a:ext cx="708190" cy="393137"/>
            </a:xfrm>
            <a:custGeom>
              <a:avLst/>
              <a:gdLst>
                <a:gd name="connsiteX0" fmla="*/ 25105 w 708282"/>
                <a:gd name="connsiteY0" fmla="*/ 0 h 393188"/>
                <a:gd name="connsiteX1" fmla="*/ 0 w 708282"/>
                <a:gd name="connsiteY1" fmla="*/ 14416 h 393188"/>
                <a:gd name="connsiteX2" fmla="*/ 683177 w 708282"/>
                <a:gd name="connsiteY2" fmla="*/ 393189 h 393188"/>
                <a:gd name="connsiteX3" fmla="*/ 708282 w 708282"/>
                <a:gd name="connsiteY3" fmla="*/ 378773 h 393188"/>
                <a:gd name="connsiteX4" fmla="*/ 25105 w 708282"/>
                <a:gd name="connsiteY4" fmla="*/ 0 h 39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2" h="393188">
                  <a:moveTo>
                    <a:pt x="25105" y="0"/>
                  </a:moveTo>
                  <a:lnTo>
                    <a:pt x="0" y="14416"/>
                  </a:lnTo>
                  <a:lnTo>
                    <a:pt x="683177" y="393189"/>
                  </a:lnTo>
                  <a:lnTo>
                    <a:pt x="708282" y="378773"/>
                  </a:lnTo>
                  <a:lnTo>
                    <a:pt x="25105"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0" name="Freeform 259">
              <a:extLst>
                <a:ext uri="{FF2B5EF4-FFF2-40B4-BE49-F238E27FC236}">
                  <a16:creationId xmlns:a16="http://schemas.microsoft.com/office/drawing/2014/main" id="{DFC92AFD-0970-03A5-2D8F-F6FDF132B78F}"/>
                </a:ext>
              </a:extLst>
            </p:cNvPr>
            <p:cNvSpPr/>
            <p:nvPr/>
          </p:nvSpPr>
          <p:spPr>
            <a:xfrm>
              <a:off x="22473203" y="1680717"/>
              <a:ext cx="642910" cy="374399"/>
            </a:xfrm>
            <a:custGeom>
              <a:avLst/>
              <a:gdLst>
                <a:gd name="connsiteX0" fmla="*/ 6348 w 642994"/>
                <a:gd name="connsiteY0" fmla="*/ 0 h 374448"/>
                <a:gd name="connsiteX1" fmla="*/ 642994 w 642994"/>
                <a:gd name="connsiteY1" fmla="*/ 367312 h 374448"/>
                <a:gd name="connsiteX2" fmla="*/ 642994 w 642994"/>
                <a:gd name="connsiteY2" fmla="*/ 374448 h 374448"/>
                <a:gd name="connsiteX3" fmla="*/ 0 w 642994"/>
                <a:gd name="connsiteY3" fmla="*/ 3532 h 374448"/>
                <a:gd name="connsiteX4" fmla="*/ 6348 w 642994"/>
                <a:gd name="connsiteY4" fmla="*/ 0 h 374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94" h="374448">
                  <a:moveTo>
                    <a:pt x="6348" y="0"/>
                  </a:moveTo>
                  <a:lnTo>
                    <a:pt x="642994" y="367312"/>
                  </a:lnTo>
                  <a:lnTo>
                    <a:pt x="642994" y="374448"/>
                  </a:lnTo>
                  <a:lnTo>
                    <a:pt x="0" y="3532"/>
                  </a:lnTo>
                  <a:lnTo>
                    <a:pt x="6348"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1" name="Freeform 260">
              <a:extLst>
                <a:ext uri="{FF2B5EF4-FFF2-40B4-BE49-F238E27FC236}">
                  <a16:creationId xmlns:a16="http://schemas.microsoft.com/office/drawing/2014/main" id="{7CF4E145-1BD4-BE03-A797-495498F8C89E}"/>
                </a:ext>
              </a:extLst>
            </p:cNvPr>
            <p:cNvSpPr/>
            <p:nvPr/>
          </p:nvSpPr>
          <p:spPr>
            <a:xfrm>
              <a:off x="22479550" y="1239798"/>
              <a:ext cx="636562" cy="808183"/>
            </a:xfrm>
            <a:custGeom>
              <a:avLst/>
              <a:gdLst>
                <a:gd name="connsiteX0" fmla="*/ 0 w 636645"/>
                <a:gd name="connsiteY0" fmla="*/ 0 h 808289"/>
                <a:gd name="connsiteX1" fmla="*/ 636646 w 636645"/>
                <a:gd name="connsiteY1" fmla="*/ 351816 h 808289"/>
                <a:gd name="connsiteX2" fmla="*/ 636646 w 636645"/>
                <a:gd name="connsiteY2" fmla="*/ 808289 h 808289"/>
                <a:gd name="connsiteX3" fmla="*/ 0 w 636645"/>
                <a:gd name="connsiteY3" fmla="*/ 440977 h 808289"/>
                <a:gd name="connsiteX4" fmla="*/ 0 w 636645"/>
                <a:gd name="connsiteY4" fmla="*/ 0 h 808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645" h="808289">
                  <a:moveTo>
                    <a:pt x="0" y="0"/>
                  </a:moveTo>
                  <a:lnTo>
                    <a:pt x="636646" y="351816"/>
                  </a:lnTo>
                  <a:lnTo>
                    <a:pt x="636646" y="808289"/>
                  </a:lnTo>
                  <a:lnTo>
                    <a:pt x="0" y="440977"/>
                  </a:lnTo>
                  <a:lnTo>
                    <a:pt x="0" y="0"/>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2" name="Freeform 261">
              <a:extLst>
                <a:ext uri="{FF2B5EF4-FFF2-40B4-BE49-F238E27FC236}">
                  <a16:creationId xmlns:a16="http://schemas.microsoft.com/office/drawing/2014/main" id="{BAAA9F23-E09C-5FCC-DE60-B3029F73311B}"/>
                </a:ext>
              </a:extLst>
            </p:cNvPr>
            <p:cNvSpPr/>
            <p:nvPr/>
          </p:nvSpPr>
          <p:spPr>
            <a:xfrm>
              <a:off x="22259549" y="2026937"/>
              <a:ext cx="408554" cy="252674"/>
            </a:xfrm>
            <a:custGeom>
              <a:avLst/>
              <a:gdLst>
                <a:gd name="connsiteX0" fmla="*/ 0 w 408607"/>
                <a:gd name="connsiteY0" fmla="*/ 17011 h 252707"/>
                <a:gd name="connsiteX1" fmla="*/ 408608 w 408607"/>
                <a:gd name="connsiteY1" fmla="*/ 252707 h 252707"/>
                <a:gd name="connsiteX2" fmla="*/ 408608 w 408607"/>
                <a:gd name="connsiteY2" fmla="*/ 235697 h 252707"/>
                <a:gd name="connsiteX3" fmla="*/ 0 w 408607"/>
                <a:gd name="connsiteY3" fmla="*/ 0 h 252707"/>
                <a:gd name="connsiteX4" fmla="*/ 0 w 408607"/>
                <a:gd name="connsiteY4" fmla="*/ 17011 h 25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7" h="252707">
                  <a:moveTo>
                    <a:pt x="0" y="17011"/>
                  </a:moveTo>
                  <a:lnTo>
                    <a:pt x="408608" y="252707"/>
                  </a:lnTo>
                  <a:lnTo>
                    <a:pt x="408608" y="235697"/>
                  </a:lnTo>
                  <a:lnTo>
                    <a:pt x="0" y="0"/>
                  </a:lnTo>
                  <a:lnTo>
                    <a:pt x="0" y="17011"/>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3" name="Freeform 262">
              <a:extLst>
                <a:ext uri="{FF2B5EF4-FFF2-40B4-BE49-F238E27FC236}">
                  <a16:creationId xmlns:a16="http://schemas.microsoft.com/office/drawing/2014/main" id="{13EF8BC1-65ED-C795-22F4-CEC9EAD2D82E}"/>
                </a:ext>
              </a:extLst>
            </p:cNvPr>
            <p:cNvSpPr/>
            <p:nvPr/>
          </p:nvSpPr>
          <p:spPr>
            <a:xfrm>
              <a:off x="22668103" y="2166535"/>
              <a:ext cx="166479" cy="113076"/>
            </a:xfrm>
            <a:custGeom>
              <a:avLst/>
              <a:gdLst>
                <a:gd name="connsiteX0" fmla="*/ 0 w 166501"/>
                <a:gd name="connsiteY0" fmla="*/ 96081 h 113091"/>
                <a:gd name="connsiteX1" fmla="*/ 0 w 166501"/>
                <a:gd name="connsiteY1" fmla="*/ 113091 h 113091"/>
                <a:gd name="connsiteX2" fmla="*/ 166502 w 166501"/>
                <a:gd name="connsiteY2" fmla="*/ 17011 h 113091"/>
                <a:gd name="connsiteX3" fmla="*/ 166502 w 166501"/>
                <a:gd name="connsiteY3" fmla="*/ 0 h 113091"/>
                <a:gd name="connsiteX4" fmla="*/ 0 w 166501"/>
                <a:gd name="connsiteY4" fmla="*/ 96081 h 1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01" h="113091">
                  <a:moveTo>
                    <a:pt x="0" y="96081"/>
                  </a:moveTo>
                  <a:lnTo>
                    <a:pt x="0" y="113091"/>
                  </a:lnTo>
                  <a:lnTo>
                    <a:pt x="166502" y="17011"/>
                  </a:lnTo>
                  <a:lnTo>
                    <a:pt x="166502" y="0"/>
                  </a:lnTo>
                  <a:lnTo>
                    <a:pt x="0" y="96081"/>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4" name="Freeform 263">
              <a:extLst>
                <a:ext uri="{FF2B5EF4-FFF2-40B4-BE49-F238E27FC236}">
                  <a16:creationId xmlns:a16="http://schemas.microsoft.com/office/drawing/2014/main" id="{2E5D4C51-8CE8-18D4-C9C4-334AB73F34BB}"/>
                </a:ext>
              </a:extLst>
            </p:cNvPr>
            <p:cNvSpPr/>
            <p:nvPr/>
          </p:nvSpPr>
          <p:spPr>
            <a:xfrm>
              <a:off x="22259549" y="1930869"/>
              <a:ext cx="575034" cy="331734"/>
            </a:xfrm>
            <a:custGeom>
              <a:avLst/>
              <a:gdLst>
                <a:gd name="connsiteX0" fmla="*/ 0 w 575109"/>
                <a:gd name="connsiteY0" fmla="*/ 96081 h 331777"/>
                <a:gd name="connsiteX1" fmla="*/ 408608 w 575109"/>
                <a:gd name="connsiteY1" fmla="*/ 331778 h 331777"/>
                <a:gd name="connsiteX2" fmla="*/ 575110 w 575109"/>
                <a:gd name="connsiteY2" fmla="*/ 235697 h 331777"/>
                <a:gd name="connsiteX3" fmla="*/ 166502 w 575109"/>
                <a:gd name="connsiteY3" fmla="*/ 0 h 331777"/>
                <a:gd name="connsiteX4" fmla="*/ 0 w 575109"/>
                <a:gd name="connsiteY4" fmla="*/ 96081 h 33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09" h="331777">
                  <a:moveTo>
                    <a:pt x="0" y="96081"/>
                  </a:moveTo>
                  <a:lnTo>
                    <a:pt x="408608" y="331778"/>
                  </a:lnTo>
                  <a:lnTo>
                    <a:pt x="575110" y="235697"/>
                  </a:lnTo>
                  <a:lnTo>
                    <a:pt x="166502" y="0"/>
                  </a:lnTo>
                  <a:lnTo>
                    <a:pt x="0" y="96081"/>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5" name="Freeform 264">
              <a:extLst>
                <a:ext uri="{FF2B5EF4-FFF2-40B4-BE49-F238E27FC236}">
                  <a16:creationId xmlns:a16="http://schemas.microsoft.com/office/drawing/2014/main" id="{1B2EA87E-488B-0A8D-FEC2-C2FA472EACFB}"/>
                </a:ext>
              </a:extLst>
            </p:cNvPr>
            <p:cNvSpPr/>
            <p:nvPr/>
          </p:nvSpPr>
          <p:spPr>
            <a:xfrm>
              <a:off x="22752822" y="2162086"/>
              <a:ext cx="43134" cy="24918"/>
            </a:xfrm>
            <a:custGeom>
              <a:avLst/>
              <a:gdLst>
                <a:gd name="connsiteX0" fmla="*/ 1190 w 43140"/>
                <a:gd name="connsiteY0" fmla="*/ 10794 h 24921"/>
                <a:gd name="connsiteX1" fmla="*/ 1190 w 43140"/>
                <a:gd name="connsiteY1" fmla="*/ 14109 h 24921"/>
                <a:gd name="connsiteX2" fmla="*/ 18721 w 43140"/>
                <a:gd name="connsiteY2" fmla="*/ 24272 h 24921"/>
                <a:gd name="connsiteX3" fmla="*/ 24420 w 43140"/>
                <a:gd name="connsiteY3" fmla="*/ 24272 h 24921"/>
                <a:gd name="connsiteX4" fmla="*/ 41950 w 43140"/>
                <a:gd name="connsiteY4" fmla="*/ 14109 h 24921"/>
                <a:gd name="connsiteX5" fmla="*/ 41950 w 43140"/>
                <a:gd name="connsiteY5" fmla="*/ 10794 h 24921"/>
                <a:gd name="connsiteX6" fmla="*/ 24420 w 43140"/>
                <a:gd name="connsiteY6" fmla="*/ 703 h 24921"/>
                <a:gd name="connsiteX7" fmla="*/ 18721 w 43140"/>
                <a:gd name="connsiteY7" fmla="*/ 703 h 24921"/>
                <a:gd name="connsiteX8" fmla="*/ 1190 w 43140"/>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0" y="10794"/>
                  </a:moveTo>
                  <a:cubicBezTo>
                    <a:pt x="-397" y="11731"/>
                    <a:pt x="-397" y="13244"/>
                    <a:pt x="1190" y="14109"/>
                  </a:cubicBezTo>
                  <a:lnTo>
                    <a:pt x="18721" y="24272"/>
                  </a:lnTo>
                  <a:cubicBezTo>
                    <a:pt x="20524" y="25137"/>
                    <a:pt x="22616" y="25137"/>
                    <a:pt x="24420" y="24272"/>
                  </a:cubicBezTo>
                  <a:lnTo>
                    <a:pt x="41950" y="14109"/>
                  </a:lnTo>
                  <a:cubicBezTo>
                    <a:pt x="43537" y="13244"/>
                    <a:pt x="43537" y="11731"/>
                    <a:pt x="41950" y="10794"/>
                  </a:cubicBezTo>
                  <a:lnTo>
                    <a:pt x="24420" y="703"/>
                  </a:lnTo>
                  <a:cubicBezTo>
                    <a:pt x="22616"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6" name="Freeform 265">
              <a:extLst>
                <a:ext uri="{FF2B5EF4-FFF2-40B4-BE49-F238E27FC236}">
                  <a16:creationId xmlns:a16="http://schemas.microsoft.com/office/drawing/2014/main" id="{ECDD77BB-E22E-FC62-B4E0-BC1EBD53B9B1}"/>
                </a:ext>
              </a:extLst>
            </p:cNvPr>
            <p:cNvSpPr/>
            <p:nvPr/>
          </p:nvSpPr>
          <p:spPr>
            <a:xfrm>
              <a:off x="22725980" y="2146645"/>
              <a:ext cx="43224" cy="24918"/>
            </a:xfrm>
            <a:custGeom>
              <a:avLst/>
              <a:gdLst>
                <a:gd name="connsiteX0" fmla="*/ 1199 w 43230"/>
                <a:gd name="connsiteY0" fmla="*/ 10740 h 24921"/>
                <a:gd name="connsiteX1" fmla="*/ 117 w 43230"/>
                <a:gd name="connsiteY1" fmla="*/ 13046 h 24921"/>
                <a:gd name="connsiteX2" fmla="*/ 1199 w 43230"/>
                <a:gd name="connsiteY2" fmla="*/ 14127 h 24921"/>
                <a:gd name="connsiteX3" fmla="*/ 18729 w 43230"/>
                <a:gd name="connsiteY3" fmla="*/ 24218 h 24921"/>
                <a:gd name="connsiteX4" fmla="*/ 24428 w 43230"/>
                <a:gd name="connsiteY4" fmla="*/ 24218 h 24921"/>
                <a:gd name="connsiteX5" fmla="*/ 42031 w 43230"/>
                <a:gd name="connsiteY5" fmla="*/ 14127 h 24921"/>
                <a:gd name="connsiteX6" fmla="*/ 43113 w 43230"/>
                <a:gd name="connsiteY6" fmla="*/ 11821 h 24921"/>
                <a:gd name="connsiteX7" fmla="*/ 42031 w 43230"/>
                <a:gd name="connsiteY7" fmla="*/ 10740 h 24921"/>
                <a:gd name="connsiteX8" fmla="*/ 24428 w 43230"/>
                <a:gd name="connsiteY8" fmla="*/ 649 h 24921"/>
                <a:gd name="connsiteX9" fmla="*/ 18729 w 43230"/>
                <a:gd name="connsiteY9" fmla="*/ 649 h 24921"/>
                <a:gd name="connsiteX10" fmla="*/ 1199 w 43230"/>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1199" y="10740"/>
                  </a:moveTo>
                  <a:cubicBezTo>
                    <a:pt x="261" y="11100"/>
                    <a:pt x="-244" y="12109"/>
                    <a:pt x="117" y="13046"/>
                  </a:cubicBezTo>
                  <a:cubicBezTo>
                    <a:pt x="334" y="13551"/>
                    <a:pt x="694" y="13911"/>
                    <a:pt x="1199" y="14127"/>
                  </a:cubicBezTo>
                  <a:lnTo>
                    <a:pt x="18729" y="24218"/>
                  </a:lnTo>
                  <a:cubicBezTo>
                    <a:pt x="20533" y="25155"/>
                    <a:pt x="22625" y="25155"/>
                    <a:pt x="24428" y="24218"/>
                  </a:cubicBezTo>
                  <a:lnTo>
                    <a:pt x="42031" y="14127"/>
                  </a:lnTo>
                  <a:cubicBezTo>
                    <a:pt x="42969" y="13767"/>
                    <a:pt x="43474" y="12758"/>
                    <a:pt x="43113" y="11821"/>
                  </a:cubicBezTo>
                  <a:cubicBezTo>
                    <a:pt x="42897" y="11316"/>
                    <a:pt x="42536" y="10956"/>
                    <a:pt x="42031" y="10740"/>
                  </a:cubicBezTo>
                  <a:lnTo>
                    <a:pt x="24428" y="649"/>
                  </a:lnTo>
                  <a:cubicBezTo>
                    <a:pt x="22625" y="-216"/>
                    <a:pt x="20533" y="-216"/>
                    <a:pt x="18729" y="649"/>
                  </a:cubicBezTo>
                  <a:lnTo>
                    <a:pt x="1199"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7" name="Freeform 266">
              <a:extLst>
                <a:ext uri="{FF2B5EF4-FFF2-40B4-BE49-F238E27FC236}">
                  <a16:creationId xmlns:a16="http://schemas.microsoft.com/office/drawing/2014/main" id="{AA96FFF3-040B-34C8-2B80-835BDDC226F4}"/>
                </a:ext>
              </a:extLst>
            </p:cNvPr>
            <p:cNvSpPr/>
            <p:nvPr/>
          </p:nvSpPr>
          <p:spPr>
            <a:xfrm>
              <a:off x="22699156" y="2131168"/>
              <a:ext cx="43206" cy="24900"/>
            </a:xfrm>
            <a:custGeom>
              <a:avLst/>
              <a:gdLst>
                <a:gd name="connsiteX0" fmla="*/ 1190 w 43212"/>
                <a:gd name="connsiteY0" fmla="*/ 10794 h 24903"/>
                <a:gd name="connsiteX1" fmla="*/ 1190 w 43212"/>
                <a:gd name="connsiteY1" fmla="*/ 14109 h 24903"/>
                <a:gd name="connsiteX2" fmla="*/ 18721 w 43212"/>
                <a:gd name="connsiteY2" fmla="*/ 24200 h 24903"/>
                <a:gd name="connsiteX3" fmla="*/ 24420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731"/>
                    <a:pt x="-397" y="13172"/>
                    <a:pt x="1190" y="14109"/>
                  </a:cubicBezTo>
                  <a:lnTo>
                    <a:pt x="18721" y="24200"/>
                  </a:lnTo>
                  <a:cubicBezTo>
                    <a:pt x="20524" y="25137"/>
                    <a:pt x="22616" y="25137"/>
                    <a:pt x="24420" y="24200"/>
                  </a:cubicBezTo>
                  <a:lnTo>
                    <a:pt x="42022" y="14109"/>
                  </a:lnTo>
                  <a:cubicBezTo>
                    <a:pt x="43609" y="13172"/>
                    <a:pt x="43609" y="11731"/>
                    <a:pt x="42022" y="10794"/>
                  </a:cubicBezTo>
                  <a:lnTo>
                    <a:pt x="24492" y="703"/>
                  </a:lnTo>
                  <a:cubicBezTo>
                    <a:pt x="22689"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8" name="Freeform 267">
              <a:extLst>
                <a:ext uri="{FF2B5EF4-FFF2-40B4-BE49-F238E27FC236}">
                  <a16:creationId xmlns:a16="http://schemas.microsoft.com/office/drawing/2014/main" id="{68AFCE5A-2E87-D06A-DEAD-01F4D9BDB141}"/>
                </a:ext>
              </a:extLst>
            </p:cNvPr>
            <p:cNvSpPr/>
            <p:nvPr/>
          </p:nvSpPr>
          <p:spPr>
            <a:xfrm>
              <a:off x="22672323" y="2115673"/>
              <a:ext cx="43206" cy="24918"/>
            </a:xfrm>
            <a:custGeom>
              <a:avLst/>
              <a:gdLst>
                <a:gd name="connsiteX0" fmla="*/ 1190 w 43212"/>
                <a:gd name="connsiteY0" fmla="*/ 10794 h 24921"/>
                <a:gd name="connsiteX1" fmla="*/ 1190 w 43212"/>
                <a:gd name="connsiteY1" fmla="*/ 14109 h 24921"/>
                <a:gd name="connsiteX2" fmla="*/ 18720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0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244"/>
                    <a:pt x="1190" y="14109"/>
                  </a:cubicBezTo>
                  <a:lnTo>
                    <a:pt x="18720" y="24272"/>
                  </a:lnTo>
                  <a:cubicBezTo>
                    <a:pt x="20524" y="25137"/>
                    <a:pt x="22688" y="25137"/>
                    <a:pt x="24492" y="24272"/>
                  </a:cubicBezTo>
                  <a:lnTo>
                    <a:pt x="42022" y="14109"/>
                  </a:lnTo>
                  <a:cubicBezTo>
                    <a:pt x="43609" y="13244"/>
                    <a:pt x="43609" y="11731"/>
                    <a:pt x="42022" y="10794"/>
                  </a:cubicBezTo>
                  <a:lnTo>
                    <a:pt x="24492" y="703"/>
                  </a:lnTo>
                  <a:cubicBezTo>
                    <a:pt x="22688"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69" name="Freeform 268">
              <a:extLst>
                <a:ext uri="{FF2B5EF4-FFF2-40B4-BE49-F238E27FC236}">
                  <a16:creationId xmlns:a16="http://schemas.microsoft.com/office/drawing/2014/main" id="{2566606D-12F4-910E-628B-0A56FA2160E5}"/>
                </a:ext>
              </a:extLst>
            </p:cNvPr>
            <p:cNvSpPr/>
            <p:nvPr/>
          </p:nvSpPr>
          <p:spPr>
            <a:xfrm>
              <a:off x="22645490" y="2100178"/>
              <a:ext cx="43206" cy="24972"/>
            </a:xfrm>
            <a:custGeom>
              <a:avLst/>
              <a:gdLst>
                <a:gd name="connsiteX0" fmla="*/ 1191 w 43212"/>
                <a:gd name="connsiteY0" fmla="*/ 10794 h 24975"/>
                <a:gd name="connsiteX1" fmla="*/ 1191 w 43212"/>
                <a:gd name="connsiteY1" fmla="*/ 14109 h 24975"/>
                <a:gd name="connsiteX2" fmla="*/ 18721 w 43212"/>
                <a:gd name="connsiteY2" fmla="*/ 24272 h 24975"/>
                <a:gd name="connsiteX3" fmla="*/ 24492 w 43212"/>
                <a:gd name="connsiteY3" fmla="*/ 24272 h 24975"/>
                <a:gd name="connsiteX4" fmla="*/ 42022 w 43212"/>
                <a:gd name="connsiteY4" fmla="*/ 14109 h 24975"/>
                <a:gd name="connsiteX5" fmla="*/ 42022 w 43212"/>
                <a:gd name="connsiteY5" fmla="*/ 10794 h 24975"/>
                <a:gd name="connsiteX6" fmla="*/ 24492 w 43212"/>
                <a:gd name="connsiteY6" fmla="*/ 703 h 24975"/>
                <a:gd name="connsiteX7" fmla="*/ 18721 w 43212"/>
                <a:gd name="connsiteY7" fmla="*/ 703 h 24975"/>
                <a:gd name="connsiteX8" fmla="*/ 1191 w 43212"/>
                <a:gd name="connsiteY8" fmla="*/ 107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1191" y="10794"/>
                  </a:moveTo>
                  <a:cubicBezTo>
                    <a:pt x="-397" y="11731"/>
                    <a:pt x="-397" y="13244"/>
                    <a:pt x="1191" y="14109"/>
                  </a:cubicBezTo>
                  <a:lnTo>
                    <a:pt x="18721" y="24272"/>
                  </a:lnTo>
                  <a:cubicBezTo>
                    <a:pt x="20524" y="25210"/>
                    <a:pt x="22688" y="25210"/>
                    <a:pt x="24492" y="24272"/>
                  </a:cubicBezTo>
                  <a:lnTo>
                    <a:pt x="42022" y="14109"/>
                  </a:lnTo>
                  <a:cubicBezTo>
                    <a:pt x="43609" y="13244"/>
                    <a:pt x="43609" y="11731"/>
                    <a:pt x="42022" y="10794"/>
                  </a:cubicBezTo>
                  <a:lnTo>
                    <a:pt x="24492" y="703"/>
                  </a:lnTo>
                  <a:cubicBezTo>
                    <a:pt x="22688" y="-234"/>
                    <a:pt x="20524" y="-234"/>
                    <a:pt x="18721" y="703"/>
                  </a:cubicBezTo>
                  <a:lnTo>
                    <a:pt x="1191"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0" name="Freeform 269">
              <a:extLst>
                <a:ext uri="{FF2B5EF4-FFF2-40B4-BE49-F238E27FC236}">
                  <a16:creationId xmlns:a16="http://schemas.microsoft.com/office/drawing/2014/main" id="{392E836B-26BF-CE97-E932-14B1A1C75A19}"/>
                </a:ext>
              </a:extLst>
            </p:cNvPr>
            <p:cNvSpPr/>
            <p:nvPr/>
          </p:nvSpPr>
          <p:spPr>
            <a:xfrm>
              <a:off x="22618657" y="2084755"/>
              <a:ext cx="43206" cy="24900"/>
            </a:xfrm>
            <a:custGeom>
              <a:avLst/>
              <a:gdLst>
                <a:gd name="connsiteX0" fmla="*/ 1190 w 43212"/>
                <a:gd name="connsiteY0" fmla="*/ 10794 h 24903"/>
                <a:gd name="connsiteX1" fmla="*/ 1190 w 43212"/>
                <a:gd name="connsiteY1" fmla="*/ 14109 h 24903"/>
                <a:gd name="connsiteX2" fmla="*/ 18720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0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659"/>
                    <a:pt x="-397" y="13172"/>
                    <a:pt x="1190" y="14109"/>
                  </a:cubicBezTo>
                  <a:lnTo>
                    <a:pt x="18720" y="24200"/>
                  </a:lnTo>
                  <a:cubicBezTo>
                    <a:pt x="20524" y="25137"/>
                    <a:pt x="22688" y="25137"/>
                    <a:pt x="24492" y="24200"/>
                  </a:cubicBezTo>
                  <a:lnTo>
                    <a:pt x="42022" y="14109"/>
                  </a:lnTo>
                  <a:cubicBezTo>
                    <a:pt x="43609" y="13172"/>
                    <a:pt x="43609" y="11659"/>
                    <a:pt x="42022" y="10794"/>
                  </a:cubicBezTo>
                  <a:lnTo>
                    <a:pt x="24492" y="703"/>
                  </a:lnTo>
                  <a:cubicBezTo>
                    <a:pt x="22688" y="-234"/>
                    <a:pt x="20524" y="-234"/>
                    <a:pt x="18720" y="703"/>
                  </a:cubicBezTo>
                  <a:lnTo>
                    <a:pt x="1190"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1" name="Freeform 270">
              <a:extLst>
                <a:ext uri="{FF2B5EF4-FFF2-40B4-BE49-F238E27FC236}">
                  <a16:creationId xmlns:a16="http://schemas.microsoft.com/office/drawing/2014/main" id="{A31F1262-A477-3F0E-2454-7194AD0F3D3F}"/>
                </a:ext>
              </a:extLst>
            </p:cNvPr>
            <p:cNvSpPr/>
            <p:nvPr/>
          </p:nvSpPr>
          <p:spPr>
            <a:xfrm>
              <a:off x="22591824" y="2069260"/>
              <a:ext cx="43206" cy="24900"/>
            </a:xfrm>
            <a:custGeom>
              <a:avLst/>
              <a:gdLst>
                <a:gd name="connsiteX0" fmla="*/ 1191 w 43212"/>
                <a:gd name="connsiteY0" fmla="*/ 10794 h 24903"/>
                <a:gd name="connsiteX1" fmla="*/ 1191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1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1" y="10794"/>
                  </a:moveTo>
                  <a:cubicBezTo>
                    <a:pt x="-397" y="11731"/>
                    <a:pt x="-397" y="13172"/>
                    <a:pt x="1191" y="14109"/>
                  </a:cubicBezTo>
                  <a:lnTo>
                    <a:pt x="18721" y="24200"/>
                  </a:lnTo>
                  <a:cubicBezTo>
                    <a:pt x="20524" y="25137"/>
                    <a:pt x="22688" y="25137"/>
                    <a:pt x="24492" y="24200"/>
                  </a:cubicBezTo>
                  <a:lnTo>
                    <a:pt x="42022" y="14109"/>
                  </a:lnTo>
                  <a:cubicBezTo>
                    <a:pt x="43609" y="13172"/>
                    <a:pt x="43609" y="11731"/>
                    <a:pt x="42022" y="10794"/>
                  </a:cubicBezTo>
                  <a:lnTo>
                    <a:pt x="24492" y="703"/>
                  </a:lnTo>
                  <a:cubicBezTo>
                    <a:pt x="22688" y="-234"/>
                    <a:pt x="20524" y="-234"/>
                    <a:pt x="18721" y="703"/>
                  </a:cubicBezTo>
                  <a:lnTo>
                    <a:pt x="1191"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2" name="Freeform 271">
              <a:extLst>
                <a:ext uri="{FF2B5EF4-FFF2-40B4-BE49-F238E27FC236}">
                  <a16:creationId xmlns:a16="http://schemas.microsoft.com/office/drawing/2014/main" id="{7F067E84-1A27-4791-2CA5-969829E1797B}"/>
                </a:ext>
              </a:extLst>
            </p:cNvPr>
            <p:cNvSpPr/>
            <p:nvPr/>
          </p:nvSpPr>
          <p:spPr>
            <a:xfrm>
              <a:off x="22564991" y="2053765"/>
              <a:ext cx="43134" cy="24918"/>
            </a:xfrm>
            <a:custGeom>
              <a:avLst/>
              <a:gdLst>
                <a:gd name="connsiteX0" fmla="*/ 1190 w 43140"/>
                <a:gd name="connsiteY0" fmla="*/ 10794 h 24921"/>
                <a:gd name="connsiteX1" fmla="*/ 1190 w 43140"/>
                <a:gd name="connsiteY1" fmla="*/ 14109 h 24921"/>
                <a:gd name="connsiteX2" fmla="*/ 18648 w 43140"/>
                <a:gd name="connsiteY2" fmla="*/ 24272 h 24921"/>
                <a:gd name="connsiteX3" fmla="*/ 24420 w 43140"/>
                <a:gd name="connsiteY3" fmla="*/ 24272 h 24921"/>
                <a:gd name="connsiteX4" fmla="*/ 41950 w 43140"/>
                <a:gd name="connsiteY4" fmla="*/ 14109 h 24921"/>
                <a:gd name="connsiteX5" fmla="*/ 41950 w 43140"/>
                <a:gd name="connsiteY5" fmla="*/ 10794 h 24921"/>
                <a:gd name="connsiteX6" fmla="*/ 24420 w 43140"/>
                <a:gd name="connsiteY6" fmla="*/ 703 h 24921"/>
                <a:gd name="connsiteX7" fmla="*/ 18648 w 43140"/>
                <a:gd name="connsiteY7" fmla="*/ 703 h 24921"/>
                <a:gd name="connsiteX8" fmla="*/ 1190 w 43140"/>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0" y="10794"/>
                  </a:moveTo>
                  <a:cubicBezTo>
                    <a:pt x="-397" y="11731"/>
                    <a:pt x="-397" y="13244"/>
                    <a:pt x="1190" y="14109"/>
                  </a:cubicBezTo>
                  <a:lnTo>
                    <a:pt x="18648" y="24272"/>
                  </a:lnTo>
                  <a:cubicBezTo>
                    <a:pt x="20452" y="25137"/>
                    <a:pt x="22616" y="25137"/>
                    <a:pt x="24420" y="24272"/>
                  </a:cubicBezTo>
                  <a:lnTo>
                    <a:pt x="41950" y="14109"/>
                  </a:lnTo>
                  <a:cubicBezTo>
                    <a:pt x="43537" y="13244"/>
                    <a:pt x="43537" y="11731"/>
                    <a:pt x="41950" y="10794"/>
                  </a:cubicBezTo>
                  <a:lnTo>
                    <a:pt x="24420" y="703"/>
                  </a:lnTo>
                  <a:cubicBezTo>
                    <a:pt x="22616" y="-234"/>
                    <a:pt x="20452" y="-234"/>
                    <a:pt x="18648"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3" name="Freeform 272">
              <a:extLst>
                <a:ext uri="{FF2B5EF4-FFF2-40B4-BE49-F238E27FC236}">
                  <a16:creationId xmlns:a16="http://schemas.microsoft.com/office/drawing/2014/main" id="{4FA843BC-B252-A95C-DE12-FA0BDA02F4B1}"/>
                </a:ext>
              </a:extLst>
            </p:cNvPr>
            <p:cNvSpPr/>
            <p:nvPr/>
          </p:nvSpPr>
          <p:spPr>
            <a:xfrm>
              <a:off x="22537942" y="2038325"/>
              <a:ext cx="43122" cy="24918"/>
            </a:xfrm>
            <a:custGeom>
              <a:avLst/>
              <a:gdLst>
                <a:gd name="connsiteX0" fmla="*/ 1190 w 43128"/>
                <a:gd name="connsiteY0" fmla="*/ 10812 h 24921"/>
                <a:gd name="connsiteX1" fmla="*/ 1190 w 43128"/>
                <a:gd name="connsiteY1" fmla="*/ 14127 h 24921"/>
                <a:gd name="connsiteX2" fmla="*/ 18648 w 43128"/>
                <a:gd name="connsiteY2" fmla="*/ 24218 h 24921"/>
                <a:gd name="connsiteX3" fmla="*/ 24420 w 43128"/>
                <a:gd name="connsiteY3" fmla="*/ 24218 h 24921"/>
                <a:gd name="connsiteX4" fmla="*/ 42022 w 43128"/>
                <a:gd name="connsiteY4" fmla="*/ 14127 h 24921"/>
                <a:gd name="connsiteX5" fmla="*/ 42960 w 43128"/>
                <a:gd name="connsiteY5" fmla="*/ 11749 h 24921"/>
                <a:gd name="connsiteX6" fmla="*/ 42022 w 43128"/>
                <a:gd name="connsiteY6" fmla="*/ 10812 h 24921"/>
                <a:gd name="connsiteX7" fmla="*/ 24420 w 43128"/>
                <a:gd name="connsiteY7" fmla="*/ 649 h 24921"/>
                <a:gd name="connsiteX8" fmla="*/ 18648 w 43128"/>
                <a:gd name="connsiteY8" fmla="*/ 649 h 24921"/>
                <a:gd name="connsiteX9" fmla="*/ 1190 w 43128"/>
                <a:gd name="connsiteY9"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0812"/>
                  </a:moveTo>
                  <a:cubicBezTo>
                    <a:pt x="-397" y="11677"/>
                    <a:pt x="-397" y="13190"/>
                    <a:pt x="1190" y="14127"/>
                  </a:cubicBezTo>
                  <a:lnTo>
                    <a:pt x="18648" y="24218"/>
                  </a:lnTo>
                  <a:cubicBezTo>
                    <a:pt x="20452" y="25155"/>
                    <a:pt x="22616" y="25155"/>
                    <a:pt x="24420" y="24218"/>
                  </a:cubicBezTo>
                  <a:lnTo>
                    <a:pt x="42022" y="14127"/>
                  </a:lnTo>
                  <a:cubicBezTo>
                    <a:pt x="42960" y="13767"/>
                    <a:pt x="43393" y="12686"/>
                    <a:pt x="42960" y="11749"/>
                  </a:cubicBezTo>
                  <a:cubicBezTo>
                    <a:pt x="42744" y="11316"/>
                    <a:pt x="42455" y="10956"/>
                    <a:pt x="42022" y="10812"/>
                  </a:cubicBezTo>
                  <a:lnTo>
                    <a:pt x="24420" y="649"/>
                  </a:lnTo>
                  <a:cubicBezTo>
                    <a:pt x="22616" y="-216"/>
                    <a:pt x="20452" y="-216"/>
                    <a:pt x="18648"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4" name="Freeform 273">
              <a:extLst>
                <a:ext uri="{FF2B5EF4-FFF2-40B4-BE49-F238E27FC236}">
                  <a16:creationId xmlns:a16="http://schemas.microsoft.com/office/drawing/2014/main" id="{24D0AA7B-F38D-3E0B-69EC-DB8DBBA93B91}"/>
                </a:ext>
              </a:extLst>
            </p:cNvPr>
            <p:cNvSpPr/>
            <p:nvPr/>
          </p:nvSpPr>
          <p:spPr>
            <a:xfrm>
              <a:off x="22511396" y="2022704"/>
              <a:ext cx="43266" cy="25044"/>
            </a:xfrm>
            <a:custGeom>
              <a:avLst/>
              <a:gdLst>
                <a:gd name="connsiteX0" fmla="*/ 1191 w 43272"/>
                <a:gd name="connsiteY0" fmla="*/ 10938 h 25047"/>
                <a:gd name="connsiteX1" fmla="*/ 1191 w 43272"/>
                <a:gd name="connsiteY1" fmla="*/ 14254 h 25047"/>
                <a:gd name="connsiteX2" fmla="*/ 18721 w 43272"/>
                <a:gd name="connsiteY2" fmla="*/ 24345 h 25047"/>
                <a:gd name="connsiteX3" fmla="*/ 24420 w 43272"/>
                <a:gd name="connsiteY3" fmla="*/ 24345 h 25047"/>
                <a:gd name="connsiteX4" fmla="*/ 42167 w 43272"/>
                <a:gd name="connsiteY4" fmla="*/ 14109 h 25047"/>
                <a:gd name="connsiteX5" fmla="*/ 43105 w 43272"/>
                <a:gd name="connsiteY5" fmla="*/ 11731 h 25047"/>
                <a:gd name="connsiteX6" fmla="*/ 42167 w 43272"/>
                <a:gd name="connsiteY6" fmla="*/ 10794 h 25047"/>
                <a:gd name="connsiteX7" fmla="*/ 24564 w 43272"/>
                <a:gd name="connsiteY7" fmla="*/ 703 h 25047"/>
                <a:gd name="connsiteX8" fmla="*/ 18865 w 43272"/>
                <a:gd name="connsiteY8" fmla="*/ 703 h 25047"/>
                <a:gd name="connsiteX9" fmla="*/ 1191 w 43272"/>
                <a:gd name="connsiteY9" fmla="*/ 10938 h 2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72" h="25047">
                  <a:moveTo>
                    <a:pt x="1191" y="10938"/>
                  </a:moveTo>
                  <a:cubicBezTo>
                    <a:pt x="-397" y="11875"/>
                    <a:pt x="-397" y="13317"/>
                    <a:pt x="1191" y="14254"/>
                  </a:cubicBezTo>
                  <a:lnTo>
                    <a:pt x="18721" y="24345"/>
                  </a:lnTo>
                  <a:cubicBezTo>
                    <a:pt x="20524" y="25282"/>
                    <a:pt x="22616" y="25282"/>
                    <a:pt x="24420" y="24345"/>
                  </a:cubicBezTo>
                  <a:lnTo>
                    <a:pt x="42167" y="14109"/>
                  </a:lnTo>
                  <a:cubicBezTo>
                    <a:pt x="43105" y="13749"/>
                    <a:pt x="43537" y="12668"/>
                    <a:pt x="43105" y="11731"/>
                  </a:cubicBezTo>
                  <a:cubicBezTo>
                    <a:pt x="42888" y="11298"/>
                    <a:pt x="42599" y="10938"/>
                    <a:pt x="42167" y="10794"/>
                  </a:cubicBezTo>
                  <a:lnTo>
                    <a:pt x="24564" y="703"/>
                  </a:lnTo>
                  <a:cubicBezTo>
                    <a:pt x="22761" y="-234"/>
                    <a:pt x="20669" y="-234"/>
                    <a:pt x="18865" y="703"/>
                  </a:cubicBezTo>
                  <a:lnTo>
                    <a:pt x="1191" y="1093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5" name="Freeform 274">
              <a:extLst>
                <a:ext uri="{FF2B5EF4-FFF2-40B4-BE49-F238E27FC236}">
                  <a16:creationId xmlns:a16="http://schemas.microsoft.com/office/drawing/2014/main" id="{6F1E4741-3DC2-B6AE-453E-6F4B82FE6BBB}"/>
                </a:ext>
              </a:extLst>
            </p:cNvPr>
            <p:cNvSpPr/>
            <p:nvPr/>
          </p:nvSpPr>
          <p:spPr>
            <a:xfrm>
              <a:off x="22484564" y="2007353"/>
              <a:ext cx="43134" cy="24918"/>
            </a:xfrm>
            <a:custGeom>
              <a:avLst/>
              <a:gdLst>
                <a:gd name="connsiteX0" fmla="*/ 1190 w 43140"/>
                <a:gd name="connsiteY0" fmla="*/ 10794 h 24921"/>
                <a:gd name="connsiteX1" fmla="*/ 1190 w 43140"/>
                <a:gd name="connsiteY1" fmla="*/ 14109 h 24921"/>
                <a:gd name="connsiteX2" fmla="*/ 18721 w 43140"/>
                <a:gd name="connsiteY2" fmla="*/ 24272 h 24921"/>
                <a:gd name="connsiteX3" fmla="*/ 24492 w 43140"/>
                <a:gd name="connsiteY3" fmla="*/ 24272 h 24921"/>
                <a:gd name="connsiteX4" fmla="*/ 41950 w 43140"/>
                <a:gd name="connsiteY4" fmla="*/ 14109 h 24921"/>
                <a:gd name="connsiteX5" fmla="*/ 41950 w 43140"/>
                <a:gd name="connsiteY5" fmla="*/ 10794 h 24921"/>
                <a:gd name="connsiteX6" fmla="*/ 24492 w 43140"/>
                <a:gd name="connsiteY6" fmla="*/ 703 h 24921"/>
                <a:gd name="connsiteX7" fmla="*/ 18721 w 43140"/>
                <a:gd name="connsiteY7" fmla="*/ 703 h 24921"/>
                <a:gd name="connsiteX8" fmla="*/ 1190 w 43140"/>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0" y="10794"/>
                  </a:moveTo>
                  <a:cubicBezTo>
                    <a:pt x="-397" y="11731"/>
                    <a:pt x="-397" y="13244"/>
                    <a:pt x="1190" y="14109"/>
                  </a:cubicBezTo>
                  <a:lnTo>
                    <a:pt x="18721" y="24272"/>
                  </a:lnTo>
                  <a:cubicBezTo>
                    <a:pt x="20524" y="25137"/>
                    <a:pt x="22688" y="25137"/>
                    <a:pt x="24492" y="24272"/>
                  </a:cubicBezTo>
                  <a:lnTo>
                    <a:pt x="41950" y="14109"/>
                  </a:lnTo>
                  <a:cubicBezTo>
                    <a:pt x="43537" y="13244"/>
                    <a:pt x="43537" y="11731"/>
                    <a:pt x="41950"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6" name="Freeform 275">
              <a:extLst>
                <a:ext uri="{FF2B5EF4-FFF2-40B4-BE49-F238E27FC236}">
                  <a16:creationId xmlns:a16="http://schemas.microsoft.com/office/drawing/2014/main" id="{84E686B8-DF24-22E6-5262-C41FDC6087C9}"/>
                </a:ext>
              </a:extLst>
            </p:cNvPr>
            <p:cNvSpPr/>
            <p:nvPr/>
          </p:nvSpPr>
          <p:spPr>
            <a:xfrm>
              <a:off x="22457722" y="1991912"/>
              <a:ext cx="43224" cy="24918"/>
            </a:xfrm>
            <a:custGeom>
              <a:avLst/>
              <a:gdLst>
                <a:gd name="connsiteX0" fmla="*/ 1199 w 43230"/>
                <a:gd name="connsiteY0" fmla="*/ 10740 h 24921"/>
                <a:gd name="connsiteX1" fmla="*/ 117 w 43230"/>
                <a:gd name="connsiteY1" fmla="*/ 13046 h 24921"/>
                <a:gd name="connsiteX2" fmla="*/ 1199 w 43230"/>
                <a:gd name="connsiteY2" fmla="*/ 14127 h 24921"/>
                <a:gd name="connsiteX3" fmla="*/ 18729 w 43230"/>
                <a:gd name="connsiteY3" fmla="*/ 24218 h 24921"/>
                <a:gd name="connsiteX4" fmla="*/ 24501 w 43230"/>
                <a:gd name="connsiteY4" fmla="*/ 24218 h 24921"/>
                <a:gd name="connsiteX5" fmla="*/ 42031 w 43230"/>
                <a:gd name="connsiteY5" fmla="*/ 14127 h 24921"/>
                <a:gd name="connsiteX6" fmla="*/ 43113 w 43230"/>
                <a:gd name="connsiteY6" fmla="*/ 11821 h 24921"/>
                <a:gd name="connsiteX7" fmla="*/ 42031 w 43230"/>
                <a:gd name="connsiteY7" fmla="*/ 10740 h 24921"/>
                <a:gd name="connsiteX8" fmla="*/ 24501 w 43230"/>
                <a:gd name="connsiteY8" fmla="*/ 649 h 24921"/>
                <a:gd name="connsiteX9" fmla="*/ 18729 w 43230"/>
                <a:gd name="connsiteY9" fmla="*/ 649 h 24921"/>
                <a:gd name="connsiteX10" fmla="*/ 1199 w 43230"/>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1199" y="10740"/>
                  </a:moveTo>
                  <a:cubicBezTo>
                    <a:pt x="261" y="11100"/>
                    <a:pt x="-244" y="12109"/>
                    <a:pt x="117" y="13046"/>
                  </a:cubicBezTo>
                  <a:cubicBezTo>
                    <a:pt x="333" y="13551"/>
                    <a:pt x="694" y="13911"/>
                    <a:pt x="1199" y="14127"/>
                  </a:cubicBezTo>
                  <a:lnTo>
                    <a:pt x="18729" y="24218"/>
                  </a:lnTo>
                  <a:cubicBezTo>
                    <a:pt x="20533" y="25155"/>
                    <a:pt x="22697" y="25155"/>
                    <a:pt x="24501" y="24218"/>
                  </a:cubicBezTo>
                  <a:lnTo>
                    <a:pt x="42031" y="14127"/>
                  </a:lnTo>
                  <a:cubicBezTo>
                    <a:pt x="42969" y="13767"/>
                    <a:pt x="43474" y="12758"/>
                    <a:pt x="43113" y="11821"/>
                  </a:cubicBezTo>
                  <a:cubicBezTo>
                    <a:pt x="42897" y="11316"/>
                    <a:pt x="42536" y="10956"/>
                    <a:pt x="42031" y="10740"/>
                  </a:cubicBezTo>
                  <a:lnTo>
                    <a:pt x="24501" y="649"/>
                  </a:lnTo>
                  <a:cubicBezTo>
                    <a:pt x="22697" y="-216"/>
                    <a:pt x="20533" y="-216"/>
                    <a:pt x="18729" y="649"/>
                  </a:cubicBezTo>
                  <a:lnTo>
                    <a:pt x="1199"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7" name="Freeform 276">
              <a:extLst>
                <a:ext uri="{FF2B5EF4-FFF2-40B4-BE49-F238E27FC236}">
                  <a16:creationId xmlns:a16="http://schemas.microsoft.com/office/drawing/2014/main" id="{75935A19-A291-166B-5758-64FA16A24A7F}"/>
                </a:ext>
              </a:extLst>
            </p:cNvPr>
            <p:cNvSpPr/>
            <p:nvPr/>
          </p:nvSpPr>
          <p:spPr>
            <a:xfrm>
              <a:off x="22430898" y="1976435"/>
              <a:ext cx="43206" cy="24900"/>
            </a:xfrm>
            <a:custGeom>
              <a:avLst/>
              <a:gdLst>
                <a:gd name="connsiteX0" fmla="*/ 1190 w 43212"/>
                <a:gd name="connsiteY0" fmla="*/ 10794 h 24903"/>
                <a:gd name="connsiteX1" fmla="*/ 1190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659"/>
                    <a:pt x="-397" y="13172"/>
                    <a:pt x="1190" y="14109"/>
                  </a:cubicBezTo>
                  <a:lnTo>
                    <a:pt x="18721" y="24200"/>
                  </a:lnTo>
                  <a:cubicBezTo>
                    <a:pt x="20524" y="25137"/>
                    <a:pt x="22688" y="25137"/>
                    <a:pt x="24492" y="24200"/>
                  </a:cubicBezTo>
                  <a:lnTo>
                    <a:pt x="42022" y="14109"/>
                  </a:lnTo>
                  <a:cubicBezTo>
                    <a:pt x="43609" y="13172"/>
                    <a:pt x="43609" y="11659"/>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8" name="Freeform 277">
              <a:extLst>
                <a:ext uri="{FF2B5EF4-FFF2-40B4-BE49-F238E27FC236}">
                  <a16:creationId xmlns:a16="http://schemas.microsoft.com/office/drawing/2014/main" id="{D8A20FF7-E179-9F1E-399D-295DE98EE5BF}"/>
                </a:ext>
              </a:extLst>
            </p:cNvPr>
            <p:cNvSpPr/>
            <p:nvPr/>
          </p:nvSpPr>
          <p:spPr>
            <a:xfrm>
              <a:off x="22778428" y="2151923"/>
              <a:ext cx="34335" cy="19782"/>
            </a:xfrm>
            <a:custGeom>
              <a:avLst/>
              <a:gdLst>
                <a:gd name="connsiteX0" fmla="*/ 1191 w 34339"/>
                <a:gd name="connsiteY0" fmla="*/ 5172 h 19785"/>
                <a:gd name="connsiteX1" fmla="*/ 1191 w 34339"/>
                <a:gd name="connsiteY1" fmla="*/ 8487 h 19785"/>
                <a:gd name="connsiteX2" fmla="*/ 19586 w 34339"/>
                <a:gd name="connsiteY2" fmla="*/ 19083 h 19785"/>
                <a:gd name="connsiteX3" fmla="*/ 25358 w 34339"/>
                <a:gd name="connsiteY3" fmla="*/ 19083 h 19785"/>
                <a:gd name="connsiteX4" fmla="*/ 33149 w 34339"/>
                <a:gd name="connsiteY4" fmla="*/ 14614 h 19785"/>
                <a:gd name="connsiteX5" fmla="*/ 33149 w 34339"/>
                <a:gd name="connsiteY5" fmla="*/ 11298 h 19785"/>
                <a:gd name="connsiteX6" fmla="*/ 14753 w 34339"/>
                <a:gd name="connsiteY6" fmla="*/ 703 h 19785"/>
                <a:gd name="connsiteX7" fmla="*/ 8981 w 34339"/>
                <a:gd name="connsiteY7" fmla="*/ 703 h 19785"/>
                <a:gd name="connsiteX8" fmla="*/ 1191 w 34339"/>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1191" y="5172"/>
                  </a:moveTo>
                  <a:cubicBezTo>
                    <a:pt x="-397" y="6109"/>
                    <a:pt x="-397" y="7622"/>
                    <a:pt x="1191" y="8487"/>
                  </a:cubicBezTo>
                  <a:lnTo>
                    <a:pt x="19586" y="19083"/>
                  </a:lnTo>
                  <a:cubicBezTo>
                    <a:pt x="21390" y="20020"/>
                    <a:pt x="23554" y="20020"/>
                    <a:pt x="25358" y="19083"/>
                  </a:cubicBezTo>
                  <a:lnTo>
                    <a:pt x="33149" y="14614"/>
                  </a:lnTo>
                  <a:cubicBezTo>
                    <a:pt x="34736" y="13677"/>
                    <a:pt x="34736" y="12235"/>
                    <a:pt x="33149" y="11298"/>
                  </a:cubicBezTo>
                  <a:lnTo>
                    <a:pt x="14753" y="703"/>
                  </a:lnTo>
                  <a:cubicBezTo>
                    <a:pt x="12950" y="-234"/>
                    <a:pt x="10785" y="-234"/>
                    <a:pt x="8981" y="703"/>
                  </a:cubicBezTo>
                  <a:lnTo>
                    <a:pt x="1191"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79" name="Freeform 278">
              <a:extLst>
                <a:ext uri="{FF2B5EF4-FFF2-40B4-BE49-F238E27FC236}">
                  <a16:creationId xmlns:a16="http://schemas.microsoft.com/office/drawing/2014/main" id="{D7146EC7-2437-DE07-8C3C-2021A55A0D1C}"/>
                </a:ext>
              </a:extLst>
            </p:cNvPr>
            <p:cNvSpPr/>
            <p:nvPr/>
          </p:nvSpPr>
          <p:spPr>
            <a:xfrm>
              <a:off x="22750658" y="2135906"/>
              <a:ext cx="34046" cy="19800"/>
            </a:xfrm>
            <a:custGeom>
              <a:avLst/>
              <a:gdLst>
                <a:gd name="connsiteX0" fmla="*/ 1190 w 34050"/>
                <a:gd name="connsiteY0" fmla="*/ 5190 h 19803"/>
                <a:gd name="connsiteX1" fmla="*/ 1190 w 34050"/>
                <a:gd name="connsiteY1" fmla="*/ 8505 h 19803"/>
                <a:gd name="connsiteX2" fmla="*/ 19298 w 34050"/>
                <a:gd name="connsiteY2" fmla="*/ 19101 h 19803"/>
                <a:gd name="connsiteX3" fmla="*/ 25069 w 34050"/>
                <a:gd name="connsiteY3" fmla="*/ 19101 h 19803"/>
                <a:gd name="connsiteX4" fmla="*/ 32860 w 34050"/>
                <a:gd name="connsiteY4" fmla="*/ 14632 h 19803"/>
                <a:gd name="connsiteX5" fmla="*/ 32860 w 34050"/>
                <a:gd name="connsiteY5" fmla="*/ 11316 h 19803"/>
                <a:gd name="connsiteX6" fmla="*/ 14464 w 34050"/>
                <a:gd name="connsiteY6" fmla="*/ 649 h 19803"/>
                <a:gd name="connsiteX7" fmla="*/ 8693 w 34050"/>
                <a:gd name="connsiteY7" fmla="*/ 649 h 19803"/>
                <a:gd name="connsiteX8" fmla="*/ 1190 w 34050"/>
                <a:gd name="connsiteY8" fmla="*/ 519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0" h="19803">
                  <a:moveTo>
                    <a:pt x="1190" y="5190"/>
                  </a:moveTo>
                  <a:cubicBezTo>
                    <a:pt x="-397" y="6055"/>
                    <a:pt x="-397" y="7568"/>
                    <a:pt x="1190" y="8505"/>
                  </a:cubicBezTo>
                  <a:lnTo>
                    <a:pt x="19298" y="19101"/>
                  </a:lnTo>
                  <a:cubicBezTo>
                    <a:pt x="21101" y="20038"/>
                    <a:pt x="23265" y="20038"/>
                    <a:pt x="25069" y="19101"/>
                  </a:cubicBezTo>
                  <a:lnTo>
                    <a:pt x="32860" y="14632"/>
                  </a:lnTo>
                  <a:cubicBezTo>
                    <a:pt x="34447" y="13695"/>
                    <a:pt x="34447" y="12181"/>
                    <a:pt x="32860" y="11316"/>
                  </a:cubicBezTo>
                  <a:lnTo>
                    <a:pt x="14464" y="649"/>
                  </a:lnTo>
                  <a:cubicBezTo>
                    <a:pt x="12661" y="-216"/>
                    <a:pt x="10497" y="-216"/>
                    <a:pt x="8693" y="649"/>
                  </a:cubicBezTo>
                  <a:lnTo>
                    <a:pt x="1190" y="519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0" name="Freeform 279">
              <a:extLst>
                <a:ext uri="{FF2B5EF4-FFF2-40B4-BE49-F238E27FC236}">
                  <a16:creationId xmlns:a16="http://schemas.microsoft.com/office/drawing/2014/main" id="{56E7A2CE-3B4B-30B5-C588-6FBCBAB4C05D}"/>
                </a:ext>
              </a:extLst>
            </p:cNvPr>
            <p:cNvSpPr/>
            <p:nvPr/>
          </p:nvSpPr>
          <p:spPr>
            <a:xfrm>
              <a:off x="22722887" y="2119853"/>
              <a:ext cx="34251" cy="19782"/>
            </a:xfrm>
            <a:custGeom>
              <a:avLst/>
              <a:gdLst>
                <a:gd name="connsiteX0" fmla="*/ 1191 w 34255"/>
                <a:gd name="connsiteY0" fmla="*/ 5244 h 19785"/>
                <a:gd name="connsiteX1" fmla="*/ 1191 w 34255"/>
                <a:gd name="connsiteY1" fmla="*/ 8559 h 19785"/>
                <a:gd name="connsiteX2" fmla="*/ 19586 w 34255"/>
                <a:gd name="connsiteY2" fmla="*/ 19083 h 19785"/>
                <a:gd name="connsiteX3" fmla="*/ 25285 w 34255"/>
                <a:gd name="connsiteY3" fmla="*/ 19083 h 19785"/>
                <a:gd name="connsiteX4" fmla="*/ 33149 w 34255"/>
                <a:gd name="connsiteY4" fmla="*/ 14614 h 19785"/>
                <a:gd name="connsiteX5" fmla="*/ 34087 w 34255"/>
                <a:gd name="connsiteY5" fmla="*/ 12235 h 19785"/>
                <a:gd name="connsiteX6" fmla="*/ 33149 w 34255"/>
                <a:gd name="connsiteY6" fmla="*/ 11298 h 19785"/>
                <a:gd name="connsiteX7" fmla="*/ 14753 w 34255"/>
                <a:gd name="connsiteY7" fmla="*/ 703 h 19785"/>
                <a:gd name="connsiteX8" fmla="*/ 8982 w 34255"/>
                <a:gd name="connsiteY8" fmla="*/ 703 h 19785"/>
                <a:gd name="connsiteX9" fmla="*/ 1191 w 34255"/>
                <a:gd name="connsiteY9" fmla="*/ 524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1191" y="5244"/>
                  </a:moveTo>
                  <a:cubicBezTo>
                    <a:pt x="-397" y="6109"/>
                    <a:pt x="-397" y="7622"/>
                    <a:pt x="1191" y="8559"/>
                  </a:cubicBezTo>
                  <a:lnTo>
                    <a:pt x="19586" y="19083"/>
                  </a:lnTo>
                  <a:cubicBezTo>
                    <a:pt x="21390" y="20020"/>
                    <a:pt x="23482" y="20020"/>
                    <a:pt x="25285" y="19083"/>
                  </a:cubicBezTo>
                  <a:lnTo>
                    <a:pt x="33149" y="14614"/>
                  </a:lnTo>
                  <a:cubicBezTo>
                    <a:pt x="34087" y="14254"/>
                    <a:pt x="34520" y="13172"/>
                    <a:pt x="34087" y="12235"/>
                  </a:cubicBezTo>
                  <a:cubicBezTo>
                    <a:pt x="33870" y="11803"/>
                    <a:pt x="33582" y="11442"/>
                    <a:pt x="33149" y="11298"/>
                  </a:cubicBezTo>
                  <a:lnTo>
                    <a:pt x="14753" y="703"/>
                  </a:lnTo>
                  <a:cubicBezTo>
                    <a:pt x="12950" y="-234"/>
                    <a:pt x="10785" y="-234"/>
                    <a:pt x="8982" y="703"/>
                  </a:cubicBezTo>
                  <a:lnTo>
                    <a:pt x="1191" y="524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1" name="Freeform 280">
              <a:extLst>
                <a:ext uri="{FF2B5EF4-FFF2-40B4-BE49-F238E27FC236}">
                  <a16:creationId xmlns:a16="http://schemas.microsoft.com/office/drawing/2014/main" id="{5DD269E7-C878-B74B-B886-F82F908164F3}"/>
                </a:ext>
              </a:extLst>
            </p:cNvPr>
            <p:cNvSpPr/>
            <p:nvPr/>
          </p:nvSpPr>
          <p:spPr>
            <a:xfrm>
              <a:off x="22695116" y="2103709"/>
              <a:ext cx="34263" cy="19782"/>
            </a:xfrm>
            <a:custGeom>
              <a:avLst/>
              <a:gdLst>
                <a:gd name="connsiteX0" fmla="*/ 1190 w 34267"/>
                <a:gd name="connsiteY0" fmla="*/ 5172 h 19785"/>
                <a:gd name="connsiteX1" fmla="*/ 1190 w 34267"/>
                <a:gd name="connsiteY1" fmla="*/ 8487 h 19785"/>
                <a:gd name="connsiteX2" fmla="*/ 19514 w 34267"/>
                <a:gd name="connsiteY2" fmla="*/ 19083 h 19785"/>
                <a:gd name="connsiteX3" fmla="*/ 25286 w 34267"/>
                <a:gd name="connsiteY3" fmla="*/ 19083 h 19785"/>
                <a:gd name="connsiteX4" fmla="*/ 33077 w 34267"/>
                <a:gd name="connsiteY4" fmla="*/ 14614 h 19785"/>
                <a:gd name="connsiteX5" fmla="*/ 33077 w 34267"/>
                <a:gd name="connsiteY5" fmla="*/ 11298 h 19785"/>
                <a:gd name="connsiteX6" fmla="*/ 14681 w 34267"/>
                <a:gd name="connsiteY6" fmla="*/ 703 h 19785"/>
                <a:gd name="connsiteX7" fmla="*/ 8982 w 34267"/>
                <a:gd name="connsiteY7" fmla="*/ 703 h 19785"/>
                <a:gd name="connsiteX8" fmla="*/ 1190 w 34267"/>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1190" y="5172"/>
                  </a:moveTo>
                  <a:cubicBezTo>
                    <a:pt x="-397" y="6109"/>
                    <a:pt x="-397" y="7550"/>
                    <a:pt x="1190" y="8487"/>
                  </a:cubicBezTo>
                  <a:lnTo>
                    <a:pt x="19514" y="19083"/>
                  </a:lnTo>
                  <a:cubicBezTo>
                    <a:pt x="21318" y="20020"/>
                    <a:pt x="23482" y="20020"/>
                    <a:pt x="25286" y="19083"/>
                  </a:cubicBezTo>
                  <a:lnTo>
                    <a:pt x="33077" y="14614"/>
                  </a:lnTo>
                  <a:cubicBezTo>
                    <a:pt x="34664" y="13677"/>
                    <a:pt x="34664" y="12163"/>
                    <a:pt x="33077" y="11298"/>
                  </a:cubicBezTo>
                  <a:lnTo>
                    <a:pt x="14681" y="703"/>
                  </a:lnTo>
                  <a:cubicBezTo>
                    <a:pt x="12877" y="-234"/>
                    <a:pt x="10785" y="-234"/>
                    <a:pt x="8982"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2" name="Freeform 281">
              <a:extLst>
                <a:ext uri="{FF2B5EF4-FFF2-40B4-BE49-F238E27FC236}">
                  <a16:creationId xmlns:a16="http://schemas.microsoft.com/office/drawing/2014/main" id="{530CAE96-F5BB-F4C0-7F85-6A145DE9EE45}"/>
                </a:ext>
              </a:extLst>
            </p:cNvPr>
            <p:cNvSpPr/>
            <p:nvPr/>
          </p:nvSpPr>
          <p:spPr>
            <a:xfrm>
              <a:off x="22667336" y="2087836"/>
              <a:ext cx="34272" cy="19746"/>
            </a:xfrm>
            <a:custGeom>
              <a:avLst/>
              <a:gdLst>
                <a:gd name="connsiteX0" fmla="*/ 1128 w 34276"/>
                <a:gd name="connsiteY0" fmla="*/ 5190 h 19749"/>
                <a:gd name="connsiteX1" fmla="*/ 118 w 34276"/>
                <a:gd name="connsiteY1" fmla="*/ 7424 h 19749"/>
                <a:gd name="connsiteX2" fmla="*/ 1128 w 34276"/>
                <a:gd name="connsiteY2" fmla="*/ 8433 h 19749"/>
                <a:gd name="connsiteX3" fmla="*/ 19524 w 34276"/>
                <a:gd name="connsiteY3" fmla="*/ 19101 h 19749"/>
                <a:gd name="connsiteX4" fmla="*/ 25295 w 34276"/>
                <a:gd name="connsiteY4" fmla="*/ 19101 h 19749"/>
                <a:gd name="connsiteX5" fmla="*/ 33086 w 34276"/>
                <a:gd name="connsiteY5" fmla="*/ 14560 h 19749"/>
                <a:gd name="connsiteX6" fmla="*/ 33086 w 34276"/>
                <a:gd name="connsiteY6" fmla="*/ 11244 h 19749"/>
                <a:gd name="connsiteX7" fmla="*/ 14690 w 34276"/>
                <a:gd name="connsiteY7" fmla="*/ 649 h 19749"/>
                <a:gd name="connsiteX8" fmla="*/ 8919 w 34276"/>
                <a:gd name="connsiteY8" fmla="*/ 649 h 19749"/>
                <a:gd name="connsiteX9" fmla="*/ 1128 w 34276"/>
                <a:gd name="connsiteY9" fmla="*/ 5190 h 1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76" h="19749">
                  <a:moveTo>
                    <a:pt x="1128" y="5190"/>
                  </a:moveTo>
                  <a:cubicBezTo>
                    <a:pt x="262" y="5550"/>
                    <a:pt x="-243" y="6487"/>
                    <a:pt x="118" y="7424"/>
                  </a:cubicBezTo>
                  <a:cubicBezTo>
                    <a:pt x="262" y="7929"/>
                    <a:pt x="695" y="8289"/>
                    <a:pt x="1128" y="8433"/>
                  </a:cubicBezTo>
                  <a:lnTo>
                    <a:pt x="19524" y="19101"/>
                  </a:lnTo>
                  <a:cubicBezTo>
                    <a:pt x="21327" y="19966"/>
                    <a:pt x="23492" y="19966"/>
                    <a:pt x="25295" y="19101"/>
                  </a:cubicBezTo>
                  <a:lnTo>
                    <a:pt x="33086" y="14560"/>
                  </a:lnTo>
                  <a:cubicBezTo>
                    <a:pt x="34674" y="13695"/>
                    <a:pt x="34674" y="12181"/>
                    <a:pt x="33086" y="11244"/>
                  </a:cubicBezTo>
                  <a:lnTo>
                    <a:pt x="14690" y="649"/>
                  </a:lnTo>
                  <a:cubicBezTo>
                    <a:pt x="12887" y="-216"/>
                    <a:pt x="10723" y="-216"/>
                    <a:pt x="8919" y="649"/>
                  </a:cubicBezTo>
                  <a:lnTo>
                    <a:pt x="1128" y="519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3" name="Freeform 282">
              <a:extLst>
                <a:ext uri="{FF2B5EF4-FFF2-40B4-BE49-F238E27FC236}">
                  <a16:creationId xmlns:a16="http://schemas.microsoft.com/office/drawing/2014/main" id="{768FFE37-6874-C97E-2AFD-1E3ECA2AC75B}"/>
                </a:ext>
              </a:extLst>
            </p:cNvPr>
            <p:cNvSpPr/>
            <p:nvPr/>
          </p:nvSpPr>
          <p:spPr>
            <a:xfrm>
              <a:off x="22639503" y="2072142"/>
              <a:ext cx="34335" cy="19422"/>
            </a:xfrm>
            <a:custGeom>
              <a:avLst/>
              <a:gdLst>
                <a:gd name="connsiteX0" fmla="*/ 1191 w 34339"/>
                <a:gd name="connsiteY0" fmla="*/ 4811 h 19425"/>
                <a:gd name="connsiteX1" fmla="*/ 1191 w 34339"/>
                <a:gd name="connsiteY1" fmla="*/ 8127 h 19425"/>
                <a:gd name="connsiteX2" fmla="*/ 19586 w 34339"/>
                <a:gd name="connsiteY2" fmla="*/ 18722 h 19425"/>
                <a:gd name="connsiteX3" fmla="*/ 25358 w 34339"/>
                <a:gd name="connsiteY3" fmla="*/ 18722 h 19425"/>
                <a:gd name="connsiteX4" fmla="*/ 33149 w 34339"/>
                <a:gd name="connsiteY4" fmla="*/ 14254 h 19425"/>
                <a:gd name="connsiteX5" fmla="*/ 33149 w 34339"/>
                <a:gd name="connsiteY5" fmla="*/ 10938 h 19425"/>
                <a:gd name="connsiteX6" fmla="*/ 15041 w 34339"/>
                <a:gd name="connsiteY6" fmla="*/ 703 h 19425"/>
                <a:gd name="connsiteX7" fmla="*/ 9270 w 34339"/>
                <a:gd name="connsiteY7" fmla="*/ 703 h 19425"/>
                <a:gd name="connsiteX8" fmla="*/ 1191 w 34339"/>
                <a:gd name="connsiteY8" fmla="*/ 4811 h 1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425">
                  <a:moveTo>
                    <a:pt x="1191" y="4811"/>
                  </a:moveTo>
                  <a:cubicBezTo>
                    <a:pt x="-397" y="5748"/>
                    <a:pt x="-397" y="7190"/>
                    <a:pt x="1191" y="8127"/>
                  </a:cubicBezTo>
                  <a:lnTo>
                    <a:pt x="19586" y="18722"/>
                  </a:lnTo>
                  <a:cubicBezTo>
                    <a:pt x="21390" y="19659"/>
                    <a:pt x="23554" y="19659"/>
                    <a:pt x="25358" y="18722"/>
                  </a:cubicBezTo>
                  <a:lnTo>
                    <a:pt x="33149" y="14254"/>
                  </a:lnTo>
                  <a:cubicBezTo>
                    <a:pt x="34736" y="13317"/>
                    <a:pt x="34736" y="11803"/>
                    <a:pt x="33149" y="10938"/>
                  </a:cubicBezTo>
                  <a:lnTo>
                    <a:pt x="15041" y="703"/>
                  </a:lnTo>
                  <a:cubicBezTo>
                    <a:pt x="13238" y="-234"/>
                    <a:pt x="11074" y="-234"/>
                    <a:pt x="9270" y="703"/>
                  </a:cubicBezTo>
                  <a:lnTo>
                    <a:pt x="1191" y="481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4" name="Freeform 283">
              <a:extLst>
                <a:ext uri="{FF2B5EF4-FFF2-40B4-BE49-F238E27FC236}">
                  <a16:creationId xmlns:a16="http://schemas.microsoft.com/office/drawing/2014/main" id="{549547D0-48E1-E841-E63D-DD7B39DB7A00}"/>
                </a:ext>
              </a:extLst>
            </p:cNvPr>
            <p:cNvSpPr/>
            <p:nvPr/>
          </p:nvSpPr>
          <p:spPr>
            <a:xfrm>
              <a:off x="22611732" y="2055711"/>
              <a:ext cx="34263" cy="19854"/>
            </a:xfrm>
            <a:custGeom>
              <a:avLst/>
              <a:gdLst>
                <a:gd name="connsiteX0" fmla="*/ 1190 w 34267"/>
                <a:gd name="connsiteY0" fmla="*/ 5244 h 19857"/>
                <a:gd name="connsiteX1" fmla="*/ 1190 w 34267"/>
                <a:gd name="connsiteY1" fmla="*/ 8559 h 19857"/>
                <a:gd name="connsiteX2" fmla="*/ 19587 w 34267"/>
                <a:gd name="connsiteY2" fmla="*/ 19155 h 19857"/>
                <a:gd name="connsiteX3" fmla="*/ 25286 w 34267"/>
                <a:gd name="connsiteY3" fmla="*/ 19155 h 19857"/>
                <a:gd name="connsiteX4" fmla="*/ 33077 w 34267"/>
                <a:gd name="connsiteY4" fmla="*/ 14614 h 19857"/>
                <a:gd name="connsiteX5" fmla="*/ 33077 w 34267"/>
                <a:gd name="connsiteY5" fmla="*/ 11298 h 19857"/>
                <a:gd name="connsiteX6" fmla="*/ 14753 w 34267"/>
                <a:gd name="connsiteY6" fmla="*/ 703 h 19857"/>
                <a:gd name="connsiteX7" fmla="*/ 8982 w 34267"/>
                <a:gd name="connsiteY7" fmla="*/ 703 h 19857"/>
                <a:gd name="connsiteX8" fmla="*/ 1190 w 34267"/>
                <a:gd name="connsiteY8" fmla="*/ 5244 h 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57">
                  <a:moveTo>
                    <a:pt x="1190" y="5244"/>
                  </a:moveTo>
                  <a:cubicBezTo>
                    <a:pt x="-397" y="6109"/>
                    <a:pt x="-397" y="7622"/>
                    <a:pt x="1190" y="8559"/>
                  </a:cubicBezTo>
                  <a:lnTo>
                    <a:pt x="19587" y="19155"/>
                  </a:lnTo>
                  <a:cubicBezTo>
                    <a:pt x="21390" y="20092"/>
                    <a:pt x="23482" y="20092"/>
                    <a:pt x="25286" y="19155"/>
                  </a:cubicBezTo>
                  <a:lnTo>
                    <a:pt x="33077" y="14614"/>
                  </a:lnTo>
                  <a:cubicBezTo>
                    <a:pt x="34664" y="13749"/>
                    <a:pt x="34664" y="12235"/>
                    <a:pt x="33077" y="11298"/>
                  </a:cubicBezTo>
                  <a:lnTo>
                    <a:pt x="14753" y="703"/>
                  </a:lnTo>
                  <a:cubicBezTo>
                    <a:pt x="12949" y="-234"/>
                    <a:pt x="10785" y="-234"/>
                    <a:pt x="8982" y="703"/>
                  </a:cubicBezTo>
                  <a:lnTo>
                    <a:pt x="1190" y="524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5" name="Freeform 284">
              <a:extLst>
                <a:ext uri="{FF2B5EF4-FFF2-40B4-BE49-F238E27FC236}">
                  <a16:creationId xmlns:a16="http://schemas.microsoft.com/office/drawing/2014/main" id="{35E2F27C-FED8-69FC-FB7D-A6DB8AE6D050}"/>
                </a:ext>
              </a:extLst>
            </p:cNvPr>
            <p:cNvSpPr/>
            <p:nvPr/>
          </p:nvSpPr>
          <p:spPr>
            <a:xfrm>
              <a:off x="22583962" y="2039712"/>
              <a:ext cx="34262" cy="19782"/>
            </a:xfrm>
            <a:custGeom>
              <a:avLst/>
              <a:gdLst>
                <a:gd name="connsiteX0" fmla="*/ 1190 w 34266"/>
                <a:gd name="connsiteY0" fmla="*/ 5172 h 19785"/>
                <a:gd name="connsiteX1" fmla="*/ 1190 w 34266"/>
                <a:gd name="connsiteY1" fmla="*/ 8487 h 19785"/>
                <a:gd name="connsiteX2" fmla="*/ 19514 w 34266"/>
                <a:gd name="connsiteY2" fmla="*/ 19083 h 19785"/>
                <a:gd name="connsiteX3" fmla="*/ 25286 w 34266"/>
                <a:gd name="connsiteY3" fmla="*/ 19083 h 19785"/>
                <a:gd name="connsiteX4" fmla="*/ 33076 w 34266"/>
                <a:gd name="connsiteY4" fmla="*/ 14614 h 19785"/>
                <a:gd name="connsiteX5" fmla="*/ 33076 w 34266"/>
                <a:gd name="connsiteY5" fmla="*/ 11298 h 19785"/>
                <a:gd name="connsiteX6" fmla="*/ 14681 w 34266"/>
                <a:gd name="connsiteY6" fmla="*/ 703 h 19785"/>
                <a:gd name="connsiteX7" fmla="*/ 8982 w 34266"/>
                <a:gd name="connsiteY7" fmla="*/ 703 h 19785"/>
                <a:gd name="connsiteX8" fmla="*/ 1190 w 34266"/>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 h="19785">
                  <a:moveTo>
                    <a:pt x="1190" y="5172"/>
                  </a:moveTo>
                  <a:cubicBezTo>
                    <a:pt x="-397" y="6109"/>
                    <a:pt x="-397" y="7622"/>
                    <a:pt x="1190" y="8487"/>
                  </a:cubicBezTo>
                  <a:lnTo>
                    <a:pt x="19514" y="19083"/>
                  </a:lnTo>
                  <a:cubicBezTo>
                    <a:pt x="21317" y="20020"/>
                    <a:pt x="23482" y="20020"/>
                    <a:pt x="25286" y="19083"/>
                  </a:cubicBezTo>
                  <a:lnTo>
                    <a:pt x="33076" y="14614"/>
                  </a:lnTo>
                  <a:cubicBezTo>
                    <a:pt x="34664" y="13677"/>
                    <a:pt x="34664" y="12235"/>
                    <a:pt x="33076" y="11298"/>
                  </a:cubicBezTo>
                  <a:lnTo>
                    <a:pt x="14681" y="703"/>
                  </a:lnTo>
                  <a:cubicBezTo>
                    <a:pt x="12877" y="-234"/>
                    <a:pt x="10785" y="-234"/>
                    <a:pt x="8982"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6" name="Freeform 285">
              <a:extLst>
                <a:ext uri="{FF2B5EF4-FFF2-40B4-BE49-F238E27FC236}">
                  <a16:creationId xmlns:a16="http://schemas.microsoft.com/office/drawing/2014/main" id="{C9FF9CB1-7EC6-C6B1-F0A4-BA100AFA261D}"/>
                </a:ext>
              </a:extLst>
            </p:cNvPr>
            <p:cNvSpPr/>
            <p:nvPr/>
          </p:nvSpPr>
          <p:spPr>
            <a:xfrm>
              <a:off x="22556118" y="2023695"/>
              <a:ext cx="34335" cy="19800"/>
            </a:xfrm>
            <a:custGeom>
              <a:avLst/>
              <a:gdLst>
                <a:gd name="connsiteX0" fmla="*/ 1191 w 34339"/>
                <a:gd name="connsiteY0" fmla="*/ 5190 h 19803"/>
                <a:gd name="connsiteX1" fmla="*/ 1191 w 34339"/>
                <a:gd name="connsiteY1" fmla="*/ 8505 h 19803"/>
                <a:gd name="connsiteX2" fmla="*/ 19586 w 34339"/>
                <a:gd name="connsiteY2" fmla="*/ 19101 h 19803"/>
                <a:gd name="connsiteX3" fmla="*/ 25358 w 34339"/>
                <a:gd name="connsiteY3" fmla="*/ 19101 h 19803"/>
                <a:gd name="connsiteX4" fmla="*/ 33149 w 34339"/>
                <a:gd name="connsiteY4" fmla="*/ 14632 h 19803"/>
                <a:gd name="connsiteX5" fmla="*/ 33149 w 34339"/>
                <a:gd name="connsiteY5" fmla="*/ 11316 h 19803"/>
                <a:gd name="connsiteX6" fmla="*/ 14753 w 34339"/>
                <a:gd name="connsiteY6" fmla="*/ 649 h 19803"/>
                <a:gd name="connsiteX7" fmla="*/ 8981 w 34339"/>
                <a:gd name="connsiteY7" fmla="*/ 649 h 19803"/>
                <a:gd name="connsiteX8" fmla="*/ 1191 w 34339"/>
                <a:gd name="connsiteY8" fmla="*/ 519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803">
                  <a:moveTo>
                    <a:pt x="1191" y="5190"/>
                  </a:moveTo>
                  <a:cubicBezTo>
                    <a:pt x="-397" y="6055"/>
                    <a:pt x="-397" y="7568"/>
                    <a:pt x="1191" y="8505"/>
                  </a:cubicBezTo>
                  <a:lnTo>
                    <a:pt x="19586" y="19101"/>
                  </a:lnTo>
                  <a:cubicBezTo>
                    <a:pt x="21390" y="20038"/>
                    <a:pt x="23554" y="20038"/>
                    <a:pt x="25358" y="19101"/>
                  </a:cubicBezTo>
                  <a:lnTo>
                    <a:pt x="33149" y="14632"/>
                  </a:lnTo>
                  <a:cubicBezTo>
                    <a:pt x="34736" y="13695"/>
                    <a:pt x="34736" y="12181"/>
                    <a:pt x="33149" y="11316"/>
                  </a:cubicBezTo>
                  <a:lnTo>
                    <a:pt x="14753" y="649"/>
                  </a:lnTo>
                  <a:cubicBezTo>
                    <a:pt x="12950" y="-216"/>
                    <a:pt x="10785" y="-216"/>
                    <a:pt x="8981" y="649"/>
                  </a:cubicBezTo>
                  <a:lnTo>
                    <a:pt x="1191" y="519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7" name="Freeform 286">
              <a:extLst>
                <a:ext uri="{FF2B5EF4-FFF2-40B4-BE49-F238E27FC236}">
                  <a16:creationId xmlns:a16="http://schemas.microsoft.com/office/drawing/2014/main" id="{BA81F98F-BFB0-010B-7F4F-E4AE59853C28}"/>
                </a:ext>
              </a:extLst>
            </p:cNvPr>
            <p:cNvSpPr/>
            <p:nvPr/>
          </p:nvSpPr>
          <p:spPr>
            <a:xfrm>
              <a:off x="22528348" y="2007641"/>
              <a:ext cx="34335" cy="19782"/>
            </a:xfrm>
            <a:custGeom>
              <a:avLst/>
              <a:gdLst>
                <a:gd name="connsiteX0" fmla="*/ 1190 w 34339"/>
                <a:gd name="connsiteY0" fmla="*/ 5172 h 19785"/>
                <a:gd name="connsiteX1" fmla="*/ 1190 w 34339"/>
                <a:gd name="connsiteY1" fmla="*/ 8487 h 19785"/>
                <a:gd name="connsiteX2" fmla="*/ 19587 w 34339"/>
                <a:gd name="connsiteY2" fmla="*/ 19083 h 19785"/>
                <a:gd name="connsiteX3" fmla="*/ 25286 w 34339"/>
                <a:gd name="connsiteY3" fmla="*/ 19083 h 19785"/>
                <a:gd name="connsiteX4" fmla="*/ 33149 w 34339"/>
                <a:gd name="connsiteY4" fmla="*/ 14614 h 19785"/>
                <a:gd name="connsiteX5" fmla="*/ 33149 w 34339"/>
                <a:gd name="connsiteY5" fmla="*/ 11298 h 19785"/>
                <a:gd name="connsiteX6" fmla="*/ 14753 w 34339"/>
                <a:gd name="connsiteY6" fmla="*/ 703 h 19785"/>
                <a:gd name="connsiteX7" fmla="*/ 8982 w 34339"/>
                <a:gd name="connsiteY7" fmla="*/ 703 h 19785"/>
                <a:gd name="connsiteX8" fmla="*/ 1190 w 34339"/>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1190" y="5172"/>
                  </a:moveTo>
                  <a:cubicBezTo>
                    <a:pt x="-397" y="6109"/>
                    <a:pt x="-397" y="7622"/>
                    <a:pt x="1190" y="8487"/>
                  </a:cubicBezTo>
                  <a:lnTo>
                    <a:pt x="19587" y="19083"/>
                  </a:lnTo>
                  <a:cubicBezTo>
                    <a:pt x="21390" y="20020"/>
                    <a:pt x="23482" y="20020"/>
                    <a:pt x="25286" y="19083"/>
                  </a:cubicBezTo>
                  <a:lnTo>
                    <a:pt x="33149" y="14614"/>
                  </a:lnTo>
                  <a:cubicBezTo>
                    <a:pt x="34736" y="13677"/>
                    <a:pt x="34736" y="12235"/>
                    <a:pt x="33149" y="11298"/>
                  </a:cubicBezTo>
                  <a:lnTo>
                    <a:pt x="14753" y="703"/>
                  </a:lnTo>
                  <a:cubicBezTo>
                    <a:pt x="12949" y="-234"/>
                    <a:pt x="10785" y="-234"/>
                    <a:pt x="8982"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8" name="Freeform 287">
              <a:extLst>
                <a:ext uri="{FF2B5EF4-FFF2-40B4-BE49-F238E27FC236}">
                  <a16:creationId xmlns:a16="http://schemas.microsoft.com/office/drawing/2014/main" id="{8DFFF6E1-D42A-9D10-E342-9C68B891A282}"/>
                </a:ext>
              </a:extLst>
            </p:cNvPr>
            <p:cNvSpPr/>
            <p:nvPr/>
          </p:nvSpPr>
          <p:spPr>
            <a:xfrm>
              <a:off x="22500577" y="1991642"/>
              <a:ext cx="34263" cy="19782"/>
            </a:xfrm>
            <a:custGeom>
              <a:avLst/>
              <a:gdLst>
                <a:gd name="connsiteX0" fmla="*/ 1190 w 34267"/>
                <a:gd name="connsiteY0" fmla="*/ 5172 h 19785"/>
                <a:gd name="connsiteX1" fmla="*/ 1190 w 34267"/>
                <a:gd name="connsiteY1" fmla="*/ 8487 h 19785"/>
                <a:gd name="connsiteX2" fmla="*/ 19586 w 34267"/>
                <a:gd name="connsiteY2" fmla="*/ 19083 h 19785"/>
                <a:gd name="connsiteX3" fmla="*/ 25286 w 34267"/>
                <a:gd name="connsiteY3" fmla="*/ 19083 h 19785"/>
                <a:gd name="connsiteX4" fmla="*/ 33077 w 34267"/>
                <a:gd name="connsiteY4" fmla="*/ 14614 h 19785"/>
                <a:gd name="connsiteX5" fmla="*/ 33077 w 34267"/>
                <a:gd name="connsiteY5" fmla="*/ 11298 h 19785"/>
                <a:gd name="connsiteX6" fmla="*/ 14753 w 34267"/>
                <a:gd name="connsiteY6" fmla="*/ 703 h 19785"/>
                <a:gd name="connsiteX7" fmla="*/ 8982 w 34267"/>
                <a:gd name="connsiteY7" fmla="*/ 703 h 19785"/>
                <a:gd name="connsiteX8" fmla="*/ 1190 w 34267"/>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1190" y="5172"/>
                  </a:moveTo>
                  <a:cubicBezTo>
                    <a:pt x="-397" y="6109"/>
                    <a:pt x="-397" y="7550"/>
                    <a:pt x="1190" y="8487"/>
                  </a:cubicBezTo>
                  <a:lnTo>
                    <a:pt x="19586" y="19083"/>
                  </a:lnTo>
                  <a:cubicBezTo>
                    <a:pt x="21390" y="20020"/>
                    <a:pt x="23482" y="20020"/>
                    <a:pt x="25286" y="19083"/>
                  </a:cubicBezTo>
                  <a:lnTo>
                    <a:pt x="33077" y="14614"/>
                  </a:lnTo>
                  <a:cubicBezTo>
                    <a:pt x="34664" y="13677"/>
                    <a:pt x="34664" y="12163"/>
                    <a:pt x="33077" y="11298"/>
                  </a:cubicBezTo>
                  <a:lnTo>
                    <a:pt x="14753" y="703"/>
                  </a:lnTo>
                  <a:cubicBezTo>
                    <a:pt x="12949" y="-234"/>
                    <a:pt x="10785" y="-234"/>
                    <a:pt x="8982"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89" name="Freeform 288">
              <a:extLst>
                <a:ext uri="{FF2B5EF4-FFF2-40B4-BE49-F238E27FC236}">
                  <a16:creationId xmlns:a16="http://schemas.microsoft.com/office/drawing/2014/main" id="{533EF837-1FAA-B037-5CCD-92674A3E68DD}"/>
                </a:ext>
              </a:extLst>
            </p:cNvPr>
            <p:cNvSpPr/>
            <p:nvPr/>
          </p:nvSpPr>
          <p:spPr>
            <a:xfrm>
              <a:off x="22473106" y="1975570"/>
              <a:ext cx="34251" cy="19800"/>
            </a:xfrm>
            <a:custGeom>
              <a:avLst/>
              <a:gdLst>
                <a:gd name="connsiteX0" fmla="*/ 1106 w 34255"/>
                <a:gd name="connsiteY0" fmla="*/ 5172 h 19803"/>
                <a:gd name="connsiteX1" fmla="*/ 168 w 34255"/>
                <a:gd name="connsiteY1" fmla="*/ 7550 h 19803"/>
                <a:gd name="connsiteX2" fmla="*/ 1106 w 34255"/>
                <a:gd name="connsiteY2" fmla="*/ 8487 h 19803"/>
                <a:gd name="connsiteX3" fmla="*/ 19502 w 34255"/>
                <a:gd name="connsiteY3" fmla="*/ 19155 h 19803"/>
                <a:gd name="connsiteX4" fmla="*/ 25274 w 34255"/>
                <a:gd name="connsiteY4" fmla="*/ 19155 h 19803"/>
                <a:gd name="connsiteX5" fmla="*/ 33065 w 34255"/>
                <a:gd name="connsiteY5" fmla="*/ 14614 h 19803"/>
                <a:gd name="connsiteX6" fmla="*/ 33065 w 34255"/>
                <a:gd name="connsiteY6" fmla="*/ 11298 h 19803"/>
                <a:gd name="connsiteX7" fmla="*/ 14669 w 34255"/>
                <a:gd name="connsiteY7" fmla="*/ 703 h 19803"/>
                <a:gd name="connsiteX8" fmla="*/ 8970 w 34255"/>
                <a:gd name="connsiteY8" fmla="*/ 703 h 19803"/>
                <a:gd name="connsiteX9" fmla="*/ 1106 w 34255"/>
                <a:gd name="connsiteY9" fmla="*/ 5172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803">
                  <a:moveTo>
                    <a:pt x="1106" y="5172"/>
                  </a:moveTo>
                  <a:cubicBezTo>
                    <a:pt x="168" y="5532"/>
                    <a:pt x="-264" y="6613"/>
                    <a:pt x="168" y="7550"/>
                  </a:cubicBezTo>
                  <a:cubicBezTo>
                    <a:pt x="385" y="7983"/>
                    <a:pt x="673" y="8343"/>
                    <a:pt x="1106" y="8487"/>
                  </a:cubicBezTo>
                  <a:lnTo>
                    <a:pt x="19502" y="19155"/>
                  </a:lnTo>
                  <a:cubicBezTo>
                    <a:pt x="21306" y="20020"/>
                    <a:pt x="23470" y="20020"/>
                    <a:pt x="25274" y="19155"/>
                  </a:cubicBezTo>
                  <a:lnTo>
                    <a:pt x="33065" y="14614"/>
                  </a:lnTo>
                  <a:cubicBezTo>
                    <a:pt x="34652" y="13677"/>
                    <a:pt x="34652" y="12235"/>
                    <a:pt x="33065" y="11298"/>
                  </a:cubicBezTo>
                  <a:lnTo>
                    <a:pt x="14669" y="703"/>
                  </a:lnTo>
                  <a:cubicBezTo>
                    <a:pt x="12865" y="-234"/>
                    <a:pt x="10773" y="-234"/>
                    <a:pt x="8970" y="703"/>
                  </a:cubicBezTo>
                  <a:lnTo>
                    <a:pt x="1106"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0" name="Freeform 289">
              <a:extLst>
                <a:ext uri="{FF2B5EF4-FFF2-40B4-BE49-F238E27FC236}">
                  <a16:creationId xmlns:a16="http://schemas.microsoft.com/office/drawing/2014/main" id="{9490C5DE-E52F-BC00-BE96-00D5AF0F388F}"/>
                </a:ext>
              </a:extLst>
            </p:cNvPr>
            <p:cNvSpPr/>
            <p:nvPr/>
          </p:nvSpPr>
          <p:spPr>
            <a:xfrm>
              <a:off x="22444964" y="1959571"/>
              <a:ext cx="34335" cy="19782"/>
            </a:xfrm>
            <a:custGeom>
              <a:avLst/>
              <a:gdLst>
                <a:gd name="connsiteX0" fmla="*/ 1190 w 34339"/>
                <a:gd name="connsiteY0" fmla="*/ 5172 h 19785"/>
                <a:gd name="connsiteX1" fmla="*/ 1190 w 34339"/>
                <a:gd name="connsiteY1" fmla="*/ 8487 h 19785"/>
                <a:gd name="connsiteX2" fmla="*/ 19586 w 34339"/>
                <a:gd name="connsiteY2" fmla="*/ 19083 h 19785"/>
                <a:gd name="connsiteX3" fmla="*/ 25357 w 34339"/>
                <a:gd name="connsiteY3" fmla="*/ 19083 h 19785"/>
                <a:gd name="connsiteX4" fmla="*/ 33149 w 34339"/>
                <a:gd name="connsiteY4" fmla="*/ 14614 h 19785"/>
                <a:gd name="connsiteX5" fmla="*/ 33149 w 34339"/>
                <a:gd name="connsiteY5" fmla="*/ 11298 h 19785"/>
                <a:gd name="connsiteX6" fmla="*/ 14825 w 34339"/>
                <a:gd name="connsiteY6" fmla="*/ 703 h 19785"/>
                <a:gd name="connsiteX7" fmla="*/ 9054 w 34339"/>
                <a:gd name="connsiteY7" fmla="*/ 703 h 19785"/>
                <a:gd name="connsiteX8" fmla="*/ 1190 w 34339"/>
                <a:gd name="connsiteY8"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1190" y="5172"/>
                  </a:moveTo>
                  <a:cubicBezTo>
                    <a:pt x="-397" y="6109"/>
                    <a:pt x="-397" y="7550"/>
                    <a:pt x="1190" y="8487"/>
                  </a:cubicBezTo>
                  <a:lnTo>
                    <a:pt x="19586" y="19083"/>
                  </a:lnTo>
                  <a:cubicBezTo>
                    <a:pt x="21390" y="20020"/>
                    <a:pt x="23554" y="20020"/>
                    <a:pt x="25357" y="19083"/>
                  </a:cubicBezTo>
                  <a:lnTo>
                    <a:pt x="33149" y="14614"/>
                  </a:lnTo>
                  <a:cubicBezTo>
                    <a:pt x="34736" y="13677"/>
                    <a:pt x="34736" y="12163"/>
                    <a:pt x="33149" y="11298"/>
                  </a:cubicBezTo>
                  <a:lnTo>
                    <a:pt x="14825" y="703"/>
                  </a:lnTo>
                  <a:cubicBezTo>
                    <a:pt x="13021" y="-234"/>
                    <a:pt x="10857" y="-234"/>
                    <a:pt x="9054"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1" name="Freeform 290">
              <a:extLst>
                <a:ext uri="{FF2B5EF4-FFF2-40B4-BE49-F238E27FC236}">
                  <a16:creationId xmlns:a16="http://schemas.microsoft.com/office/drawing/2014/main" id="{43559DE6-E804-DACB-2EDB-22FB27E948E3}"/>
                </a:ext>
              </a:extLst>
            </p:cNvPr>
            <p:cNvSpPr/>
            <p:nvPr/>
          </p:nvSpPr>
          <p:spPr>
            <a:xfrm>
              <a:off x="22417121" y="1943499"/>
              <a:ext cx="34251" cy="19782"/>
            </a:xfrm>
            <a:custGeom>
              <a:avLst/>
              <a:gdLst>
                <a:gd name="connsiteX0" fmla="*/ 1190 w 34255"/>
                <a:gd name="connsiteY0" fmla="*/ 5172 h 19785"/>
                <a:gd name="connsiteX1" fmla="*/ 1190 w 34255"/>
                <a:gd name="connsiteY1" fmla="*/ 8487 h 19785"/>
                <a:gd name="connsiteX2" fmla="*/ 19586 w 34255"/>
                <a:gd name="connsiteY2" fmla="*/ 19083 h 19785"/>
                <a:gd name="connsiteX3" fmla="*/ 25358 w 34255"/>
                <a:gd name="connsiteY3" fmla="*/ 19083 h 19785"/>
                <a:gd name="connsiteX4" fmla="*/ 33149 w 34255"/>
                <a:gd name="connsiteY4" fmla="*/ 14614 h 19785"/>
                <a:gd name="connsiteX5" fmla="*/ 34087 w 34255"/>
                <a:gd name="connsiteY5" fmla="*/ 12235 h 19785"/>
                <a:gd name="connsiteX6" fmla="*/ 33149 w 34255"/>
                <a:gd name="connsiteY6" fmla="*/ 11298 h 19785"/>
                <a:gd name="connsiteX7" fmla="*/ 14753 w 34255"/>
                <a:gd name="connsiteY7" fmla="*/ 703 h 19785"/>
                <a:gd name="connsiteX8" fmla="*/ 8982 w 34255"/>
                <a:gd name="connsiteY8" fmla="*/ 703 h 19785"/>
                <a:gd name="connsiteX9" fmla="*/ 1190 w 34255"/>
                <a:gd name="connsiteY9" fmla="*/ 5172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1190" y="5172"/>
                  </a:moveTo>
                  <a:cubicBezTo>
                    <a:pt x="-397" y="6109"/>
                    <a:pt x="-397" y="7550"/>
                    <a:pt x="1190" y="8487"/>
                  </a:cubicBezTo>
                  <a:lnTo>
                    <a:pt x="19586" y="19083"/>
                  </a:lnTo>
                  <a:cubicBezTo>
                    <a:pt x="21390" y="20020"/>
                    <a:pt x="23554" y="20020"/>
                    <a:pt x="25358" y="19083"/>
                  </a:cubicBezTo>
                  <a:lnTo>
                    <a:pt x="33149" y="14614"/>
                  </a:lnTo>
                  <a:cubicBezTo>
                    <a:pt x="34087" y="14254"/>
                    <a:pt x="34520" y="13172"/>
                    <a:pt x="34087" y="12235"/>
                  </a:cubicBezTo>
                  <a:cubicBezTo>
                    <a:pt x="33870" y="11803"/>
                    <a:pt x="33582" y="11442"/>
                    <a:pt x="33149" y="11298"/>
                  </a:cubicBezTo>
                  <a:lnTo>
                    <a:pt x="14753" y="703"/>
                  </a:lnTo>
                  <a:cubicBezTo>
                    <a:pt x="12949" y="-234"/>
                    <a:pt x="10785" y="-234"/>
                    <a:pt x="8982" y="703"/>
                  </a:cubicBezTo>
                  <a:lnTo>
                    <a:pt x="1190" y="517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2" name="Freeform 291">
              <a:extLst>
                <a:ext uri="{FF2B5EF4-FFF2-40B4-BE49-F238E27FC236}">
                  <a16:creationId xmlns:a16="http://schemas.microsoft.com/office/drawing/2014/main" id="{E173D542-39FC-850D-B184-1BC146F97838}"/>
                </a:ext>
              </a:extLst>
            </p:cNvPr>
            <p:cNvSpPr/>
            <p:nvPr/>
          </p:nvSpPr>
          <p:spPr>
            <a:xfrm>
              <a:off x="22390576" y="1953157"/>
              <a:ext cx="56623" cy="32683"/>
            </a:xfrm>
            <a:custGeom>
              <a:avLst/>
              <a:gdLst>
                <a:gd name="connsiteX0" fmla="*/ 1190 w 56630"/>
                <a:gd name="connsiteY0" fmla="*/ 10794 h 32687"/>
                <a:gd name="connsiteX1" fmla="*/ 1190 w 56630"/>
                <a:gd name="connsiteY1" fmla="*/ 14109 h 32687"/>
                <a:gd name="connsiteX2" fmla="*/ 32139 w 56630"/>
                <a:gd name="connsiteY2" fmla="*/ 31985 h 32687"/>
                <a:gd name="connsiteX3" fmla="*/ 37910 w 56630"/>
                <a:gd name="connsiteY3" fmla="*/ 31985 h 32687"/>
                <a:gd name="connsiteX4" fmla="*/ 55440 w 56630"/>
                <a:gd name="connsiteY4" fmla="*/ 21894 h 32687"/>
                <a:gd name="connsiteX5" fmla="*/ 55440 w 56630"/>
                <a:gd name="connsiteY5" fmla="*/ 18578 h 32687"/>
                <a:gd name="connsiteX6" fmla="*/ 24492 w 56630"/>
                <a:gd name="connsiteY6" fmla="*/ 703 h 32687"/>
                <a:gd name="connsiteX7" fmla="*/ 18721 w 56630"/>
                <a:gd name="connsiteY7" fmla="*/ 703 h 32687"/>
                <a:gd name="connsiteX8" fmla="*/ 1190 w 56630"/>
                <a:gd name="connsiteY8" fmla="*/ 10794 h 32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30" h="32687">
                  <a:moveTo>
                    <a:pt x="1190" y="10794"/>
                  </a:moveTo>
                  <a:cubicBezTo>
                    <a:pt x="-397" y="11731"/>
                    <a:pt x="-397" y="13244"/>
                    <a:pt x="1190" y="14109"/>
                  </a:cubicBezTo>
                  <a:lnTo>
                    <a:pt x="32139" y="31985"/>
                  </a:lnTo>
                  <a:cubicBezTo>
                    <a:pt x="33942" y="32922"/>
                    <a:pt x="36107" y="32922"/>
                    <a:pt x="37910" y="31985"/>
                  </a:cubicBezTo>
                  <a:lnTo>
                    <a:pt x="55440" y="21894"/>
                  </a:lnTo>
                  <a:cubicBezTo>
                    <a:pt x="57028" y="20957"/>
                    <a:pt x="57028" y="19443"/>
                    <a:pt x="55440" y="18578"/>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3" name="Freeform 292">
              <a:extLst>
                <a:ext uri="{FF2B5EF4-FFF2-40B4-BE49-F238E27FC236}">
                  <a16:creationId xmlns:a16="http://schemas.microsoft.com/office/drawing/2014/main" id="{DFE52F3A-ECAD-C9F0-FE7D-6DB7CDC790E3}"/>
                </a:ext>
              </a:extLst>
            </p:cNvPr>
            <p:cNvSpPr/>
            <p:nvPr/>
          </p:nvSpPr>
          <p:spPr>
            <a:xfrm>
              <a:off x="22645274" y="2224136"/>
              <a:ext cx="43134" cy="24918"/>
            </a:xfrm>
            <a:custGeom>
              <a:avLst/>
              <a:gdLst>
                <a:gd name="connsiteX0" fmla="*/ 1190 w 43140"/>
                <a:gd name="connsiteY0" fmla="*/ 10794 h 24921"/>
                <a:gd name="connsiteX1" fmla="*/ 1190 w 43140"/>
                <a:gd name="connsiteY1" fmla="*/ 14109 h 24921"/>
                <a:gd name="connsiteX2" fmla="*/ 18648 w 43140"/>
                <a:gd name="connsiteY2" fmla="*/ 24272 h 24921"/>
                <a:gd name="connsiteX3" fmla="*/ 24419 w 43140"/>
                <a:gd name="connsiteY3" fmla="*/ 24272 h 24921"/>
                <a:gd name="connsiteX4" fmla="*/ 41950 w 43140"/>
                <a:gd name="connsiteY4" fmla="*/ 14109 h 24921"/>
                <a:gd name="connsiteX5" fmla="*/ 41950 w 43140"/>
                <a:gd name="connsiteY5" fmla="*/ 10794 h 24921"/>
                <a:gd name="connsiteX6" fmla="*/ 24419 w 43140"/>
                <a:gd name="connsiteY6" fmla="*/ 703 h 24921"/>
                <a:gd name="connsiteX7" fmla="*/ 18720 w 43140"/>
                <a:gd name="connsiteY7" fmla="*/ 703 h 24921"/>
                <a:gd name="connsiteX8" fmla="*/ 1190 w 43140"/>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0" y="10794"/>
                  </a:moveTo>
                  <a:cubicBezTo>
                    <a:pt x="-397" y="11731"/>
                    <a:pt x="-397" y="13244"/>
                    <a:pt x="1190" y="14109"/>
                  </a:cubicBezTo>
                  <a:lnTo>
                    <a:pt x="18648" y="24272"/>
                  </a:lnTo>
                  <a:cubicBezTo>
                    <a:pt x="20452" y="25137"/>
                    <a:pt x="22616" y="25137"/>
                    <a:pt x="24419" y="24272"/>
                  </a:cubicBezTo>
                  <a:lnTo>
                    <a:pt x="41950" y="14109"/>
                  </a:lnTo>
                  <a:cubicBezTo>
                    <a:pt x="43537" y="13244"/>
                    <a:pt x="43537" y="11731"/>
                    <a:pt x="41950" y="10794"/>
                  </a:cubicBezTo>
                  <a:lnTo>
                    <a:pt x="24419" y="703"/>
                  </a:lnTo>
                  <a:cubicBezTo>
                    <a:pt x="22616"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4" name="Freeform 293">
              <a:extLst>
                <a:ext uri="{FF2B5EF4-FFF2-40B4-BE49-F238E27FC236}">
                  <a16:creationId xmlns:a16="http://schemas.microsoft.com/office/drawing/2014/main" id="{11BC0614-17AD-395B-B96E-C770616849B9}"/>
                </a:ext>
              </a:extLst>
            </p:cNvPr>
            <p:cNvSpPr/>
            <p:nvPr/>
          </p:nvSpPr>
          <p:spPr>
            <a:xfrm>
              <a:off x="22618431" y="2208642"/>
              <a:ext cx="43224" cy="24918"/>
            </a:xfrm>
            <a:custGeom>
              <a:avLst/>
              <a:gdLst>
                <a:gd name="connsiteX0" fmla="*/ 1199 w 43230"/>
                <a:gd name="connsiteY0" fmla="*/ 10794 h 24921"/>
                <a:gd name="connsiteX1" fmla="*/ 117 w 43230"/>
                <a:gd name="connsiteY1" fmla="*/ 13100 h 24921"/>
                <a:gd name="connsiteX2" fmla="*/ 1199 w 43230"/>
                <a:gd name="connsiteY2" fmla="*/ 14181 h 24921"/>
                <a:gd name="connsiteX3" fmla="*/ 18729 w 43230"/>
                <a:gd name="connsiteY3" fmla="*/ 24273 h 24921"/>
                <a:gd name="connsiteX4" fmla="*/ 24428 w 43230"/>
                <a:gd name="connsiteY4" fmla="*/ 24273 h 24921"/>
                <a:gd name="connsiteX5" fmla="*/ 42031 w 43230"/>
                <a:gd name="connsiteY5" fmla="*/ 14181 h 24921"/>
                <a:gd name="connsiteX6" fmla="*/ 43113 w 43230"/>
                <a:gd name="connsiteY6" fmla="*/ 11875 h 24921"/>
                <a:gd name="connsiteX7" fmla="*/ 42031 w 43230"/>
                <a:gd name="connsiteY7" fmla="*/ 10794 h 24921"/>
                <a:gd name="connsiteX8" fmla="*/ 24428 w 43230"/>
                <a:gd name="connsiteY8" fmla="*/ 703 h 24921"/>
                <a:gd name="connsiteX9" fmla="*/ 18729 w 43230"/>
                <a:gd name="connsiteY9" fmla="*/ 703 h 24921"/>
                <a:gd name="connsiteX10" fmla="*/ 1199 w 43230"/>
                <a:gd name="connsiteY10"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1199" y="10794"/>
                  </a:moveTo>
                  <a:cubicBezTo>
                    <a:pt x="261" y="11154"/>
                    <a:pt x="-244" y="12163"/>
                    <a:pt x="117" y="13100"/>
                  </a:cubicBezTo>
                  <a:cubicBezTo>
                    <a:pt x="333" y="13605"/>
                    <a:pt x="694" y="13965"/>
                    <a:pt x="1199" y="14181"/>
                  </a:cubicBezTo>
                  <a:lnTo>
                    <a:pt x="18729" y="24273"/>
                  </a:lnTo>
                  <a:cubicBezTo>
                    <a:pt x="20533" y="25137"/>
                    <a:pt x="22625" y="25137"/>
                    <a:pt x="24428" y="24273"/>
                  </a:cubicBezTo>
                  <a:lnTo>
                    <a:pt x="42031" y="14181"/>
                  </a:lnTo>
                  <a:cubicBezTo>
                    <a:pt x="42969" y="13821"/>
                    <a:pt x="43474" y="12812"/>
                    <a:pt x="43113" y="11875"/>
                  </a:cubicBezTo>
                  <a:cubicBezTo>
                    <a:pt x="42897" y="11370"/>
                    <a:pt x="42536" y="11010"/>
                    <a:pt x="42031" y="10794"/>
                  </a:cubicBezTo>
                  <a:lnTo>
                    <a:pt x="24428" y="703"/>
                  </a:lnTo>
                  <a:cubicBezTo>
                    <a:pt x="22625" y="-234"/>
                    <a:pt x="20533" y="-234"/>
                    <a:pt x="18729" y="703"/>
                  </a:cubicBezTo>
                  <a:lnTo>
                    <a:pt x="1199"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5" name="Freeform 294">
              <a:extLst>
                <a:ext uri="{FF2B5EF4-FFF2-40B4-BE49-F238E27FC236}">
                  <a16:creationId xmlns:a16="http://schemas.microsoft.com/office/drawing/2014/main" id="{52C1EA84-545A-6E1F-51FA-42E53ED53148}"/>
                </a:ext>
              </a:extLst>
            </p:cNvPr>
            <p:cNvSpPr/>
            <p:nvPr/>
          </p:nvSpPr>
          <p:spPr>
            <a:xfrm>
              <a:off x="22591608" y="2193201"/>
              <a:ext cx="43206" cy="24918"/>
            </a:xfrm>
            <a:custGeom>
              <a:avLst/>
              <a:gdLst>
                <a:gd name="connsiteX0" fmla="*/ 1190 w 43212"/>
                <a:gd name="connsiteY0" fmla="*/ 10812 h 24921"/>
                <a:gd name="connsiteX1" fmla="*/ 1190 w 43212"/>
                <a:gd name="connsiteY1" fmla="*/ 14127 h 24921"/>
                <a:gd name="connsiteX2" fmla="*/ 18720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0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20" y="24218"/>
                  </a:lnTo>
                  <a:cubicBezTo>
                    <a:pt x="20524" y="25155"/>
                    <a:pt x="22688" y="25155"/>
                    <a:pt x="24492" y="24218"/>
                  </a:cubicBezTo>
                  <a:lnTo>
                    <a:pt x="42022" y="14127"/>
                  </a:lnTo>
                  <a:cubicBezTo>
                    <a:pt x="43609" y="13190"/>
                    <a:pt x="43609" y="11677"/>
                    <a:pt x="42022" y="10812"/>
                  </a:cubicBezTo>
                  <a:lnTo>
                    <a:pt x="24492" y="649"/>
                  </a:lnTo>
                  <a:cubicBezTo>
                    <a:pt x="22688" y="-216"/>
                    <a:pt x="20524" y="-216"/>
                    <a:pt x="18720"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6" name="Freeform 295">
              <a:extLst>
                <a:ext uri="{FF2B5EF4-FFF2-40B4-BE49-F238E27FC236}">
                  <a16:creationId xmlns:a16="http://schemas.microsoft.com/office/drawing/2014/main" id="{88920258-77C0-BEF4-3AB6-1FACF56387F6}"/>
                </a:ext>
              </a:extLst>
            </p:cNvPr>
            <p:cNvSpPr/>
            <p:nvPr/>
          </p:nvSpPr>
          <p:spPr>
            <a:xfrm>
              <a:off x="22323485" y="2030541"/>
              <a:ext cx="29871" cy="17098"/>
            </a:xfrm>
            <a:custGeom>
              <a:avLst/>
              <a:gdLst>
                <a:gd name="connsiteX0" fmla="*/ 1199 w 29875"/>
                <a:gd name="connsiteY0" fmla="*/ 3027 h 17100"/>
                <a:gd name="connsiteX1" fmla="*/ 117 w 29875"/>
                <a:gd name="connsiteY1" fmla="*/ 5334 h 17100"/>
                <a:gd name="connsiteX2" fmla="*/ 1199 w 29875"/>
                <a:gd name="connsiteY2" fmla="*/ 6415 h 17100"/>
                <a:gd name="connsiteX3" fmla="*/ 18729 w 29875"/>
                <a:gd name="connsiteY3" fmla="*/ 16506 h 17100"/>
                <a:gd name="connsiteX4" fmla="*/ 24573 w 29875"/>
                <a:gd name="connsiteY4" fmla="*/ 16506 h 17100"/>
                <a:gd name="connsiteX5" fmla="*/ 28685 w 29875"/>
                <a:gd name="connsiteY5" fmla="*/ 14127 h 17100"/>
                <a:gd name="connsiteX6" fmla="*/ 28685 w 29875"/>
                <a:gd name="connsiteY6" fmla="*/ 10812 h 17100"/>
                <a:gd name="connsiteX7" fmla="*/ 11083 w 29875"/>
                <a:gd name="connsiteY7" fmla="*/ 649 h 17100"/>
                <a:gd name="connsiteX8" fmla="*/ 5383 w 29875"/>
                <a:gd name="connsiteY8" fmla="*/ 649 h 17100"/>
                <a:gd name="connsiteX9" fmla="*/ 1199 w 29875"/>
                <a:gd name="connsiteY9" fmla="*/ 3027 h 1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75" h="17100">
                  <a:moveTo>
                    <a:pt x="1199" y="3027"/>
                  </a:moveTo>
                  <a:cubicBezTo>
                    <a:pt x="261" y="3388"/>
                    <a:pt x="-244" y="4397"/>
                    <a:pt x="117" y="5334"/>
                  </a:cubicBezTo>
                  <a:cubicBezTo>
                    <a:pt x="333" y="5838"/>
                    <a:pt x="694" y="6199"/>
                    <a:pt x="1199" y="6415"/>
                  </a:cubicBezTo>
                  <a:lnTo>
                    <a:pt x="18729" y="16506"/>
                  </a:lnTo>
                  <a:cubicBezTo>
                    <a:pt x="20605" y="17299"/>
                    <a:pt x="22697" y="17299"/>
                    <a:pt x="24573" y="16506"/>
                  </a:cubicBezTo>
                  <a:lnTo>
                    <a:pt x="28685" y="14127"/>
                  </a:lnTo>
                  <a:cubicBezTo>
                    <a:pt x="30272" y="13190"/>
                    <a:pt x="30272" y="11677"/>
                    <a:pt x="28685" y="10812"/>
                  </a:cubicBezTo>
                  <a:lnTo>
                    <a:pt x="11083" y="649"/>
                  </a:lnTo>
                  <a:cubicBezTo>
                    <a:pt x="9279" y="-216"/>
                    <a:pt x="7187" y="-216"/>
                    <a:pt x="5383" y="649"/>
                  </a:cubicBezTo>
                  <a:lnTo>
                    <a:pt x="1199" y="30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7" name="Freeform 296">
              <a:extLst>
                <a:ext uri="{FF2B5EF4-FFF2-40B4-BE49-F238E27FC236}">
                  <a16:creationId xmlns:a16="http://schemas.microsoft.com/office/drawing/2014/main" id="{48AADBBD-8E59-84DD-7ABC-C5CA087CAF6F}"/>
                </a:ext>
              </a:extLst>
            </p:cNvPr>
            <p:cNvSpPr/>
            <p:nvPr/>
          </p:nvSpPr>
          <p:spPr>
            <a:xfrm>
              <a:off x="22336756" y="2053892"/>
              <a:ext cx="29727" cy="17206"/>
            </a:xfrm>
            <a:custGeom>
              <a:avLst/>
              <a:gdLst>
                <a:gd name="connsiteX0" fmla="*/ 1128 w 29731"/>
                <a:gd name="connsiteY0" fmla="*/ 3099 h 17208"/>
                <a:gd name="connsiteX1" fmla="*/ 118 w 29731"/>
                <a:gd name="connsiteY1" fmla="*/ 5334 h 17208"/>
                <a:gd name="connsiteX2" fmla="*/ 1128 w 29731"/>
                <a:gd name="connsiteY2" fmla="*/ 6343 h 17208"/>
                <a:gd name="connsiteX3" fmla="*/ 18658 w 29731"/>
                <a:gd name="connsiteY3" fmla="*/ 16506 h 17208"/>
                <a:gd name="connsiteX4" fmla="*/ 24429 w 29731"/>
                <a:gd name="connsiteY4" fmla="*/ 16506 h 17208"/>
                <a:gd name="connsiteX5" fmla="*/ 28541 w 29731"/>
                <a:gd name="connsiteY5" fmla="*/ 14127 h 17208"/>
                <a:gd name="connsiteX6" fmla="*/ 28541 w 29731"/>
                <a:gd name="connsiteY6" fmla="*/ 10812 h 17208"/>
                <a:gd name="connsiteX7" fmla="*/ 11011 w 29731"/>
                <a:gd name="connsiteY7" fmla="*/ 649 h 17208"/>
                <a:gd name="connsiteX8" fmla="*/ 5240 w 29731"/>
                <a:gd name="connsiteY8" fmla="*/ 649 h 17208"/>
                <a:gd name="connsiteX9" fmla="*/ 1128 w 29731"/>
                <a:gd name="connsiteY9" fmla="*/ 3099 h 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31" h="17208">
                  <a:moveTo>
                    <a:pt x="1128" y="3099"/>
                  </a:moveTo>
                  <a:cubicBezTo>
                    <a:pt x="262" y="3460"/>
                    <a:pt x="-243" y="4397"/>
                    <a:pt x="118" y="5334"/>
                  </a:cubicBezTo>
                  <a:cubicBezTo>
                    <a:pt x="262" y="5838"/>
                    <a:pt x="695" y="6199"/>
                    <a:pt x="1128" y="6343"/>
                  </a:cubicBezTo>
                  <a:lnTo>
                    <a:pt x="18658" y="16506"/>
                  </a:lnTo>
                  <a:cubicBezTo>
                    <a:pt x="20462" y="17443"/>
                    <a:pt x="22626" y="17443"/>
                    <a:pt x="24429" y="16506"/>
                  </a:cubicBezTo>
                  <a:lnTo>
                    <a:pt x="28541" y="14127"/>
                  </a:lnTo>
                  <a:cubicBezTo>
                    <a:pt x="30128" y="13190"/>
                    <a:pt x="30128" y="11677"/>
                    <a:pt x="28541" y="10812"/>
                  </a:cubicBezTo>
                  <a:lnTo>
                    <a:pt x="11011" y="649"/>
                  </a:lnTo>
                  <a:cubicBezTo>
                    <a:pt x="9208" y="-216"/>
                    <a:pt x="7043" y="-216"/>
                    <a:pt x="5240" y="649"/>
                  </a:cubicBezTo>
                  <a:lnTo>
                    <a:pt x="1128" y="309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8" name="Freeform 297">
              <a:extLst>
                <a:ext uri="{FF2B5EF4-FFF2-40B4-BE49-F238E27FC236}">
                  <a16:creationId xmlns:a16="http://schemas.microsoft.com/office/drawing/2014/main" id="{E5FF7BB7-EE87-B918-23ED-86476FE63872}"/>
                </a:ext>
              </a:extLst>
            </p:cNvPr>
            <p:cNvSpPr/>
            <p:nvPr/>
          </p:nvSpPr>
          <p:spPr>
            <a:xfrm>
              <a:off x="22309861" y="2038415"/>
              <a:ext cx="29790" cy="17188"/>
            </a:xfrm>
            <a:custGeom>
              <a:avLst/>
              <a:gdLst>
                <a:gd name="connsiteX0" fmla="*/ 1190 w 29794"/>
                <a:gd name="connsiteY0" fmla="*/ 3081 h 17190"/>
                <a:gd name="connsiteX1" fmla="*/ 1190 w 29794"/>
                <a:gd name="connsiteY1" fmla="*/ 6397 h 17190"/>
                <a:gd name="connsiteX2" fmla="*/ 18721 w 29794"/>
                <a:gd name="connsiteY2" fmla="*/ 16488 h 17190"/>
                <a:gd name="connsiteX3" fmla="*/ 24492 w 29794"/>
                <a:gd name="connsiteY3" fmla="*/ 16488 h 17190"/>
                <a:gd name="connsiteX4" fmla="*/ 28604 w 29794"/>
                <a:gd name="connsiteY4" fmla="*/ 14109 h 17190"/>
                <a:gd name="connsiteX5" fmla="*/ 28604 w 29794"/>
                <a:gd name="connsiteY5" fmla="*/ 10794 h 17190"/>
                <a:gd name="connsiteX6" fmla="*/ 11074 w 29794"/>
                <a:gd name="connsiteY6" fmla="*/ 703 h 17190"/>
                <a:gd name="connsiteX7" fmla="*/ 5374 w 29794"/>
                <a:gd name="connsiteY7" fmla="*/ 703 h 17190"/>
                <a:gd name="connsiteX8" fmla="*/ 1190 w 29794"/>
                <a:gd name="connsiteY8" fmla="*/ 3081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1190" y="3081"/>
                  </a:moveTo>
                  <a:cubicBezTo>
                    <a:pt x="-397" y="3946"/>
                    <a:pt x="-397" y="5460"/>
                    <a:pt x="1190" y="6397"/>
                  </a:cubicBezTo>
                  <a:lnTo>
                    <a:pt x="18721" y="16488"/>
                  </a:lnTo>
                  <a:cubicBezTo>
                    <a:pt x="20524" y="17425"/>
                    <a:pt x="22688" y="17425"/>
                    <a:pt x="24492" y="16488"/>
                  </a:cubicBezTo>
                  <a:lnTo>
                    <a:pt x="28604" y="14109"/>
                  </a:lnTo>
                  <a:cubicBezTo>
                    <a:pt x="30191" y="13172"/>
                    <a:pt x="30191" y="11731"/>
                    <a:pt x="28604" y="10794"/>
                  </a:cubicBezTo>
                  <a:lnTo>
                    <a:pt x="11074" y="703"/>
                  </a:lnTo>
                  <a:cubicBezTo>
                    <a:pt x="9270" y="-234"/>
                    <a:pt x="7178" y="-234"/>
                    <a:pt x="5374" y="703"/>
                  </a:cubicBezTo>
                  <a:lnTo>
                    <a:pt x="1190" y="308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299" name="Freeform 298">
              <a:extLst>
                <a:ext uri="{FF2B5EF4-FFF2-40B4-BE49-F238E27FC236}">
                  <a16:creationId xmlns:a16="http://schemas.microsoft.com/office/drawing/2014/main" id="{CAFAED30-968E-A2BE-1368-20D6F4D51F68}"/>
                </a:ext>
              </a:extLst>
            </p:cNvPr>
            <p:cNvSpPr/>
            <p:nvPr/>
          </p:nvSpPr>
          <p:spPr>
            <a:xfrm>
              <a:off x="22283046" y="2022920"/>
              <a:ext cx="29760" cy="17188"/>
            </a:xfrm>
            <a:custGeom>
              <a:avLst/>
              <a:gdLst>
                <a:gd name="connsiteX0" fmla="*/ 1244 w 29764"/>
                <a:gd name="connsiteY0" fmla="*/ 3081 h 17190"/>
                <a:gd name="connsiteX1" fmla="*/ 1244 w 29764"/>
                <a:gd name="connsiteY1" fmla="*/ 6397 h 17190"/>
                <a:gd name="connsiteX2" fmla="*/ 18775 w 29764"/>
                <a:gd name="connsiteY2" fmla="*/ 16488 h 17190"/>
                <a:gd name="connsiteX3" fmla="*/ 24474 w 29764"/>
                <a:gd name="connsiteY3" fmla="*/ 16488 h 17190"/>
                <a:gd name="connsiteX4" fmla="*/ 28658 w 29764"/>
                <a:gd name="connsiteY4" fmla="*/ 14109 h 17190"/>
                <a:gd name="connsiteX5" fmla="*/ 29596 w 29764"/>
                <a:gd name="connsiteY5" fmla="*/ 11731 h 17190"/>
                <a:gd name="connsiteX6" fmla="*/ 28658 w 29764"/>
                <a:gd name="connsiteY6" fmla="*/ 10794 h 17190"/>
                <a:gd name="connsiteX7" fmla="*/ 11128 w 29764"/>
                <a:gd name="connsiteY7" fmla="*/ 703 h 17190"/>
                <a:gd name="connsiteX8" fmla="*/ 5356 w 29764"/>
                <a:gd name="connsiteY8" fmla="*/ 703 h 17190"/>
                <a:gd name="connsiteX9" fmla="*/ 1244 w 29764"/>
                <a:gd name="connsiteY9" fmla="*/ 3081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4" h="17190">
                  <a:moveTo>
                    <a:pt x="1244" y="3081"/>
                  </a:moveTo>
                  <a:cubicBezTo>
                    <a:pt x="-415" y="4018"/>
                    <a:pt x="-415" y="5460"/>
                    <a:pt x="1244" y="6397"/>
                  </a:cubicBezTo>
                  <a:lnTo>
                    <a:pt x="18775" y="16488"/>
                  </a:lnTo>
                  <a:cubicBezTo>
                    <a:pt x="20578" y="17425"/>
                    <a:pt x="22670" y="17425"/>
                    <a:pt x="24474" y="16488"/>
                  </a:cubicBezTo>
                  <a:lnTo>
                    <a:pt x="28658" y="14109"/>
                  </a:lnTo>
                  <a:cubicBezTo>
                    <a:pt x="29596" y="13749"/>
                    <a:pt x="30029" y="12668"/>
                    <a:pt x="29596" y="11731"/>
                  </a:cubicBezTo>
                  <a:cubicBezTo>
                    <a:pt x="29380" y="11298"/>
                    <a:pt x="29091" y="10938"/>
                    <a:pt x="28658" y="10794"/>
                  </a:cubicBezTo>
                  <a:lnTo>
                    <a:pt x="11128" y="703"/>
                  </a:lnTo>
                  <a:cubicBezTo>
                    <a:pt x="9324" y="-234"/>
                    <a:pt x="7160" y="-234"/>
                    <a:pt x="5356" y="703"/>
                  </a:cubicBezTo>
                  <a:lnTo>
                    <a:pt x="1244" y="3081"/>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0" name="Freeform 299">
              <a:extLst>
                <a:ext uri="{FF2B5EF4-FFF2-40B4-BE49-F238E27FC236}">
                  <a16:creationId xmlns:a16="http://schemas.microsoft.com/office/drawing/2014/main" id="{B4FB0155-20CD-E80A-0139-C124435593E9}"/>
                </a:ext>
              </a:extLst>
            </p:cNvPr>
            <p:cNvSpPr/>
            <p:nvPr/>
          </p:nvSpPr>
          <p:spPr>
            <a:xfrm>
              <a:off x="22564774" y="2177725"/>
              <a:ext cx="43206" cy="24900"/>
            </a:xfrm>
            <a:custGeom>
              <a:avLst/>
              <a:gdLst>
                <a:gd name="connsiteX0" fmla="*/ 1191 w 43212"/>
                <a:gd name="connsiteY0" fmla="*/ 10794 h 24903"/>
                <a:gd name="connsiteX1" fmla="*/ 1191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1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1" y="10794"/>
                  </a:moveTo>
                  <a:cubicBezTo>
                    <a:pt x="-397" y="11731"/>
                    <a:pt x="-397" y="13172"/>
                    <a:pt x="1191" y="14109"/>
                  </a:cubicBezTo>
                  <a:lnTo>
                    <a:pt x="18721" y="24200"/>
                  </a:lnTo>
                  <a:cubicBezTo>
                    <a:pt x="20524" y="25137"/>
                    <a:pt x="22688" y="25137"/>
                    <a:pt x="24492" y="24200"/>
                  </a:cubicBezTo>
                  <a:lnTo>
                    <a:pt x="42022" y="14109"/>
                  </a:lnTo>
                  <a:cubicBezTo>
                    <a:pt x="43609" y="13172"/>
                    <a:pt x="43609" y="11731"/>
                    <a:pt x="42022" y="10794"/>
                  </a:cubicBezTo>
                  <a:lnTo>
                    <a:pt x="24492" y="703"/>
                  </a:lnTo>
                  <a:cubicBezTo>
                    <a:pt x="22688" y="-234"/>
                    <a:pt x="20524" y="-234"/>
                    <a:pt x="18721" y="703"/>
                  </a:cubicBezTo>
                  <a:lnTo>
                    <a:pt x="1191"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1" name="Freeform 300">
              <a:extLst>
                <a:ext uri="{FF2B5EF4-FFF2-40B4-BE49-F238E27FC236}">
                  <a16:creationId xmlns:a16="http://schemas.microsoft.com/office/drawing/2014/main" id="{F902FFBA-723F-67F5-B258-7C78C9BE832B}"/>
                </a:ext>
              </a:extLst>
            </p:cNvPr>
            <p:cNvSpPr/>
            <p:nvPr/>
          </p:nvSpPr>
          <p:spPr>
            <a:xfrm>
              <a:off x="22417121" y="2092539"/>
              <a:ext cx="164028" cy="94609"/>
            </a:xfrm>
            <a:custGeom>
              <a:avLst/>
              <a:gdLst>
                <a:gd name="connsiteX0" fmla="*/ 1190 w 164049"/>
                <a:gd name="connsiteY0" fmla="*/ 10794 h 94621"/>
                <a:gd name="connsiteX1" fmla="*/ 1190 w 164049"/>
                <a:gd name="connsiteY1" fmla="*/ 14109 h 94621"/>
                <a:gd name="connsiteX2" fmla="*/ 139557 w 164049"/>
                <a:gd name="connsiteY2" fmla="*/ 93972 h 94621"/>
                <a:gd name="connsiteX3" fmla="*/ 145328 w 164049"/>
                <a:gd name="connsiteY3" fmla="*/ 93972 h 94621"/>
                <a:gd name="connsiteX4" fmla="*/ 162859 w 164049"/>
                <a:gd name="connsiteY4" fmla="*/ 83809 h 94621"/>
                <a:gd name="connsiteX5" fmla="*/ 162859 w 164049"/>
                <a:gd name="connsiteY5" fmla="*/ 80494 h 94621"/>
                <a:gd name="connsiteX6" fmla="*/ 24492 w 164049"/>
                <a:gd name="connsiteY6" fmla="*/ 703 h 94621"/>
                <a:gd name="connsiteX7" fmla="*/ 18721 w 164049"/>
                <a:gd name="connsiteY7" fmla="*/ 703 h 94621"/>
                <a:gd name="connsiteX8" fmla="*/ 1190 w 164049"/>
                <a:gd name="connsiteY8" fmla="*/ 10794 h 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049" h="94621">
                  <a:moveTo>
                    <a:pt x="1190" y="10794"/>
                  </a:moveTo>
                  <a:cubicBezTo>
                    <a:pt x="-397" y="11731"/>
                    <a:pt x="-397" y="13244"/>
                    <a:pt x="1190" y="14109"/>
                  </a:cubicBezTo>
                  <a:lnTo>
                    <a:pt x="139557" y="93972"/>
                  </a:lnTo>
                  <a:cubicBezTo>
                    <a:pt x="141361" y="94837"/>
                    <a:pt x="143525" y="94837"/>
                    <a:pt x="145328" y="93972"/>
                  </a:cubicBezTo>
                  <a:lnTo>
                    <a:pt x="162859" y="83809"/>
                  </a:lnTo>
                  <a:cubicBezTo>
                    <a:pt x="164446" y="82944"/>
                    <a:pt x="164446" y="81431"/>
                    <a:pt x="162859" y="804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2" name="Freeform 301">
              <a:extLst>
                <a:ext uri="{FF2B5EF4-FFF2-40B4-BE49-F238E27FC236}">
                  <a16:creationId xmlns:a16="http://schemas.microsoft.com/office/drawing/2014/main" id="{550DF0AE-86F0-D931-135E-E52CB0D39F6E}"/>
                </a:ext>
              </a:extLst>
            </p:cNvPr>
            <p:cNvSpPr/>
            <p:nvPr/>
          </p:nvSpPr>
          <p:spPr>
            <a:xfrm>
              <a:off x="22390444" y="2077476"/>
              <a:ext cx="43338" cy="24900"/>
            </a:xfrm>
            <a:custGeom>
              <a:avLst/>
              <a:gdLst>
                <a:gd name="connsiteX0" fmla="*/ 1106 w 43344"/>
                <a:gd name="connsiteY0" fmla="*/ 10433 h 24903"/>
                <a:gd name="connsiteX1" fmla="*/ 168 w 43344"/>
                <a:gd name="connsiteY1" fmla="*/ 12812 h 24903"/>
                <a:gd name="connsiteX2" fmla="*/ 1106 w 43344"/>
                <a:gd name="connsiteY2" fmla="*/ 13749 h 24903"/>
                <a:gd name="connsiteX3" fmla="*/ 18853 w 43344"/>
                <a:gd name="connsiteY3" fmla="*/ 24200 h 24903"/>
                <a:gd name="connsiteX4" fmla="*/ 24624 w 43344"/>
                <a:gd name="connsiteY4" fmla="*/ 24200 h 24903"/>
                <a:gd name="connsiteX5" fmla="*/ 42155 w 43344"/>
                <a:gd name="connsiteY5" fmla="*/ 14109 h 24903"/>
                <a:gd name="connsiteX6" fmla="*/ 42155 w 43344"/>
                <a:gd name="connsiteY6" fmla="*/ 10794 h 24903"/>
                <a:gd name="connsiteX7" fmla="*/ 24624 w 43344"/>
                <a:gd name="connsiteY7" fmla="*/ 703 h 24903"/>
                <a:gd name="connsiteX8" fmla="*/ 18853 w 43344"/>
                <a:gd name="connsiteY8" fmla="*/ 703 h 24903"/>
                <a:gd name="connsiteX9" fmla="*/ 1106 w 43344"/>
                <a:gd name="connsiteY9" fmla="*/ 10433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44" h="24903">
                  <a:moveTo>
                    <a:pt x="1106" y="10433"/>
                  </a:moveTo>
                  <a:cubicBezTo>
                    <a:pt x="168" y="10794"/>
                    <a:pt x="-264" y="11875"/>
                    <a:pt x="168" y="12812"/>
                  </a:cubicBezTo>
                  <a:cubicBezTo>
                    <a:pt x="385" y="13244"/>
                    <a:pt x="673" y="13605"/>
                    <a:pt x="1106" y="13749"/>
                  </a:cubicBezTo>
                  <a:lnTo>
                    <a:pt x="18853" y="24200"/>
                  </a:lnTo>
                  <a:cubicBezTo>
                    <a:pt x="20657" y="25137"/>
                    <a:pt x="22821" y="25137"/>
                    <a:pt x="24624" y="24200"/>
                  </a:cubicBezTo>
                  <a:lnTo>
                    <a:pt x="42155" y="14109"/>
                  </a:lnTo>
                  <a:cubicBezTo>
                    <a:pt x="43742" y="13172"/>
                    <a:pt x="43742" y="11731"/>
                    <a:pt x="42155" y="10794"/>
                  </a:cubicBezTo>
                  <a:lnTo>
                    <a:pt x="24624" y="703"/>
                  </a:lnTo>
                  <a:cubicBezTo>
                    <a:pt x="22821" y="-234"/>
                    <a:pt x="20657" y="-234"/>
                    <a:pt x="18853" y="703"/>
                  </a:cubicBezTo>
                  <a:lnTo>
                    <a:pt x="1106" y="10433"/>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3" name="Freeform 302">
              <a:extLst>
                <a:ext uri="{FF2B5EF4-FFF2-40B4-BE49-F238E27FC236}">
                  <a16:creationId xmlns:a16="http://schemas.microsoft.com/office/drawing/2014/main" id="{A0CA42B7-6C84-45C8-6A72-2C69D5F442EF}"/>
                </a:ext>
              </a:extLst>
            </p:cNvPr>
            <p:cNvSpPr/>
            <p:nvPr/>
          </p:nvSpPr>
          <p:spPr>
            <a:xfrm>
              <a:off x="22363518" y="2061675"/>
              <a:ext cx="43296" cy="24918"/>
            </a:xfrm>
            <a:custGeom>
              <a:avLst/>
              <a:gdLst>
                <a:gd name="connsiteX0" fmla="*/ 1199 w 43302"/>
                <a:gd name="connsiteY0" fmla="*/ 10740 h 24921"/>
                <a:gd name="connsiteX1" fmla="*/ 117 w 43302"/>
                <a:gd name="connsiteY1" fmla="*/ 13046 h 24921"/>
                <a:gd name="connsiteX2" fmla="*/ 1199 w 43302"/>
                <a:gd name="connsiteY2" fmla="*/ 14127 h 24921"/>
                <a:gd name="connsiteX3" fmla="*/ 18729 w 43302"/>
                <a:gd name="connsiteY3" fmla="*/ 24218 h 24921"/>
                <a:gd name="connsiteX4" fmla="*/ 24501 w 43302"/>
                <a:gd name="connsiteY4" fmla="*/ 24218 h 24921"/>
                <a:gd name="connsiteX5" fmla="*/ 42103 w 43302"/>
                <a:gd name="connsiteY5" fmla="*/ 14127 h 24921"/>
                <a:gd name="connsiteX6" fmla="*/ 43185 w 43302"/>
                <a:gd name="connsiteY6" fmla="*/ 11821 h 24921"/>
                <a:gd name="connsiteX7" fmla="*/ 42103 w 43302"/>
                <a:gd name="connsiteY7" fmla="*/ 10740 h 24921"/>
                <a:gd name="connsiteX8" fmla="*/ 24501 w 43302"/>
                <a:gd name="connsiteY8" fmla="*/ 649 h 24921"/>
                <a:gd name="connsiteX9" fmla="*/ 18729 w 43302"/>
                <a:gd name="connsiteY9" fmla="*/ 649 h 24921"/>
                <a:gd name="connsiteX10" fmla="*/ 1199 w 43302"/>
                <a:gd name="connsiteY10" fmla="*/ 1074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302" h="24921">
                  <a:moveTo>
                    <a:pt x="1199" y="10740"/>
                  </a:moveTo>
                  <a:cubicBezTo>
                    <a:pt x="261" y="11100"/>
                    <a:pt x="-244" y="12109"/>
                    <a:pt x="117" y="13046"/>
                  </a:cubicBezTo>
                  <a:cubicBezTo>
                    <a:pt x="333" y="13551"/>
                    <a:pt x="694" y="13911"/>
                    <a:pt x="1199" y="14127"/>
                  </a:cubicBezTo>
                  <a:lnTo>
                    <a:pt x="18729" y="24218"/>
                  </a:lnTo>
                  <a:cubicBezTo>
                    <a:pt x="20533" y="25155"/>
                    <a:pt x="22697" y="25155"/>
                    <a:pt x="24501" y="24218"/>
                  </a:cubicBezTo>
                  <a:lnTo>
                    <a:pt x="42103" y="14127"/>
                  </a:lnTo>
                  <a:cubicBezTo>
                    <a:pt x="43041" y="13767"/>
                    <a:pt x="43546" y="12758"/>
                    <a:pt x="43185" y="11821"/>
                  </a:cubicBezTo>
                  <a:cubicBezTo>
                    <a:pt x="42969" y="11316"/>
                    <a:pt x="42608" y="10956"/>
                    <a:pt x="42103" y="10740"/>
                  </a:cubicBezTo>
                  <a:lnTo>
                    <a:pt x="24501" y="649"/>
                  </a:lnTo>
                  <a:cubicBezTo>
                    <a:pt x="22697" y="-216"/>
                    <a:pt x="20533" y="-216"/>
                    <a:pt x="18729" y="649"/>
                  </a:cubicBezTo>
                  <a:lnTo>
                    <a:pt x="1199"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4" name="Freeform 303">
              <a:extLst>
                <a:ext uri="{FF2B5EF4-FFF2-40B4-BE49-F238E27FC236}">
                  <a16:creationId xmlns:a16="http://schemas.microsoft.com/office/drawing/2014/main" id="{31ABB852-B6C1-B45B-82E2-04DFD0C234D0}"/>
                </a:ext>
              </a:extLst>
            </p:cNvPr>
            <p:cNvSpPr/>
            <p:nvPr/>
          </p:nvSpPr>
          <p:spPr>
            <a:xfrm>
              <a:off x="22685668" y="2154356"/>
              <a:ext cx="43206" cy="24864"/>
            </a:xfrm>
            <a:custGeom>
              <a:avLst/>
              <a:gdLst>
                <a:gd name="connsiteX0" fmla="*/ 1190 w 43212"/>
                <a:gd name="connsiteY0" fmla="*/ 10740 h 24867"/>
                <a:gd name="connsiteX1" fmla="*/ 1190 w 43212"/>
                <a:gd name="connsiteY1" fmla="*/ 14055 h 24867"/>
                <a:gd name="connsiteX2" fmla="*/ 18721 w 43212"/>
                <a:gd name="connsiteY2" fmla="*/ 24218 h 24867"/>
                <a:gd name="connsiteX3" fmla="*/ 24492 w 43212"/>
                <a:gd name="connsiteY3" fmla="*/ 24218 h 24867"/>
                <a:gd name="connsiteX4" fmla="*/ 42022 w 43212"/>
                <a:gd name="connsiteY4" fmla="*/ 14055 h 24867"/>
                <a:gd name="connsiteX5" fmla="*/ 42022 w 43212"/>
                <a:gd name="connsiteY5" fmla="*/ 10740 h 24867"/>
                <a:gd name="connsiteX6" fmla="*/ 24492 w 43212"/>
                <a:gd name="connsiteY6" fmla="*/ 649 h 24867"/>
                <a:gd name="connsiteX7" fmla="*/ 18721 w 43212"/>
                <a:gd name="connsiteY7" fmla="*/ 649 h 24867"/>
                <a:gd name="connsiteX8" fmla="*/ 1190 w 43212"/>
                <a:gd name="connsiteY8" fmla="*/ 10740 h 2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867">
                  <a:moveTo>
                    <a:pt x="1190" y="10740"/>
                  </a:moveTo>
                  <a:cubicBezTo>
                    <a:pt x="-397" y="11677"/>
                    <a:pt x="-397" y="13190"/>
                    <a:pt x="1190" y="14055"/>
                  </a:cubicBezTo>
                  <a:lnTo>
                    <a:pt x="18721" y="24218"/>
                  </a:lnTo>
                  <a:cubicBezTo>
                    <a:pt x="20524" y="25083"/>
                    <a:pt x="22689" y="25083"/>
                    <a:pt x="24492" y="24218"/>
                  </a:cubicBezTo>
                  <a:lnTo>
                    <a:pt x="42022" y="14055"/>
                  </a:lnTo>
                  <a:cubicBezTo>
                    <a:pt x="43609" y="13190"/>
                    <a:pt x="43609" y="11677"/>
                    <a:pt x="42022" y="10740"/>
                  </a:cubicBezTo>
                  <a:lnTo>
                    <a:pt x="24492" y="649"/>
                  </a:lnTo>
                  <a:cubicBezTo>
                    <a:pt x="22689" y="-216"/>
                    <a:pt x="20524" y="-216"/>
                    <a:pt x="18721" y="649"/>
                  </a:cubicBezTo>
                  <a:lnTo>
                    <a:pt x="1190" y="107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5" name="Freeform 304">
              <a:extLst>
                <a:ext uri="{FF2B5EF4-FFF2-40B4-BE49-F238E27FC236}">
                  <a16:creationId xmlns:a16="http://schemas.microsoft.com/office/drawing/2014/main" id="{A7CD1EEB-0230-3963-ED79-EB7AC6CDBCB7}"/>
                </a:ext>
              </a:extLst>
            </p:cNvPr>
            <p:cNvSpPr/>
            <p:nvPr/>
          </p:nvSpPr>
          <p:spPr>
            <a:xfrm>
              <a:off x="22712572" y="2170139"/>
              <a:ext cx="56539" cy="32629"/>
            </a:xfrm>
            <a:custGeom>
              <a:avLst/>
              <a:gdLst>
                <a:gd name="connsiteX0" fmla="*/ 1191 w 56546"/>
                <a:gd name="connsiteY0" fmla="*/ 10812 h 32633"/>
                <a:gd name="connsiteX1" fmla="*/ 1191 w 56546"/>
                <a:gd name="connsiteY1" fmla="*/ 14127 h 32633"/>
                <a:gd name="connsiteX2" fmla="*/ 32139 w 56546"/>
                <a:gd name="connsiteY2" fmla="*/ 31931 h 32633"/>
                <a:gd name="connsiteX3" fmla="*/ 37838 w 56546"/>
                <a:gd name="connsiteY3" fmla="*/ 31931 h 32633"/>
                <a:gd name="connsiteX4" fmla="*/ 55440 w 56546"/>
                <a:gd name="connsiteY4" fmla="*/ 21840 h 32633"/>
                <a:gd name="connsiteX5" fmla="*/ 56378 w 56546"/>
                <a:gd name="connsiteY5" fmla="*/ 19461 h 32633"/>
                <a:gd name="connsiteX6" fmla="*/ 55440 w 56546"/>
                <a:gd name="connsiteY6" fmla="*/ 18524 h 32633"/>
                <a:gd name="connsiteX7" fmla="*/ 24420 w 56546"/>
                <a:gd name="connsiteY7" fmla="*/ 649 h 32633"/>
                <a:gd name="connsiteX8" fmla="*/ 18721 w 56546"/>
                <a:gd name="connsiteY8" fmla="*/ 649 h 32633"/>
                <a:gd name="connsiteX9" fmla="*/ 1191 w 56546"/>
                <a:gd name="connsiteY9" fmla="*/ 10812 h 3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546" h="32633">
                  <a:moveTo>
                    <a:pt x="1191" y="10812"/>
                  </a:moveTo>
                  <a:cubicBezTo>
                    <a:pt x="-397" y="11677"/>
                    <a:pt x="-397" y="13190"/>
                    <a:pt x="1191" y="14127"/>
                  </a:cubicBezTo>
                  <a:lnTo>
                    <a:pt x="32139" y="31931"/>
                  </a:lnTo>
                  <a:cubicBezTo>
                    <a:pt x="33942" y="32868"/>
                    <a:pt x="36034" y="32868"/>
                    <a:pt x="37838" y="31931"/>
                  </a:cubicBezTo>
                  <a:lnTo>
                    <a:pt x="55440" y="21840"/>
                  </a:lnTo>
                  <a:cubicBezTo>
                    <a:pt x="56378" y="21479"/>
                    <a:pt x="56811" y="20398"/>
                    <a:pt x="56378" y="19461"/>
                  </a:cubicBezTo>
                  <a:cubicBezTo>
                    <a:pt x="56162" y="19029"/>
                    <a:pt x="55873" y="18668"/>
                    <a:pt x="55440" y="18524"/>
                  </a:cubicBezTo>
                  <a:lnTo>
                    <a:pt x="24420" y="649"/>
                  </a:lnTo>
                  <a:cubicBezTo>
                    <a:pt x="22616" y="-216"/>
                    <a:pt x="20524" y="-216"/>
                    <a:pt x="18721" y="649"/>
                  </a:cubicBezTo>
                  <a:lnTo>
                    <a:pt x="1191"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6" name="Freeform 305">
              <a:extLst>
                <a:ext uri="{FF2B5EF4-FFF2-40B4-BE49-F238E27FC236}">
                  <a16:creationId xmlns:a16="http://schemas.microsoft.com/office/drawing/2014/main" id="{77D34B2E-39E4-1CC7-39AF-4EB55A35B210}"/>
                </a:ext>
              </a:extLst>
            </p:cNvPr>
            <p:cNvSpPr/>
            <p:nvPr/>
          </p:nvSpPr>
          <p:spPr>
            <a:xfrm>
              <a:off x="22658834" y="2138861"/>
              <a:ext cx="43206" cy="24918"/>
            </a:xfrm>
            <a:custGeom>
              <a:avLst/>
              <a:gdLst>
                <a:gd name="connsiteX0" fmla="*/ 1191 w 43212"/>
                <a:gd name="connsiteY0" fmla="*/ 10812 h 24921"/>
                <a:gd name="connsiteX1" fmla="*/ 1191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564 w 43212"/>
                <a:gd name="connsiteY6" fmla="*/ 649 h 24921"/>
                <a:gd name="connsiteX7" fmla="*/ 18793 w 43212"/>
                <a:gd name="connsiteY7" fmla="*/ 649 h 24921"/>
                <a:gd name="connsiteX8" fmla="*/ 1191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0812"/>
                  </a:moveTo>
                  <a:cubicBezTo>
                    <a:pt x="-397" y="11677"/>
                    <a:pt x="-397" y="13190"/>
                    <a:pt x="1191" y="14127"/>
                  </a:cubicBezTo>
                  <a:lnTo>
                    <a:pt x="18721" y="24218"/>
                  </a:lnTo>
                  <a:cubicBezTo>
                    <a:pt x="20524" y="25155"/>
                    <a:pt x="22688" y="25155"/>
                    <a:pt x="24492" y="24218"/>
                  </a:cubicBezTo>
                  <a:lnTo>
                    <a:pt x="42022" y="14127"/>
                  </a:lnTo>
                  <a:cubicBezTo>
                    <a:pt x="43610" y="13190"/>
                    <a:pt x="43610" y="11677"/>
                    <a:pt x="42022" y="10812"/>
                  </a:cubicBezTo>
                  <a:lnTo>
                    <a:pt x="24564" y="649"/>
                  </a:lnTo>
                  <a:cubicBezTo>
                    <a:pt x="22761" y="-216"/>
                    <a:pt x="20596" y="-216"/>
                    <a:pt x="18793" y="649"/>
                  </a:cubicBezTo>
                  <a:lnTo>
                    <a:pt x="1191"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7" name="Freeform 306">
              <a:extLst>
                <a:ext uri="{FF2B5EF4-FFF2-40B4-BE49-F238E27FC236}">
                  <a16:creationId xmlns:a16="http://schemas.microsoft.com/office/drawing/2014/main" id="{68A51EF9-6E95-EFCE-2ACC-E91B328BB994}"/>
                </a:ext>
              </a:extLst>
            </p:cNvPr>
            <p:cNvSpPr/>
            <p:nvPr/>
          </p:nvSpPr>
          <p:spPr>
            <a:xfrm>
              <a:off x="22631713" y="2123384"/>
              <a:ext cx="43206" cy="24900"/>
            </a:xfrm>
            <a:custGeom>
              <a:avLst/>
              <a:gdLst>
                <a:gd name="connsiteX0" fmla="*/ 1190 w 43212"/>
                <a:gd name="connsiteY0" fmla="*/ 10794 h 24903"/>
                <a:gd name="connsiteX1" fmla="*/ 1190 w 43212"/>
                <a:gd name="connsiteY1" fmla="*/ 14109 h 24903"/>
                <a:gd name="connsiteX2" fmla="*/ 18720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0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731"/>
                    <a:pt x="-397" y="13172"/>
                    <a:pt x="1190" y="14109"/>
                  </a:cubicBezTo>
                  <a:lnTo>
                    <a:pt x="18720" y="24200"/>
                  </a:lnTo>
                  <a:cubicBezTo>
                    <a:pt x="20524" y="25137"/>
                    <a:pt x="22688" y="25137"/>
                    <a:pt x="24492" y="24200"/>
                  </a:cubicBezTo>
                  <a:lnTo>
                    <a:pt x="42022" y="14109"/>
                  </a:lnTo>
                  <a:cubicBezTo>
                    <a:pt x="43609" y="13172"/>
                    <a:pt x="43609" y="11731"/>
                    <a:pt x="42022" y="10794"/>
                  </a:cubicBezTo>
                  <a:lnTo>
                    <a:pt x="24492" y="703"/>
                  </a:lnTo>
                  <a:cubicBezTo>
                    <a:pt x="22688" y="-234"/>
                    <a:pt x="20524" y="-234"/>
                    <a:pt x="18720" y="703"/>
                  </a:cubicBezTo>
                  <a:lnTo>
                    <a:pt x="1190"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8" name="Freeform 307">
              <a:extLst>
                <a:ext uri="{FF2B5EF4-FFF2-40B4-BE49-F238E27FC236}">
                  <a16:creationId xmlns:a16="http://schemas.microsoft.com/office/drawing/2014/main" id="{85F05F34-BBE6-DD71-2E49-1D202AFBAA4A}"/>
                </a:ext>
              </a:extLst>
            </p:cNvPr>
            <p:cNvSpPr/>
            <p:nvPr/>
          </p:nvSpPr>
          <p:spPr>
            <a:xfrm>
              <a:off x="22605168" y="2107889"/>
              <a:ext cx="43206" cy="24918"/>
            </a:xfrm>
            <a:custGeom>
              <a:avLst/>
              <a:gdLst>
                <a:gd name="connsiteX0" fmla="*/ 1191 w 43212"/>
                <a:gd name="connsiteY0" fmla="*/ 10794 h 24921"/>
                <a:gd name="connsiteX1" fmla="*/ 1191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1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0794"/>
                  </a:moveTo>
                  <a:cubicBezTo>
                    <a:pt x="-397" y="11731"/>
                    <a:pt x="-397" y="13244"/>
                    <a:pt x="1191" y="14109"/>
                  </a:cubicBezTo>
                  <a:lnTo>
                    <a:pt x="18721" y="24272"/>
                  </a:lnTo>
                  <a:cubicBezTo>
                    <a:pt x="20524" y="25137"/>
                    <a:pt x="22688" y="25137"/>
                    <a:pt x="24492" y="24272"/>
                  </a:cubicBezTo>
                  <a:lnTo>
                    <a:pt x="42022" y="14109"/>
                  </a:lnTo>
                  <a:cubicBezTo>
                    <a:pt x="43610" y="13244"/>
                    <a:pt x="43610" y="11731"/>
                    <a:pt x="42022" y="10794"/>
                  </a:cubicBezTo>
                  <a:lnTo>
                    <a:pt x="24492" y="703"/>
                  </a:lnTo>
                  <a:cubicBezTo>
                    <a:pt x="22688" y="-234"/>
                    <a:pt x="20524" y="-234"/>
                    <a:pt x="18721" y="703"/>
                  </a:cubicBezTo>
                  <a:lnTo>
                    <a:pt x="1191"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09" name="Freeform 308">
              <a:extLst>
                <a:ext uri="{FF2B5EF4-FFF2-40B4-BE49-F238E27FC236}">
                  <a16:creationId xmlns:a16="http://schemas.microsoft.com/office/drawing/2014/main" id="{1E3B0EB2-1DD0-F4CD-9E55-4FCDD88704FA}"/>
                </a:ext>
              </a:extLst>
            </p:cNvPr>
            <p:cNvSpPr/>
            <p:nvPr/>
          </p:nvSpPr>
          <p:spPr>
            <a:xfrm>
              <a:off x="22578336" y="2092395"/>
              <a:ext cx="43134" cy="24972"/>
            </a:xfrm>
            <a:custGeom>
              <a:avLst/>
              <a:gdLst>
                <a:gd name="connsiteX0" fmla="*/ 1190 w 43140"/>
                <a:gd name="connsiteY0" fmla="*/ 10866 h 24975"/>
                <a:gd name="connsiteX1" fmla="*/ 1190 w 43140"/>
                <a:gd name="connsiteY1" fmla="*/ 14181 h 24975"/>
                <a:gd name="connsiteX2" fmla="*/ 18649 w 43140"/>
                <a:gd name="connsiteY2" fmla="*/ 24272 h 24975"/>
                <a:gd name="connsiteX3" fmla="*/ 24420 w 43140"/>
                <a:gd name="connsiteY3" fmla="*/ 24272 h 24975"/>
                <a:gd name="connsiteX4" fmla="*/ 41950 w 43140"/>
                <a:gd name="connsiteY4" fmla="*/ 14181 h 24975"/>
                <a:gd name="connsiteX5" fmla="*/ 41950 w 43140"/>
                <a:gd name="connsiteY5" fmla="*/ 10866 h 24975"/>
                <a:gd name="connsiteX6" fmla="*/ 24420 w 43140"/>
                <a:gd name="connsiteY6" fmla="*/ 703 h 24975"/>
                <a:gd name="connsiteX7" fmla="*/ 18649 w 43140"/>
                <a:gd name="connsiteY7" fmla="*/ 703 h 24975"/>
                <a:gd name="connsiteX8" fmla="*/ 1190 w 43140"/>
                <a:gd name="connsiteY8" fmla="*/ 10866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75">
                  <a:moveTo>
                    <a:pt x="1190" y="10866"/>
                  </a:moveTo>
                  <a:cubicBezTo>
                    <a:pt x="-397" y="11731"/>
                    <a:pt x="-397" y="13244"/>
                    <a:pt x="1190" y="14181"/>
                  </a:cubicBezTo>
                  <a:lnTo>
                    <a:pt x="18649" y="24272"/>
                  </a:lnTo>
                  <a:cubicBezTo>
                    <a:pt x="20452" y="25210"/>
                    <a:pt x="22616" y="25210"/>
                    <a:pt x="24420" y="24272"/>
                  </a:cubicBezTo>
                  <a:lnTo>
                    <a:pt x="41950" y="14181"/>
                  </a:lnTo>
                  <a:cubicBezTo>
                    <a:pt x="43537" y="13244"/>
                    <a:pt x="43537" y="11731"/>
                    <a:pt x="41950" y="10866"/>
                  </a:cubicBezTo>
                  <a:lnTo>
                    <a:pt x="24420" y="703"/>
                  </a:lnTo>
                  <a:cubicBezTo>
                    <a:pt x="22616" y="-234"/>
                    <a:pt x="20452" y="-234"/>
                    <a:pt x="18649" y="703"/>
                  </a:cubicBezTo>
                  <a:lnTo>
                    <a:pt x="1190" y="10866"/>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0" name="Freeform 309">
              <a:extLst>
                <a:ext uri="{FF2B5EF4-FFF2-40B4-BE49-F238E27FC236}">
                  <a16:creationId xmlns:a16="http://schemas.microsoft.com/office/drawing/2014/main" id="{7C62B066-C2EF-9130-4BAC-AFF43A4B923B}"/>
                </a:ext>
              </a:extLst>
            </p:cNvPr>
            <p:cNvSpPr/>
            <p:nvPr/>
          </p:nvSpPr>
          <p:spPr>
            <a:xfrm>
              <a:off x="22551574" y="2076972"/>
              <a:ext cx="43134" cy="24900"/>
            </a:xfrm>
            <a:custGeom>
              <a:avLst/>
              <a:gdLst>
                <a:gd name="connsiteX0" fmla="*/ 1191 w 43140"/>
                <a:gd name="connsiteY0" fmla="*/ 10794 h 24903"/>
                <a:gd name="connsiteX1" fmla="*/ 1191 w 43140"/>
                <a:gd name="connsiteY1" fmla="*/ 14109 h 24903"/>
                <a:gd name="connsiteX2" fmla="*/ 18649 w 43140"/>
                <a:gd name="connsiteY2" fmla="*/ 24200 h 24903"/>
                <a:gd name="connsiteX3" fmla="*/ 24492 w 43140"/>
                <a:gd name="connsiteY3" fmla="*/ 24200 h 24903"/>
                <a:gd name="connsiteX4" fmla="*/ 41950 w 43140"/>
                <a:gd name="connsiteY4" fmla="*/ 14109 h 24903"/>
                <a:gd name="connsiteX5" fmla="*/ 41950 w 43140"/>
                <a:gd name="connsiteY5" fmla="*/ 10794 h 24903"/>
                <a:gd name="connsiteX6" fmla="*/ 24492 w 43140"/>
                <a:gd name="connsiteY6" fmla="*/ 703 h 24903"/>
                <a:gd name="connsiteX7" fmla="*/ 18649 w 43140"/>
                <a:gd name="connsiteY7" fmla="*/ 703 h 24903"/>
                <a:gd name="connsiteX8" fmla="*/ 1191 w 43140"/>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1191" y="10794"/>
                  </a:moveTo>
                  <a:cubicBezTo>
                    <a:pt x="-397" y="11731"/>
                    <a:pt x="-397" y="13172"/>
                    <a:pt x="1191" y="14109"/>
                  </a:cubicBezTo>
                  <a:lnTo>
                    <a:pt x="18649" y="24200"/>
                  </a:lnTo>
                  <a:cubicBezTo>
                    <a:pt x="20452" y="25137"/>
                    <a:pt x="22688" y="25137"/>
                    <a:pt x="24492" y="24200"/>
                  </a:cubicBezTo>
                  <a:lnTo>
                    <a:pt x="41950" y="14109"/>
                  </a:lnTo>
                  <a:cubicBezTo>
                    <a:pt x="43537" y="13172"/>
                    <a:pt x="43537" y="11659"/>
                    <a:pt x="41950" y="10794"/>
                  </a:cubicBezTo>
                  <a:lnTo>
                    <a:pt x="24492" y="703"/>
                  </a:lnTo>
                  <a:cubicBezTo>
                    <a:pt x="22688" y="-234"/>
                    <a:pt x="20452" y="-234"/>
                    <a:pt x="18649" y="703"/>
                  </a:cubicBezTo>
                  <a:lnTo>
                    <a:pt x="1191"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1" name="Freeform 310">
              <a:extLst>
                <a:ext uri="{FF2B5EF4-FFF2-40B4-BE49-F238E27FC236}">
                  <a16:creationId xmlns:a16="http://schemas.microsoft.com/office/drawing/2014/main" id="{3A09E149-76E2-72D3-5857-2B31588C2A00}"/>
                </a:ext>
              </a:extLst>
            </p:cNvPr>
            <p:cNvSpPr/>
            <p:nvPr/>
          </p:nvSpPr>
          <p:spPr>
            <a:xfrm>
              <a:off x="22524742" y="2061477"/>
              <a:ext cx="43122" cy="24918"/>
            </a:xfrm>
            <a:custGeom>
              <a:avLst/>
              <a:gdLst>
                <a:gd name="connsiteX0" fmla="*/ 1190 w 43128"/>
                <a:gd name="connsiteY0" fmla="*/ 10794 h 24921"/>
                <a:gd name="connsiteX1" fmla="*/ 1190 w 43128"/>
                <a:gd name="connsiteY1" fmla="*/ 14109 h 24921"/>
                <a:gd name="connsiteX2" fmla="*/ 18720 w 43128"/>
                <a:gd name="connsiteY2" fmla="*/ 24272 h 24921"/>
                <a:gd name="connsiteX3" fmla="*/ 24420 w 43128"/>
                <a:gd name="connsiteY3" fmla="*/ 24272 h 24921"/>
                <a:gd name="connsiteX4" fmla="*/ 42022 w 43128"/>
                <a:gd name="connsiteY4" fmla="*/ 14109 h 24921"/>
                <a:gd name="connsiteX5" fmla="*/ 42960 w 43128"/>
                <a:gd name="connsiteY5" fmla="*/ 11731 h 24921"/>
                <a:gd name="connsiteX6" fmla="*/ 42022 w 43128"/>
                <a:gd name="connsiteY6" fmla="*/ 10794 h 24921"/>
                <a:gd name="connsiteX7" fmla="*/ 24420 w 43128"/>
                <a:gd name="connsiteY7" fmla="*/ 703 h 24921"/>
                <a:gd name="connsiteX8" fmla="*/ 18720 w 43128"/>
                <a:gd name="connsiteY8" fmla="*/ 703 h 24921"/>
                <a:gd name="connsiteX9" fmla="*/ 1190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0794"/>
                  </a:moveTo>
                  <a:cubicBezTo>
                    <a:pt x="-397" y="11731"/>
                    <a:pt x="-397" y="13244"/>
                    <a:pt x="1190" y="14109"/>
                  </a:cubicBezTo>
                  <a:lnTo>
                    <a:pt x="18720" y="24272"/>
                  </a:lnTo>
                  <a:cubicBezTo>
                    <a:pt x="20524" y="25137"/>
                    <a:pt x="22616" y="25137"/>
                    <a:pt x="24420" y="24272"/>
                  </a:cubicBezTo>
                  <a:lnTo>
                    <a:pt x="42022" y="14109"/>
                  </a:lnTo>
                  <a:cubicBezTo>
                    <a:pt x="42960" y="13749"/>
                    <a:pt x="43393" y="12668"/>
                    <a:pt x="42960" y="11731"/>
                  </a:cubicBezTo>
                  <a:cubicBezTo>
                    <a:pt x="42744" y="11298"/>
                    <a:pt x="42455" y="10938"/>
                    <a:pt x="42022" y="10794"/>
                  </a:cubicBezTo>
                  <a:lnTo>
                    <a:pt x="24420" y="703"/>
                  </a:lnTo>
                  <a:cubicBezTo>
                    <a:pt x="22616"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2" name="Freeform 311">
              <a:extLst>
                <a:ext uri="{FF2B5EF4-FFF2-40B4-BE49-F238E27FC236}">
                  <a16:creationId xmlns:a16="http://schemas.microsoft.com/office/drawing/2014/main" id="{4D47E56F-5F21-6D2F-92E8-04E8F3B15C45}"/>
                </a:ext>
              </a:extLst>
            </p:cNvPr>
            <p:cNvSpPr/>
            <p:nvPr/>
          </p:nvSpPr>
          <p:spPr>
            <a:xfrm>
              <a:off x="22497908" y="2045982"/>
              <a:ext cx="43122" cy="24918"/>
            </a:xfrm>
            <a:custGeom>
              <a:avLst/>
              <a:gdLst>
                <a:gd name="connsiteX0" fmla="*/ 1190 w 43128"/>
                <a:gd name="connsiteY0" fmla="*/ 10794 h 24921"/>
                <a:gd name="connsiteX1" fmla="*/ 1190 w 43128"/>
                <a:gd name="connsiteY1" fmla="*/ 14109 h 24921"/>
                <a:gd name="connsiteX2" fmla="*/ 18721 w 43128"/>
                <a:gd name="connsiteY2" fmla="*/ 24272 h 24921"/>
                <a:gd name="connsiteX3" fmla="*/ 24492 w 43128"/>
                <a:gd name="connsiteY3" fmla="*/ 24272 h 24921"/>
                <a:gd name="connsiteX4" fmla="*/ 42022 w 43128"/>
                <a:gd name="connsiteY4" fmla="*/ 14109 h 24921"/>
                <a:gd name="connsiteX5" fmla="*/ 42960 w 43128"/>
                <a:gd name="connsiteY5" fmla="*/ 11731 h 24921"/>
                <a:gd name="connsiteX6" fmla="*/ 42022 w 43128"/>
                <a:gd name="connsiteY6" fmla="*/ 10794 h 24921"/>
                <a:gd name="connsiteX7" fmla="*/ 24492 w 43128"/>
                <a:gd name="connsiteY7" fmla="*/ 703 h 24921"/>
                <a:gd name="connsiteX8" fmla="*/ 18721 w 43128"/>
                <a:gd name="connsiteY8" fmla="*/ 703 h 24921"/>
                <a:gd name="connsiteX9" fmla="*/ 1190 w 43128"/>
                <a:gd name="connsiteY9"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0794"/>
                  </a:moveTo>
                  <a:cubicBezTo>
                    <a:pt x="-397" y="11731"/>
                    <a:pt x="-397" y="13244"/>
                    <a:pt x="1190" y="14109"/>
                  </a:cubicBezTo>
                  <a:lnTo>
                    <a:pt x="18721" y="24272"/>
                  </a:lnTo>
                  <a:cubicBezTo>
                    <a:pt x="20524" y="25137"/>
                    <a:pt x="22688" y="25137"/>
                    <a:pt x="24492" y="24272"/>
                  </a:cubicBezTo>
                  <a:lnTo>
                    <a:pt x="42022" y="14109"/>
                  </a:lnTo>
                  <a:cubicBezTo>
                    <a:pt x="42960" y="13749"/>
                    <a:pt x="43393" y="12668"/>
                    <a:pt x="42960" y="11731"/>
                  </a:cubicBezTo>
                  <a:cubicBezTo>
                    <a:pt x="42744" y="11298"/>
                    <a:pt x="42455" y="10938"/>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3" name="Freeform 312">
              <a:extLst>
                <a:ext uri="{FF2B5EF4-FFF2-40B4-BE49-F238E27FC236}">
                  <a16:creationId xmlns:a16="http://schemas.microsoft.com/office/drawing/2014/main" id="{6A5C9629-92AE-7D5D-CF09-B74F53E2F083}"/>
                </a:ext>
              </a:extLst>
            </p:cNvPr>
            <p:cNvSpPr/>
            <p:nvPr/>
          </p:nvSpPr>
          <p:spPr>
            <a:xfrm>
              <a:off x="22471076" y="2030541"/>
              <a:ext cx="43122" cy="24918"/>
            </a:xfrm>
            <a:custGeom>
              <a:avLst/>
              <a:gdLst>
                <a:gd name="connsiteX0" fmla="*/ 1190 w 43128"/>
                <a:gd name="connsiteY0" fmla="*/ 10812 h 24921"/>
                <a:gd name="connsiteX1" fmla="*/ 1190 w 43128"/>
                <a:gd name="connsiteY1" fmla="*/ 14127 h 24921"/>
                <a:gd name="connsiteX2" fmla="*/ 18721 w 43128"/>
                <a:gd name="connsiteY2" fmla="*/ 24218 h 24921"/>
                <a:gd name="connsiteX3" fmla="*/ 24492 w 43128"/>
                <a:gd name="connsiteY3" fmla="*/ 24218 h 24921"/>
                <a:gd name="connsiteX4" fmla="*/ 42022 w 43128"/>
                <a:gd name="connsiteY4" fmla="*/ 14127 h 24921"/>
                <a:gd name="connsiteX5" fmla="*/ 42960 w 43128"/>
                <a:gd name="connsiteY5" fmla="*/ 11749 h 24921"/>
                <a:gd name="connsiteX6" fmla="*/ 42022 w 43128"/>
                <a:gd name="connsiteY6" fmla="*/ 10812 h 24921"/>
                <a:gd name="connsiteX7" fmla="*/ 24780 w 43128"/>
                <a:gd name="connsiteY7" fmla="*/ 649 h 24921"/>
                <a:gd name="connsiteX8" fmla="*/ 19009 w 43128"/>
                <a:gd name="connsiteY8" fmla="*/ 649 h 24921"/>
                <a:gd name="connsiteX9" fmla="*/ 1190 w 43128"/>
                <a:gd name="connsiteY9"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0812"/>
                  </a:moveTo>
                  <a:cubicBezTo>
                    <a:pt x="-397" y="11677"/>
                    <a:pt x="-397" y="13190"/>
                    <a:pt x="1190" y="14127"/>
                  </a:cubicBezTo>
                  <a:lnTo>
                    <a:pt x="18721" y="24218"/>
                  </a:lnTo>
                  <a:cubicBezTo>
                    <a:pt x="20524" y="25155"/>
                    <a:pt x="22688" y="25155"/>
                    <a:pt x="24492" y="24218"/>
                  </a:cubicBezTo>
                  <a:lnTo>
                    <a:pt x="42022" y="14127"/>
                  </a:lnTo>
                  <a:cubicBezTo>
                    <a:pt x="42960" y="13767"/>
                    <a:pt x="43393" y="12686"/>
                    <a:pt x="42960" y="11749"/>
                  </a:cubicBezTo>
                  <a:cubicBezTo>
                    <a:pt x="42744" y="11316"/>
                    <a:pt x="42455" y="10956"/>
                    <a:pt x="42022" y="10812"/>
                  </a:cubicBezTo>
                  <a:lnTo>
                    <a:pt x="24780" y="649"/>
                  </a:lnTo>
                  <a:cubicBezTo>
                    <a:pt x="22977" y="-216"/>
                    <a:pt x="20813" y="-216"/>
                    <a:pt x="19009"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4" name="Freeform 313">
              <a:extLst>
                <a:ext uri="{FF2B5EF4-FFF2-40B4-BE49-F238E27FC236}">
                  <a16:creationId xmlns:a16="http://schemas.microsoft.com/office/drawing/2014/main" id="{33C3E827-7AA5-CD99-D8DE-BDD08A9B945F}"/>
                </a:ext>
              </a:extLst>
            </p:cNvPr>
            <p:cNvSpPr/>
            <p:nvPr/>
          </p:nvSpPr>
          <p:spPr>
            <a:xfrm>
              <a:off x="22444170" y="2015064"/>
              <a:ext cx="43206" cy="24900"/>
            </a:xfrm>
            <a:custGeom>
              <a:avLst/>
              <a:gdLst>
                <a:gd name="connsiteX0" fmla="*/ 1190 w 43212"/>
                <a:gd name="connsiteY0" fmla="*/ 10794 h 24903"/>
                <a:gd name="connsiteX1" fmla="*/ 1190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731"/>
                    <a:pt x="-397" y="13244"/>
                    <a:pt x="1190" y="14109"/>
                  </a:cubicBezTo>
                  <a:lnTo>
                    <a:pt x="18721" y="24200"/>
                  </a:lnTo>
                  <a:cubicBezTo>
                    <a:pt x="20524" y="25137"/>
                    <a:pt x="22688" y="25137"/>
                    <a:pt x="24492" y="24200"/>
                  </a:cubicBezTo>
                  <a:lnTo>
                    <a:pt x="42022" y="14109"/>
                  </a:lnTo>
                  <a:cubicBezTo>
                    <a:pt x="43609" y="13244"/>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5" name="Freeform 314">
              <a:extLst>
                <a:ext uri="{FF2B5EF4-FFF2-40B4-BE49-F238E27FC236}">
                  <a16:creationId xmlns:a16="http://schemas.microsoft.com/office/drawing/2014/main" id="{C36C2999-114F-575A-4E2A-0C83EA9F5660}"/>
                </a:ext>
              </a:extLst>
            </p:cNvPr>
            <p:cNvSpPr/>
            <p:nvPr/>
          </p:nvSpPr>
          <p:spPr>
            <a:xfrm>
              <a:off x="22417410" y="1999569"/>
              <a:ext cx="43206" cy="24918"/>
            </a:xfrm>
            <a:custGeom>
              <a:avLst/>
              <a:gdLst>
                <a:gd name="connsiteX0" fmla="*/ 1190 w 43212"/>
                <a:gd name="connsiteY0" fmla="*/ 10794 h 24921"/>
                <a:gd name="connsiteX1" fmla="*/ 1190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244"/>
                    <a:pt x="1190" y="14109"/>
                  </a:cubicBezTo>
                  <a:lnTo>
                    <a:pt x="18721" y="24272"/>
                  </a:lnTo>
                  <a:cubicBezTo>
                    <a:pt x="20524" y="25137"/>
                    <a:pt x="22688" y="25137"/>
                    <a:pt x="24492" y="24272"/>
                  </a:cubicBezTo>
                  <a:lnTo>
                    <a:pt x="42022" y="14109"/>
                  </a:lnTo>
                  <a:cubicBezTo>
                    <a:pt x="43609" y="13244"/>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6" name="Freeform 315">
              <a:extLst>
                <a:ext uri="{FF2B5EF4-FFF2-40B4-BE49-F238E27FC236}">
                  <a16:creationId xmlns:a16="http://schemas.microsoft.com/office/drawing/2014/main" id="{79BC743C-CD9A-B5EC-8A41-AC704DAE64C3}"/>
                </a:ext>
              </a:extLst>
            </p:cNvPr>
            <p:cNvSpPr/>
            <p:nvPr/>
          </p:nvSpPr>
          <p:spPr>
            <a:xfrm>
              <a:off x="22390576" y="1984129"/>
              <a:ext cx="43206" cy="24918"/>
            </a:xfrm>
            <a:custGeom>
              <a:avLst/>
              <a:gdLst>
                <a:gd name="connsiteX0" fmla="*/ 1190 w 43212"/>
                <a:gd name="connsiteY0" fmla="*/ 10812 h 24921"/>
                <a:gd name="connsiteX1" fmla="*/ 1190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1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21" y="24218"/>
                  </a:lnTo>
                  <a:cubicBezTo>
                    <a:pt x="20524" y="25155"/>
                    <a:pt x="22688" y="25155"/>
                    <a:pt x="24492" y="24218"/>
                  </a:cubicBezTo>
                  <a:lnTo>
                    <a:pt x="42022" y="14127"/>
                  </a:lnTo>
                  <a:cubicBezTo>
                    <a:pt x="43609" y="13190"/>
                    <a:pt x="43609" y="11677"/>
                    <a:pt x="42022" y="10812"/>
                  </a:cubicBezTo>
                  <a:lnTo>
                    <a:pt x="24492" y="649"/>
                  </a:lnTo>
                  <a:cubicBezTo>
                    <a:pt x="22688" y="-216"/>
                    <a:pt x="20524" y="-216"/>
                    <a:pt x="18721"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7" name="Freeform 316">
              <a:extLst>
                <a:ext uri="{FF2B5EF4-FFF2-40B4-BE49-F238E27FC236}">
                  <a16:creationId xmlns:a16="http://schemas.microsoft.com/office/drawing/2014/main" id="{56D6DC8E-96CF-BB71-6589-A7C328219E66}"/>
                </a:ext>
              </a:extLst>
            </p:cNvPr>
            <p:cNvSpPr/>
            <p:nvPr/>
          </p:nvSpPr>
          <p:spPr>
            <a:xfrm>
              <a:off x="22363744" y="1968363"/>
              <a:ext cx="43206" cy="24900"/>
            </a:xfrm>
            <a:custGeom>
              <a:avLst/>
              <a:gdLst>
                <a:gd name="connsiteX0" fmla="*/ 1190 w 43212"/>
                <a:gd name="connsiteY0" fmla="*/ 10794 h 24903"/>
                <a:gd name="connsiteX1" fmla="*/ 1190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659"/>
                    <a:pt x="-397" y="13172"/>
                    <a:pt x="1190" y="14109"/>
                  </a:cubicBezTo>
                  <a:lnTo>
                    <a:pt x="18721" y="24200"/>
                  </a:lnTo>
                  <a:cubicBezTo>
                    <a:pt x="20524" y="25137"/>
                    <a:pt x="22688" y="25137"/>
                    <a:pt x="24492" y="24200"/>
                  </a:cubicBezTo>
                  <a:lnTo>
                    <a:pt x="42022" y="14109"/>
                  </a:lnTo>
                  <a:cubicBezTo>
                    <a:pt x="43609" y="13172"/>
                    <a:pt x="43609" y="11659"/>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8" name="Freeform 317">
              <a:extLst>
                <a:ext uri="{FF2B5EF4-FFF2-40B4-BE49-F238E27FC236}">
                  <a16:creationId xmlns:a16="http://schemas.microsoft.com/office/drawing/2014/main" id="{9F9FB2EB-9019-75FB-73F6-828E52F24622}"/>
                </a:ext>
              </a:extLst>
            </p:cNvPr>
            <p:cNvSpPr/>
            <p:nvPr/>
          </p:nvSpPr>
          <p:spPr>
            <a:xfrm>
              <a:off x="22652559" y="2165887"/>
              <a:ext cx="43122" cy="25206"/>
            </a:xfrm>
            <a:custGeom>
              <a:avLst/>
              <a:gdLst>
                <a:gd name="connsiteX0" fmla="*/ 1191 w 43128"/>
                <a:gd name="connsiteY0" fmla="*/ 11100 h 25209"/>
                <a:gd name="connsiteX1" fmla="*/ 1191 w 43128"/>
                <a:gd name="connsiteY1" fmla="*/ 14416 h 25209"/>
                <a:gd name="connsiteX2" fmla="*/ 18721 w 43128"/>
                <a:gd name="connsiteY2" fmla="*/ 24507 h 25209"/>
                <a:gd name="connsiteX3" fmla="*/ 24420 w 43128"/>
                <a:gd name="connsiteY3" fmla="*/ 24507 h 25209"/>
                <a:gd name="connsiteX4" fmla="*/ 42022 w 43128"/>
                <a:gd name="connsiteY4" fmla="*/ 14416 h 25209"/>
                <a:gd name="connsiteX5" fmla="*/ 42960 w 43128"/>
                <a:gd name="connsiteY5" fmla="*/ 12037 h 25209"/>
                <a:gd name="connsiteX6" fmla="*/ 42022 w 43128"/>
                <a:gd name="connsiteY6" fmla="*/ 11100 h 25209"/>
                <a:gd name="connsiteX7" fmla="*/ 24420 w 43128"/>
                <a:gd name="connsiteY7" fmla="*/ 649 h 25209"/>
                <a:gd name="connsiteX8" fmla="*/ 18721 w 43128"/>
                <a:gd name="connsiteY8" fmla="*/ 649 h 25209"/>
                <a:gd name="connsiteX9" fmla="*/ 1191 w 43128"/>
                <a:gd name="connsiteY9" fmla="*/ 11100 h 2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5209">
                  <a:moveTo>
                    <a:pt x="1191" y="11100"/>
                  </a:moveTo>
                  <a:cubicBezTo>
                    <a:pt x="-397" y="11965"/>
                    <a:pt x="-397" y="13479"/>
                    <a:pt x="1191" y="14416"/>
                  </a:cubicBezTo>
                  <a:lnTo>
                    <a:pt x="18721" y="24507"/>
                  </a:lnTo>
                  <a:cubicBezTo>
                    <a:pt x="20524" y="25444"/>
                    <a:pt x="22616" y="25444"/>
                    <a:pt x="24420" y="24507"/>
                  </a:cubicBezTo>
                  <a:lnTo>
                    <a:pt x="42022" y="14416"/>
                  </a:lnTo>
                  <a:cubicBezTo>
                    <a:pt x="42960" y="14055"/>
                    <a:pt x="43393" y="12974"/>
                    <a:pt x="42960" y="12037"/>
                  </a:cubicBezTo>
                  <a:cubicBezTo>
                    <a:pt x="42744" y="11605"/>
                    <a:pt x="42455" y="11244"/>
                    <a:pt x="42022" y="11100"/>
                  </a:cubicBezTo>
                  <a:lnTo>
                    <a:pt x="24420" y="649"/>
                  </a:lnTo>
                  <a:cubicBezTo>
                    <a:pt x="22616" y="-216"/>
                    <a:pt x="20524" y="-216"/>
                    <a:pt x="18721" y="649"/>
                  </a:cubicBezTo>
                  <a:lnTo>
                    <a:pt x="1191" y="1110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19" name="Freeform 318">
              <a:extLst>
                <a:ext uri="{FF2B5EF4-FFF2-40B4-BE49-F238E27FC236}">
                  <a16:creationId xmlns:a16="http://schemas.microsoft.com/office/drawing/2014/main" id="{004F9527-D5B0-50E7-3C87-A6BD7EC45081}"/>
                </a:ext>
              </a:extLst>
            </p:cNvPr>
            <p:cNvSpPr/>
            <p:nvPr/>
          </p:nvSpPr>
          <p:spPr>
            <a:xfrm>
              <a:off x="22679403" y="2181616"/>
              <a:ext cx="62959" cy="36430"/>
            </a:xfrm>
            <a:custGeom>
              <a:avLst/>
              <a:gdLst>
                <a:gd name="connsiteX0" fmla="*/ 1106 w 62967"/>
                <a:gd name="connsiteY0" fmla="*/ 10794 h 36435"/>
                <a:gd name="connsiteX1" fmla="*/ 168 w 62967"/>
                <a:gd name="connsiteY1" fmla="*/ 13172 h 36435"/>
                <a:gd name="connsiteX2" fmla="*/ 1106 w 62967"/>
                <a:gd name="connsiteY2" fmla="*/ 14109 h 36435"/>
                <a:gd name="connsiteX3" fmla="*/ 38475 w 62967"/>
                <a:gd name="connsiteY3" fmla="*/ 35733 h 36435"/>
                <a:gd name="connsiteX4" fmla="*/ 44174 w 62967"/>
                <a:gd name="connsiteY4" fmla="*/ 35733 h 36435"/>
                <a:gd name="connsiteX5" fmla="*/ 61777 w 62967"/>
                <a:gd name="connsiteY5" fmla="*/ 25642 h 36435"/>
                <a:gd name="connsiteX6" fmla="*/ 61777 w 62967"/>
                <a:gd name="connsiteY6" fmla="*/ 22326 h 36435"/>
                <a:gd name="connsiteX7" fmla="*/ 24408 w 62967"/>
                <a:gd name="connsiteY7" fmla="*/ 703 h 36435"/>
                <a:gd name="connsiteX8" fmla="*/ 18637 w 62967"/>
                <a:gd name="connsiteY8" fmla="*/ 703 h 36435"/>
                <a:gd name="connsiteX9" fmla="*/ 1106 w 62967"/>
                <a:gd name="connsiteY9" fmla="*/ 10794 h 3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67" h="36435">
                  <a:moveTo>
                    <a:pt x="1106" y="10794"/>
                  </a:moveTo>
                  <a:cubicBezTo>
                    <a:pt x="168" y="11154"/>
                    <a:pt x="-264" y="12235"/>
                    <a:pt x="168" y="13172"/>
                  </a:cubicBezTo>
                  <a:cubicBezTo>
                    <a:pt x="385" y="13605"/>
                    <a:pt x="673" y="13965"/>
                    <a:pt x="1106" y="14109"/>
                  </a:cubicBezTo>
                  <a:lnTo>
                    <a:pt x="38475" y="35733"/>
                  </a:lnTo>
                  <a:cubicBezTo>
                    <a:pt x="40279" y="36670"/>
                    <a:pt x="42371" y="36670"/>
                    <a:pt x="44174" y="35733"/>
                  </a:cubicBezTo>
                  <a:lnTo>
                    <a:pt x="61777" y="25642"/>
                  </a:lnTo>
                  <a:cubicBezTo>
                    <a:pt x="63364" y="24705"/>
                    <a:pt x="63364" y="23191"/>
                    <a:pt x="61777" y="22326"/>
                  </a:cubicBezTo>
                  <a:lnTo>
                    <a:pt x="24408" y="703"/>
                  </a:lnTo>
                  <a:cubicBezTo>
                    <a:pt x="22604" y="-234"/>
                    <a:pt x="20440" y="-234"/>
                    <a:pt x="18637" y="703"/>
                  </a:cubicBezTo>
                  <a:lnTo>
                    <a:pt x="1106"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0" name="Freeform 319">
              <a:extLst>
                <a:ext uri="{FF2B5EF4-FFF2-40B4-BE49-F238E27FC236}">
                  <a16:creationId xmlns:a16="http://schemas.microsoft.com/office/drawing/2014/main" id="{954D12EA-1D5A-D725-758D-4DB518BB8528}"/>
                </a:ext>
              </a:extLst>
            </p:cNvPr>
            <p:cNvSpPr/>
            <p:nvPr/>
          </p:nvSpPr>
          <p:spPr>
            <a:xfrm>
              <a:off x="22625725" y="2150698"/>
              <a:ext cx="43188" cy="24900"/>
            </a:xfrm>
            <a:custGeom>
              <a:avLst/>
              <a:gdLst>
                <a:gd name="connsiteX0" fmla="*/ 1190 w 43194"/>
                <a:gd name="connsiteY0" fmla="*/ 10794 h 24903"/>
                <a:gd name="connsiteX1" fmla="*/ 1190 w 43194"/>
                <a:gd name="connsiteY1" fmla="*/ 14109 h 24903"/>
                <a:gd name="connsiteX2" fmla="*/ 18720 w 43194"/>
                <a:gd name="connsiteY2" fmla="*/ 24200 h 24903"/>
                <a:gd name="connsiteX3" fmla="*/ 24420 w 43194"/>
                <a:gd name="connsiteY3" fmla="*/ 24200 h 24903"/>
                <a:gd name="connsiteX4" fmla="*/ 41950 w 43194"/>
                <a:gd name="connsiteY4" fmla="*/ 14109 h 24903"/>
                <a:gd name="connsiteX5" fmla="*/ 41950 w 43194"/>
                <a:gd name="connsiteY5" fmla="*/ 10794 h 24903"/>
                <a:gd name="connsiteX6" fmla="*/ 24420 w 43194"/>
                <a:gd name="connsiteY6" fmla="*/ 703 h 24903"/>
                <a:gd name="connsiteX7" fmla="*/ 18720 w 43194"/>
                <a:gd name="connsiteY7" fmla="*/ 703 h 24903"/>
                <a:gd name="connsiteX8" fmla="*/ 1190 w 43194"/>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1190" y="10794"/>
                  </a:moveTo>
                  <a:cubicBezTo>
                    <a:pt x="-397" y="11731"/>
                    <a:pt x="-397" y="13172"/>
                    <a:pt x="1190" y="14109"/>
                  </a:cubicBezTo>
                  <a:lnTo>
                    <a:pt x="18720" y="24200"/>
                  </a:lnTo>
                  <a:cubicBezTo>
                    <a:pt x="20524" y="25137"/>
                    <a:pt x="22616" y="25137"/>
                    <a:pt x="24420" y="24200"/>
                  </a:cubicBezTo>
                  <a:lnTo>
                    <a:pt x="41950" y="14109"/>
                  </a:lnTo>
                  <a:cubicBezTo>
                    <a:pt x="43609" y="13172"/>
                    <a:pt x="43609" y="11731"/>
                    <a:pt x="41950" y="10794"/>
                  </a:cubicBezTo>
                  <a:lnTo>
                    <a:pt x="24420" y="703"/>
                  </a:lnTo>
                  <a:cubicBezTo>
                    <a:pt x="22616"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1" name="Freeform 320">
              <a:extLst>
                <a:ext uri="{FF2B5EF4-FFF2-40B4-BE49-F238E27FC236}">
                  <a16:creationId xmlns:a16="http://schemas.microsoft.com/office/drawing/2014/main" id="{53B43082-724F-E6C0-0BAD-6DAEC5EA8120}"/>
                </a:ext>
              </a:extLst>
            </p:cNvPr>
            <p:cNvSpPr/>
            <p:nvPr/>
          </p:nvSpPr>
          <p:spPr>
            <a:xfrm>
              <a:off x="22598893" y="2135203"/>
              <a:ext cx="43206" cy="24900"/>
            </a:xfrm>
            <a:custGeom>
              <a:avLst/>
              <a:gdLst>
                <a:gd name="connsiteX0" fmla="*/ 1191 w 43212"/>
                <a:gd name="connsiteY0" fmla="*/ 10794 h 24903"/>
                <a:gd name="connsiteX1" fmla="*/ 1191 w 43212"/>
                <a:gd name="connsiteY1" fmla="*/ 14109 h 24903"/>
                <a:gd name="connsiteX2" fmla="*/ 18721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1 w 43212"/>
                <a:gd name="connsiteY7" fmla="*/ 703 h 24903"/>
                <a:gd name="connsiteX8" fmla="*/ 1191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1" y="10794"/>
                  </a:moveTo>
                  <a:cubicBezTo>
                    <a:pt x="-397" y="11731"/>
                    <a:pt x="-397" y="13245"/>
                    <a:pt x="1191" y="14109"/>
                  </a:cubicBezTo>
                  <a:lnTo>
                    <a:pt x="18721" y="24200"/>
                  </a:lnTo>
                  <a:cubicBezTo>
                    <a:pt x="20524" y="25137"/>
                    <a:pt x="22688" y="25137"/>
                    <a:pt x="24492" y="24200"/>
                  </a:cubicBezTo>
                  <a:lnTo>
                    <a:pt x="42022" y="14109"/>
                  </a:lnTo>
                  <a:cubicBezTo>
                    <a:pt x="43610" y="13245"/>
                    <a:pt x="43610" y="11731"/>
                    <a:pt x="42022" y="10794"/>
                  </a:cubicBezTo>
                  <a:lnTo>
                    <a:pt x="24492" y="703"/>
                  </a:lnTo>
                  <a:cubicBezTo>
                    <a:pt x="22688" y="-234"/>
                    <a:pt x="20524" y="-234"/>
                    <a:pt x="18721" y="703"/>
                  </a:cubicBezTo>
                  <a:lnTo>
                    <a:pt x="1191"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2" name="Freeform 321">
              <a:extLst>
                <a:ext uri="{FF2B5EF4-FFF2-40B4-BE49-F238E27FC236}">
                  <a16:creationId xmlns:a16="http://schemas.microsoft.com/office/drawing/2014/main" id="{8BF1F2CE-80AA-4025-BA54-1675A4B00CEE}"/>
                </a:ext>
              </a:extLst>
            </p:cNvPr>
            <p:cNvSpPr/>
            <p:nvPr/>
          </p:nvSpPr>
          <p:spPr>
            <a:xfrm>
              <a:off x="22572051" y="2119708"/>
              <a:ext cx="43223" cy="24972"/>
            </a:xfrm>
            <a:custGeom>
              <a:avLst/>
              <a:gdLst>
                <a:gd name="connsiteX0" fmla="*/ 1199 w 43229"/>
                <a:gd name="connsiteY0" fmla="*/ 10794 h 24975"/>
                <a:gd name="connsiteX1" fmla="*/ 117 w 43229"/>
                <a:gd name="connsiteY1" fmla="*/ 13100 h 24975"/>
                <a:gd name="connsiteX2" fmla="*/ 1199 w 43229"/>
                <a:gd name="connsiteY2" fmla="*/ 14181 h 24975"/>
                <a:gd name="connsiteX3" fmla="*/ 18730 w 43229"/>
                <a:gd name="connsiteY3" fmla="*/ 24272 h 24975"/>
                <a:gd name="connsiteX4" fmla="*/ 24501 w 43229"/>
                <a:gd name="connsiteY4" fmla="*/ 24272 h 24975"/>
                <a:gd name="connsiteX5" fmla="*/ 42031 w 43229"/>
                <a:gd name="connsiteY5" fmla="*/ 14181 h 24975"/>
                <a:gd name="connsiteX6" fmla="*/ 43113 w 43229"/>
                <a:gd name="connsiteY6" fmla="*/ 11875 h 24975"/>
                <a:gd name="connsiteX7" fmla="*/ 42031 w 43229"/>
                <a:gd name="connsiteY7" fmla="*/ 10794 h 24975"/>
                <a:gd name="connsiteX8" fmla="*/ 24789 w 43229"/>
                <a:gd name="connsiteY8" fmla="*/ 703 h 24975"/>
                <a:gd name="connsiteX9" fmla="*/ 19018 w 43229"/>
                <a:gd name="connsiteY9" fmla="*/ 703 h 24975"/>
                <a:gd name="connsiteX10" fmla="*/ 1199 w 43229"/>
                <a:gd name="connsiteY10" fmla="*/ 107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29" h="24975">
                  <a:moveTo>
                    <a:pt x="1199" y="10794"/>
                  </a:moveTo>
                  <a:cubicBezTo>
                    <a:pt x="261" y="11154"/>
                    <a:pt x="-244" y="12163"/>
                    <a:pt x="117" y="13100"/>
                  </a:cubicBezTo>
                  <a:cubicBezTo>
                    <a:pt x="333" y="13605"/>
                    <a:pt x="694" y="13965"/>
                    <a:pt x="1199" y="14181"/>
                  </a:cubicBezTo>
                  <a:lnTo>
                    <a:pt x="18730" y="24272"/>
                  </a:lnTo>
                  <a:cubicBezTo>
                    <a:pt x="20533" y="25209"/>
                    <a:pt x="22697" y="25209"/>
                    <a:pt x="24501" y="24272"/>
                  </a:cubicBezTo>
                  <a:lnTo>
                    <a:pt x="42031" y="14181"/>
                  </a:lnTo>
                  <a:cubicBezTo>
                    <a:pt x="42969" y="13821"/>
                    <a:pt x="43474" y="12812"/>
                    <a:pt x="43113" y="11875"/>
                  </a:cubicBezTo>
                  <a:cubicBezTo>
                    <a:pt x="42897" y="11370"/>
                    <a:pt x="42536" y="11010"/>
                    <a:pt x="42031" y="10794"/>
                  </a:cubicBezTo>
                  <a:lnTo>
                    <a:pt x="24789" y="703"/>
                  </a:lnTo>
                  <a:cubicBezTo>
                    <a:pt x="22986" y="-234"/>
                    <a:pt x="20821" y="-234"/>
                    <a:pt x="19018" y="703"/>
                  </a:cubicBezTo>
                  <a:lnTo>
                    <a:pt x="1199"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3" name="Freeform 322">
              <a:extLst>
                <a:ext uri="{FF2B5EF4-FFF2-40B4-BE49-F238E27FC236}">
                  <a16:creationId xmlns:a16="http://schemas.microsoft.com/office/drawing/2014/main" id="{2818BAD4-48AD-A7B6-9B57-8D9177FDC229}"/>
                </a:ext>
              </a:extLst>
            </p:cNvPr>
            <p:cNvSpPr/>
            <p:nvPr/>
          </p:nvSpPr>
          <p:spPr>
            <a:xfrm>
              <a:off x="22545155" y="2104268"/>
              <a:ext cx="43206" cy="24918"/>
            </a:xfrm>
            <a:custGeom>
              <a:avLst/>
              <a:gdLst>
                <a:gd name="connsiteX0" fmla="*/ 1190 w 43212"/>
                <a:gd name="connsiteY0" fmla="*/ 10812 h 24921"/>
                <a:gd name="connsiteX1" fmla="*/ 1190 w 43212"/>
                <a:gd name="connsiteY1" fmla="*/ 14127 h 24921"/>
                <a:gd name="connsiteX2" fmla="*/ 18720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0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20" y="24218"/>
                  </a:lnTo>
                  <a:cubicBezTo>
                    <a:pt x="20524" y="25155"/>
                    <a:pt x="22688" y="25155"/>
                    <a:pt x="24492" y="24218"/>
                  </a:cubicBezTo>
                  <a:lnTo>
                    <a:pt x="42022" y="14127"/>
                  </a:lnTo>
                  <a:cubicBezTo>
                    <a:pt x="43609" y="13190"/>
                    <a:pt x="43609" y="11677"/>
                    <a:pt x="42022" y="10812"/>
                  </a:cubicBezTo>
                  <a:lnTo>
                    <a:pt x="24492" y="649"/>
                  </a:lnTo>
                  <a:cubicBezTo>
                    <a:pt x="22688" y="-216"/>
                    <a:pt x="20524" y="-216"/>
                    <a:pt x="18720" y="649"/>
                  </a:cubicBezTo>
                  <a:lnTo>
                    <a:pt x="1190" y="1081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4" name="Freeform 323">
              <a:extLst>
                <a:ext uri="{FF2B5EF4-FFF2-40B4-BE49-F238E27FC236}">
                  <a16:creationId xmlns:a16="http://schemas.microsoft.com/office/drawing/2014/main" id="{138C89D6-CA9C-ED14-A481-8C91B36525F4}"/>
                </a:ext>
              </a:extLst>
            </p:cNvPr>
            <p:cNvSpPr/>
            <p:nvPr/>
          </p:nvSpPr>
          <p:spPr>
            <a:xfrm>
              <a:off x="22518393" y="2088791"/>
              <a:ext cx="43206" cy="24918"/>
            </a:xfrm>
            <a:custGeom>
              <a:avLst/>
              <a:gdLst>
                <a:gd name="connsiteX0" fmla="*/ 1190 w 43212"/>
                <a:gd name="connsiteY0" fmla="*/ 10794 h 24921"/>
                <a:gd name="connsiteX1" fmla="*/ 1190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172"/>
                    <a:pt x="1190" y="14109"/>
                  </a:cubicBezTo>
                  <a:lnTo>
                    <a:pt x="18721" y="24272"/>
                  </a:lnTo>
                  <a:cubicBezTo>
                    <a:pt x="20524" y="25137"/>
                    <a:pt x="22689" y="25137"/>
                    <a:pt x="24492" y="24272"/>
                  </a:cubicBezTo>
                  <a:lnTo>
                    <a:pt x="42022" y="14109"/>
                  </a:lnTo>
                  <a:cubicBezTo>
                    <a:pt x="43609" y="13172"/>
                    <a:pt x="43609" y="11731"/>
                    <a:pt x="42022" y="10794"/>
                  </a:cubicBezTo>
                  <a:lnTo>
                    <a:pt x="24492" y="703"/>
                  </a:lnTo>
                  <a:cubicBezTo>
                    <a:pt x="22689"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5" name="Freeform 324">
              <a:extLst>
                <a:ext uri="{FF2B5EF4-FFF2-40B4-BE49-F238E27FC236}">
                  <a16:creationId xmlns:a16="http://schemas.microsoft.com/office/drawing/2014/main" id="{B801DDCF-35FF-4BA7-FC66-B0F8EE283811}"/>
                </a:ext>
              </a:extLst>
            </p:cNvPr>
            <p:cNvSpPr/>
            <p:nvPr/>
          </p:nvSpPr>
          <p:spPr>
            <a:xfrm>
              <a:off x="22491561" y="2073296"/>
              <a:ext cx="43206" cy="24918"/>
            </a:xfrm>
            <a:custGeom>
              <a:avLst/>
              <a:gdLst>
                <a:gd name="connsiteX0" fmla="*/ 1190 w 43212"/>
                <a:gd name="connsiteY0" fmla="*/ 10794 h 24921"/>
                <a:gd name="connsiteX1" fmla="*/ 1190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244"/>
                    <a:pt x="1190" y="14109"/>
                  </a:cubicBezTo>
                  <a:lnTo>
                    <a:pt x="18721" y="24272"/>
                  </a:lnTo>
                  <a:cubicBezTo>
                    <a:pt x="20524" y="25137"/>
                    <a:pt x="22688" y="25137"/>
                    <a:pt x="24492" y="24272"/>
                  </a:cubicBezTo>
                  <a:lnTo>
                    <a:pt x="42022" y="14109"/>
                  </a:lnTo>
                  <a:cubicBezTo>
                    <a:pt x="43609" y="13244"/>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6" name="Freeform 325">
              <a:extLst>
                <a:ext uri="{FF2B5EF4-FFF2-40B4-BE49-F238E27FC236}">
                  <a16:creationId xmlns:a16="http://schemas.microsoft.com/office/drawing/2014/main" id="{FF1C0D56-DCAA-6313-3686-D33071F9258D}"/>
                </a:ext>
              </a:extLst>
            </p:cNvPr>
            <p:cNvSpPr/>
            <p:nvPr/>
          </p:nvSpPr>
          <p:spPr>
            <a:xfrm>
              <a:off x="22464745" y="2057783"/>
              <a:ext cx="43176" cy="24990"/>
            </a:xfrm>
            <a:custGeom>
              <a:avLst/>
              <a:gdLst>
                <a:gd name="connsiteX0" fmla="*/ 1244 w 43182"/>
                <a:gd name="connsiteY0" fmla="*/ 10884 h 24993"/>
                <a:gd name="connsiteX1" fmla="*/ 1244 w 43182"/>
                <a:gd name="connsiteY1" fmla="*/ 14199 h 24993"/>
                <a:gd name="connsiteX2" fmla="*/ 18775 w 43182"/>
                <a:gd name="connsiteY2" fmla="*/ 24290 h 24993"/>
                <a:gd name="connsiteX3" fmla="*/ 24474 w 43182"/>
                <a:gd name="connsiteY3" fmla="*/ 24290 h 24993"/>
                <a:gd name="connsiteX4" fmla="*/ 42076 w 43182"/>
                <a:gd name="connsiteY4" fmla="*/ 14199 h 24993"/>
                <a:gd name="connsiteX5" fmla="*/ 43014 w 43182"/>
                <a:gd name="connsiteY5" fmla="*/ 11821 h 24993"/>
                <a:gd name="connsiteX6" fmla="*/ 42076 w 43182"/>
                <a:gd name="connsiteY6" fmla="*/ 10884 h 24993"/>
                <a:gd name="connsiteX7" fmla="*/ 24474 w 43182"/>
                <a:gd name="connsiteY7" fmla="*/ 649 h 24993"/>
                <a:gd name="connsiteX8" fmla="*/ 18775 w 43182"/>
                <a:gd name="connsiteY8" fmla="*/ 649 h 24993"/>
                <a:gd name="connsiteX9" fmla="*/ 1244 w 43182"/>
                <a:gd name="connsiteY9" fmla="*/ 10884 h 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82" h="24993">
                  <a:moveTo>
                    <a:pt x="1244" y="10884"/>
                  </a:moveTo>
                  <a:cubicBezTo>
                    <a:pt x="-415" y="11749"/>
                    <a:pt x="-415" y="13262"/>
                    <a:pt x="1244" y="14199"/>
                  </a:cubicBezTo>
                  <a:lnTo>
                    <a:pt x="18775" y="24290"/>
                  </a:lnTo>
                  <a:cubicBezTo>
                    <a:pt x="20578" y="25227"/>
                    <a:pt x="22670" y="25227"/>
                    <a:pt x="24474" y="24290"/>
                  </a:cubicBezTo>
                  <a:lnTo>
                    <a:pt x="42076" y="14199"/>
                  </a:lnTo>
                  <a:cubicBezTo>
                    <a:pt x="43014" y="13839"/>
                    <a:pt x="43447" y="12758"/>
                    <a:pt x="43014" y="11821"/>
                  </a:cubicBezTo>
                  <a:cubicBezTo>
                    <a:pt x="42798" y="11388"/>
                    <a:pt x="42509" y="11028"/>
                    <a:pt x="42076" y="10884"/>
                  </a:cubicBezTo>
                  <a:lnTo>
                    <a:pt x="24474" y="649"/>
                  </a:lnTo>
                  <a:cubicBezTo>
                    <a:pt x="22670" y="-216"/>
                    <a:pt x="20578" y="-216"/>
                    <a:pt x="18775" y="649"/>
                  </a:cubicBezTo>
                  <a:lnTo>
                    <a:pt x="1244" y="1088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7" name="Freeform 326">
              <a:extLst>
                <a:ext uri="{FF2B5EF4-FFF2-40B4-BE49-F238E27FC236}">
                  <a16:creationId xmlns:a16="http://schemas.microsoft.com/office/drawing/2014/main" id="{9E8EC0AF-DB2C-6239-FCF4-6C04EFF4919E}"/>
                </a:ext>
              </a:extLst>
            </p:cNvPr>
            <p:cNvSpPr/>
            <p:nvPr/>
          </p:nvSpPr>
          <p:spPr>
            <a:xfrm>
              <a:off x="22437967" y="2042378"/>
              <a:ext cx="43134" cy="24900"/>
            </a:xfrm>
            <a:custGeom>
              <a:avLst/>
              <a:gdLst>
                <a:gd name="connsiteX0" fmla="*/ 1190 w 43140"/>
                <a:gd name="connsiteY0" fmla="*/ 10794 h 24903"/>
                <a:gd name="connsiteX1" fmla="*/ 1190 w 43140"/>
                <a:gd name="connsiteY1" fmla="*/ 14109 h 24903"/>
                <a:gd name="connsiteX2" fmla="*/ 18721 w 43140"/>
                <a:gd name="connsiteY2" fmla="*/ 24200 h 24903"/>
                <a:gd name="connsiteX3" fmla="*/ 24420 w 43140"/>
                <a:gd name="connsiteY3" fmla="*/ 24200 h 24903"/>
                <a:gd name="connsiteX4" fmla="*/ 41950 w 43140"/>
                <a:gd name="connsiteY4" fmla="*/ 14109 h 24903"/>
                <a:gd name="connsiteX5" fmla="*/ 41950 w 43140"/>
                <a:gd name="connsiteY5" fmla="*/ 10794 h 24903"/>
                <a:gd name="connsiteX6" fmla="*/ 24420 w 43140"/>
                <a:gd name="connsiteY6" fmla="*/ 703 h 24903"/>
                <a:gd name="connsiteX7" fmla="*/ 18721 w 43140"/>
                <a:gd name="connsiteY7" fmla="*/ 703 h 24903"/>
                <a:gd name="connsiteX8" fmla="*/ 1190 w 43140"/>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1190" y="10794"/>
                  </a:moveTo>
                  <a:cubicBezTo>
                    <a:pt x="-397" y="11731"/>
                    <a:pt x="-397" y="13172"/>
                    <a:pt x="1190" y="14109"/>
                  </a:cubicBezTo>
                  <a:lnTo>
                    <a:pt x="18721" y="24200"/>
                  </a:lnTo>
                  <a:cubicBezTo>
                    <a:pt x="20524" y="25137"/>
                    <a:pt x="22616" y="25137"/>
                    <a:pt x="24420" y="24200"/>
                  </a:cubicBezTo>
                  <a:lnTo>
                    <a:pt x="41950" y="14109"/>
                  </a:lnTo>
                  <a:cubicBezTo>
                    <a:pt x="43537" y="13172"/>
                    <a:pt x="43537" y="11731"/>
                    <a:pt x="41950" y="10794"/>
                  </a:cubicBezTo>
                  <a:lnTo>
                    <a:pt x="24420" y="703"/>
                  </a:lnTo>
                  <a:cubicBezTo>
                    <a:pt x="22616"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8" name="Freeform 327">
              <a:extLst>
                <a:ext uri="{FF2B5EF4-FFF2-40B4-BE49-F238E27FC236}">
                  <a16:creationId xmlns:a16="http://schemas.microsoft.com/office/drawing/2014/main" id="{6DA4F400-539F-529A-277C-E8116B62464C}"/>
                </a:ext>
              </a:extLst>
            </p:cNvPr>
            <p:cNvSpPr/>
            <p:nvPr/>
          </p:nvSpPr>
          <p:spPr>
            <a:xfrm>
              <a:off x="22411133" y="2026883"/>
              <a:ext cx="43134" cy="24918"/>
            </a:xfrm>
            <a:custGeom>
              <a:avLst/>
              <a:gdLst>
                <a:gd name="connsiteX0" fmla="*/ 1190 w 43140"/>
                <a:gd name="connsiteY0" fmla="*/ 10794 h 24921"/>
                <a:gd name="connsiteX1" fmla="*/ 1190 w 43140"/>
                <a:gd name="connsiteY1" fmla="*/ 14109 h 24921"/>
                <a:gd name="connsiteX2" fmla="*/ 18721 w 43140"/>
                <a:gd name="connsiteY2" fmla="*/ 24272 h 24921"/>
                <a:gd name="connsiteX3" fmla="*/ 24492 w 43140"/>
                <a:gd name="connsiteY3" fmla="*/ 24272 h 24921"/>
                <a:gd name="connsiteX4" fmla="*/ 41950 w 43140"/>
                <a:gd name="connsiteY4" fmla="*/ 14109 h 24921"/>
                <a:gd name="connsiteX5" fmla="*/ 41950 w 43140"/>
                <a:gd name="connsiteY5" fmla="*/ 10794 h 24921"/>
                <a:gd name="connsiteX6" fmla="*/ 24492 w 43140"/>
                <a:gd name="connsiteY6" fmla="*/ 703 h 24921"/>
                <a:gd name="connsiteX7" fmla="*/ 18721 w 43140"/>
                <a:gd name="connsiteY7" fmla="*/ 703 h 24921"/>
                <a:gd name="connsiteX8" fmla="*/ 1190 w 43140"/>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0" y="10794"/>
                  </a:moveTo>
                  <a:cubicBezTo>
                    <a:pt x="-397" y="11731"/>
                    <a:pt x="-397" y="13244"/>
                    <a:pt x="1190" y="14109"/>
                  </a:cubicBezTo>
                  <a:lnTo>
                    <a:pt x="18721" y="24272"/>
                  </a:lnTo>
                  <a:cubicBezTo>
                    <a:pt x="20524" y="25137"/>
                    <a:pt x="22688" y="25137"/>
                    <a:pt x="24492" y="24272"/>
                  </a:cubicBezTo>
                  <a:lnTo>
                    <a:pt x="41950" y="14109"/>
                  </a:lnTo>
                  <a:cubicBezTo>
                    <a:pt x="43537" y="13244"/>
                    <a:pt x="43537" y="11731"/>
                    <a:pt x="41950"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29" name="Freeform 328">
              <a:extLst>
                <a:ext uri="{FF2B5EF4-FFF2-40B4-BE49-F238E27FC236}">
                  <a16:creationId xmlns:a16="http://schemas.microsoft.com/office/drawing/2014/main" id="{DCF2786F-9BF4-5C1F-CD37-25CE2BF20D7D}"/>
                </a:ext>
              </a:extLst>
            </p:cNvPr>
            <p:cNvSpPr/>
            <p:nvPr/>
          </p:nvSpPr>
          <p:spPr>
            <a:xfrm>
              <a:off x="22384301" y="2011586"/>
              <a:ext cx="43206" cy="24918"/>
            </a:xfrm>
            <a:custGeom>
              <a:avLst/>
              <a:gdLst>
                <a:gd name="connsiteX0" fmla="*/ 1190 w 43212"/>
                <a:gd name="connsiteY0" fmla="*/ 10812 h 24921"/>
                <a:gd name="connsiteX1" fmla="*/ 1190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1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21" y="24218"/>
                  </a:lnTo>
                  <a:cubicBezTo>
                    <a:pt x="20524" y="25155"/>
                    <a:pt x="22688" y="25155"/>
                    <a:pt x="24492" y="24218"/>
                  </a:cubicBezTo>
                  <a:lnTo>
                    <a:pt x="42022" y="14127"/>
                  </a:lnTo>
                  <a:cubicBezTo>
                    <a:pt x="43609" y="13190"/>
                    <a:pt x="43609" y="11677"/>
                    <a:pt x="42022" y="10812"/>
                  </a:cubicBezTo>
                  <a:lnTo>
                    <a:pt x="24492" y="649"/>
                  </a:lnTo>
                  <a:cubicBezTo>
                    <a:pt x="22688" y="-216"/>
                    <a:pt x="20524" y="-216"/>
                    <a:pt x="18721"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0" name="Freeform 329">
              <a:extLst>
                <a:ext uri="{FF2B5EF4-FFF2-40B4-BE49-F238E27FC236}">
                  <a16:creationId xmlns:a16="http://schemas.microsoft.com/office/drawing/2014/main" id="{17ABC240-0C22-2F65-8E1E-88CF119D467D}"/>
                </a:ext>
              </a:extLst>
            </p:cNvPr>
            <p:cNvSpPr/>
            <p:nvPr/>
          </p:nvSpPr>
          <p:spPr>
            <a:xfrm>
              <a:off x="22336982" y="1983840"/>
              <a:ext cx="63692" cy="36737"/>
            </a:xfrm>
            <a:custGeom>
              <a:avLst/>
              <a:gdLst>
                <a:gd name="connsiteX0" fmla="*/ 1190 w 63700"/>
                <a:gd name="connsiteY0" fmla="*/ 11100 h 36742"/>
                <a:gd name="connsiteX1" fmla="*/ 1190 w 63700"/>
                <a:gd name="connsiteY1" fmla="*/ 14416 h 36742"/>
                <a:gd name="connsiteX2" fmla="*/ 39209 w 63700"/>
                <a:gd name="connsiteY2" fmla="*/ 36039 h 36742"/>
                <a:gd name="connsiteX3" fmla="*/ 44980 w 63700"/>
                <a:gd name="connsiteY3" fmla="*/ 36039 h 36742"/>
                <a:gd name="connsiteX4" fmla="*/ 62510 w 63700"/>
                <a:gd name="connsiteY4" fmla="*/ 25948 h 36742"/>
                <a:gd name="connsiteX5" fmla="*/ 62510 w 63700"/>
                <a:gd name="connsiteY5" fmla="*/ 22633 h 36742"/>
                <a:gd name="connsiteX6" fmla="*/ 24420 w 63700"/>
                <a:gd name="connsiteY6" fmla="*/ 649 h 36742"/>
                <a:gd name="connsiteX7" fmla="*/ 18721 w 63700"/>
                <a:gd name="connsiteY7" fmla="*/ 649 h 36742"/>
                <a:gd name="connsiteX8" fmla="*/ 1190 w 63700"/>
                <a:gd name="connsiteY8" fmla="*/ 11100 h 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700" h="36742">
                  <a:moveTo>
                    <a:pt x="1190" y="11100"/>
                  </a:moveTo>
                  <a:cubicBezTo>
                    <a:pt x="-397" y="11965"/>
                    <a:pt x="-397" y="13479"/>
                    <a:pt x="1190" y="14416"/>
                  </a:cubicBezTo>
                  <a:lnTo>
                    <a:pt x="39209" y="36039"/>
                  </a:lnTo>
                  <a:cubicBezTo>
                    <a:pt x="41012" y="36976"/>
                    <a:pt x="43176" y="36976"/>
                    <a:pt x="44980" y="36039"/>
                  </a:cubicBezTo>
                  <a:lnTo>
                    <a:pt x="62510" y="25948"/>
                  </a:lnTo>
                  <a:cubicBezTo>
                    <a:pt x="64097" y="25011"/>
                    <a:pt x="64097" y="23498"/>
                    <a:pt x="62510" y="22633"/>
                  </a:cubicBezTo>
                  <a:lnTo>
                    <a:pt x="24420" y="649"/>
                  </a:lnTo>
                  <a:cubicBezTo>
                    <a:pt x="22616" y="-216"/>
                    <a:pt x="20524" y="-216"/>
                    <a:pt x="18721" y="649"/>
                  </a:cubicBezTo>
                  <a:lnTo>
                    <a:pt x="1190" y="1110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1" name="Freeform 330">
              <a:extLst>
                <a:ext uri="{FF2B5EF4-FFF2-40B4-BE49-F238E27FC236}">
                  <a16:creationId xmlns:a16="http://schemas.microsoft.com/office/drawing/2014/main" id="{52C042B2-83DE-D078-1722-C71F1B4A2889}"/>
                </a:ext>
              </a:extLst>
            </p:cNvPr>
            <p:cNvSpPr/>
            <p:nvPr/>
          </p:nvSpPr>
          <p:spPr>
            <a:xfrm>
              <a:off x="22612020" y="2173742"/>
              <a:ext cx="43206" cy="24918"/>
            </a:xfrm>
            <a:custGeom>
              <a:avLst/>
              <a:gdLst>
                <a:gd name="connsiteX0" fmla="*/ 1191 w 43212"/>
                <a:gd name="connsiteY0" fmla="*/ 10812 h 24921"/>
                <a:gd name="connsiteX1" fmla="*/ 1191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1 w 43212"/>
                <a:gd name="connsiteY7" fmla="*/ 649 h 24921"/>
                <a:gd name="connsiteX8" fmla="*/ 1191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0812"/>
                  </a:moveTo>
                  <a:cubicBezTo>
                    <a:pt x="-397" y="11677"/>
                    <a:pt x="-397" y="13190"/>
                    <a:pt x="1191" y="14127"/>
                  </a:cubicBezTo>
                  <a:lnTo>
                    <a:pt x="18721" y="24218"/>
                  </a:lnTo>
                  <a:cubicBezTo>
                    <a:pt x="20524" y="25155"/>
                    <a:pt x="22688" y="25155"/>
                    <a:pt x="24492" y="24218"/>
                  </a:cubicBezTo>
                  <a:lnTo>
                    <a:pt x="42022" y="14127"/>
                  </a:lnTo>
                  <a:cubicBezTo>
                    <a:pt x="43610" y="13190"/>
                    <a:pt x="43610" y="11677"/>
                    <a:pt x="42022" y="10812"/>
                  </a:cubicBezTo>
                  <a:lnTo>
                    <a:pt x="24492" y="649"/>
                  </a:lnTo>
                  <a:cubicBezTo>
                    <a:pt x="22688" y="-216"/>
                    <a:pt x="20524" y="-216"/>
                    <a:pt x="18721" y="649"/>
                  </a:cubicBezTo>
                  <a:lnTo>
                    <a:pt x="1191"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2" name="Freeform 331">
              <a:extLst>
                <a:ext uri="{FF2B5EF4-FFF2-40B4-BE49-F238E27FC236}">
                  <a16:creationId xmlns:a16="http://schemas.microsoft.com/office/drawing/2014/main" id="{48808161-9613-22B5-7E58-24B3C370237A}"/>
                </a:ext>
              </a:extLst>
            </p:cNvPr>
            <p:cNvSpPr/>
            <p:nvPr/>
          </p:nvSpPr>
          <p:spPr>
            <a:xfrm>
              <a:off x="22638926" y="2189255"/>
              <a:ext cx="76603" cy="44160"/>
            </a:xfrm>
            <a:custGeom>
              <a:avLst/>
              <a:gdLst>
                <a:gd name="connsiteX0" fmla="*/ 1190 w 76613"/>
                <a:gd name="connsiteY0" fmla="*/ 10794 h 44166"/>
                <a:gd name="connsiteX1" fmla="*/ 1190 w 76613"/>
                <a:gd name="connsiteY1" fmla="*/ 14109 h 44166"/>
                <a:gd name="connsiteX2" fmla="*/ 52122 w 76613"/>
                <a:gd name="connsiteY2" fmla="*/ 43517 h 44166"/>
                <a:gd name="connsiteX3" fmla="*/ 57893 w 76613"/>
                <a:gd name="connsiteY3" fmla="*/ 43517 h 44166"/>
                <a:gd name="connsiteX4" fmla="*/ 75423 w 76613"/>
                <a:gd name="connsiteY4" fmla="*/ 33354 h 44166"/>
                <a:gd name="connsiteX5" fmla="*/ 75423 w 76613"/>
                <a:gd name="connsiteY5" fmla="*/ 30039 h 44166"/>
                <a:gd name="connsiteX6" fmla="*/ 24492 w 76613"/>
                <a:gd name="connsiteY6" fmla="*/ 703 h 44166"/>
                <a:gd name="connsiteX7" fmla="*/ 18720 w 76613"/>
                <a:gd name="connsiteY7" fmla="*/ 703 h 44166"/>
                <a:gd name="connsiteX8" fmla="*/ 1190 w 76613"/>
                <a:gd name="connsiteY8" fmla="*/ 10794 h 4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13" h="44166">
                  <a:moveTo>
                    <a:pt x="1190" y="10794"/>
                  </a:moveTo>
                  <a:cubicBezTo>
                    <a:pt x="-397" y="11731"/>
                    <a:pt x="-397" y="13172"/>
                    <a:pt x="1190" y="14109"/>
                  </a:cubicBezTo>
                  <a:lnTo>
                    <a:pt x="52122" y="43517"/>
                  </a:lnTo>
                  <a:cubicBezTo>
                    <a:pt x="53925" y="44382"/>
                    <a:pt x="56090" y="44382"/>
                    <a:pt x="57893" y="43517"/>
                  </a:cubicBezTo>
                  <a:lnTo>
                    <a:pt x="75423" y="33354"/>
                  </a:lnTo>
                  <a:cubicBezTo>
                    <a:pt x="77011" y="32489"/>
                    <a:pt x="77011" y="30976"/>
                    <a:pt x="75423" y="30039"/>
                  </a:cubicBezTo>
                  <a:lnTo>
                    <a:pt x="24492" y="703"/>
                  </a:lnTo>
                  <a:cubicBezTo>
                    <a:pt x="22688"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3" name="Freeform 332">
              <a:extLst>
                <a:ext uri="{FF2B5EF4-FFF2-40B4-BE49-F238E27FC236}">
                  <a16:creationId xmlns:a16="http://schemas.microsoft.com/office/drawing/2014/main" id="{9C1464EF-BC8D-00FF-34B8-83812870DA8B}"/>
                </a:ext>
              </a:extLst>
            </p:cNvPr>
            <p:cNvSpPr/>
            <p:nvPr/>
          </p:nvSpPr>
          <p:spPr>
            <a:xfrm>
              <a:off x="22585188" y="2158265"/>
              <a:ext cx="43206" cy="24900"/>
            </a:xfrm>
            <a:custGeom>
              <a:avLst/>
              <a:gdLst>
                <a:gd name="connsiteX0" fmla="*/ 1190 w 43212"/>
                <a:gd name="connsiteY0" fmla="*/ 10794 h 24903"/>
                <a:gd name="connsiteX1" fmla="*/ 1190 w 43212"/>
                <a:gd name="connsiteY1" fmla="*/ 14109 h 24903"/>
                <a:gd name="connsiteX2" fmla="*/ 18720 w 43212"/>
                <a:gd name="connsiteY2" fmla="*/ 24200 h 24903"/>
                <a:gd name="connsiteX3" fmla="*/ 24492 w 43212"/>
                <a:gd name="connsiteY3" fmla="*/ 24200 h 24903"/>
                <a:gd name="connsiteX4" fmla="*/ 42022 w 43212"/>
                <a:gd name="connsiteY4" fmla="*/ 14109 h 24903"/>
                <a:gd name="connsiteX5" fmla="*/ 42022 w 43212"/>
                <a:gd name="connsiteY5" fmla="*/ 10794 h 24903"/>
                <a:gd name="connsiteX6" fmla="*/ 24492 w 43212"/>
                <a:gd name="connsiteY6" fmla="*/ 703 h 24903"/>
                <a:gd name="connsiteX7" fmla="*/ 18720 w 43212"/>
                <a:gd name="connsiteY7" fmla="*/ 703 h 24903"/>
                <a:gd name="connsiteX8" fmla="*/ 1190 w 43212"/>
                <a:gd name="connsiteY8"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0794"/>
                  </a:moveTo>
                  <a:cubicBezTo>
                    <a:pt x="-397" y="11731"/>
                    <a:pt x="-397" y="13244"/>
                    <a:pt x="1190" y="14109"/>
                  </a:cubicBezTo>
                  <a:lnTo>
                    <a:pt x="18720" y="24200"/>
                  </a:lnTo>
                  <a:cubicBezTo>
                    <a:pt x="20524" y="25137"/>
                    <a:pt x="22689" y="25137"/>
                    <a:pt x="24492" y="24200"/>
                  </a:cubicBezTo>
                  <a:lnTo>
                    <a:pt x="42022" y="14109"/>
                  </a:lnTo>
                  <a:cubicBezTo>
                    <a:pt x="43609" y="13244"/>
                    <a:pt x="43609" y="11731"/>
                    <a:pt x="42022" y="10794"/>
                  </a:cubicBezTo>
                  <a:lnTo>
                    <a:pt x="24492" y="703"/>
                  </a:lnTo>
                  <a:cubicBezTo>
                    <a:pt x="22689" y="-234"/>
                    <a:pt x="20524" y="-234"/>
                    <a:pt x="18720"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4" name="Freeform 333">
              <a:extLst>
                <a:ext uri="{FF2B5EF4-FFF2-40B4-BE49-F238E27FC236}">
                  <a16:creationId xmlns:a16="http://schemas.microsoft.com/office/drawing/2014/main" id="{C4E52D62-C643-0F08-8E9D-B71B212C2A76}"/>
                </a:ext>
              </a:extLst>
            </p:cNvPr>
            <p:cNvSpPr/>
            <p:nvPr/>
          </p:nvSpPr>
          <p:spPr>
            <a:xfrm>
              <a:off x="22558417" y="2142770"/>
              <a:ext cx="43081" cy="24918"/>
            </a:xfrm>
            <a:custGeom>
              <a:avLst/>
              <a:gdLst>
                <a:gd name="connsiteX0" fmla="*/ 1128 w 43087"/>
                <a:gd name="connsiteY0" fmla="*/ 10866 h 24921"/>
                <a:gd name="connsiteX1" fmla="*/ 118 w 43087"/>
                <a:gd name="connsiteY1" fmla="*/ 13100 h 24921"/>
                <a:gd name="connsiteX2" fmla="*/ 1128 w 43087"/>
                <a:gd name="connsiteY2" fmla="*/ 14109 h 24921"/>
                <a:gd name="connsiteX3" fmla="*/ 18658 w 43087"/>
                <a:gd name="connsiteY3" fmla="*/ 24273 h 24921"/>
                <a:gd name="connsiteX4" fmla="*/ 24429 w 43087"/>
                <a:gd name="connsiteY4" fmla="*/ 24273 h 24921"/>
                <a:gd name="connsiteX5" fmla="*/ 41960 w 43087"/>
                <a:gd name="connsiteY5" fmla="*/ 14109 h 24921"/>
                <a:gd name="connsiteX6" fmla="*/ 42970 w 43087"/>
                <a:gd name="connsiteY6" fmla="*/ 11875 h 24921"/>
                <a:gd name="connsiteX7" fmla="*/ 41960 w 43087"/>
                <a:gd name="connsiteY7" fmla="*/ 10866 h 24921"/>
                <a:gd name="connsiteX8" fmla="*/ 24429 w 43087"/>
                <a:gd name="connsiteY8" fmla="*/ 703 h 24921"/>
                <a:gd name="connsiteX9" fmla="*/ 18658 w 43087"/>
                <a:gd name="connsiteY9" fmla="*/ 703 h 24921"/>
                <a:gd name="connsiteX10" fmla="*/ 1128 w 43087"/>
                <a:gd name="connsiteY10" fmla="*/ 10866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87" h="24921">
                  <a:moveTo>
                    <a:pt x="1128" y="10866"/>
                  </a:moveTo>
                  <a:cubicBezTo>
                    <a:pt x="262" y="11226"/>
                    <a:pt x="-243" y="12163"/>
                    <a:pt x="118" y="13100"/>
                  </a:cubicBezTo>
                  <a:cubicBezTo>
                    <a:pt x="262" y="13605"/>
                    <a:pt x="695" y="13965"/>
                    <a:pt x="1128" y="14109"/>
                  </a:cubicBezTo>
                  <a:lnTo>
                    <a:pt x="18658" y="24273"/>
                  </a:lnTo>
                  <a:cubicBezTo>
                    <a:pt x="20462" y="25137"/>
                    <a:pt x="22626" y="25137"/>
                    <a:pt x="24429" y="24273"/>
                  </a:cubicBezTo>
                  <a:lnTo>
                    <a:pt x="41960" y="14109"/>
                  </a:lnTo>
                  <a:cubicBezTo>
                    <a:pt x="42825" y="13749"/>
                    <a:pt x="43330" y="12812"/>
                    <a:pt x="42970" y="11875"/>
                  </a:cubicBezTo>
                  <a:cubicBezTo>
                    <a:pt x="42825" y="11370"/>
                    <a:pt x="42392" y="11010"/>
                    <a:pt x="41960" y="10866"/>
                  </a:cubicBezTo>
                  <a:lnTo>
                    <a:pt x="24429" y="703"/>
                  </a:lnTo>
                  <a:cubicBezTo>
                    <a:pt x="22626" y="-234"/>
                    <a:pt x="20462" y="-234"/>
                    <a:pt x="18658" y="703"/>
                  </a:cubicBezTo>
                  <a:lnTo>
                    <a:pt x="1128" y="10866"/>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5" name="Freeform 334">
              <a:extLst>
                <a:ext uri="{FF2B5EF4-FFF2-40B4-BE49-F238E27FC236}">
                  <a16:creationId xmlns:a16="http://schemas.microsoft.com/office/drawing/2014/main" id="{656B159D-24CE-63A3-1BA3-4DB563CFCFA2}"/>
                </a:ext>
              </a:extLst>
            </p:cNvPr>
            <p:cNvSpPr/>
            <p:nvPr/>
          </p:nvSpPr>
          <p:spPr>
            <a:xfrm>
              <a:off x="22531522" y="2127330"/>
              <a:ext cx="43206" cy="24918"/>
            </a:xfrm>
            <a:custGeom>
              <a:avLst/>
              <a:gdLst>
                <a:gd name="connsiteX0" fmla="*/ 1190 w 43212"/>
                <a:gd name="connsiteY0" fmla="*/ 10812 h 24921"/>
                <a:gd name="connsiteX1" fmla="*/ 1190 w 43212"/>
                <a:gd name="connsiteY1" fmla="*/ 14127 h 24921"/>
                <a:gd name="connsiteX2" fmla="*/ 18793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93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93" y="24218"/>
                  </a:lnTo>
                  <a:cubicBezTo>
                    <a:pt x="20596" y="25155"/>
                    <a:pt x="22689" y="25155"/>
                    <a:pt x="24492" y="24218"/>
                  </a:cubicBezTo>
                  <a:lnTo>
                    <a:pt x="42022" y="14127"/>
                  </a:lnTo>
                  <a:cubicBezTo>
                    <a:pt x="43609" y="13190"/>
                    <a:pt x="43609" y="11677"/>
                    <a:pt x="42022" y="10812"/>
                  </a:cubicBezTo>
                  <a:lnTo>
                    <a:pt x="24492" y="649"/>
                  </a:lnTo>
                  <a:cubicBezTo>
                    <a:pt x="22689" y="-216"/>
                    <a:pt x="20596" y="-216"/>
                    <a:pt x="18793" y="649"/>
                  </a:cubicBezTo>
                  <a:lnTo>
                    <a:pt x="1190" y="1081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6" name="Freeform 335">
              <a:extLst>
                <a:ext uri="{FF2B5EF4-FFF2-40B4-BE49-F238E27FC236}">
                  <a16:creationId xmlns:a16="http://schemas.microsoft.com/office/drawing/2014/main" id="{61D21DBA-B0F9-E882-A1DA-9641A9510D74}"/>
                </a:ext>
              </a:extLst>
            </p:cNvPr>
            <p:cNvSpPr/>
            <p:nvPr/>
          </p:nvSpPr>
          <p:spPr>
            <a:xfrm>
              <a:off x="22504761" y="2111853"/>
              <a:ext cx="43122" cy="24900"/>
            </a:xfrm>
            <a:custGeom>
              <a:avLst/>
              <a:gdLst>
                <a:gd name="connsiteX0" fmla="*/ 1191 w 43128"/>
                <a:gd name="connsiteY0" fmla="*/ 10794 h 24903"/>
                <a:gd name="connsiteX1" fmla="*/ 1191 w 43128"/>
                <a:gd name="connsiteY1" fmla="*/ 14109 h 24903"/>
                <a:gd name="connsiteX2" fmla="*/ 18721 w 43128"/>
                <a:gd name="connsiteY2" fmla="*/ 24200 h 24903"/>
                <a:gd name="connsiteX3" fmla="*/ 24420 w 43128"/>
                <a:gd name="connsiteY3" fmla="*/ 24200 h 24903"/>
                <a:gd name="connsiteX4" fmla="*/ 42022 w 43128"/>
                <a:gd name="connsiteY4" fmla="*/ 14109 h 24903"/>
                <a:gd name="connsiteX5" fmla="*/ 42960 w 43128"/>
                <a:gd name="connsiteY5" fmla="*/ 11731 h 24903"/>
                <a:gd name="connsiteX6" fmla="*/ 42022 w 43128"/>
                <a:gd name="connsiteY6" fmla="*/ 10794 h 24903"/>
                <a:gd name="connsiteX7" fmla="*/ 24420 w 43128"/>
                <a:gd name="connsiteY7" fmla="*/ 703 h 24903"/>
                <a:gd name="connsiteX8" fmla="*/ 18721 w 43128"/>
                <a:gd name="connsiteY8" fmla="*/ 703 h 24903"/>
                <a:gd name="connsiteX9" fmla="*/ 1191 w 43128"/>
                <a:gd name="connsiteY9" fmla="*/ 10794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1191" y="10794"/>
                  </a:moveTo>
                  <a:cubicBezTo>
                    <a:pt x="-397" y="11731"/>
                    <a:pt x="-397" y="13244"/>
                    <a:pt x="1191" y="14109"/>
                  </a:cubicBezTo>
                  <a:lnTo>
                    <a:pt x="18721" y="24200"/>
                  </a:lnTo>
                  <a:cubicBezTo>
                    <a:pt x="20524" y="25137"/>
                    <a:pt x="22616" y="25137"/>
                    <a:pt x="24420" y="24200"/>
                  </a:cubicBezTo>
                  <a:lnTo>
                    <a:pt x="42022" y="14109"/>
                  </a:lnTo>
                  <a:cubicBezTo>
                    <a:pt x="42960" y="13749"/>
                    <a:pt x="43393" y="12668"/>
                    <a:pt x="42960" y="11731"/>
                  </a:cubicBezTo>
                  <a:cubicBezTo>
                    <a:pt x="42744" y="11298"/>
                    <a:pt x="42455" y="10938"/>
                    <a:pt x="42022" y="10794"/>
                  </a:cubicBezTo>
                  <a:lnTo>
                    <a:pt x="24420" y="703"/>
                  </a:lnTo>
                  <a:cubicBezTo>
                    <a:pt x="22616" y="-234"/>
                    <a:pt x="20524" y="-234"/>
                    <a:pt x="18721" y="703"/>
                  </a:cubicBezTo>
                  <a:lnTo>
                    <a:pt x="1191" y="107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7" name="Freeform 336">
              <a:extLst>
                <a:ext uri="{FF2B5EF4-FFF2-40B4-BE49-F238E27FC236}">
                  <a16:creationId xmlns:a16="http://schemas.microsoft.com/office/drawing/2014/main" id="{73FB367A-2235-A03C-6D56-AF7C2BA50EBE}"/>
                </a:ext>
              </a:extLst>
            </p:cNvPr>
            <p:cNvSpPr/>
            <p:nvPr/>
          </p:nvSpPr>
          <p:spPr>
            <a:xfrm>
              <a:off x="22477928" y="2096358"/>
              <a:ext cx="43206" cy="24918"/>
            </a:xfrm>
            <a:custGeom>
              <a:avLst/>
              <a:gdLst>
                <a:gd name="connsiteX0" fmla="*/ 1190 w 43212"/>
                <a:gd name="connsiteY0" fmla="*/ 10794 h 24921"/>
                <a:gd name="connsiteX1" fmla="*/ 1190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244"/>
                    <a:pt x="1190" y="14109"/>
                  </a:cubicBezTo>
                  <a:lnTo>
                    <a:pt x="18721" y="24272"/>
                  </a:lnTo>
                  <a:cubicBezTo>
                    <a:pt x="20524" y="25137"/>
                    <a:pt x="22688" y="25137"/>
                    <a:pt x="24492" y="24272"/>
                  </a:cubicBezTo>
                  <a:lnTo>
                    <a:pt x="42022" y="14109"/>
                  </a:lnTo>
                  <a:cubicBezTo>
                    <a:pt x="43609" y="13244"/>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8" name="Freeform 337">
              <a:extLst>
                <a:ext uri="{FF2B5EF4-FFF2-40B4-BE49-F238E27FC236}">
                  <a16:creationId xmlns:a16="http://schemas.microsoft.com/office/drawing/2014/main" id="{20BC059A-8632-43AB-946C-DD9D53F213F4}"/>
                </a:ext>
              </a:extLst>
            </p:cNvPr>
            <p:cNvSpPr/>
            <p:nvPr/>
          </p:nvSpPr>
          <p:spPr>
            <a:xfrm>
              <a:off x="22451383" y="2080917"/>
              <a:ext cx="43206" cy="24918"/>
            </a:xfrm>
            <a:custGeom>
              <a:avLst/>
              <a:gdLst>
                <a:gd name="connsiteX0" fmla="*/ 1190 w 43212"/>
                <a:gd name="connsiteY0" fmla="*/ 10812 h 24921"/>
                <a:gd name="connsiteX1" fmla="*/ 1190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1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677"/>
                    <a:pt x="-397" y="13190"/>
                    <a:pt x="1190" y="14127"/>
                  </a:cubicBezTo>
                  <a:lnTo>
                    <a:pt x="18721" y="24218"/>
                  </a:lnTo>
                  <a:cubicBezTo>
                    <a:pt x="20524" y="25155"/>
                    <a:pt x="22688" y="25155"/>
                    <a:pt x="24492" y="24218"/>
                  </a:cubicBezTo>
                  <a:lnTo>
                    <a:pt x="42022" y="14127"/>
                  </a:lnTo>
                  <a:cubicBezTo>
                    <a:pt x="43609" y="13190"/>
                    <a:pt x="43609" y="11677"/>
                    <a:pt x="42022" y="10812"/>
                  </a:cubicBezTo>
                  <a:lnTo>
                    <a:pt x="24492" y="649"/>
                  </a:lnTo>
                  <a:cubicBezTo>
                    <a:pt x="22688" y="-216"/>
                    <a:pt x="20524" y="-216"/>
                    <a:pt x="18721"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39" name="Freeform 338">
              <a:extLst>
                <a:ext uri="{FF2B5EF4-FFF2-40B4-BE49-F238E27FC236}">
                  <a16:creationId xmlns:a16="http://schemas.microsoft.com/office/drawing/2014/main" id="{A9B790B7-5FC9-ABE3-72CF-D906740B35B9}"/>
                </a:ext>
              </a:extLst>
            </p:cNvPr>
            <p:cNvSpPr/>
            <p:nvPr/>
          </p:nvSpPr>
          <p:spPr>
            <a:xfrm>
              <a:off x="22424262" y="2065422"/>
              <a:ext cx="43206" cy="24918"/>
            </a:xfrm>
            <a:custGeom>
              <a:avLst/>
              <a:gdLst>
                <a:gd name="connsiteX0" fmla="*/ 1190 w 43212"/>
                <a:gd name="connsiteY0" fmla="*/ 10812 h 24921"/>
                <a:gd name="connsiteX1" fmla="*/ 1190 w 43212"/>
                <a:gd name="connsiteY1" fmla="*/ 14127 h 24921"/>
                <a:gd name="connsiteX2" fmla="*/ 18721 w 43212"/>
                <a:gd name="connsiteY2" fmla="*/ 24218 h 24921"/>
                <a:gd name="connsiteX3" fmla="*/ 24492 w 43212"/>
                <a:gd name="connsiteY3" fmla="*/ 24218 h 24921"/>
                <a:gd name="connsiteX4" fmla="*/ 42022 w 43212"/>
                <a:gd name="connsiteY4" fmla="*/ 14127 h 24921"/>
                <a:gd name="connsiteX5" fmla="*/ 42022 w 43212"/>
                <a:gd name="connsiteY5" fmla="*/ 10812 h 24921"/>
                <a:gd name="connsiteX6" fmla="*/ 24492 w 43212"/>
                <a:gd name="connsiteY6" fmla="*/ 649 h 24921"/>
                <a:gd name="connsiteX7" fmla="*/ 18721 w 43212"/>
                <a:gd name="connsiteY7" fmla="*/ 649 h 24921"/>
                <a:gd name="connsiteX8" fmla="*/ 1190 w 43212"/>
                <a:gd name="connsiteY8" fmla="*/ 1081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812"/>
                  </a:moveTo>
                  <a:cubicBezTo>
                    <a:pt x="-397" y="11749"/>
                    <a:pt x="-397" y="13190"/>
                    <a:pt x="1190" y="14127"/>
                  </a:cubicBezTo>
                  <a:lnTo>
                    <a:pt x="18721" y="24218"/>
                  </a:lnTo>
                  <a:cubicBezTo>
                    <a:pt x="20524" y="25155"/>
                    <a:pt x="22688" y="25155"/>
                    <a:pt x="24492" y="24218"/>
                  </a:cubicBezTo>
                  <a:lnTo>
                    <a:pt x="42022" y="14127"/>
                  </a:lnTo>
                  <a:cubicBezTo>
                    <a:pt x="43609" y="13190"/>
                    <a:pt x="43609" y="11749"/>
                    <a:pt x="42022" y="10812"/>
                  </a:cubicBezTo>
                  <a:lnTo>
                    <a:pt x="24492" y="649"/>
                  </a:lnTo>
                  <a:cubicBezTo>
                    <a:pt x="22688" y="-216"/>
                    <a:pt x="20524" y="-216"/>
                    <a:pt x="18721" y="649"/>
                  </a:cubicBezTo>
                  <a:lnTo>
                    <a:pt x="1190" y="1081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0" name="Freeform 339">
              <a:extLst>
                <a:ext uri="{FF2B5EF4-FFF2-40B4-BE49-F238E27FC236}">
                  <a16:creationId xmlns:a16="http://schemas.microsoft.com/office/drawing/2014/main" id="{ECF1D094-DE2F-DC90-AF60-920BCA75AA9A}"/>
                </a:ext>
              </a:extLst>
            </p:cNvPr>
            <p:cNvSpPr/>
            <p:nvPr/>
          </p:nvSpPr>
          <p:spPr>
            <a:xfrm>
              <a:off x="22397429" y="2049945"/>
              <a:ext cx="43206" cy="24918"/>
            </a:xfrm>
            <a:custGeom>
              <a:avLst/>
              <a:gdLst>
                <a:gd name="connsiteX0" fmla="*/ 1190 w 43212"/>
                <a:gd name="connsiteY0" fmla="*/ 10794 h 24921"/>
                <a:gd name="connsiteX1" fmla="*/ 1190 w 43212"/>
                <a:gd name="connsiteY1" fmla="*/ 14109 h 24921"/>
                <a:gd name="connsiteX2" fmla="*/ 18721 w 43212"/>
                <a:gd name="connsiteY2" fmla="*/ 24272 h 24921"/>
                <a:gd name="connsiteX3" fmla="*/ 24492 w 43212"/>
                <a:gd name="connsiteY3" fmla="*/ 24272 h 24921"/>
                <a:gd name="connsiteX4" fmla="*/ 42022 w 43212"/>
                <a:gd name="connsiteY4" fmla="*/ 14109 h 24921"/>
                <a:gd name="connsiteX5" fmla="*/ 42022 w 43212"/>
                <a:gd name="connsiteY5" fmla="*/ 10794 h 24921"/>
                <a:gd name="connsiteX6" fmla="*/ 24492 w 43212"/>
                <a:gd name="connsiteY6" fmla="*/ 703 h 24921"/>
                <a:gd name="connsiteX7" fmla="*/ 18721 w 43212"/>
                <a:gd name="connsiteY7" fmla="*/ 703 h 24921"/>
                <a:gd name="connsiteX8" fmla="*/ 1190 w 43212"/>
                <a:gd name="connsiteY8" fmla="*/ 10794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0794"/>
                  </a:moveTo>
                  <a:cubicBezTo>
                    <a:pt x="-397" y="11731"/>
                    <a:pt x="-397" y="13172"/>
                    <a:pt x="1190" y="14109"/>
                  </a:cubicBezTo>
                  <a:lnTo>
                    <a:pt x="18721" y="24272"/>
                  </a:lnTo>
                  <a:cubicBezTo>
                    <a:pt x="20524" y="25137"/>
                    <a:pt x="22688" y="25137"/>
                    <a:pt x="24492" y="24272"/>
                  </a:cubicBezTo>
                  <a:lnTo>
                    <a:pt x="42022" y="14109"/>
                  </a:lnTo>
                  <a:cubicBezTo>
                    <a:pt x="43609" y="13172"/>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1" name="Freeform 340">
              <a:extLst>
                <a:ext uri="{FF2B5EF4-FFF2-40B4-BE49-F238E27FC236}">
                  <a16:creationId xmlns:a16="http://schemas.microsoft.com/office/drawing/2014/main" id="{40DD64B3-97EE-25B0-BFC0-4A7F93F71D8F}"/>
                </a:ext>
              </a:extLst>
            </p:cNvPr>
            <p:cNvSpPr/>
            <p:nvPr/>
          </p:nvSpPr>
          <p:spPr>
            <a:xfrm>
              <a:off x="22370596" y="2034450"/>
              <a:ext cx="43206" cy="24972"/>
            </a:xfrm>
            <a:custGeom>
              <a:avLst/>
              <a:gdLst>
                <a:gd name="connsiteX0" fmla="*/ 1190 w 43212"/>
                <a:gd name="connsiteY0" fmla="*/ 10794 h 24975"/>
                <a:gd name="connsiteX1" fmla="*/ 1190 w 43212"/>
                <a:gd name="connsiteY1" fmla="*/ 14109 h 24975"/>
                <a:gd name="connsiteX2" fmla="*/ 18721 w 43212"/>
                <a:gd name="connsiteY2" fmla="*/ 24272 h 24975"/>
                <a:gd name="connsiteX3" fmla="*/ 24492 w 43212"/>
                <a:gd name="connsiteY3" fmla="*/ 24272 h 24975"/>
                <a:gd name="connsiteX4" fmla="*/ 42022 w 43212"/>
                <a:gd name="connsiteY4" fmla="*/ 14109 h 24975"/>
                <a:gd name="connsiteX5" fmla="*/ 42022 w 43212"/>
                <a:gd name="connsiteY5" fmla="*/ 10794 h 24975"/>
                <a:gd name="connsiteX6" fmla="*/ 24492 w 43212"/>
                <a:gd name="connsiteY6" fmla="*/ 703 h 24975"/>
                <a:gd name="connsiteX7" fmla="*/ 18721 w 43212"/>
                <a:gd name="connsiteY7" fmla="*/ 703 h 24975"/>
                <a:gd name="connsiteX8" fmla="*/ 1190 w 43212"/>
                <a:gd name="connsiteY8" fmla="*/ 10794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1190" y="10794"/>
                  </a:moveTo>
                  <a:cubicBezTo>
                    <a:pt x="-397" y="11731"/>
                    <a:pt x="-397" y="13244"/>
                    <a:pt x="1190" y="14109"/>
                  </a:cubicBezTo>
                  <a:lnTo>
                    <a:pt x="18721" y="24272"/>
                  </a:lnTo>
                  <a:cubicBezTo>
                    <a:pt x="20524" y="25209"/>
                    <a:pt x="22688" y="25209"/>
                    <a:pt x="24492" y="24272"/>
                  </a:cubicBezTo>
                  <a:lnTo>
                    <a:pt x="42022" y="14109"/>
                  </a:lnTo>
                  <a:cubicBezTo>
                    <a:pt x="43609" y="13244"/>
                    <a:pt x="43609" y="11731"/>
                    <a:pt x="42022" y="10794"/>
                  </a:cubicBezTo>
                  <a:lnTo>
                    <a:pt x="24492" y="703"/>
                  </a:lnTo>
                  <a:cubicBezTo>
                    <a:pt x="22688"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2" name="Freeform 341">
              <a:extLst>
                <a:ext uri="{FF2B5EF4-FFF2-40B4-BE49-F238E27FC236}">
                  <a16:creationId xmlns:a16="http://schemas.microsoft.com/office/drawing/2014/main" id="{FAC37566-6E15-D1B1-C46B-442D9528EB66}"/>
                </a:ext>
              </a:extLst>
            </p:cNvPr>
            <p:cNvSpPr/>
            <p:nvPr/>
          </p:nvSpPr>
          <p:spPr>
            <a:xfrm>
              <a:off x="22310150" y="1999569"/>
              <a:ext cx="76820" cy="44358"/>
            </a:xfrm>
            <a:custGeom>
              <a:avLst/>
              <a:gdLst>
                <a:gd name="connsiteX0" fmla="*/ 1190 w 76830"/>
                <a:gd name="connsiteY0" fmla="*/ 10794 h 44364"/>
                <a:gd name="connsiteX1" fmla="*/ 1190 w 76830"/>
                <a:gd name="connsiteY1" fmla="*/ 14109 h 44364"/>
                <a:gd name="connsiteX2" fmla="*/ 52411 w 76830"/>
                <a:gd name="connsiteY2" fmla="*/ 43662 h 44364"/>
                <a:gd name="connsiteX3" fmla="*/ 58110 w 76830"/>
                <a:gd name="connsiteY3" fmla="*/ 43662 h 44364"/>
                <a:gd name="connsiteX4" fmla="*/ 75640 w 76830"/>
                <a:gd name="connsiteY4" fmla="*/ 33571 h 44364"/>
                <a:gd name="connsiteX5" fmla="*/ 75640 w 76830"/>
                <a:gd name="connsiteY5" fmla="*/ 30255 h 44364"/>
                <a:gd name="connsiteX6" fmla="*/ 24420 w 76830"/>
                <a:gd name="connsiteY6" fmla="*/ 703 h 44364"/>
                <a:gd name="connsiteX7" fmla="*/ 18721 w 76830"/>
                <a:gd name="connsiteY7" fmla="*/ 703 h 44364"/>
                <a:gd name="connsiteX8" fmla="*/ 1190 w 76830"/>
                <a:gd name="connsiteY8" fmla="*/ 10794 h 4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30" h="44364">
                  <a:moveTo>
                    <a:pt x="1190" y="10794"/>
                  </a:moveTo>
                  <a:cubicBezTo>
                    <a:pt x="-397" y="11731"/>
                    <a:pt x="-397" y="13244"/>
                    <a:pt x="1190" y="14109"/>
                  </a:cubicBezTo>
                  <a:lnTo>
                    <a:pt x="52411" y="43662"/>
                  </a:lnTo>
                  <a:cubicBezTo>
                    <a:pt x="54214" y="44599"/>
                    <a:pt x="56306" y="44599"/>
                    <a:pt x="58110" y="43662"/>
                  </a:cubicBezTo>
                  <a:lnTo>
                    <a:pt x="75640" y="33571"/>
                  </a:lnTo>
                  <a:cubicBezTo>
                    <a:pt x="77227" y="32634"/>
                    <a:pt x="77227" y="31120"/>
                    <a:pt x="75640" y="30255"/>
                  </a:cubicBezTo>
                  <a:lnTo>
                    <a:pt x="24420" y="703"/>
                  </a:lnTo>
                  <a:cubicBezTo>
                    <a:pt x="22616" y="-234"/>
                    <a:pt x="20524" y="-234"/>
                    <a:pt x="18721" y="703"/>
                  </a:cubicBezTo>
                  <a:lnTo>
                    <a:pt x="1190" y="1079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3" name="Freeform 342">
              <a:extLst>
                <a:ext uri="{FF2B5EF4-FFF2-40B4-BE49-F238E27FC236}">
                  <a16:creationId xmlns:a16="http://schemas.microsoft.com/office/drawing/2014/main" id="{85EF94F1-5C4E-89EC-7343-4A74D365EE51}"/>
                </a:ext>
              </a:extLst>
            </p:cNvPr>
            <p:cNvSpPr/>
            <p:nvPr/>
          </p:nvSpPr>
          <p:spPr>
            <a:xfrm>
              <a:off x="19863909" y="3576208"/>
              <a:ext cx="408554" cy="252674"/>
            </a:xfrm>
            <a:custGeom>
              <a:avLst/>
              <a:gdLst>
                <a:gd name="connsiteX0" fmla="*/ 0 w 408607"/>
                <a:gd name="connsiteY0" fmla="*/ 17011 h 252707"/>
                <a:gd name="connsiteX1" fmla="*/ 408608 w 408607"/>
                <a:gd name="connsiteY1" fmla="*/ 252707 h 252707"/>
                <a:gd name="connsiteX2" fmla="*/ 408608 w 408607"/>
                <a:gd name="connsiteY2" fmla="*/ 235697 h 252707"/>
                <a:gd name="connsiteX3" fmla="*/ 0 w 408607"/>
                <a:gd name="connsiteY3" fmla="*/ 0 h 252707"/>
                <a:gd name="connsiteX4" fmla="*/ 0 w 408607"/>
                <a:gd name="connsiteY4" fmla="*/ 17011 h 25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7" h="252707">
                  <a:moveTo>
                    <a:pt x="0" y="17011"/>
                  </a:moveTo>
                  <a:lnTo>
                    <a:pt x="408608" y="252707"/>
                  </a:lnTo>
                  <a:lnTo>
                    <a:pt x="408608" y="235697"/>
                  </a:lnTo>
                  <a:lnTo>
                    <a:pt x="0" y="0"/>
                  </a:lnTo>
                  <a:lnTo>
                    <a:pt x="0" y="17011"/>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4" name="Freeform 343">
              <a:extLst>
                <a:ext uri="{FF2B5EF4-FFF2-40B4-BE49-F238E27FC236}">
                  <a16:creationId xmlns:a16="http://schemas.microsoft.com/office/drawing/2014/main" id="{A6398F23-4470-AA21-8AE6-59A48EE84573}"/>
                </a:ext>
              </a:extLst>
            </p:cNvPr>
            <p:cNvSpPr/>
            <p:nvPr/>
          </p:nvSpPr>
          <p:spPr>
            <a:xfrm>
              <a:off x="20272462" y="3715806"/>
              <a:ext cx="166551" cy="113076"/>
            </a:xfrm>
            <a:custGeom>
              <a:avLst/>
              <a:gdLst>
                <a:gd name="connsiteX0" fmla="*/ 0 w 166573"/>
                <a:gd name="connsiteY0" fmla="*/ 96081 h 113091"/>
                <a:gd name="connsiteX1" fmla="*/ 0 w 166573"/>
                <a:gd name="connsiteY1" fmla="*/ 113091 h 113091"/>
                <a:gd name="connsiteX2" fmla="*/ 166574 w 166573"/>
                <a:gd name="connsiteY2" fmla="*/ 17010 h 113091"/>
                <a:gd name="connsiteX3" fmla="*/ 166574 w 166573"/>
                <a:gd name="connsiteY3" fmla="*/ 0 h 113091"/>
                <a:gd name="connsiteX4" fmla="*/ 0 w 166573"/>
                <a:gd name="connsiteY4" fmla="*/ 96081 h 1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73" h="113091">
                  <a:moveTo>
                    <a:pt x="0" y="96081"/>
                  </a:moveTo>
                  <a:lnTo>
                    <a:pt x="0" y="113091"/>
                  </a:lnTo>
                  <a:lnTo>
                    <a:pt x="166574" y="17010"/>
                  </a:lnTo>
                  <a:lnTo>
                    <a:pt x="166574" y="0"/>
                  </a:lnTo>
                  <a:lnTo>
                    <a:pt x="0" y="96081"/>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5" name="Freeform 344">
              <a:extLst>
                <a:ext uri="{FF2B5EF4-FFF2-40B4-BE49-F238E27FC236}">
                  <a16:creationId xmlns:a16="http://schemas.microsoft.com/office/drawing/2014/main" id="{16AE4932-8A1D-B5A5-8692-62BE57D4F8BB}"/>
                </a:ext>
              </a:extLst>
            </p:cNvPr>
            <p:cNvSpPr/>
            <p:nvPr/>
          </p:nvSpPr>
          <p:spPr>
            <a:xfrm>
              <a:off x="19863909" y="3480139"/>
              <a:ext cx="575106" cy="331734"/>
            </a:xfrm>
            <a:custGeom>
              <a:avLst/>
              <a:gdLst>
                <a:gd name="connsiteX0" fmla="*/ 0 w 575181"/>
                <a:gd name="connsiteY0" fmla="*/ 96081 h 331777"/>
                <a:gd name="connsiteX1" fmla="*/ 408608 w 575181"/>
                <a:gd name="connsiteY1" fmla="*/ 331778 h 331777"/>
                <a:gd name="connsiteX2" fmla="*/ 575182 w 575181"/>
                <a:gd name="connsiteY2" fmla="*/ 235697 h 331777"/>
                <a:gd name="connsiteX3" fmla="*/ 166574 w 575181"/>
                <a:gd name="connsiteY3" fmla="*/ 0 h 331777"/>
                <a:gd name="connsiteX4" fmla="*/ 0 w 575181"/>
                <a:gd name="connsiteY4" fmla="*/ 96081 h 33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81" h="331777">
                  <a:moveTo>
                    <a:pt x="0" y="96081"/>
                  </a:moveTo>
                  <a:lnTo>
                    <a:pt x="408608" y="331778"/>
                  </a:lnTo>
                  <a:lnTo>
                    <a:pt x="575182" y="235697"/>
                  </a:lnTo>
                  <a:lnTo>
                    <a:pt x="166574" y="0"/>
                  </a:lnTo>
                  <a:lnTo>
                    <a:pt x="0" y="96081"/>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6" name="Freeform 345">
              <a:extLst>
                <a:ext uri="{FF2B5EF4-FFF2-40B4-BE49-F238E27FC236}">
                  <a16:creationId xmlns:a16="http://schemas.microsoft.com/office/drawing/2014/main" id="{339DD10E-377B-F1AC-A4FD-2214F41697BE}"/>
                </a:ext>
              </a:extLst>
            </p:cNvPr>
            <p:cNvSpPr/>
            <p:nvPr/>
          </p:nvSpPr>
          <p:spPr>
            <a:xfrm>
              <a:off x="19901165" y="3554804"/>
              <a:ext cx="43134" cy="24918"/>
            </a:xfrm>
            <a:custGeom>
              <a:avLst/>
              <a:gdLst>
                <a:gd name="connsiteX0" fmla="*/ 41950 w 43140"/>
                <a:gd name="connsiteY0" fmla="*/ 14128 h 24921"/>
                <a:gd name="connsiteX1" fmla="*/ 41950 w 43140"/>
                <a:gd name="connsiteY1" fmla="*/ 10812 h 24921"/>
                <a:gd name="connsiteX2" fmla="*/ 24420 w 43140"/>
                <a:gd name="connsiteY2" fmla="*/ 649 h 24921"/>
                <a:gd name="connsiteX3" fmla="*/ 18721 w 43140"/>
                <a:gd name="connsiteY3" fmla="*/ 649 h 24921"/>
                <a:gd name="connsiteX4" fmla="*/ 1190 w 43140"/>
                <a:gd name="connsiteY4" fmla="*/ 10812 h 24921"/>
                <a:gd name="connsiteX5" fmla="*/ 1190 w 43140"/>
                <a:gd name="connsiteY5" fmla="*/ 14128 h 24921"/>
                <a:gd name="connsiteX6" fmla="*/ 18721 w 43140"/>
                <a:gd name="connsiteY6" fmla="*/ 24218 h 24921"/>
                <a:gd name="connsiteX7" fmla="*/ 24420 w 43140"/>
                <a:gd name="connsiteY7" fmla="*/ 24218 h 24921"/>
                <a:gd name="connsiteX8" fmla="*/ 41950 w 43140"/>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41950" y="14128"/>
                  </a:moveTo>
                  <a:cubicBezTo>
                    <a:pt x="43537" y="13190"/>
                    <a:pt x="43537" y="11677"/>
                    <a:pt x="41950" y="10812"/>
                  </a:cubicBezTo>
                  <a:lnTo>
                    <a:pt x="24420" y="649"/>
                  </a:lnTo>
                  <a:cubicBezTo>
                    <a:pt x="22616" y="-216"/>
                    <a:pt x="20524" y="-216"/>
                    <a:pt x="18721" y="649"/>
                  </a:cubicBezTo>
                  <a:lnTo>
                    <a:pt x="1190" y="10812"/>
                  </a:lnTo>
                  <a:cubicBezTo>
                    <a:pt x="-397" y="11677"/>
                    <a:pt x="-397" y="13190"/>
                    <a:pt x="1190" y="14128"/>
                  </a:cubicBezTo>
                  <a:lnTo>
                    <a:pt x="18721" y="24218"/>
                  </a:lnTo>
                  <a:cubicBezTo>
                    <a:pt x="20524" y="25156"/>
                    <a:pt x="22616" y="25156"/>
                    <a:pt x="24420" y="24218"/>
                  </a:cubicBezTo>
                  <a:lnTo>
                    <a:pt x="41950"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7" name="Freeform 346">
              <a:extLst>
                <a:ext uri="{FF2B5EF4-FFF2-40B4-BE49-F238E27FC236}">
                  <a16:creationId xmlns:a16="http://schemas.microsoft.com/office/drawing/2014/main" id="{18C67854-5156-B05E-523B-9E43B2BC7191}"/>
                </a:ext>
              </a:extLst>
            </p:cNvPr>
            <p:cNvSpPr/>
            <p:nvPr/>
          </p:nvSpPr>
          <p:spPr>
            <a:xfrm>
              <a:off x="19927916" y="3570245"/>
              <a:ext cx="43224" cy="24972"/>
            </a:xfrm>
            <a:custGeom>
              <a:avLst/>
              <a:gdLst>
                <a:gd name="connsiteX0" fmla="*/ 42031 w 43230"/>
                <a:gd name="connsiteY0" fmla="*/ 14181 h 24975"/>
                <a:gd name="connsiteX1" fmla="*/ 43113 w 43230"/>
                <a:gd name="connsiteY1" fmla="*/ 11875 h 24975"/>
                <a:gd name="connsiteX2" fmla="*/ 42031 w 43230"/>
                <a:gd name="connsiteY2" fmla="*/ 10794 h 24975"/>
                <a:gd name="connsiteX3" fmla="*/ 24501 w 43230"/>
                <a:gd name="connsiteY3" fmla="*/ 703 h 24975"/>
                <a:gd name="connsiteX4" fmla="*/ 18729 w 43230"/>
                <a:gd name="connsiteY4" fmla="*/ 703 h 24975"/>
                <a:gd name="connsiteX5" fmla="*/ 1199 w 43230"/>
                <a:gd name="connsiteY5" fmla="*/ 10794 h 24975"/>
                <a:gd name="connsiteX6" fmla="*/ 117 w 43230"/>
                <a:gd name="connsiteY6" fmla="*/ 13100 h 24975"/>
                <a:gd name="connsiteX7" fmla="*/ 1199 w 43230"/>
                <a:gd name="connsiteY7" fmla="*/ 14181 h 24975"/>
                <a:gd name="connsiteX8" fmla="*/ 18729 w 43230"/>
                <a:gd name="connsiteY8" fmla="*/ 24272 h 24975"/>
                <a:gd name="connsiteX9" fmla="*/ 24501 w 43230"/>
                <a:gd name="connsiteY9" fmla="*/ 24272 h 24975"/>
                <a:gd name="connsiteX10" fmla="*/ 42031 w 43230"/>
                <a:gd name="connsiteY10" fmla="*/ 14181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75">
                  <a:moveTo>
                    <a:pt x="42031" y="14181"/>
                  </a:moveTo>
                  <a:cubicBezTo>
                    <a:pt x="42969" y="13821"/>
                    <a:pt x="43474" y="12812"/>
                    <a:pt x="43113" y="11875"/>
                  </a:cubicBezTo>
                  <a:cubicBezTo>
                    <a:pt x="42897" y="11370"/>
                    <a:pt x="42536" y="11010"/>
                    <a:pt x="42031" y="10794"/>
                  </a:cubicBezTo>
                  <a:lnTo>
                    <a:pt x="24501" y="703"/>
                  </a:lnTo>
                  <a:cubicBezTo>
                    <a:pt x="22697" y="-234"/>
                    <a:pt x="20533" y="-234"/>
                    <a:pt x="18729" y="703"/>
                  </a:cubicBezTo>
                  <a:lnTo>
                    <a:pt x="1199" y="10794"/>
                  </a:lnTo>
                  <a:cubicBezTo>
                    <a:pt x="261" y="11154"/>
                    <a:pt x="-244" y="12163"/>
                    <a:pt x="117" y="13100"/>
                  </a:cubicBezTo>
                  <a:cubicBezTo>
                    <a:pt x="333" y="13605"/>
                    <a:pt x="694" y="13965"/>
                    <a:pt x="1199" y="14181"/>
                  </a:cubicBezTo>
                  <a:lnTo>
                    <a:pt x="18729" y="24272"/>
                  </a:lnTo>
                  <a:cubicBezTo>
                    <a:pt x="20533" y="25209"/>
                    <a:pt x="22697" y="25209"/>
                    <a:pt x="24501" y="24272"/>
                  </a:cubicBezTo>
                  <a:lnTo>
                    <a:pt x="42031" y="14181"/>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8" name="Freeform 347">
              <a:extLst>
                <a:ext uri="{FF2B5EF4-FFF2-40B4-BE49-F238E27FC236}">
                  <a16:creationId xmlns:a16="http://schemas.microsoft.com/office/drawing/2014/main" id="{B0F89CF5-108D-57AD-C60C-C757F01BF712}"/>
                </a:ext>
              </a:extLst>
            </p:cNvPr>
            <p:cNvSpPr/>
            <p:nvPr/>
          </p:nvSpPr>
          <p:spPr>
            <a:xfrm>
              <a:off x="19954758" y="3585740"/>
              <a:ext cx="43206" cy="24900"/>
            </a:xfrm>
            <a:custGeom>
              <a:avLst/>
              <a:gdLst>
                <a:gd name="connsiteX0" fmla="*/ 42022 w 43212"/>
                <a:gd name="connsiteY0" fmla="*/ 14109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92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49" name="Freeform 348">
              <a:extLst>
                <a:ext uri="{FF2B5EF4-FFF2-40B4-BE49-F238E27FC236}">
                  <a16:creationId xmlns:a16="http://schemas.microsoft.com/office/drawing/2014/main" id="{33A35260-1068-D44D-7A9A-C57C5C26186A}"/>
                </a:ext>
              </a:extLst>
            </p:cNvPr>
            <p:cNvSpPr/>
            <p:nvPr/>
          </p:nvSpPr>
          <p:spPr>
            <a:xfrm>
              <a:off x="19981591" y="3601000"/>
              <a:ext cx="43206" cy="24918"/>
            </a:xfrm>
            <a:custGeom>
              <a:avLst/>
              <a:gdLst>
                <a:gd name="connsiteX0" fmla="*/ 42022 w 43212"/>
                <a:gd name="connsiteY0" fmla="*/ 14128 h 24921"/>
                <a:gd name="connsiteX1" fmla="*/ 42022 w 43212"/>
                <a:gd name="connsiteY1" fmla="*/ 10812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8 h 24921"/>
                <a:gd name="connsiteX6" fmla="*/ 18721 w 43212"/>
                <a:gd name="connsiteY6" fmla="*/ 24219 h 24921"/>
                <a:gd name="connsiteX7" fmla="*/ 24492 w 43212"/>
                <a:gd name="connsiteY7" fmla="*/ 24219 h 24921"/>
                <a:gd name="connsiteX8" fmla="*/ 42022 w 43212"/>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28"/>
                  </a:moveTo>
                  <a:cubicBezTo>
                    <a:pt x="43609" y="13191"/>
                    <a:pt x="43609" y="11749"/>
                    <a:pt x="42022" y="10812"/>
                  </a:cubicBezTo>
                  <a:lnTo>
                    <a:pt x="24492" y="649"/>
                  </a:lnTo>
                  <a:cubicBezTo>
                    <a:pt x="22688" y="-216"/>
                    <a:pt x="20524" y="-216"/>
                    <a:pt x="18721" y="649"/>
                  </a:cubicBezTo>
                  <a:lnTo>
                    <a:pt x="1190" y="10812"/>
                  </a:lnTo>
                  <a:cubicBezTo>
                    <a:pt x="-397" y="11749"/>
                    <a:pt x="-397" y="13191"/>
                    <a:pt x="1190" y="14128"/>
                  </a:cubicBezTo>
                  <a:lnTo>
                    <a:pt x="18721" y="24219"/>
                  </a:lnTo>
                  <a:cubicBezTo>
                    <a:pt x="20524" y="25156"/>
                    <a:pt x="22688" y="25156"/>
                    <a:pt x="24492" y="24219"/>
                  </a:cubicBezTo>
                  <a:lnTo>
                    <a:pt x="42022"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0" name="Freeform 349">
              <a:extLst>
                <a:ext uri="{FF2B5EF4-FFF2-40B4-BE49-F238E27FC236}">
                  <a16:creationId xmlns:a16="http://schemas.microsoft.com/office/drawing/2014/main" id="{5F6E0D4F-306B-4262-C54E-BCAEF6B90C9E}"/>
                </a:ext>
              </a:extLst>
            </p:cNvPr>
            <p:cNvSpPr/>
            <p:nvPr/>
          </p:nvSpPr>
          <p:spPr>
            <a:xfrm>
              <a:off x="20008569" y="3616711"/>
              <a:ext cx="43206" cy="24918"/>
            </a:xfrm>
            <a:custGeom>
              <a:avLst/>
              <a:gdLst>
                <a:gd name="connsiteX0" fmla="*/ 42022 w 43212"/>
                <a:gd name="connsiteY0" fmla="*/ 14128 h 24921"/>
                <a:gd name="connsiteX1" fmla="*/ 42022 w 43212"/>
                <a:gd name="connsiteY1" fmla="*/ 10812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8 h 24921"/>
                <a:gd name="connsiteX6" fmla="*/ 18721 w 43212"/>
                <a:gd name="connsiteY6" fmla="*/ 24218 h 24921"/>
                <a:gd name="connsiteX7" fmla="*/ 24492 w 43212"/>
                <a:gd name="connsiteY7" fmla="*/ 24218 h 24921"/>
                <a:gd name="connsiteX8" fmla="*/ 42022 w 43212"/>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28"/>
                  </a:moveTo>
                  <a:cubicBezTo>
                    <a:pt x="43609" y="13190"/>
                    <a:pt x="43609" y="11677"/>
                    <a:pt x="42022" y="10812"/>
                  </a:cubicBezTo>
                  <a:lnTo>
                    <a:pt x="24492" y="649"/>
                  </a:lnTo>
                  <a:cubicBezTo>
                    <a:pt x="22688" y="-216"/>
                    <a:pt x="20524" y="-216"/>
                    <a:pt x="18721" y="649"/>
                  </a:cubicBezTo>
                  <a:lnTo>
                    <a:pt x="1190" y="10812"/>
                  </a:lnTo>
                  <a:cubicBezTo>
                    <a:pt x="-397" y="11677"/>
                    <a:pt x="-397" y="13190"/>
                    <a:pt x="1190" y="14128"/>
                  </a:cubicBezTo>
                  <a:lnTo>
                    <a:pt x="18721" y="24218"/>
                  </a:lnTo>
                  <a:cubicBezTo>
                    <a:pt x="20524" y="25156"/>
                    <a:pt x="22688" y="25156"/>
                    <a:pt x="24492" y="24218"/>
                  </a:cubicBezTo>
                  <a:lnTo>
                    <a:pt x="42022"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1" name="Freeform 350">
              <a:extLst>
                <a:ext uri="{FF2B5EF4-FFF2-40B4-BE49-F238E27FC236}">
                  <a16:creationId xmlns:a16="http://schemas.microsoft.com/office/drawing/2014/main" id="{090E472C-4F7B-B1D6-E8B2-873D28F3B55A}"/>
                </a:ext>
              </a:extLst>
            </p:cNvPr>
            <p:cNvSpPr/>
            <p:nvPr/>
          </p:nvSpPr>
          <p:spPr>
            <a:xfrm>
              <a:off x="20035257" y="3632152"/>
              <a:ext cx="43188" cy="24918"/>
            </a:xfrm>
            <a:custGeom>
              <a:avLst/>
              <a:gdLst>
                <a:gd name="connsiteX0" fmla="*/ 41950 w 43194"/>
                <a:gd name="connsiteY0" fmla="*/ 14109 h 24921"/>
                <a:gd name="connsiteX1" fmla="*/ 41950 w 43194"/>
                <a:gd name="connsiteY1" fmla="*/ 10794 h 24921"/>
                <a:gd name="connsiteX2" fmla="*/ 24420 w 43194"/>
                <a:gd name="connsiteY2" fmla="*/ 703 h 24921"/>
                <a:gd name="connsiteX3" fmla="*/ 18721 w 43194"/>
                <a:gd name="connsiteY3" fmla="*/ 703 h 24921"/>
                <a:gd name="connsiteX4" fmla="*/ 1190 w 43194"/>
                <a:gd name="connsiteY4" fmla="*/ 10794 h 24921"/>
                <a:gd name="connsiteX5" fmla="*/ 1190 w 43194"/>
                <a:gd name="connsiteY5" fmla="*/ 14109 h 24921"/>
                <a:gd name="connsiteX6" fmla="*/ 18648 w 43194"/>
                <a:gd name="connsiteY6" fmla="*/ 24272 h 24921"/>
                <a:gd name="connsiteX7" fmla="*/ 24420 w 43194"/>
                <a:gd name="connsiteY7" fmla="*/ 24272 h 24921"/>
                <a:gd name="connsiteX8" fmla="*/ 41950 w 43194"/>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41950" y="14109"/>
                  </a:moveTo>
                  <a:cubicBezTo>
                    <a:pt x="43609" y="13244"/>
                    <a:pt x="43609" y="11731"/>
                    <a:pt x="41950" y="10794"/>
                  </a:cubicBezTo>
                  <a:lnTo>
                    <a:pt x="24420" y="703"/>
                  </a:lnTo>
                  <a:cubicBezTo>
                    <a:pt x="22616" y="-234"/>
                    <a:pt x="20524" y="-234"/>
                    <a:pt x="18721" y="703"/>
                  </a:cubicBezTo>
                  <a:lnTo>
                    <a:pt x="1190" y="10794"/>
                  </a:lnTo>
                  <a:cubicBezTo>
                    <a:pt x="-397" y="11731"/>
                    <a:pt x="-397" y="13244"/>
                    <a:pt x="1190" y="14109"/>
                  </a:cubicBezTo>
                  <a:lnTo>
                    <a:pt x="18648" y="24272"/>
                  </a:lnTo>
                  <a:cubicBezTo>
                    <a:pt x="20452" y="25137"/>
                    <a:pt x="22616" y="25137"/>
                    <a:pt x="24420" y="24272"/>
                  </a:cubicBezTo>
                  <a:lnTo>
                    <a:pt x="4195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2" name="Freeform 351">
              <a:extLst>
                <a:ext uri="{FF2B5EF4-FFF2-40B4-BE49-F238E27FC236}">
                  <a16:creationId xmlns:a16="http://schemas.microsoft.com/office/drawing/2014/main" id="{56C7CAED-3A54-FAB7-311D-638019C9766A}"/>
                </a:ext>
              </a:extLst>
            </p:cNvPr>
            <p:cNvSpPr/>
            <p:nvPr/>
          </p:nvSpPr>
          <p:spPr>
            <a:xfrm>
              <a:off x="20062091" y="3647646"/>
              <a:ext cx="43188" cy="24900"/>
            </a:xfrm>
            <a:custGeom>
              <a:avLst/>
              <a:gdLst>
                <a:gd name="connsiteX0" fmla="*/ 41950 w 43194"/>
                <a:gd name="connsiteY0" fmla="*/ 14110 h 24903"/>
                <a:gd name="connsiteX1" fmla="*/ 41950 w 43194"/>
                <a:gd name="connsiteY1" fmla="*/ 10794 h 24903"/>
                <a:gd name="connsiteX2" fmla="*/ 24492 w 43194"/>
                <a:gd name="connsiteY2" fmla="*/ 703 h 24903"/>
                <a:gd name="connsiteX3" fmla="*/ 18721 w 43194"/>
                <a:gd name="connsiteY3" fmla="*/ 703 h 24903"/>
                <a:gd name="connsiteX4" fmla="*/ 1190 w 43194"/>
                <a:gd name="connsiteY4" fmla="*/ 10794 h 24903"/>
                <a:gd name="connsiteX5" fmla="*/ 1190 w 43194"/>
                <a:gd name="connsiteY5" fmla="*/ 14110 h 24903"/>
                <a:gd name="connsiteX6" fmla="*/ 18721 w 43194"/>
                <a:gd name="connsiteY6" fmla="*/ 24200 h 24903"/>
                <a:gd name="connsiteX7" fmla="*/ 24492 w 43194"/>
                <a:gd name="connsiteY7" fmla="*/ 24200 h 24903"/>
                <a:gd name="connsiteX8" fmla="*/ 41950 w 43194"/>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41950" y="14110"/>
                  </a:moveTo>
                  <a:cubicBezTo>
                    <a:pt x="43609" y="13172"/>
                    <a:pt x="43609" y="11731"/>
                    <a:pt x="41950" y="10794"/>
                  </a:cubicBezTo>
                  <a:lnTo>
                    <a:pt x="24492" y="703"/>
                  </a:lnTo>
                  <a:cubicBezTo>
                    <a:pt x="22688" y="-234"/>
                    <a:pt x="20524" y="-234"/>
                    <a:pt x="18721" y="703"/>
                  </a:cubicBezTo>
                  <a:lnTo>
                    <a:pt x="1190" y="10794"/>
                  </a:lnTo>
                  <a:cubicBezTo>
                    <a:pt x="-397" y="11731"/>
                    <a:pt x="-397" y="13172"/>
                    <a:pt x="1190" y="14110"/>
                  </a:cubicBezTo>
                  <a:lnTo>
                    <a:pt x="18721" y="24200"/>
                  </a:lnTo>
                  <a:cubicBezTo>
                    <a:pt x="20524" y="25138"/>
                    <a:pt x="22688" y="25138"/>
                    <a:pt x="24492" y="24200"/>
                  </a:cubicBezTo>
                  <a:lnTo>
                    <a:pt x="4195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3" name="Freeform 352">
              <a:extLst>
                <a:ext uri="{FF2B5EF4-FFF2-40B4-BE49-F238E27FC236}">
                  <a16:creationId xmlns:a16="http://schemas.microsoft.com/office/drawing/2014/main" id="{7CFD0D8D-BB31-62FC-3CBE-8795274BCED9}"/>
                </a:ext>
              </a:extLst>
            </p:cNvPr>
            <p:cNvSpPr/>
            <p:nvPr/>
          </p:nvSpPr>
          <p:spPr>
            <a:xfrm>
              <a:off x="20088935" y="3663123"/>
              <a:ext cx="43122" cy="24918"/>
            </a:xfrm>
            <a:custGeom>
              <a:avLst/>
              <a:gdLst>
                <a:gd name="connsiteX0" fmla="*/ 41938 w 43128"/>
                <a:gd name="connsiteY0" fmla="*/ 14128 h 24921"/>
                <a:gd name="connsiteX1" fmla="*/ 41938 w 43128"/>
                <a:gd name="connsiteY1" fmla="*/ 10812 h 24921"/>
                <a:gd name="connsiteX2" fmla="*/ 24408 w 43128"/>
                <a:gd name="connsiteY2" fmla="*/ 649 h 24921"/>
                <a:gd name="connsiteX3" fmla="*/ 18709 w 43128"/>
                <a:gd name="connsiteY3" fmla="*/ 649 h 24921"/>
                <a:gd name="connsiteX4" fmla="*/ 1106 w 43128"/>
                <a:gd name="connsiteY4" fmla="*/ 10812 h 24921"/>
                <a:gd name="connsiteX5" fmla="*/ 168 w 43128"/>
                <a:gd name="connsiteY5" fmla="*/ 13190 h 24921"/>
                <a:gd name="connsiteX6" fmla="*/ 1106 w 43128"/>
                <a:gd name="connsiteY6" fmla="*/ 14128 h 24921"/>
                <a:gd name="connsiteX7" fmla="*/ 18709 w 43128"/>
                <a:gd name="connsiteY7" fmla="*/ 24218 h 24921"/>
                <a:gd name="connsiteX8" fmla="*/ 24480 w 43128"/>
                <a:gd name="connsiteY8" fmla="*/ 24218 h 24921"/>
                <a:gd name="connsiteX9" fmla="*/ 41938 w 43128"/>
                <a:gd name="connsiteY9"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4128"/>
                  </a:moveTo>
                  <a:cubicBezTo>
                    <a:pt x="43525" y="13190"/>
                    <a:pt x="43525" y="11677"/>
                    <a:pt x="41938" y="10812"/>
                  </a:cubicBezTo>
                  <a:lnTo>
                    <a:pt x="24408" y="649"/>
                  </a:lnTo>
                  <a:cubicBezTo>
                    <a:pt x="22604" y="-216"/>
                    <a:pt x="20512" y="-216"/>
                    <a:pt x="18709" y="649"/>
                  </a:cubicBezTo>
                  <a:lnTo>
                    <a:pt x="1106" y="10812"/>
                  </a:lnTo>
                  <a:cubicBezTo>
                    <a:pt x="168" y="11172"/>
                    <a:pt x="-264" y="12253"/>
                    <a:pt x="168" y="13190"/>
                  </a:cubicBezTo>
                  <a:cubicBezTo>
                    <a:pt x="385" y="13623"/>
                    <a:pt x="673" y="13983"/>
                    <a:pt x="1106" y="14128"/>
                  </a:cubicBezTo>
                  <a:lnTo>
                    <a:pt x="18709" y="24218"/>
                  </a:lnTo>
                  <a:cubicBezTo>
                    <a:pt x="20512" y="25156"/>
                    <a:pt x="22677" y="25156"/>
                    <a:pt x="24480" y="24218"/>
                  </a:cubicBezTo>
                  <a:lnTo>
                    <a:pt x="41938"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4" name="Freeform 353">
              <a:extLst>
                <a:ext uri="{FF2B5EF4-FFF2-40B4-BE49-F238E27FC236}">
                  <a16:creationId xmlns:a16="http://schemas.microsoft.com/office/drawing/2014/main" id="{CB51CE2E-A4A7-2C42-17FD-DF74D1195E9E}"/>
                </a:ext>
              </a:extLst>
            </p:cNvPr>
            <p:cNvSpPr/>
            <p:nvPr/>
          </p:nvSpPr>
          <p:spPr>
            <a:xfrm>
              <a:off x="20115684" y="3678564"/>
              <a:ext cx="43206" cy="24972"/>
            </a:xfrm>
            <a:custGeom>
              <a:avLst/>
              <a:gdLst>
                <a:gd name="connsiteX0" fmla="*/ 42022 w 43212"/>
                <a:gd name="connsiteY0" fmla="*/ 14109 h 24975"/>
                <a:gd name="connsiteX1" fmla="*/ 42022 w 43212"/>
                <a:gd name="connsiteY1" fmla="*/ 10794 h 24975"/>
                <a:gd name="connsiteX2" fmla="*/ 24564 w 43212"/>
                <a:gd name="connsiteY2" fmla="*/ 703 h 24975"/>
                <a:gd name="connsiteX3" fmla="*/ 18721 w 43212"/>
                <a:gd name="connsiteY3" fmla="*/ 703 h 24975"/>
                <a:gd name="connsiteX4" fmla="*/ 1190 w 43212"/>
                <a:gd name="connsiteY4" fmla="*/ 10794 h 24975"/>
                <a:gd name="connsiteX5" fmla="*/ 1190 w 43212"/>
                <a:gd name="connsiteY5" fmla="*/ 14109 h 24975"/>
                <a:gd name="connsiteX6" fmla="*/ 18721 w 43212"/>
                <a:gd name="connsiteY6" fmla="*/ 24272 h 24975"/>
                <a:gd name="connsiteX7" fmla="*/ 24564 w 43212"/>
                <a:gd name="connsiteY7" fmla="*/ 24272 h 24975"/>
                <a:gd name="connsiteX8" fmla="*/ 42022 w 43212"/>
                <a:gd name="connsiteY8" fmla="*/ 14109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42022" y="14109"/>
                  </a:moveTo>
                  <a:cubicBezTo>
                    <a:pt x="43609" y="13244"/>
                    <a:pt x="43609" y="11731"/>
                    <a:pt x="42022" y="10794"/>
                  </a:cubicBezTo>
                  <a:lnTo>
                    <a:pt x="24564" y="703"/>
                  </a:lnTo>
                  <a:cubicBezTo>
                    <a:pt x="22761" y="-234"/>
                    <a:pt x="20524" y="-234"/>
                    <a:pt x="18721" y="703"/>
                  </a:cubicBezTo>
                  <a:lnTo>
                    <a:pt x="1190" y="10794"/>
                  </a:lnTo>
                  <a:cubicBezTo>
                    <a:pt x="-397" y="11731"/>
                    <a:pt x="-397" y="13244"/>
                    <a:pt x="1190" y="14109"/>
                  </a:cubicBezTo>
                  <a:lnTo>
                    <a:pt x="18721" y="24272"/>
                  </a:lnTo>
                  <a:cubicBezTo>
                    <a:pt x="20524" y="25209"/>
                    <a:pt x="22761" y="25209"/>
                    <a:pt x="24564" y="24272"/>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5" name="Freeform 354">
              <a:extLst>
                <a:ext uri="{FF2B5EF4-FFF2-40B4-BE49-F238E27FC236}">
                  <a16:creationId xmlns:a16="http://schemas.microsoft.com/office/drawing/2014/main" id="{133F06DC-16AB-5145-4EED-A2D1FEA193ED}"/>
                </a:ext>
              </a:extLst>
            </p:cNvPr>
            <p:cNvSpPr/>
            <p:nvPr/>
          </p:nvSpPr>
          <p:spPr>
            <a:xfrm>
              <a:off x="20142517" y="3694059"/>
              <a:ext cx="43206" cy="24900"/>
            </a:xfrm>
            <a:custGeom>
              <a:avLst/>
              <a:gdLst>
                <a:gd name="connsiteX0" fmla="*/ 42022 w 43212"/>
                <a:gd name="connsiteY0" fmla="*/ 14109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92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6" name="Freeform 355">
              <a:extLst>
                <a:ext uri="{FF2B5EF4-FFF2-40B4-BE49-F238E27FC236}">
                  <a16:creationId xmlns:a16="http://schemas.microsoft.com/office/drawing/2014/main" id="{2CA1C052-9FBD-A549-DF00-3C35474F1D25}"/>
                </a:ext>
              </a:extLst>
            </p:cNvPr>
            <p:cNvSpPr/>
            <p:nvPr/>
          </p:nvSpPr>
          <p:spPr>
            <a:xfrm>
              <a:off x="20169350" y="3709535"/>
              <a:ext cx="43206" cy="24918"/>
            </a:xfrm>
            <a:custGeom>
              <a:avLst/>
              <a:gdLst>
                <a:gd name="connsiteX0" fmla="*/ 42022 w 43212"/>
                <a:gd name="connsiteY0" fmla="*/ 14128 h 24921"/>
                <a:gd name="connsiteX1" fmla="*/ 42022 w 43212"/>
                <a:gd name="connsiteY1" fmla="*/ 10812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8 h 24921"/>
                <a:gd name="connsiteX6" fmla="*/ 18721 w 43212"/>
                <a:gd name="connsiteY6" fmla="*/ 24219 h 24921"/>
                <a:gd name="connsiteX7" fmla="*/ 24492 w 43212"/>
                <a:gd name="connsiteY7" fmla="*/ 24219 h 24921"/>
                <a:gd name="connsiteX8" fmla="*/ 42022 w 43212"/>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28"/>
                  </a:moveTo>
                  <a:cubicBezTo>
                    <a:pt x="43609" y="13191"/>
                    <a:pt x="43609" y="11677"/>
                    <a:pt x="42022" y="10812"/>
                  </a:cubicBezTo>
                  <a:lnTo>
                    <a:pt x="24492" y="649"/>
                  </a:lnTo>
                  <a:cubicBezTo>
                    <a:pt x="22688" y="-216"/>
                    <a:pt x="20524" y="-216"/>
                    <a:pt x="18721" y="649"/>
                  </a:cubicBezTo>
                  <a:lnTo>
                    <a:pt x="1190" y="10812"/>
                  </a:lnTo>
                  <a:cubicBezTo>
                    <a:pt x="-397" y="11677"/>
                    <a:pt x="-397" y="13191"/>
                    <a:pt x="1190" y="14128"/>
                  </a:cubicBezTo>
                  <a:lnTo>
                    <a:pt x="18721" y="24219"/>
                  </a:lnTo>
                  <a:cubicBezTo>
                    <a:pt x="20524" y="25156"/>
                    <a:pt x="22688" y="25156"/>
                    <a:pt x="24492" y="24219"/>
                  </a:cubicBezTo>
                  <a:lnTo>
                    <a:pt x="42022" y="1412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7" name="Freeform 356">
              <a:extLst>
                <a:ext uri="{FF2B5EF4-FFF2-40B4-BE49-F238E27FC236}">
                  <a16:creationId xmlns:a16="http://schemas.microsoft.com/office/drawing/2014/main" id="{EFD28F57-EB17-359D-DDD2-7FB47D55CA77}"/>
                </a:ext>
              </a:extLst>
            </p:cNvPr>
            <p:cNvSpPr/>
            <p:nvPr/>
          </p:nvSpPr>
          <p:spPr>
            <a:xfrm>
              <a:off x="20196102" y="3724976"/>
              <a:ext cx="43224" cy="24972"/>
            </a:xfrm>
            <a:custGeom>
              <a:avLst/>
              <a:gdLst>
                <a:gd name="connsiteX0" fmla="*/ 42031 w 43230"/>
                <a:gd name="connsiteY0" fmla="*/ 14181 h 24975"/>
                <a:gd name="connsiteX1" fmla="*/ 43113 w 43230"/>
                <a:gd name="connsiteY1" fmla="*/ 11875 h 24975"/>
                <a:gd name="connsiteX2" fmla="*/ 42031 w 43230"/>
                <a:gd name="connsiteY2" fmla="*/ 10794 h 24975"/>
                <a:gd name="connsiteX3" fmla="*/ 24501 w 43230"/>
                <a:gd name="connsiteY3" fmla="*/ 703 h 24975"/>
                <a:gd name="connsiteX4" fmla="*/ 18729 w 43230"/>
                <a:gd name="connsiteY4" fmla="*/ 703 h 24975"/>
                <a:gd name="connsiteX5" fmla="*/ 1199 w 43230"/>
                <a:gd name="connsiteY5" fmla="*/ 10794 h 24975"/>
                <a:gd name="connsiteX6" fmla="*/ 117 w 43230"/>
                <a:gd name="connsiteY6" fmla="*/ 13100 h 24975"/>
                <a:gd name="connsiteX7" fmla="*/ 1199 w 43230"/>
                <a:gd name="connsiteY7" fmla="*/ 14181 h 24975"/>
                <a:gd name="connsiteX8" fmla="*/ 18729 w 43230"/>
                <a:gd name="connsiteY8" fmla="*/ 24272 h 24975"/>
                <a:gd name="connsiteX9" fmla="*/ 24501 w 43230"/>
                <a:gd name="connsiteY9" fmla="*/ 24272 h 24975"/>
                <a:gd name="connsiteX10" fmla="*/ 42031 w 43230"/>
                <a:gd name="connsiteY10" fmla="*/ 14181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75">
                  <a:moveTo>
                    <a:pt x="42031" y="14181"/>
                  </a:moveTo>
                  <a:cubicBezTo>
                    <a:pt x="42969" y="13821"/>
                    <a:pt x="43474" y="12812"/>
                    <a:pt x="43113" y="11875"/>
                  </a:cubicBezTo>
                  <a:cubicBezTo>
                    <a:pt x="42897" y="11370"/>
                    <a:pt x="42536" y="11010"/>
                    <a:pt x="42031" y="10794"/>
                  </a:cubicBezTo>
                  <a:lnTo>
                    <a:pt x="24501" y="703"/>
                  </a:lnTo>
                  <a:cubicBezTo>
                    <a:pt x="22697" y="-234"/>
                    <a:pt x="20533" y="-234"/>
                    <a:pt x="18729" y="703"/>
                  </a:cubicBezTo>
                  <a:lnTo>
                    <a:pt x="1199" y="10794"/>
                  </a:lnTo>
                  <a:cubicBezTo>
                    <a:pt x="261" y="11154"/>
                    <a:pt x="-244" y="12163"/>
                    <a:pt x="117" y="13100"/>
                  </a:cubicBezTo>
                  <a:cubicBezTo>
                    <a:pt x="333" y="13605"/>
                    <a:pt x="694" y="13965"/>
                    <a:pt x="1199" y="14181"/>
                  </a:cubicBezTo>
                  <a:lnTo>
                    <a:pt x="18729" y="24272"/>
                  </a:lnTo>
                  <a:cubicBezTo>
                    <a:pt x="20533" y="25209"/>
                    <a:pt x="22697" y="25209"/>
                    <a:pt x="24501" y="24272"/>
                  </a:cubicBezTo>
                  <a:lnTo>
                    <a:pt x="42031" y="1418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8" name="Freeform 357">
              <a:extLst>
                <a:ext uri="{FF2B5EF4-FFF2-40B4-BE49-F238E27FC236}">
                  <a16:creationId xmlns:a16="http://schemas.microsoft.com/office/drawing/2014/main" id="{DBBE435E-B2CA-0184-58CB-0A8F733511A1}"/>
                </a:ext>
              </a:extLst>
            </p:cNvPr>
            <p:cNvSpPr/>
            <p:nvPr/>
          </p:nvSpPr>
          <p:spPr>
            <a:xfrm>
              <a:off x="20223017" y="3740471"/>
              <a:ext cx="43206" cy="24918"/>
            </a:xfrm>
            <a:custGeom>
              <a:avLst/>
              <a:gdLst>
                <a:gd name="connsiteX0" fmla="*/ 42022 w 43212"/>
                <a:gd name="connsiteY0" fmla="*/ 14109 h 24921"/>
                <a:gd name="connsiteX1" fmla="*/ 42022 w 43212"/>
                <a:gd name="connsiteY1" fmla="*/ 10794 h 24921"/>
                <a:gd name="connsiteX2" fmla="*/ 24492 w 43212"/>
                <a:gd name="connsiteY2" fmla="*/ 703 h 24921"/>
                <a:gd name="connsiteX3" fmla="*/ 18721 w 43212"/>
                <a:gd name="connsiteY3" fmla="*/ 703 h 24921"/>
                <a:gd name="connsiteX4" fmla="*/ 1190 w 43212"/>
                <a:gd name="connsiteY4" fmla="*/ 10794 h 24921"/>
                <a:gd name="connsiteX5" fmla="*/ 1190 w 43212"/>
                <a:gd name="connsiteY5" fmla="*/ 14109 h 24921"/>
                <a:gd name="connsiteX6" fmla="*/ 18721 w 43212"/>
                <a:gd name="connsiteY6" fmla="*/ 24272 h 24921"/>
                <a:gd name="connsiteX7" fmla="*/ 24492 w 43212"/>
                <a:gd name="connsiteY7" fmla="*/ 24272 h 24921"/>
                <a:gd name="connsiteX8" fmla="*/ 42022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72"/>
                  </a:lnTo>
                  <a:cubicBezTo>
                    <a:pt x="20524" y="25137"/>
                    <a:pt x="22688" y="25137"/>
                    <a:pt x="24492" y="24272"/>
                  </a:cubicBezTo>
                  <a:lnTo>
                    <a:pt x="42022"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59" name="Freeform 358">
              <a:extLst>
                <a:ext uri="{FF2B5EF4-FFF2-40B4-BE49-F238E27FC236}">
                  <a16:creationId xmlns:a16="http://schemas.microsoft.com/office/drawing/2014/main" id="{C6A3F0C3-E951-9205-1F1A-5E710B784205}"/>
                </a:ext>
              </a:extLst>
            </p:cNvPr>
            <p:cNvSpPr/>
            <p:nvPr/>
          </p:nvSpPr>
          <p:spPr>
            <a:xfrm>
              <a:off x="19884358" y="3570101"/>
              <a:ext cx="34263" cy="19782"/>
            </a:xfrm>
            <a:custGeom>
              <a:avLst/>
              <a:gdLst>
                <a:gd name="connsiteX0" fmla="*/ 33077 w 34267"/>
                <a:gd name="connsiteY0" fmla="*/ 14614 h 19785"/>
                <a:gd name="connsiteX1" fmla="*/ 33077 w 34267"/>
                <a:gd name="connsiteY1" fmla="*/ 11298 h 19785"/>
                <a:gd name="connsiteX2" fmla="*/ 14753 w 34267"/>
                <a:gd name="connsiteY2" fmla="*/ 703 h 19785"/>
                <a:gd name="connsiteX3" fmla="*/ 8982 w 34267"/>
                <a:gd name="connsiteY3" fmla="*/ 703 h 19785"/>
                <a:gd name="connsiteX4" fmla="*/ 1190 w 34267"/>
                <a:gd name="connsiteY4" fmla="*/ 5172 h 19785"/>
                <a:gd name="connsiteX5" fmla="*/ 1190 w 34267"/>
                <a:gd name="connsiteY5" fmla="*/ 8487 h 19785"/>
                <a:gd name="connsiteX6" fmla="*/ 19514 w 34267"/>
                <a:gd name="connsiteY6" fmla="*/ 19083 h 19785"/>
                <a:gd name="connsiteX7" fmla="*/ 25285 w 34267"/>
                <a:gd name="connsiteY7" fmla="*/ 19083 h 19785"/>
                <a:gd name="connsiteX8" fmla="*/ 33077 w 34267"/>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33077" y="14614"/>
                  </a:moveTo>
                  <a:cubicBezTo>
                    <a:pt x="34664" y="13677"/>
                    <a:pt x="34664" y="12163"/>
                    <a:pt x="33077" y="11298"/>
                  </a:cubicBezTo>
                  <a:lnTo>
                    <a:pt x="14753" y="703"/>
                  </a:lnTo>
                  <a:cubicBezTo>
                    <a:pt x="12949" y="-234"/>
                    <a:pt x="10785" y="-234"/>
                    <a:pt x="8982" y="703"/>
                  </a:cubicBezTo>
                  <a:lnTo>
                    <a:pt x="1190" y="5172"/>
                  </a:lnTo>
                  <a:cubicBezTo>
                    <a:pt x="-397" y="6109"/>
                    <a:pt x="-397" y="7550"/>
                    <a:pt x="1190" y="8487"/>
                  </a:cubicBezTo>
                  <a:lnTo>
                    <a:pt x="19514" y="19083"/>
                  </a:lnTo>
                  <a:cubicBezTo>
                    <a:pt x="21318" y="20020"/>
                    <a:pt x="23482" y="20020"/>
                    <a:pt x="25285" y="19083"/>
                  </a:cubicBezTo>
                  <a:lnTo>
                    <a:pt x="33077"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0" name="Freeform 359">
              <a:extLst>
                <a:ext uri="{FF2B5EF4-FFF2-40B4-BE49-F238E27FC236}">
                  <a16:creationId xmlns:a16="http://schemas.microsoft.com/office/drawing/2014/main" id="{07DE53C8-4BED-7DD8-F130-60933556B125}"/>
                </a:ext>
              </a:extLst>
            </p:cNvPr>
            <p:cNvSpPr/>
            <p:nvPr/>
          </p:nvSpPr>
          <p:spPr>
            <a:xfrm>
              <a:off x="19912119" y="3586100"/>
              <a:ext cx="34343" cy="19800"/>
            </a:xfrm>
            <a:custGeom>
              <a:avLst/>
              <a:gdLst>
                <a:gd name="connsiteX0" fmla="*/ 33158 w 34347"/>
                <a:gd name="connsiteY0" fmla="*/ 14614 h 19803"/>
                <a:gd name="connsiteX1" fmla="*/ 33158 w 34347"/>
                <a:gd name="connsiteY1" fmla="*/ 11298 h 19803"/>
                <a:gd name="connsiteX2" fmla="*/ 14762 w 34347"/>
                <a:gd name="connsiteY2" fmla="*/ 703 h 19803"/>
                <a:gd name="connsiteX3" fmla="*/ 8990 w 34347"/>
                <a:gd name="connsiteY3" fmla="*/ 703 h 19803"/>
                <a:gd name="connsiteX4" fmla="*/ 1199 w 34347"/>
                <a:gd name="connsiteY4" fmla="*/ 5172 h 19803"/>
                <a:gd name="connsiteX5" fmla="*/ 117 w 34347"/>
                <a:gd name="connsiteY5" fmla="*/ 7478 h 19803"/>
                <a:gd name="connsiteX6" fmla="*/ 1199 w 34347"/>
                <a:gd name="connsiteY6" fmla="*/ 8559 h 19803"/>
                <a:gd name="connsiteX7" fmla="*/ 19595 w 34347"/>
                <a:gd name="connsiteY7" fmla="*/ 19155 h 19803"/>
                <a:gd name="connsiteX8" fmla="*/ 25294 w 34347"/>
                <a:gd name="connsiteY8" fmla="*/ 19155 h 19803"/>
                <a:gd name="connsiteX9" fmla="*/ 33158 w 34347"/>
                <a:gd name="connsiteY9" fmla="*/ 14614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7" h="19803">
                  <a:moveTo>
                    <a:pt x="33158" y="14614"/>
                  </a:moveTo>
                  <a:cubicBezTo>
                    <a:pt x="34745" y="13749"/>
                    <a:pt x="34745" y="12235"/>
                    <a:pt x="33158" y="11298"/>
                  </a:cubicBezTo>
                  <a:lnTo>
                    <a:pt x="14762" y="703"/>
                  </a:lnTo>
                  <a:cubicBezTo>
                    <a:pt x="12958" y="-234"/>
                    <a:pt x="10794" y="-234"/>
                    <a:pt x="8990" y="703"/>
                  </a:cubicBezTo>
                  <a:lnTo>
                    <a:pt x="1199" y="5172"/>
                  </a:lnTo>
                  <a:cubicBezTo>
                    <a:pt x="261" y="5532"/>
                    <a:pt x="-244" y="6541"/>
                    <a:pt x="117" y="7478"/>
                  </a:cubicBezTo>
                  <a:cubicBezTo>
                    <a:pt x="333" y="7983"/>
                    <a:pt x="694" y="8343"/>
                    <a:pt x="1199" y="8559"/>
                  </a:cubicBezTo>
                  <a:lnTo>
                    <a:pt x="19595" y="19155"/>
                  </a:lnTo>
                  <a:cubicBezTo>
                    <a:pt x="21399" y="20020"/>
                    <a:pt x="23491" y="20020"/>
                    <a:pt x="25294" y="19155"/>
                  </a:cubicBezTo>
                  <a:lnTo>
                    <a:pt x="33158"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1" name="Freeform 360">
              <a:extLst>
                <a:ext uri="{FF2B5EF4-FFF2-40B4-BE49-F238E27FC236}">
                  <a16:creationId xmlns:a16="http://schemas.microsoft.com/office/drawing/2014/main" id="{C47F2688-0BCD-B16A-5847-732CEBD0E34A}"/>
                </a:ext>
              </a:extLst>
            </p:cNvPr>
            <p:cNvSpPr/>
            <p:nvPr/>
          </p:nvSpPr>
          <p:spPr>
            <a:xfrm>
              <a:off x="19939899" y="3602170"/>
              <a:ext cx="34335" cy="19782"/>
            </a:xfrm>
            <a:custGeom>
              <a:avLst/>
              <a:gdLst>
                <a:gd name="connsiteX0" fmla="*/ 33149 w 34339"/>
                <a:gd name="connsiteY0" fmla="*/ 14614 h 19785"/>
                <a:gd name="connsiteX1" fmla="*/ 33149 w 34339"/>
                <a:gd name="connsiteY1" fmla="*/ 11298 h 19785"/>
                <a:gd name="connsiteX2" fmla="*/ 14753 w 34339"/>
                <a:gd name="connsiteY2" fmla="*/ 703 h 19785"/>
                <a:gd name="connsiteX3" fmla="*/ 9054 w 34339"/>
                <a:gd name="connsiteY3" fmla="*/ 703 h 19785"/>
                <a:gd name="connsiteX4" fmla="*/ 1190 w 34339"/>
                <a:gd name="connsiteY4" fmla="*/ 5172 h 19785"/>
                <a:gd name="connsiteX5" fmla="*/ 1190 w 34339"/>
                <a:gd name="connsiteY5" fmla="*/ 8487 h 19785"/>
                <a:gd name="connsiteX6" fmla="*/ 19586 w 34339"/>
                <a:gd name="connsiteY6" fmla="*/ 19083 h 19785"/>
                <a:gd name="connsiteX7" fmla="*/ 25358 w 34339"/>
                <a:gd name="connsiteY7" fmla="*/ 19083 h 19785"/>
                <a:gd name="connsiteX8" fmla="*/ 33149 w 34339"/>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33149" y="14614"/>
                  </a:moveTo>
                  <a:cubicBezTo>
                    <a:pt x="34736" y="13677"/>
                    <a:pt x="34736" y="12163"/>
                    <a:pt x="33149" y="11298"/>
                  </a:cubicBezTo>
                  <a:lnTo>
                    <a:pt x="14753" y="703"/>
                  </a:lnTo>
                  <a:cubicBezTo>
                    <a:pt x="12949" y="-234"/>
                    <a:pt x="10857" y="-234"/>
                    <a:pt x="9054" y="703"/>
                  </a:cubicBezTo>
                  <a:lnTo>
                    <a:pt x="1190" y="5172"/>
                  </a:lnTo>
                  <a:cubicBezTo>
                    <a:pt x="-397" y="6109"/>
                    <a:pt x="-397" y="7550"/>
                    <a:pt x="1190" y="8487"/>
                  </a:cubicBezTo>
                  <a:lnTo>
                    <a:pt x="19586" y="19083"/>
                  </a:lnTo>
                  <a:cubicBezTo>
                    <a:pt x="21390" y="20020"/>
                    <a:pt x="23554" y="20020"/>
                    <a:pt x="25358" y="19083"/>
                  </a:cubicBezTo>
                  <a:lnTo>
                    <a:pt x="33149"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2" name="Freeform 361">
              <a:extLst>
                <a:ext uri="{FF2B5EF4-FFF2-40B4-BE49-F238E27FC236}">
                  <a16:creationId xmlns:a16="http://schemas.microsoft.com/office/drawing/2014/main" id="{38EAD7C3-7996-315C-930E-1E34BC91DC29}"/>
                </a:ext>
              </a:extLst>
            </p:cNvPr>
            <p:cNvSpPr/>
            <p:nvPr/>
          </p:nvSpPr>
          <p:spPr>
            <a:xfrm>
              <a:off x="19967733" y="3618170"/>
              <a:ext cx="34271" cy="19782"/>
            </a:xfrm>
            <a:custGeom>
              <a:avLst/>
              <a:gdLst>
                <a:gd name="connsiteX0" fmla="*/ 33086 w 34275"/>
                <a:gd name="connsiteY0" fmla="*/ 14614 h 19785"/>
                <a:gd name="connsiteX1" fmla="*/ 33086 w 34275"/>
                <a:gd name="connsiteY1" fmla="*/ 11298 h 19785"/>
                <a:gd name="connsiteX2" fmla="*/ 14762 w 34275"/>
                <a:gd name="connsiteY2" fmla="*/ 703 h 19785"/>
                <a:gd name="connsiteX3" fmla="*/ 8990 w 34275"/>
                <a:gd name="connsiteY3" fmla="*/ 703 h 19785"/>
                <a:gd name="connsiteX4" fmla="*/ 1199 w 34275"/>
                <a:gd name="connsiteY4" fmla="*/ 5172 h 19785"/>
                <a:gd name="connsiteX5" fmla="*/ 117 w 34275"/>
                <a:gd name="connsiteY5" fmla="*/ 7478 h 19785"/>
                <a:gd name="connsiteX6" fmla="*/ 1199 w 34275"/>
                <a:gd name="connsiteY6" fmla="*/ 8559 h 19785"/>
                <a:gd name="connsiteX7" fmla="*/ 19523 w 34275"/>
                <a:gd name="connsiteY7" fmla="*/ 19083 h 19785"/>
                <a:gd name="connsiteX8" fmla="*/ 25294 w 34275"/>
                <a:gd name="connsiteY8" fmla="*/ 19083 h 19785"/>
                <a:gd name="connsiteX9" fmla="*/ 33086 w 34275"/>
                <a:gd name="connsiteY9"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75" h="19785">
                  <a:moveTo>
                    <a:pt x="33086" y="14614"/>
                  </a:moveTo>
                  <a:cubicBezTo>
                    <a:pt x="34673" y="13677"/>
                    <a:pt x="34673" y="12235"/>
                    <a:pt x="33086" y="11298"/>
                  </a:cubicBezTo>
                  <a:lnTo>
                    <a:pt x="14762" y="703"/>
                  </a:lnTo>
                  <a:cubicBezTo>
                    <a:pt x="12958" y="-234"/>
                    <a:pt x="10794" y="-234"/>
                    <a:pt x="8990" y="703"/>
                  </a:cubicBezTo>
                  <a:lnTo>
                    <a:pt x="1199" y="5172"/>
                  </a:lnTo>
                  <a:cubicBezTo>
                    <a:pt x="261" y="5532"/>
                    <a:pt x="-244" y="6541"/>
                    <a:pt x="117" y="7478"/>
                  </a:cubicBezTo>
                  <a:cubicBezTo>
                    <a:pt x="333" y="7983"/>
                    <a:pt x="694" y="8343"/>
                    <a:pt x="1199" y="8559"/>
                  </a:cubicBezTo>
                  <a:lnTo>
                    <a:pt x="19523" y="19083"/>
                  </a:lnTo>
                  <a:cubicBezTo>
                    <a:pt x="21326" y="20020"/>
                    <a:pt x="23491" y="20020"/>
                    <a:pt x="25294" y="19083"/>
                  </a:cubicBezTo>
                  <a:lnTo>
                    <a:pt x="33086"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3" name="Freeform 362">
              <a:extLst>
                <a:ext uri="{FF2B5EF4-FFF2-40B4-BE49-F238E27FC236}">
                  <a16:creationId xmlns:a16="http://schemas.microsoft.com/office/drawing/2014/main" id="{4C93017E-5ABF-EEAB-1182-AAB77F3B76F5}"/>
                </a:ext>
              </a:extLst>
            </p:cNvPr>
            <p:cNvSpPr/>
            <p:nvPr/>
          </p:nvSpPr>
          <p:spPr>
            <a:xfrm>
              <a:off x="19995873" y="3634242"/>
              <a:ext cx="34263" cy="19854"/>
            </a:xfrm>
            <a:custGeom>
              <a:avLst/>
              <a:gdLst>
                <a:gd name="connsiteX0" fmla="*/ 33077 w 34267"/>
                <a:gd name="connsiteY0" fmla="*/ 14614 h 19857"/>
                <a:gd name="connsiteX1" fmla="*/ 33077 w 34267"/>
                <a:gd name="connsiteY1" fmla="*/ 11298 h 19857"/>
                <a:gd name="connsiteX2" fmla="*/ 14753 w 34267"/>
                <a:gd name="connsiteY2" fmla="*/ 703 h 19857"/>
                <a:gd name="connsiteX3" fmla="*/ 8982 w 34267"/>
                <a:gd name="connsiteY3" fmla="*/ 703 h 19857"/>
                <a:gd name="connsiteX4" fmla="*/ 1190 w 34267"/>
                <a:gd name="connsiteY4" fmla="*/ 5244 h 19857"/>
                <a:gd name="connsiteX5" fmla="*/ 1190 w 34267"/>
                <a:gd name="connsiteY5" fmla="*/ 8559 h 19857"/>
                <a:gd name="connsiteX6" fmla="*/ 19586 w 34267"/>
                <a:gd name="connsiteY6" fmla="*/ 19155 h 19857"/>
                <a:gd name="connsiteX7" fmla="*/ 25285 w 34267"/>
                <a:gd name="connsiteY7" fmla="*/ 19155 h 19857"/>
                <a:gd name="connsiteX8" fmla="*/ 33077 w 34267"/>
                <a:gd name="connsiteY8" fmla="*/ 14614 h 1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57">
                  <a:moveTo>
                    <a:pt x="33077" y="14614"/>
                  </a:moveTo>
                  <a:cubicBezTo>
                    <a:pt x="34664" y="13677"/>
                    <a:pt x="34664" y="12163"/>
                    <a:pt x="33077" y="11298"/>
                  </a:cubicBezTo>
                  <a:lnTo>
                    <a:pt x="14753" y="703"/>
                  </a:lnTo>
                  <a:cubicBezTo>
                    <a:pt x="12949" y="-234"/>
                    <a:pt x="10785" y="-234"/>
                    <a:pt x="8982" y="703"/>
                  </a:cubicBezTo>
                  <a:lnTo>
                    <a:pt x="1190" y="5244"/>
                  </a:lnTo>
                  <a:cubicBezTo>
                    <a:pt x="-397" y="6109"/>
                    <a:pt x="-397" y="7622"/>
                    <a:pt x="1190" y="8559"/>
                  </a:cubicBezTo>
                  <a:lnTo>
                    <a:pt x="19586" y="19155"/>
                  </a:lnTo>
                  <a:cubicBezTo>
                    <a:pt x="21390" y="20092"/>
                    <a:pt x="23482" y="20092"/>
                    <a:pt x="25285" y="19155"/>
                  </a:cubicBezTo>
                  <a:lnTo>
                    <a:pt x="33077"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4" name="Freeform 363">
              <a:extLst>
                <a:ext uri="{FF2B5EF4-FFF2-40B4-BE49-F238E27FC236}">
                  <a16:creationId xmlns:a16="http://schemas.microsoft.com/office/drawing/2014/main" id="{D3872E12-F374-9719-8F74-4BFAF9269686}"/>
                </a:ext>
              </a:extLst>
            </p:cNvPr>
            <p:cNvSpPr/>
            <p:nvPr/>
          </p:nvSpPr>
          <p:spPr>
            <a:xfrm>
              <a:off x="20023284" y="3650457"/>
              <a:ext cx="34317" cy="19782"/>
            </a:xfrm>
            <a:custGeom>
              <a:avLst/>
              <a:gdLst>
                <a:gd name="connsiteX0" fmla="*/ 33077 w 34321"/>
                <a:gd name="connsiteY0" fmla="*/ 14398 h 19785"/>
                <a:gd name="connsiteX1" fmla="*/ 33077 w 34321"/>
                <a:gd name="connsiteY1" fmla="*/ 11082 h 19785"/>
                <a:gd name="connsiteX2" fmla="*/ 14753 w 34321"/>
                <a:gd name="connsiteY2" fmla="*/ 703 h 19785"/>
                <a:gd name="connsiteX3" fmla="*/ 8982 w 34321"/>
                <a:gd name="connsiteY3" fmla="*/ 703 h 19785"/>
                <a:gd name="connsiteX4" fmla="*/ 1190 w 34321"/>
                <a:gd name="connsiteY4" fmla="*/ 5172 h 19785"/>
                <a:gd name="connsiteX5" fmla="*/ 1190 w 34321"/>
                <a:gd name="connsiteY5" fmla="*/ 8487 h 19785"/>
                <a:gd name="connsiteX6" fmla="*/ 19586 w 34321"/>
                <a:gd name="connsiteY6" fmla="*/ 19083 h 19785"/>
                <a:gd name="connsiteX7" fmla="*/ 25358 w 34321"/>
                <a:gd name="connsiteY7" fmla="*/ 19083 h 19785"/>
                <a:gd name="connsiteX8" fmla="*/ 33077 w 34321"/>
                <a:gd name="connsiteY8" fmla="*/ 14398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21" h="19785">
                  <a:moveTo>
                    <a:pt x="33077" y="14398"/>
                  </a:moveTo>
                  <a:cubicBezTo>
                    <a:pt x="34736" y="13461"/>
                    <a:pt x="34736" y="12019"/>
                    <a:pt x="33077" y="11082"/>
                  </a:cubicBezTo>
                  <a:lnTo>
                    <a:pt x="14753" y="703"/>
                  </a:lnTo>
                  <a:cubicBezTo>
                    <a:pt x="12949" y="-234"/>
                    <a:pt x="10785" y="-234"/>
                    <a:pt x="8982" y="703"/>
                  </a:cubicBezTo>
                  <a:lnTo>
                    <a:pt x="1190" y="5172"/>
                  </a:lnTo>
                  <a:cubicBezTo>
                    <a:pt x="-397" y="6109"/>
                    <a:pt x="-397" y="7622"/>
                    <a:pt x="1190" y="8487"/>
                  </a:cubicBezTo>
                  <a:lnTo>
                    <a:pt x="19586" y="19083"/>
                  </a:lnTo>
                  <a:cubicBezTo>
                    <a:pt x="21390" y="20020"/>
                    <a:pt x="23554" y="20020"/>
                    <a:pt x="25358" y="19083"/>
                  </a:cubicBezTo>
                  <a:lnTo>
                    <a:pt x="33077" y="1439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5" name="Freeform 364">
              <a:extLst>
                <a:ext uri="{FF2B5EF4-FFF2-40B4-BE49-F238E27FC236}">
                  <a16:creationId xmlns:a16="http://schemas.microsoft.com/office/drawing/2014/main" id="{A0DA4642-4F7B-AA96-E69F-2CC4BC4F00F6}"/>
                </a:ext>
              </a:extLst>
            </p:cNvPr>
            <p:cNvSpPr/>
            <p:nvPr/>
          </p:nvSpPr>
          <p:spPr>
            <a:xfrm>
              <a:off x="20051138" y="3666294"/>
              <a:ext cx="34251" cy="19746"/>
            </a:xfrm>
            <a:custGeom>
              <a:avLst/>
              <a:gdLst>
                <a:gd name="connsiteX0" fmla="*/ 33065 w 34255"/>
                <a:gd name="connsiteY0" fmla="*/ 14560 h 19749"/>
                <a:gd name="connsiteX1" fmla="*/ 33065 w 34255"/>
                <a:gd name="connsiteY1" fmla="*/ 11244 h 19749"/>
                <a:gd name="connsiteX2" fmla="*/ 14669 w 34255"/>
                <a:gd name="connsiteY2" fmla="*/ 649 h 19749"/>
                <a:gd name="connsiteX3" fmla="*/ 8970 w 34255"/>
                <a:gd name="connsiteY3" fmla="*/ 649 h 19749"/>
                <a:gd name="connsiteX4" fmla="*/ 1106 w 34255"/>
                <a:gd name="connsiteY4" fmla="*/ 5190 h 19749"/>
                <a:gd name="connsiteX5" fmla="*/ 168 w 34255"/>
                <a:gd name="connsiteY5" fmla="*/ 7568 h 19749"/>
                <a:gd name="connsiteX6" fmla="*/ 1106 w 34255"/>
                <a:gd name="connsiteY6" fmla="*/ 8505 h 19749"/>
                <a:gd name="connsiteX7" fmla="*/ 19502 w 34255"/>
                <a:gd name="connsiteY7" fmla="*/ 19101 h 19749"/>
                <a:gd name="connsiteX8" fmla="*/ 25274 w 34255"/>
                <a:gd name="connsiteY8" fmla="*/ 19101 h 19749"/>
                <a:gd name="connsiteX9" fmla="*/ 33065 w 34255"/>
                <a:gd name="connsiteY9" fmla="*/ 14560 h 1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49">
                  <a:moveTo>
                    <a:pt x="33065" y="14560"/>
                  </a:moveTo>
                  <a:cubicBezTo>
                    <a:pt x="34652" y="13695"/>
                    <a:pt x="34652" y="12181"/>
                    <a:pt x="33065" y="11244"/>
                  </a:cubicBezTo>
                  <a:lnTo>
                    <a:pt x="14669" y="649"/>
                  </a:lnTo>
                  <a:cubicBezTo>
                    <a:pt x="12865" y="-216"/>
                    <a:pt x="10773" y="-216"/>
                    <a:pt x="8970" y="649"/>
                  </a:cubicBezTo>
                  <a:lnTo>
                    <a:pt x="1106" y="5190"/>
                  </a:lnTo>
                  <a:cubicBezTo>
                    <a:pt x="168" y="5550"/>
                    <a:pt x="-264" y="6631"/>
                    <a:pt x="168" y="7568"/>
                  </a:cubicBezTo>
                  <a:cubicBezTo>
                    <a:pt x="385" y="8001"/>
                    <a:pt x="673" y="8361"/>
                    <a:pt x="1106" y="8505"/>
                  </a:cubicBezTo>
                  <a:lnTo>
                    <a:pt x="19502" y="19101"/>
                  </a:lnTo>
                  <a:cubicBezTo>
                    <a:pt x="21306" y="19966"/>
                    <a:pt x="23470" y="19966"/>
                    <a:pt x="25274" y="19101"/>
                  </a:cubicBezTo>
                  <a:lnTo>
                    <a:pt x="33065" y="1456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6" name="Freeform 365">
              <a:extLst>
                <a:ext uri="{FF2B5EF4-FFF2-40B4-BE49-F238E27FC236}">
                  <a16:creationId xmlns:a16="http://schemas.microsoft.com/office/drawing/2014/main" id="{31C42AEB-13A4-D39F-5EC6-B78B72881CA8}"/>
                </a:ext>
              </a:extLst>
            </p:cNvPr>
            <p:cNvSpPr/>
            <p:nvPr/>
          </p:nvSpPr>
          <p:spPr>
            <a:xfrm>
              <a:off x="20079114" y="3682312"/>
              <a:ext cx="34046" cy="19782"/>
            </a:xfrm>
            <a:custGeom>
              <a:avLst/>
              <a:gdLst>
                <a:gd name="connsiteX0" fmla="*/ 32860 w 34050"/>
                <a:gd name="connsiteY0" fmla="*/ 14614 h 19785"/>
                <a:gd name="connsiteX1" fmla="*/ 32860 w 34050"/>
                <a:gd name="connsiteY1" fmla="*/ 11298 h 19785"/>
                <a:gd name="connsiteX2" fmla="*/ 14753 w 34050"/>
                <a:gd name="connsiteY2" fmla="*/ 703 h 19785"/>
                <a:gd name="connsiteX3" fmla="*/ 8909 w 34050"/>
                <a:gd name="connsiteY3" fmla="*/ 703 h 19785"/>
                <a:gd name="connsiteX4" fmla="*/ 1190 w 34050"/>
                <a:gd name="connsiteY4" fmla="*/ 5172 h 19785"/>
                <a:gd name="connsiteX5" fmla="*/ 1190 w 34050"/>
                <a:gd name="connsiteY5" fmla="*/ 8487 h 19785"/>
                <a:gd name="connsiteX6" fmla="*/ 19514 w 34050"/>
                <a:gd name="connsiteY6" fmla="*/ 19083 h 19785"/>
                <a:gd name="connsiteX7" fmla="*/ 25285 w 34050"/>
                <a:gd name="connsiteY7" fmla="*/ 19083 h 19785"/>
                <a:gd name="connsiteX8" fmla="*/ 32860 w 34050"/>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50" h="19785">
                  <a:moveTo>
                    <a:pt x="32860" y="14614"/>
                  </a:moveTo>
                  <a:cubicBezTo>
                    <a:pt x="34447" y="13677"/>
                    <a:pt x="34447" y="12235"/>
                    <a:pt x="32860" y="11298"/>
                  </a:cubicBezTo>
                  <a:lnTo>
                    <a:pt x="14753" y="703"/>
                  </a:lnTo>
                  <a:cubicBezTo>
                    <a:pt x="12949" y="-234"/>
                    <a:pt x="10713" y="-234"/>
                    <a:pt x="8909" y="703"/>
                  </a:cubicBezTo>
                  <a:lnTo>
                    <a:pt x="1190" y="5172"/>
                  </a:lnTo>
                  <a:cubicBezTo>
                    <a:pt x="-397" y="6109"/>
                    <a:pt x="-397" y="7622"/>
                    <a:pt x="1190" y="8487"/>
                  </a:cubicBezTo>
                  <a:lnTo>
                    <a:pt x="19514" y="19083"/>
                  </a:lnTo>
                  <a:cubicBezTo>
                    <a:pt x="21318" y="20020"/>
                    <a:pt x="23482" y="20020"/>
                    <a:pt x="25285" y="19083"/>
                  </a:cubicBezTo>
                  <a:lnTo>
                    <a:pt x="3286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7" name="Freeform 366">
              <a:extLst>
                <a:ext uri="{FF2B5EF4-FFF2-40B4-BE49-F238E27FC236}">
                  <a16:creationId xmlns:a16="http://schemas.microsoft.com/office/drawing/2014/main" id="{9CE6066A-B2A1-D896-1C7D-1244C4D2C4E0}"/>
                </a:ext>
              </a:extLst>
            </p:cNvPr>
            <p:cNvSpPr/>
            <p:nvPr/>
          </p:nvSpPr>
          <p:spPr>
            <a:xfrm>
              <a:off x="20106668" y="3698365"/>
              <a:ext cx="34263" cy="19800"/>
            </a:xfrm>
            <a:custGeom>
              <a:avLst/>
              <a:gdLst>
                <a:gd name="connsiteX0" fmla="*/ 33077 w 34267"/>
                <a:gd name="connsiteY0" fmla="*/ 14560 h 19803"/>
                <a:gd name="connsiteX1" fmla="*/ 33077 w 34267"/>
                <a:gd name="connsiteY1" fmla="*/ 11244 h 19803"/>
                <a:gd name="connsiteX2" fmla="*/ 14753 w 34267"/>
                <a:gd name="connsiteY2" fmla="*/ 649 h 19803"/>
                <a:gd name="connsiteX3" fmla="*/ 8982 w 34267"/>
                <a:gd name="connsiteY3" fmla="*/ 649 h 19803"/>
                <a:gd name="connsiteX4" fmla="*/ 1190 w 34267"/>
                <a:gd name="connsiteY4" fmla="*/ 5190 h 19803"/>
                <a:gd name="connsiteX5" fmla="*/ 1190 w 34267"/>
                <a:gd name="connsiteY5" fmla="*/ 8505 h 19803"/>
                <a:gd name="connsiteX6" fmla="*/ 19586 w 34267"/>
                <a:gd name="connsiteY6" fmla="*/ 19101 h 19803"/>
                <a:gd name="connsiteX7" fmla="*/ 25358 w 34267"/>
                <a:gd name="connsiteY7" fmla="*/ 19101 h 19803"/>
                <a:gd name="connsiteX8" fmla="*/ 33077 w 34267"/>
                <a:gd name="connsiteY8" fmla="*/ 1456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03">
                  <a:moveTo>
                    <a:pt x="33077" y="14560"/>
                  </a:moveTo>
                  <a:cubicBezTo>
                    <a:pt x="34664" y="13695"/>
                    <a:pt x="34664" y="12181"/>
                    <a:pt x="33077" y="11244"/>
                  </a:cubicBezTo>
                  <a:lnTo>
                    <a:pt x="14753" y="649"/>
                  </a:lnTo>
                  <a:cubicBezTo>
                    <a:pt x="12949" y="-216"/>
                    <a:pt x="10785" y="-216"/>
                    <a:pt x="8982" y="649"/>
                  </a:cubicBezTo>
                  <a:lnTo>
                    <a:pt x="1190" y="5190"/>
                  </a:lnTo>
                  <a:cubicBezTo>
                    <a:pt x="-397" y="6055"/>
                    <a:pt x="-397" y="7568"/>
                    <a:pt x="1190" y="8505"/>
                  </a:cubicBezTo>
                  <a:lnTo>
                    <a:pt x="19586" y="19101"/>
                  </a:lnTo>
                  <a:cubicBezTo>
                    <a:pt x="21390" y="20038"/>
                    <a:pt x="23554" y="20038"/>
                    <a:pt x="25358" y="19101"/>
                  </a:cubicBezTo>
                  <a:lnTo>
                    <a:pt x="33077" y="1456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8" name="Freeform 367">
              <a:extLst>
                <a:ext uri="{FF2B5EF4-FFF2-40B4-BE49-F238E27FC236}">
                  <a16:creationId xmlns:a16="http://schemas.microsoft.com/office/drawing/2014/main" id="{BEC1BE99-583D-0596-7DF3-9983469614D9}"/>
                </a:ext>
              </a:extLst>
            </p:cNvPr>
            <p:cNvSpPr/>
            <p:nvPr/>
          </p:nvSpPr>
          <p:spPr>
            <a:xfrm>
              <a:off x="20134438" y="3714383"/>
              <a:ext cx="34335" cy="19782"/>
            </a:xfrm>
            <a:custGeom>
              <a:avLst/>
              <a:gdLst>
                <a:gd name="connsiteX0" fmla="*/ 33149 w 34339"/>
                <a:gd name="connsiteY0" fmla="*/ 14614 h 19785"/>
                <a:gd name="connsiteX1" fmla="*/ 33149 w 34339"/>
                <a:gd name="connsiteY1" fmla="*/ 11298 h 19785"/>
                <a:gd name="connsiteX2" fmla="*/ 14753 w 34339"/>
                <a:gd name="connsiteY2" fmla="*/ 703 h 19785"/>
                <a:gd name="connsiteX3" fmla="*/ 8982 w 34339"/>
                <a:gd name="connsiteY3" fmla="*/ 703 h 19785"/>
                <a:gd name="connsiteX4" fmla="*/ 1190 w 34339"/>
                <a:gd name="connsiteY4" fmla="*/ 5172 h 19785"/>
                <a:gd name="connsiteX5" fmla="*/ 1190 w 34339"/>
                <a:gd name="connsiteY5" fmla="*/ 8487 h 19785"/>
                <a:gd name="connsiteX6" fmla="*/ 19586 w 34339"/>
                <a:gd name="connsiteY6" fmla="*/ 19083 h 19785"/>
                <a:gd name="connsiteX7" fmla="*/ 25358 w 34339"/>
                <a:gd name="connsiteY7" fmla="*/ 19083 h 19785"/>
                <a:gd name="connsiteX8" fmla="*/ 33149 w 34339"/>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33149" y="14614"/>
                  </a:moveTo>
                  <a:cubicBezTo>
                    <a:pt x="34736" y="13677"/>
                    <a:pt x="34736" y="12163"/>
                    <a:pt x="33149" y="11298"/>
                  </a:cubicBezTo>
                  <a:lnTo>
                    <a:pt x="14753" y="703"/>
                  </a:lnTo>
                  <a:cubicBezTo>
                    <a:pt x="12949" y="-234"/>
                    <a:pt x="10785" y="-234"/>
                    <a:pt x="8982" y="703"/>
                  </a:cubicBezTo>
                  <a:lnTo>
                    <a:pt x="1190" y="5172"/>
                  </a:lnTo>
                  <a:cubicBezTo>
                    <a:pt x="-397" y="6109"/>
                    <a:pt x="-397" y="7550"/>
                    <a:pt x="1190" y="8487"/>
                  </a:cubicBezTo>
                  <a:lnTo>
                    <a:pt x="19586" y="19083"/>
                  </a:lnTo>
                  <a:cubicBezTo>
                    <a:pt x="21390" y="20020"/>
                    <a:pt x="23554" y="20020"/>
                    <a:pt x="25358" y="19083"/>
                  </a:cubicBezTo>
                  <a:lnTo>
                    <a:pt x="33149"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69" name="Freeform 368">
              <a:extLst>
                <a:ext uri="{FF2B5EF4-FFF2-40B4-BE49-F238E27FC236}">
                  <a16:creationId xmlns:a16="http://schemas.microsoft.com/office/drawing/2014/main" id="{76EB3EFA-B406-AF51-A088-7377DB87C202}"/>
                </a:ext>
              </a:extLst>
            </p:cNvPr>
            <p:cNvSpPr/>
            <p:nvPr/>
          </p:nvSpPr>
          <p:spPr>
            <a:xfrm>
              <a:off x="20162209" y="3730292"/>
              <a:ext cx="34335" cy="19746"/>
            </a:xfrm>
            <a:custGeom>
              <a:avLst/>
              <a:gdLst>
                <a:gd name="connsiteX0" fmla="*/ 33149 w 34339"/>
                <a:gd name="connsiteY0" fmla="*/ 14560 h 19749"/>
                <a:gd name="connsiteX1" fmla="*/ 33149 w 34339"/>
                <a:gd name="connsiteY1" fmla="*/ 11244 h 19749"/>
                <a:gd name="connsiteX2" fmla="*/ 14753 w 34339"/>
                <a:gd name="connsiteY2" fmla="*/ 649 h 19749"/>
                <a:gd name="connsiteX3" fmla="*/ 9054 w 34339"/>
                <a:gd name="connsiteY3" fmla="*/ 649 h 19749"/>
                <a:gd name="connsiteX4" fmla="*/ 1190 w 34339"/>
                <a:gd name="connsiteY4" fmla="*/ 5190 h 19749"/>
                <a:gd name="connsiteX5" fmla="*/ 1190 w 34339"/>
                <a:gd name="connsiteY5" fmla="*/ 8505 h 19749"/>
                <a:gd name="connsiteX6" fmla="*/ 19586 w 34339"/>
                <a:gd name="connsiteY6" fmla="*/ 19101 h 19749"/>
                <a:gd name="connsiteX7" fmla="*/ 25358 w 34339"/>
                <a:gd name="connsiteY7" fmla="*/ 19101 h 19749"/>
                <a:gd name="connsiteX8" fmla="*/ 33149 w 34339"/>
                <a:gd name="connsiteY8" fmla="*/ 14560 h 1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49">
                  <a:moveTo>
                    <a:pt x="33149" y="14560"/>
                  </a:moveTo>
                  <a:cubicBezTo>
                    <a:pt x="34736" y="13695"/>
                    <a:pt x="34736" y="12181"/>
                    <a:pt x="33149" y="11244"/>
                  </a:cubicBezTo>
                  <a:lnTo>
                    <a:pt x="14753" y="649"/>
                  </a:lnTo>
                  <a:cubicBezTo>
                    <a:pt x="12949" y="-216"/>
                    <a:pt x="10857" y="-216"/>
                    <a:pt x="9054" y="649"/>
                  </a:cubicBezTo>
                  <a:lnTo>
                    <a:pt x="1190" y="5190"/>
                  </a:lnTo>
                  <a:cubicBezTo>
                    <a:pt x="-397" y="6055"/>
                    <a:pt x="-397" y="7568"/>
                    <a:pt x="1190" y="8505"/>
                  </a:cubicBezTo>
                  <a:lnTo>
                    <a:pt x="19586" y="19101"/>
                  </a:lnTo>
                  <a:cubicBezTo>
                    <a:pt x="21390" y="19966"/>
                    <a:pt x="23554" y="19966"/>
                    <a:pt x="25358" y="19101"/>
                  </a:cubicBezTo>
                  <a:lnTo>
                    <a:pt x="33149" y="1456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0" name="Freeform 369">
              <a:extLst>
                <a:ext uri="{FF2B5EF4-FFF2-40B4-BE49-F238E27FC236}">
                  <a16:creationId xmlns:a16="http://schemas.microsoft.com/office/drawing/2014/main" id="{496D85D1-9DAE-BC57-35BC-E04C91A3A996}"/>
                </a:ext>
              </a:extLst>
            </p:cNvPr>
            <p:cNvSpPr/>
            <p:nvPr/>
          </p:nvSpPr>
          <p:spPr>
            <a:xfrm>
              <a:off x="20190052" y="3746454"/>
              <a:ext cx="34263" cy="19782"/>
            </a:xfrm>
            <a:custGeom>
              <a:avLst/>
              <a:gdLst>
                <a:gd name="connsiteX0" fmla="*/ 33077 w 34267"/>
                <a:gd name="connsiteY0" fmla="*/ 14614 h 19785"/>
                <a:gd name="connsiteX1" fmla="*/ 33077 w 34267"/>
                <a:gd name="connsiteY1" fmla="*/ 11298 h 19785"/>
                <a:gd name="connsiteX2" fmla="*/ 14753 w 34267"/>
                <a:gd name="connsiteY2" fmla="*/ 703 h 19785"/>
                <a:gd name="connsiteX3" fmla="*/ 8982 w 34267"/>
                <a:gd name="connsiteY3" fmla="*/ 703 h 19785"/>
                <a:gd name="connsiteX4" fmla="*/ 1190 w 34267"/>
                <a:gd name="connsiteY4" fmla="*/ 5172 h 19785"/>
                <a:gd name="connsiteX5" fmla="*/ 1190 w 34267"/>
                <a:gd name="connsiteY5" fmla="*/ 8487 h 19785"/>
                <a:gd name="connsiteX6" fmla="*/ 19514 w 34267"/>
                <a:gd name="connsiteY6" fmla="*/ 19083 h 19785"/>
                <a:gd name="connsiteX7" fmla="*/ 25286 w 34267"/>
                <a:gd name="connsiteY7" fmla="*/ 19083 h 19785"/>
                <a:gd name="connsiteX8" fmla="*/ 33077 w 34267"/>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33077" y="14614"/>
                  </a:moveTo>
                  <a:cubicBezTo>
                    <a:pt x="34664" y="13677"/>
                    <a:pt x="34664" y="12163"/>
                    <a:pt x="33077" y="11298"/>
                  </a:cubicBezTo>
                  <a:lnTo>
                    <a:pt x="14753" y="703"/>
                  </a:lnTo>
                  <a:cubicBezTo>
                    <a:pt x="12949" y="-234"/>
                    <a:pt x="10785" y="-234"/>
                    <a:pt x="8982" y="703"/>
                  </a:cubicBezTo>
                  <a:lnTo>
                    <a:pt x="1190" y="5172"/>
                  </a:lnTo>
                  <a:cubicBezTo>
                    <a:pt x="-397" y="6109"/>
                    <a:pt x="-397" y="7550"/>
                    <a:pt x="1190" y="8487"/>
                  </a:cubicBezTo>
                  <a:lnTo>
                    <a:pt x="19514" y="19083"/>
                  </a:lnTo>
                  <a:cubicBezTo>
                    <a:pt x="21318" y="20020"/>
                    <a:pt x="23482" y="20020"/>
                    <a:pt x="25286" y="19083"/>
                  </a:cubicBezTo>
                  <a:lnTo>
                    <a:pt x="33077" y="1461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1" name="Freeform 370">
              <a:extLst>
                <a:ext uri="{FF2B5EF4-FFF2-40B4-BE49-F238E27FC236}">
                  <a16:creationId xmlns:a16="http://schemas.microsoft.com/office/drawing/2014/main" id="{452A5F9E-A782-6C7A-AE4D-B9DBE617470A}"/>
                </a:ext>
              </a:extLst>
            </p:cNvPr>
            <p:cNvSpPr/>
            <p:nvPr/>
          </p:nvSpPr>
          <p:spPr>
            <a:xfrm>
              <a:off x="20217822" y="3762452"/>
              <a:ext cx="34263" cy="19800"/>
            </a:xfrm>
            <a:custGeom>
              <a:avLst/>
              <a:gdLst>
                <a:gd name="connsiteX0" fmla="*/ 33077 w 34267"/>
                <a:gd name="connsiteY0" fmla="*/ 14614 h 19803"/>
                <a:gd name="connsiteX1" fmla="*/ 33077 w 34267"/>
                <a:gd name="connsiteY1" fmla="*/ 11298 h 19803"/>
                <a:gd name="connsiteX2" fmla="*/ 14753 w 34267"/>
                <a:gd name="connsiteY2" fmla="*/ 703 h 19803"/>
                <a:gd name="connsiteX3" fmla="*/ 8982 w 34267"/>
                <a:gd name="connsiteY3" fmla="*/ 703 h 19803"/>
                <a:gd name="connsiteX4" fmla="*/ 1190 w 34267"/>
                <a:gd name="connsiteY4" fmla="*/ 5172 h 19803"/>
                <a:gd name="connsiteX5" fmla="*/ 1190 w 34267"/>
                <a:gd name="connsiteY5" fmla="*/ 8487 h 19803"/>
                <a:gd name="connsiteX6" fmla="*/ 19586 w 34267"/>
                <a:gd name="connsiteY6" fmla="*/ 19155 h 19803"/>
                <a:gd name="connsiteX7" fmla="*/ 25358 w 34267"/>
                <a:gd name="connsiteY7" fmla="*/ 19155 h 19803"/>
                <a:gd name="connsiteX8" fmla="*/ 33077 w 34267"/>
                <a:gd name="connsiteY8" fmla="*/ 14614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03">
                  <a:moveTo>
                    <a:pt x="33077" y="14614"/>
                  </a:moveTo>
                  <a:cubicBezTo>
                    <a:pt x="34664" y="13677"/>
                    <a:pt x="34664" y="12235"/>
                    <a:pt x="33077" y="11298"/>
                  </a:cubicBezTo>
                  <a:lnTo>
                    <a:pt x="14753" y="703"/>
                  </a:lnTo>
                  <a:cubicBezTo>
                    <a:pt x="12949" y="-234"/>
                    <a:pt x="10785" y="-234"/>
                    <a:pt x="8982" y="703"/>
                  </a:cubicBezTo>
                  <a:lnTo>
                    <a:pt x="1190" y="5172"/>
                  </a:lnTo>
                  <a:cubicBezTo>
                    <a:pt x="-397" y="6109"/>
                    <a:pt x="-397" y="7622"/>
                    <a:pt x="1190" y="8487"/>
                  </a:cubicBezTo>
                  <a:lnTo>
                    <a:pt x="19586" y="19155"/>
                  </a:lnTo>
                  <a:cubicBezTo>
                    <a:pt x="21390" y="20020"/>
                    <a:pt x="23554" y="20020"/>
                    <a:pt x="25358" y="19155"/>
                  </a:cubicBezTo>
                  <a:lnTo>
                    <a:pt x="33077" y="1461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2" name="Freeform 371">
              <a:extLst>
                <a:ext uri="{FF2B5EF4-FFF2-40B4-BE49-F238E27FC236}">
                  <a16:creationId xmlns:a16="http://schemas.microsoft.com/office/drawing/2014/main" id="{752B20D8-DAD6-01BD-9146-F8CAE4813BE8}"/>
                </a:ext>
              </a:extLst>
            </p:cNvPr>
            <p:cNvSpPr/>
            <p:nvPr/>
          </p:nvSpPr>
          <p:spPr>
            <a:xfrm>
              <a:off x="20245657" y="3778524"/>
              <a:ext cx="34343" cy="19782"/>
            </a:xfrm>
            <a:custGeom>
              <a:avLst/>
              <a:gdLst>
                <a:gd name="connsiteX0" fmla="*/ 33158 w 34347"/>
                <a:gd name="connsiteY0" fmla="*/ 14614 h 19785"/>
                <a:gd name="connsiteX1" fmla="*/ 33158 w 34347"/>
                <a:gd name="connsiteY1" fmla="*/ 11298 h 19785"/>
                <a:gd name="connsiteX2" fmla="*/ 14762 w 34347"/>
                <a:gd name="connsiteY2" fmla="*/ 703 h 19785"/>
                <a:gd name="connsiteX3" fmla="*/ 8990 w 34347"/>
                <a:gd name="connsiteY3" fmla="*/ 703 h 19785"/>
                <a:gd name="connsiteX4" fmla="*/ 1199 w 34347"/>
                <a:gd name="connsiteY4" fmla="*/ 5172 h 19785"/>
                <a:gd name="connsiteX5" fmla="*/ 117 w 34347"/>
                <a:gd name="connsiteY5" fmla="*/ 7478 h 19785"/>
                <a:gd name="connsiteX6" fmla="*/ 1199 w 34347"/>
                <a:gd name="connsiteY6" fmla="*/ 8559 h 19785"/>
                <a:gd name="connsiteX7" fmla="*/ 19595 w 34347"/>
                <a:gd name="connsiteY7" fmla="*/ 19083 h 19785"/>
                <a:gd name="connsiteX8" fmla="*/ 25366 w 34347"/>
                <a:gd name="connsiteY8" fmla="*/ 19083 h 19785"/>
                <a:gd name="connsiteX9" fmla="*/ 33158 w 34347"/>
                <a:gd name="connsiteY9"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7" h="19785">
                  <a:moveTo>
                    <a:pt x="33158" y="14614"/>
                  </a:moveTo>
                  <a:cubicBezTo>
                    <a:pt x="34745" y="13677"/>
                    <a:pt x="34745" y="12235"/>
                    <a:pt x="33158" y="11298"/>
                  </a:cubicBezTo>
                  <a:lnTo>
                    <a:pt x="14762" y="703"/>
                  </a:lnTo>
                  <a:cubicBezTo>
                    <a:pt x="12958" y="-234"/>
                    <a:pt x="10794" y="-234"/>
                    <a:pt x="8990" y="703"/>
                  </a:cubicBezTo>
                  <a:lnTo>
                    <a:pt x="1199" y="5172"/>
                  </a:lnTo>
                  <a:cubicBezTo>
                    <a:pt x="261" y="5532"/>
                    <a:pt x="-244" y="6541"/>
                    <a:pt x="117" y="7478"/>
                  </a:cubicBezTo>
                  <a:cubicBezTo>
                    <a:pt x="333" y="7983"/>
                    <a:pt x="694" y="8343"/>
                    <a:pt x="1199" y="8559"/>
                  </a:cubicBezTo>
                  <a:lnTo>
                    <a:pt x="19595" y="19083"/>
                  </a:lnTo>
                  <a:cubicBezTo>
                    <a:pt x="21399" y="20020"/>
                    <a:pt x="23563" y="20020"/>
                    <a:pt x="25366" y="19083"/>
                  </a:cubicBezTo>
                  <a:lnTo>
                    <a:pt x="33158" y="1461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3" name="Freeform 372">
              <a:extLst>
                <a:ext uri="{FF2B5EF4-FFF2-40B4-BE49-F238E27FC236}">
                  <a16:creationId xmlns:a16="http://schemas.microsoft.com/office/drawing/2014/main" id="{BE5D96EF-03A1-B565-DCE3-88504B49A020}"/>
                </a:ext>
              </a:extLst>
            </p:cNvPr>
            <p:cNvSpPr/>
            <p:nvPr/>
          </p:nvSpPr>
          <p:spPr>
            <a:xfrm>
              <a:off x="20249912" y="3756020"/>
              <a:ext cx="56548" cy="32341"/>
            </a:xfrm>
            <a:custGeom>
              <a:avLst/>
              <a:gdLst>
                <a:gd name="connsiteX0" fmla="*/ 55449 w 56555"/>
                <a:gd name="connsiteY0" fmla="*/ 21840 h 32345"/>
                <a:gd name="connsiteX1" fmla="*/ 56387 w 56555"/>
                <a:gd name="connsiteY1" fmla="*/ 19461 h 32345"/>
                <a:gd name="connsiteX2" fmla="*/ 55449 w 56555"/>
                <a:gd name="connsiteY2" fmla="*/ 18524 h 32345"/>
                <a:gd name="connsiteX3" fmla="*/ 24429 w 56555"/>
                <a:gd name="connsiteY3" fmla="*/ 649 h 32345"/>
                <a:gd name="connsiteX4" fmla="*/ 18729 w 56555"/>
                <a:gd name="connsiteY4" fmla="*/ 649 h 32345"/>
                <a:gd name="connsiteX5" fmla="*/ 1199 w 56555"/>
                <a:gd name="connsiteY5" fmla="*/ 10451 h 32345"/>
                <a:gd name="connsiteX6" fmla="*/ 117 w 56555"/>
                <a:gd name="connsiteY6" fmla="*/ 12758 h 32345"/>
                <a:gd name="connsiteX7" fmla="*/ 1199 w 56555"/>
                <a:gd name="connsiteY7" fmla="*/ 13839 h 32345"/>
                <a:gd name="connsiteX8" fmla="*/ 32148 w 56555"/>
                <a:gd name="connsiteY8" fmla="*/ 31642 h 32345"/>
                <a:gd name="connsiteX9" fmla="*/ 37919 w 56555"/>
                <a:gd name="connsiteY9" fmla="*/ 31642 h 32345"/>
                <a:gd name="connsiteX10" fmla="*/ 55449 w 56555"/>
                <a:gd name="connsiteY10" fmla="*/ 21840 h 3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555" h="32345">
                  <a:moveTo>
                    <a:pt x="55449" y="21840"/>
                  </a:moveTo>
                  <a:cubicBezTo>
                    <a:pt x="56387" y="21479"/>
                    <a:pt x="56820" y="20398"/>
                    <a:pt x="56387" y="19461"/>
                  </a:cubicBezTo>
                  <a:cubicBezTo>
                    <a:pt x="56171" y="19029"/>
                    <a:pt x="55882" y="18668"/>
                    <a:pt x="55449" y="18524"/>
                  </a:cubicBezTo>
                  <a:lnTo>
                    <a:pt x="24429" y="649"/>
                  </a:lnTo>
                  <a:cubicBezTo>
                    <a:pt x="22625" y="-216"/>
                    <a:pt x="20533" y="-216"/>
                    <a:pt x="18729" y="649"/>
                  </a:cubicBezTo>
                  <a:lnTo>
                    <a:pt x="1199" y="10451"/>
                  </a:lnTo>
                  <a:cubicBezTo>
                    <a:pt x="261" y="10812"/>
                    <a:pt x="-244" y="11821"/>
                    <a:pt x="117" y="12758"/>
                  </a:cubicBezTo>
                  <a:cubicBezTo>
                    <a:pt x="333" y="13262"/>
                    <a:pt x="694" y="13623"/>
                    <a:pt x="1199" y="13839"/>
                  </a:cubicBezTo>
                  <a:lnTo>
                    <a:pt x="32148" y="31642"/>
                  </a:lnTo>
                  <a:cubicBezTo>
                    <a:pt x="33951" y="32579"/>
                    <a:pt x="36115" y="32579"/>
                    <a:pt x="37919" y="31642"/>
                  </a:cubicBezTo>
                  <a:lnTo>
                    <a:pt x="55449" y="218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4" name="Freeform 373">
              <a:extLst>
                <a:ext uri="{FF2B5EF4-FFF2-40B4-BE49-F238E27FC236}">
                  <a16:creationId xmlns:a16="http://schemas.microsoft.com/office/drawing/2014/main" id="{56FC2F5E-3AAE-EF39-F40D-4E28C2BE5266}"/>
                </a:ext>
              </a:extLst>
            </p:cNvPr>
            <p:cNvSpPr/>
            <p:nvPr/>
          </p:nvSpPr>
          <p:spPr>
            <a:xfrm>
              <a:off x="20008569" y="3492914"/>
              <a:ext cx="43122" cy="24900"/>
            </a:xfrm>
            <a:custGeom>
              <a:avLst/>
              <a:gdLst>
                <a:gd name="connsiteX0" fmla="*/ 42022 w 43128"/>
                <a:gd name="connsiteY0" fmla="*/ 14110 h 24903"/>
                <a:gd name="connsiteX1" fmla="*/ 42960 w 43128"/>
                <a:gd name="connsiteY1" fmla="*/ 11731 h 24903"/>
                <a:gd name="connsiteX2" fmla="*/ 42022 w 43128"/>
                <a:gd name="connsiteY2" fmla="*/ 10794 h 24903"/>
                <a:gd name="connsiteX3" fmla="*/ 24420 w 43128"/>
                <a:gd name="connsiteY3" fmla="*/ 703 h 24903"/>
                <a:gd name="connsiteX4" fmla="*/ 18721 w 43128"/>
                <a:gd name="connsiteY4" fmla="*/ 703 h 24903"/>
                <a:gd name="connsiteX5" fmla="*/ 1190 w 43128"/>
                <a:gd name="connsiteY5" fmla="*/ 10794 h 24903"/>
                <a:gd name="connsiteX6" fmla="*/ 1190 w 43128"/>
                <a:gd name="connsiteY6" fmla="*/ 14110 h 24903"/>
                <a:gd name="connsiteX7" fmla="*/ 18721 w 43128"/>
                <a:gd name="connsiteY7" fmla="*/ 24200 h 24903"/>
                <a:gd name="connsiteX8" fmla="*/ 24420 w 43128"/>
                <a:gd name="connsiteY8" fmla="*/ 24200 h 24903"/>
                <a:gd name="connsiteX9" fmla="*/ 42022 w 43128"/>
                <a:gd name="connsiteY9"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42022" y="14110"/>
                  </a:moveTo>
                  <a:cubicBezTo>
                    <a:pt x="42960" y="13749"/>
                    <a:pt x="43393" y="12668"/>
                    <a:pt x="42960" y="11731"/>
                  </a:cubicBezTo>
                  <a:cubicBezTo>
                    <a:pt x="42744" y="11298"/>
                    <a:pt x="42455" y="10938"/>
                    <a:pt x="42022" y="10794"/>
                  </a:cubicBezTo>
                  <a:lnTo>
                    <a:pt x="24420" y="703"/>
                  </a:lnTo>
                  <a:cubicBezTo>
                    <a:pt x="22616" y="-234"/>
                    <a:pt x="20524" y="-234"/>
                    <a:pt x="18721" y="703"/>
                  </a:cubicBezTo>
                  <a:lnTo>
                    <a:pt x="1190" y="10794"/>
                  </a:lnTo>
                  <a:cubicBezTo>
                    <a:pt x="-397" y="11731"/>
                    <a:pt x="-397" y="13172"/>
                    <a:pt x="1190" y="14110"/>
                  </a:cubicBezTo>
                  <a:lnTo>
                    <a:pt x="18721" y="24200"/>
                  </a:lnTo>
                  <a:cubicBezTo>
                    <a:pt x="20524" y="25138"/>
                    <a:pt x="22616" y="25138"/>
                    <a:pt x="24420" y="24200"/>
                  </a:cubicBezTo>
                  <a:lnTo>
                    <a:pt x="42022"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5" name="Freeform 374">
              <a:extLst>
                <a:ext uri="{FF2B5EF4-FFF2-40B4-BE49-F238E27FC236}">
                  <a16:creationId xmlns:a16="http://schemas.microsoft.com/office/drawing/2014/main" id="{F42908EA-17CE-3B26-F703-A3E00DEE9512}"/>
                </a:ext>
              </a:extLst>
            </p:cNvPr>
            <p:cNvSpPr/>
            <p:nvPr/>
          </p:nvSpPr>
          <p:spPr>
            <a:xfrm>
              <a:off x="20035557" y="3508247"/>
              <a:ext cx="43122" cy="24918"/>
            </a:xfrm>
            <a:custGeom>
              <a:avLst/>
              <a:gdLst>
                <a:gd name="connsiteX0" fmla="*/ 41938 w 43128"/>
                <a:gd name="connsiteY0" fmla="*/ 14127 h 24921"/>
                <a:gd name="connsiteX1" fmla="*/ 41938 w 43128"/>
                <a:gd name="connsiteY1" fmla="*/ 10812 h 24921"/>
                <a:gd name="connsiteX2" fmla="*/ 24408 w 43128"/>
                <a:gd name="connsiteY2" fmla="*/ 649 h 24921"/>
                <a:gd name="connsiteX3" fmla="*/ 18637 w 43128"/>
                <a:gd name="connsiteY3" fmla="*/ 649 h 24921"/>
                <a:gd name="connsiteX4" fmla="*/ 1106 w 43128"/>
                <a:gd name="connsiteY4" fmla="*/ 10812 h 24921"/>
                <a:gd name="connsiteX5" fmla="*/ 168 w 43128"/>
                <a:gd name="connsiteY5" fmla="*/ 13191 h 24921"/>
                <a:gd name="connsiteX6" fmla="*/ 1106 w 43128"/>
                <a:gd name="connsiteY6" fmla="*/ 14127 h 24921"/>
                <a:gd name="connsiteX7" fmla="*/ 18637 w 43128"/>
                <a:gd name="connsiteY7" fmla="*/ 24219 h 24921"/>
                <a:gd name="connsiteX8" fmla="*/ 24408 w 43128"/>
                <a:gd name="connsiteY8" fmla="*/ 24219 h 24921"/>
                <a:gd name="connsiteX9" fmla="*/ 41938 w 43128"/>
                <a:gd name="connsiteY9"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4127"/>
                  </a:moveTo>
                  <a:cubicBezTo>
                    <a:pt x="43525" y="13191"/>
                    <a:pt x="43525" y="11677"/>
                    <a:pt x="41938" y="10812"/>
                  </a:cubicBezTo>
                  <a:lnTo>
                    <a:pt x="24408" y="649"/>
                  </a:lnTo>
                  <a:cubicBezTo>
                    <a:pt x="22604" y="-216"/>
                    <a:pt x="20440" y="-216"/>
                    <a:pt x="18637" y="649"/>
                  </a:cubicBezTo>
                  <a:lnTo>
                    <a:pt x="1106" y="10812"/>
                  </a:lnTo>
                  <a:cubicBezTo>
                    <a:pt x="168" y="11172"/>
                    <a:pt x="-264" y="12253"/>
                    <a:pt x="168" y="13191"/>
                  </a:cubicBezTo>
                  <a:cubicBezTo>
                    <a:pt x="385" y="13623"/>
                    <a:pt x="673" y="13983"/>
                    <a:pt x="1106" y="14127"/>
                  </a:cubicBezTo>
                  <a:lnTo>
                    <a:pt x="18637" y="24219"/>
                  </a:lnTo>
                  <a:cubicBezTo>
                    <a:pt x="20440" y="25155"/>
                    <a:pt x="22604" y="25155"/>
                    <a:pt x="24408" y="24219"/>
                  </a:cubicBezTo>
                  <a:lnTo>
                    <a:pt x="41938"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6" name="Freeform 375">
              <a:extLst>
                <a:ext uri="{FF2B5EF4-FFF2-40B4-BE49-F238E27FC236}">
                  <a16:creationId xmlns:a16="http://schemas.microsoft.com/office/drawing/2014/main" id="{82484D4C-B46F-9827-CB1A-79A3389AF075}"/>
                </a:ext>
              </a:extLst>
            </p:cNvPr>
            <p:cNvSpPr/>
            <p:nvPr/>
          </p:nvSpPr>
          <p:spPr>
            <a:xfrm>
              <a:off x="20062307" y="3523688"/>
              <a:ext cx="43206" cy="24918"/>
            </a:xfrm>
            <a:custGeom>
              <a:avLst/>
              <a:gdLst>
                <a:gd name="connsiteX0" fmla="*/ 42022 w 43212"/>
                <a:gd name="connsiteY0" fmla="*/ 14109 h 24921"/>
                <a:gd name="connsiteX1" fmla="*/ 42022 w 43212"/>
                <a:gd name="connsiteY1" fmla="*/ 10794 h 24921"/>
                <a:gd name="connsiteX2" fmla="*/ 24492 w 43212"/>
                <a:gd name="connsiteY2" fmla="*/ 703 h 24921"/>
                <a:gd name="connsiteX3" fmla="*/ 18721 w 43212"/>
                <a:gd name="connsiteY3" fmla="*/ 703 h 24921"/>
                <a:gd name="connsiteX4" fmla="*/ 1190 w 43212"/>
                <a:gd name="connsiteY4" fmla="*/ 10794 h 24921"/>
                <a:gd name="connsiteX5" fmla="*/ 1190 w 43212"/>
                <a:gd name="connsiteY5" fmla="*/ 14109 h 24921"/>
                <a:gd name="connsiteX6" fmla="*/ 18721 w 43212"/>
                <a:gd name="connsiteY6" fmla="*/ 24272 h 24921"/>
                <a:gd name="connsiteX7" fmla="*/ 24492 w 43212"/>
                <a:gd name="connsiteY7" fmla="*/ 24272 h 24921"/>
                <a:gd name="connsiteX8" fmla="*/ 42022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72"/>
                  </a:lnTo>
                  <a:cubicBezTo>
                    <a:pt x="20524" y="25137"/>
                    <a:pt x="22688" y="25137"/>
                    <a:pt x="24492" y="24272"/>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7" name="Freeform 376">
              <a:extLst>
                <a:ext uri="{FF2B5EF4-FFF2-40B4-BE49-F238E27FC236}">
                  <a16:creationId xmlns:a16="http://schemas.microsoft.com/office/drawing/2014/main" id="{6D7682E8-0235-BF8B-7D8E-660DC0270618}"/>
                </a:ext>
              </a:extLst>
            </p:cNvPr>
            <p:cNvSpPr/>
            <p:nvPr/>
          </p:nvSpPr>
          <p:spPr>
            <a:xfrm>
              <a:off x="20343765" y="3694113"/>
              <a:ext cx="29790" cy="17206"/>
            </a:xfrm>
            <a:custGeom>
              <a:avLst/>
              <a:gdLst>
                <a:gd name="connsiteX0" fmla="*/ 28604 w 29794"/>
                <a:gd name="connsiteY0" fmla="*/ 14127 h 17208"/>
                <a:gd name="connsiteX1" fmla="*/ 28604 w 29794"/>
                <a:gd name="connsiteY1" fmla="*/ 10812 h 17208"/>
                <a:gd name="connsiteX2" fmla="*/ 11074 w 29794"/>
                <a:gd name="connsiteY2" fmla="*/ 649 h 17208"/>
                <a:gd name="connsiteX3" fmla="*/ 5374 w 29794"/>
                <a:gd name="connsiteY3" fmla="*/ 649 h 17208"/>
                <a:gd name="connsiteX4" fmla="*/ 1190 w 29794"/>
                <a:gd name="connsiteY4" fmla="*/ 3027 h 17208"/>
                <a:gd name="connsiteX5" fmla="*/ 1190 w 29794"/>
                <a:gd name="connsiteY5" fmla="*/ 6343 h 17208"/>
                <a:gd name="connsiteX6" fmla="*/ 18721 w 29794"/>
                <a:gd name="connsiteY6" fmla="*/ 16506 h 17208"/>
                <a:gd name="connsiteX7" fmla="*/ 24492 w 29794"/>
                <a:gd name="connsiteY7" fmla="*/ 16506 h 17208"/>
                <a:gd name="connsiteX8" fmla="*/ 28604 w 29794"/>
                <a:gd name="connsiteY8" fmla="*/ 14127 h 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208">
                  <a:moveTo>
                    <a:pt x="28604" y="14127"/>
                  </a:moveTo>
                  <a:cubicBezTo>
                    <a:pt x="30191" y="13190"/>
                    <a:pt x="30191" y="11677"/>
                    <a:pt x="28604" y="10812"/>
                  </a:cubicBezTo>
                  <a:lnTo>
                    <a:pt x="11074" y="649"/>
                  </a:lnTo>
                  <a:cubicBezTo>
                    <a:pt x="9270" y="-216"/>
                    <a:pt x="7178" y="-216"/>
                    <a:pt x="5374" y="649"/>
                  </a:cubicBezTo>
                  <a:lnTo>
                    <a:pt x="1190" y="3027"/>
                  </a:lnTo>
                  <a:cubicBezTo>
                    <a:pt x="-397" y="3964"/>
                    <a:pt x="-397" y="5478"/>
                    <a:pt x="1190" y="6343"/>
                  </a:cubicBezTo>
                  <a:lnTo>
                    <a:pt x="18721" y="16506"/>
                  </a:lnTo>
                  <a:cubicBezTo>
                    <a:pt x="20524" y="17443"/>
                    <a:pt x="22688" y="17443"/>
                    <a:pt x="24492" y="16506"/>
                  </a:cubicBezTo>
                  <a:lnTo>
                    <a:pt x="28604"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8" name="Freeform 377">
              <a:extLst>
                <a:ext uri="{FF2B5EF4-FFF2-40B4-BE49-F238E27FC236}">
                  <a16:creationId xmlns:a16="http://schemas.microsoft.com/office/drawing/2014/main" id="{85E5E6F3-5147-CD04-74C0-80A1669EDEF8}"/>
                </a:ext>
              </a:extLst>
            </p:cNvPr>
            <p:cNvSpPr/>
            <p:nvPr/>
          </p:nvSpPr>
          <p:spPr>
            <a:xfrm>
              <a:off x="20330637" y="3670762"/>
              <a:ext cx="29790" cy="17152"/>
            </a:xfrm>
            <a:custGeom>
              <a:avLst/>
              <a:gdLst>
                <a:gd name="connsiteX0" fmla="*/ 28604 w 29794"/>
                <a:gd name="connsiteY0" fmla="*/ 14128 h 17154"/>
                <a:gd name="connsiteX1" fmla="*/ 28604 w 29794"/>
                <a:gd name="connsiteY1" fmla="*/ 10812 h 17154"/>
                <a:gd name="connsiteX2" fmla="*/ 11074 w 29794"/>
                <a:gd name="connsiteY2" fmla="*/ 649 h 17154"/>
                <a:gd name="connsiteX3" fmla="*/ 5302 w 29794"/>
                <a:gd name="connsiteY3" fmla="*/ 649 h 17154"/>
                <a:gd name="connsiteX4" fmla="*/ 1190 w 29794"/>
                <a:gd name="connsiteY4" fmla="*/ 3027 h 17154"/>
                <a:gd name="connsiteX5" fmla="*/ 1190 w 29794"/>
                <a:gd name="connsiteY5" fmla="*/ 6343 h 17154"/>
                <a:gd name="connsiteX6" fmla="*/ 18721 w 29794"/>
                <a:gd name="connsiteY6" fmla="*/ 16506 h 17154"/>
                <a:gd name="connsiteX7" fmla="*/ 24492 w 29794"/>
                <a:gd name="connsiteY7" fmla="*/ 16506 h 17154"/>
                <a:gd name="connsiteX8" fmla="*/ 28604 w 29794"/>
                <a:gd name="connsiteY8" fmla="*/ 14128 h 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54">
                  <a:moveTo>
                    <a:pt x="28604" y="14128"/>
                  </a:moveTo>
                  <a:cubicBezTo>
                    <a:pt x="30191" y="13190"/>
                    <a:pt x="30191" y="11677"/>
                    <a:pt x="28604" y="10812"/>
                  </a:cubicBezTo>
                  <a:lnTo>
                    <a:pt x="11074" y="649"/>
                  </a:lnTo>
                  <a:cubicBezTo>
                    <a:pt x="9270" y="-216"/>
                    <a:pt x="7106" y="-216"/>
                    <a:pt x="5302" y="649"/>
                  </a:cubicBezTo>
                  <a:lnTo>
                    <a:pt x="1190" y="3027"/>
                  </a:lnTo>
                  <a:cubicBezTo>
                    <a:pt x="-397" y="3964"/>
                    <a:pt x="-397" y="5478"/>
                    <a:pt x="1190" y="6343"/>
                  </a:cubicBezTo>
                  <a:lnTo>
                    <a:pt x="18721" y="16506"/>
                  </a:lnTo>
                  <a:cubicBezTo>
                    <a:pt x="20524" y="17371"/>
                    <a:pt x="22688" y="17371"/>
                    <a:pt x="24492" y="16506"/>
                  </a:cubicBezTo>
                  <a:lnTo>
                    <a:pt x="28604" y="1412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79" name="Freeform 378">
              <a:extLst>
                <a:ext uri="{FF2B5EF4-FFF2-40B4-BE49-F238E27FC236}">
                  <a16:creationId xmlns:a16="http://schemas.microsoft.com/office/drawing/2014/main" id="{0FF29BE0-FFE8-181D-324F-5583C11CA05E}"/>
                </a:ext>
              </a:extLst>
            </p:cNvPr>
            <p:cNvSpPr/>
            <p:nvPr/>
          </p:nvSpPr>
          <p:spPr>
            <a:xfrm>
              <a:off x="20357470" y="3686203"/>
              <a:ext cx="29790" cy="17188"/>
            </a:xfrm>
            <a:custGeom>
              <a:avLst/>
              <a:gdLst>
                <a:gd name="connsiteX0" fmla="*/ 28604 w 29794"/>
                <a:gd name="connsiteY0" fmla="*/ 14109 h 17190"/>
                <a:gd name="connsiteX1" fmla="*/ 28604 w 29794"/>
                <a:gd name="connsiteY1" fmla="*/ 10794 h 17190"/>
                <a:gd name="connsiteX2" fmla="*/ 11002 w 29794"/>
                <a:gd name="connsiteY2" fmla="*/ 703 h 17190"/>
                <a:gd name="connsiteX3" fmla="*/ 5302 w 29794"/>
                <a:gd name="connsiteY3" fmla="*/ 703 h 17190"/>
                <a:gd name="connsiteX4" fmla="*/ 1190 w 29794"/>
                <a:gd name="connsiteY4" fmla="*/ 3081 h 17190"/>
                <a:gd name="connsiteX5" fmla="*/ 1190 w 29794"/>
                <a:gd name="connsiteY5" fmla="*/ 6397 h 17190"/>
                <a:gd name="connsiteX6" fmla="*/ 18648 w 29794"/>
                <a:gd name="connsiteY6" fmla="*/ 16488 h 17190"/>
                <a:gd name="connsiteX7" fmla="*/ 24420 w 29794"/>
                <a:gd name="connsiteY7" fmla="*/ 16488 h 17190"/>
                <a:gd name="connsiteX8" fmla="*/ 28604 w 29794"/>
                <a:gd name="connsiteY8" fmla="*/ 14109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28604" y="14109"/>
                  </a:moveTo>
                  <a:cubicBezTo>
                    <a:pt x="30191" y="13244"/>
                    <a:pt x="30191" y="11731"/>
                    <a:pt x="28604" y="10794"/>
                  </a:cubicBezTo>
                  <a:lnTo>
                    <a:pt x="11002" y="703"/>
                  </a:lnTo>
                  <a:cubicBezTo>
                    <a:pt x="9198" y="-234"/>
                    <a:pt x="7106" y="-234"/>
                    <a:pt x="5302" y="703"/>
                  </a:cubicBezTo>
                  <a:lnTo>
                    <a:pt x="1190" y="3081"/>
                  </a:lnTo>
                  <a:cubicBezTo>
                    <a:pt x="-397" y="4018"/>
                    <a:pt x="-397" y="5460"/>
                    <a:pt x="1190" y="6397"/>
                  </a:cubicBezTo>
                  <a:lnTo>
                    <a:pt x="18648" y="16488"/>
                  </a:lnTo>
                  <a:cubicBezTo>
                    <a:pt x="20452" y="17425"/>
                    <a:pt x="22616" y="17425"/>
                    <a:pt x="24420" y="16488"/>
                  </a:cubicBezTo>
                  <a:lnTo>
                    <a:pt x="28604"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0" name="Freeform 379">
              <a:extLst>
                <a:ext uri="{FF2B5EF4-FFF2-40B4-BE49-F238E27FC236}">
                  <a16:creationId xmlns:a16="http://schemas.microsoft.com/office/drawing/2014/main" id="{4F1F5D43-6B83-F22D-9EA8-DCFA67B55CCA}"/>
                </a:ext>
              </a:extLst>
            </p:cNvPr>
            <p:cNvSpPr/>
            <p:nvPr/>
          </p:nvSpPr>
          <p:spPr>
            <a:xfrm>
              <a:off x="20384231" y="3701914"/>
              <a:ext cx="29790" cy="17188"/>
            </a:xfrm>
            <a:custGeom>
              <a:avLst/>
              <a:gdLst>
                <a:gd name="connsiteX0" fmla="*/ 28604 w 29794"/>
                <a:gd name="connsiteY0" fmla="*/ 14110 h 17190"/>
                <a:gd name="connsiteX1" fmla="*/ 28604 w 29794"/>
                <a:gd name="connsiteY1" fmla="*/ 10794 h 17190"/>
                <a:gd name="connsiteX2" fmla="*/ 11074 w 29794"/>
                <a:gd name="connsiteY2" fmla="*/ 703 h 17190"/>
                <a:gd name="connsiteX3" fmla="*/ 5302 w 29794"/>
                <a:gd name="connsiteY3" fmla="*/ 703 h 17190"/>
                <a:gd name="connsiteX4" fmla="*/ 1190 w 29794"/>
                <a:gd name="connsiteY4" fmla="*/ 3082 h 17190"/>
                <a:gd name="connsiteX5" fmla="*/ 1190 w 29794"/>
                <a:gd name="connsiteY5" fmla="*/ 6397 h 17190"/>
                <a:gd name="connsiteX6" fmla="*/ 18721 w 29794"/>
                <a:gd name="connsiteY6" fmla="*/ 16488 h 17190"/>
                <a:gd name="connsiteX7" fmla="*/ 24492 w 29794"/>
                <a:gd name="connsiteY7" fmla="*/ 16488 h 17190"/>
                <a:gd name="connsiteX8" fmla="*/ 28604 w 29794"/>
                <a:gd name="connsiteY8" fmla="*/ 14110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28604" y="14110"/>
                  </a:moveTo>
                  <a:cubicBezTo>
                    <a:pt x="30191" y="13172"/>
                    <a:pt x="30191" y="11731"/>
                    <a:pt x="28604" y="10794"/>
                  </a:cubicBezTo>
                  <a:lnTo>
                    <a:pt x="11074" y="703"/>
                  </a:lnTo>
                  <a:cubicBezTo>
                    <a:pt x="9270" y="-234"/>
                    <a:pt x="7106" y="-234"/>
                    <a:pt x="5302" y="703"/>
                  </a:cubicBezTo>
                  <a:lnTo>
                    <a:pt x="1190" y="3082"/>
                  </a:lnTo>
                  <a:cubicBezTo>
                    <a:pt x="-397" y="3946"/>
                    <a:pt x="-397" y="5460"/>
                    <a:pt x="1190" y="6397"/>
                  </a:cubicBezTo>
                  <a:lnTo>
                    <a:pt x="18721" y="16488"/>
                  </a:lnTo>
                  <a:cubicBezTo>
                    <a:pt x="20524" y="17425"/>
                    <a:pt x="22688" y="17425"/>
                    <a:pt x="24492" y="16488"/>
                  </a:cubicBezTo>
                  <a:lnTo>
                    <a:pt x="28604"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1" name="Freeform 380">
              <a:extLst>
                <a:ext uri="{FF2B5EF4-FFF2-40B4-BE49-F238E27FC236}">
                  <a16:creationId xmlns:a16="http://schemas.microsoft.com/office/drawing/2014/main" id="{DFD52DAC-8950-08ED-9F20-A8EB8B45DE78}"/>
                </a:ext>
              </a:extLst>
            </p:cNvPr>
            <p:cNvSpPr/>
            <p:nvPr/>
          </p:nvSpPr>
          <p:spPr>
            <a:xfrm>
              <a:off x="20089140" y="3539183"/>
              <a:ext cx="43206" cy="24900"/>
            </a:xfrm>
            <a:custGeom>
              <a:avLst/>
              <a:gdLst>
                <a:gd name="connsiteX0" fmla="*/ 42022 w 43212"/>
                <a:gd name="connsiteY0" fmla="*/ 14109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92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172"/>
                    <a:pt x="43609" y="11731"/>
                    <a:pt x="42022" y="10794"/>
                  </a:cubicBezTo>
                  <a:lnTo>
                    <a:pt x="24492" y="703"/>
                  </a:lnTo>
                  <a:cubicBezTo>
                    <a:pt x="22688" y="-234"/>
                    <a:pt x="20524" y="-234"/>
                    <a:pt x="18721" y="703"/>
                  </a:cubicBezTo>
                  <a:lnTo>
                    <a:pt x="1190" y="10794"/>
                  </a:lnTo>
                  <a:cubicBezTo>
                    <a:pt x="-397" y="11731"/>
                    <a:pt x="-397" y="13172"/>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2" name="Freeform 381">
              <a:extLst>
                <a:ext uri="{FF2B5EF4-FFF2-40B4-BE49-F238E27FC236}">
                  <a16:creationId xmlns:a16="http://schemas.microsoft.com/office/drawing/2014/main" id="{14F02670-7229-12A7-3940-5C3628F0E2DD}"/>
                </a:ext>
              </a:extLst>
            </p:cNvPr>
            <p:cNvSpPr/>
            <p:nvPr/>
          </p:nvSpPr>
          <p:spPr>
            <a:xfrm>
              <a:off x="20115973" y="3554660"/>
              <a:ext cx="163943" cy="94609"/>
            </a:xfrm>
            <a:custGeom>
              <a:avLst/>
              <a:gdLst>
                <a:gd name="connsiteX0" fmla="*/ 162859 w 163964"/>
                <a:gd name="connsiteY0" fmla="*/ 83827 h 94621"/>
                <a:gd name="connsiteX1" fmla="*/ 163797 w 163964"/>
                <a:gd name="connsiteY1" fmla="*/ 81449 h 94621"/>
                <a:gd name="connsiteX2" fmla="*/ 162859 w 163964"/>
                <a:gd name="connsiteY2" fmla="*/ 80512 h 94621"/>
                <a:gd name="connsiteX3" fmla="*/ 24492 w 163964"/>
                <a:gd name="connsiteY3" fmla="*/ 649 h 94621"/>
                <a:gd name="connsiteX4" fmla="*/ 18721 w 163964"/>
                <a:gd name="connsiteY4" fmla="*/ 649 h 94621"/>
                <a:gd name="connsiteX5" fmla="*/ 1190 w 163964"/>
                <a:gd name="connsiteY5" fmla="*/ 10812 h 94621"/>
                <a:gd name="connsiteX6" fmla="*/ 1190 w 163964"/>
                <a:gd name="connsiteY6" fmla="*/ 14127 h 94621"/>
                <a:gd name="connsiteX7" fmla="*/ 139557 w 163964"/>
                <a:gd name="connsiteY7" fmla="*/ 93918 h 94621"/>
                <a:gd name="connsiteX8" fmla="*/ 145328 w 163964"/>
                <a:gd name="connsiteY8" fmla="*/ 93918 h 94621"/>
                <a:gd name="connsiteX9" fmla="*/ 162859 w 163964"/>
                <a:gd name="connsiteY9" fmla="*/ 83827 h 94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964" h="94621">
                  <a:moveTo>
                    <a:pt x="162859" y="83827"/>
                  </a:moveTo>
                  <a:cubicBezTo>
                    <a:pt x="163797" y="83467"/>
                    <a:pt x="164229" y="82386"/>
                    <a:pt x="163797" y="81449"/>
                  </a:cubicBezTo>
                  <a:cubicBezTo>
                    <a:pt x="163580" y="81016"/>
                    <a:pt x="163292" y="80656"/>
                    <a:pt x="162859" y="80512"/>
                  </a:cubicBezTo>
                  <a:lnTo>
                    <a:pt x="24492" y="649"/>
                  </a:lnTo>
                  <a:cubicBezTo>
                    <a:pt x="22688" y="-216"/>
                    <a:pt x="20524" y="-216"/>
                    <a:pt x="18721" y="649"/>
                  </a:cubicBezTo>
                  <a:lnTo>
                    <a:pt x="1190" y="10812"/>
                  </a:lnTo>
                  <a:cubicBezTo>
                    <a:pt x="-397" y="11677"/>
                    <a:pt x="-397" y="13190"/>
                    <a:pt x="1190" y="14127"/>
                  </a:cubicBezTo>
                  <a:lnTo>
                    <a:pt x="139557" y="93918"/>
                  </a:lnTo>
                  <a:cubicBezTo>
                    <a:pt x="141361" y="94855"/>
                    <a:pt x="143525" y="94855"/>
                    <a:pt x="145328" y="93918"/>
                  </a:cubicBezTo>
                  <a:lnTo>
                    <a:pt x="162859" y="838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3" name="Freeform 382">
              <a:extLst>
                <a:ext uri="{FF2B5EF4-FFF2-40B4-BE49-F238E27FC236}">
                  <a16:creationId xmlns:a16="http://schemas.microsoft.com/office/drawing/2014/main" id="{A091082C-D61B-8622-B314-9F2B8DAD4BDF}"/>
                </a:ext>
              </a:extLst>
            </p:cNvPr>
            <p:cNvSpPr/>
            <p:nvPr/>
          </p:nvSpPr>
          <p:spPr>
            <a:xfrm>
              <a:off x="20263555" y="3639791"/>
              <a:ext cx="43188" cy="24900"/>
            </a:xfrm>
            <a:custGeom>
              <a:avLst/>
              <a:gdLst>
                <a:gd name="connsiteX0" fmla="*/ 41950 w 43194"/>
                <a:gd name="connsiteY0" fmla="*/ 14109 h 24903"/>
                <a:gd name="connsiteX1" fmla="*/ 41950 w 43194"/>
                <a:gd name="connsiteY1" fmla="*/ 10794 h 24903"/>
                <a:gd name="connsiteX2" fmla="*/ 24492 w 43194"/>
                <a:gd name="connsiteY2" fmla="*/ 703 h 24903"/>
                <a:gd name="connsiteX3" fmla="*/ 18721 w 43194"/>
                <a:gd name="connsiteY3" fmla="*/ 703 h 24903"/>
                <a:gd name="connsiteX4" fmla="*/ 1190 w 43194"/>
                <a:gd name="connsiteY4" fmla="*/ 10794 h 24903"/>
                <a:gd name="connsiteX5" fmla="*/ 1190 w 43194"/>
                <a:gd name="connsiteY5" fmla="*/ 14109 h 24903"/>
                <a:gd name="connsiteX6" fmla="*/ 18721 w 43194"/>
                <a:gd name="connsiteY6" fmla="*/ 24200 h 24903"/>
                <a:gd name="connsiteX7" fmla="*/ 24492 w 43194"/>
                <a:gd name="connsiteY7" fmla="*/ 24200 h 24903"/>
                <a:gd name="connsiteX8" fmla="*/ 41950 w 43194"/>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41950" y="14109"/>
                  </a:moveTo>
                  <a:cubicBezTo>
                    <a:pt x="43609" y="13172"/>
                    <a:pt x="43609" y="11731"/>
                    <a:pt x="41950" y="10794"/>
                  </a:cubicBezTo>
                  <a:lnTo>
                    <a:pt x="24492" y="703"/>
                  </a:lnTo>
                  <a:cubicBezTo>
                    <a:pt x="22688" y="-234"/>
                    <a:pt x="20524" y="-234"/>
                    <a:pt x="18721" y="703"/>
                  </a:cubicBezTo>
                  <a:lnTo>
                    <a:pt x="1190" y="10794"/>
                  </a:lnTo>
                  <a:cubicBezTo>
                    <a:pt x="-397" y="11731"/>
                    <a:pt x="-397" y="13172"/>
                    <a:pt x="1190" y="14109"/>
                  </a:cubicBezTo>
                  <a:lnTo>
                    <a:pt x="18721" y="24200"/>
                  </a:lnTo>
                  <a:cubicBezTo>
                    <a:pt x="20524" y="25137"/>
                    <a:pt x="22688" y="25137"/>
                    <a:pt x="24492" y="24200"/>
                  </a:cubicBezTo>
                  <a:lnTo>
                    <a:pt x="41950"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4" name="Freeform 383">
              <a:extLst>
                <a:ext uri="{FF2B5EF4-FFF2-40B4-BE49-F238E27FC236}">
                  <a16:creationId xmlns:a16="http://schemas.microsoft.com/office/drawing/2014/main" id="{C1AD75F9-F724-19FB-994A-07C93A9CC789}"/>
                </a:ext>
              </a:extLst>
            </p:cNvPr>
            <p:cNvSpPr/>
            <p:nvPr/>
          </p:nvSpPr>
          <p:spPr>
            <a:xfrm>
              <a:off x="20290387" y="3655267"/>
              <a:ext cx="43134" cy="24918"/>
            </a:xfrm>
            <a:custGeom>
              <a:avLst/>
              <a:gdLst>
                <a:gd name="connsiteX0" fmla="*/ 41950 w 43140"/>
                <a:gd name="connsiteY0" fmla="*/ 14128 h 24921"/>
                <a:gd name="connsiteX1" fmla="*/ 41950 w 43140"/>
                <a:gd name="connsiteY1" fmla="*/ 10812 h 24921"/>
                <a:gd name="connsiteX2" fmla="*/ 24420 w 43140"/>
                <a:gd name="connsiteY2" fmla="*/ 649 h 24921"/>
                <a:gd name="connsiteX3" fmla="*/ 18721 w 43140"/>
                <a:gd name="connsiteY3" fmla="*/ 649 h 24921"/>
                <a:gd name="connsiteX4" fmla="*/ 1190 w 43140"/>
                <a:gd name="connsiteY4" fmla="*/ 10812 h 24921"/>
                <a:gd name="connsiteX5" fmla="*/ 1190 w 43140"/>
                <a:gd name="connsiteY5" fmla="*/ 14128 h 24921"/>
                <a:gd name="connsiteX6" fmla="*/ 18648 w 43140"/>
                <a:gd name="connsiteY6" fmla="*/ 24219 h 24921"/>
                <a:gd name="connsiteX7" fmla="*/ 24420 w 43140"/>
                <a:gd name="connsiteY7" fmla="*/ 24219 h 24921"/>
                <a:gd name="connsiteX8" fmla="*/ 41950 w 43140"/>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41950" y="14128"/>
                  </a:moveTo>
                  <a:cubicBezTo>
                    <a:pt x="43537" y="13191"/>
                    <a:pt x="43537" y="11677"/>
                    <a:pt x="41950" y="10812"/>
                  </a:cubicBezTo>
                  <a:lnTo>
                    <a:pt x="24420" y="649"/>
                  </a:lnTo>
                  <a:cubicBezTo>
                    <a:pt x="22616" y="-216"/>
                    <a:pt x="20524" y="-216"/>
                    <a:pt x="18721" y="649"/>
                  </a:cubicBezTo>
                  <a:lnTo>
                    <a:pt x="1190" y="10812"/>
                  </a:lnTo>
                  <a:cubicBezTo>
                    <a:pt x="-397" y="11677"/>
                    <a:pt x="-397" y="13191"/>
                    <a:pt x="1190" y="14128"/>
                  </a:cubicBezTo>
                  <a:lnTo>
                    <a:pt x="18648" y="24219"/>
                  </a:lnTo>
                  <a:cubicBezTo>
                    <a:pt x="20452" y="25156"/>
                    <a:pt x="22616" y="25156"/>
                    <a:pt x="24420" y="24219"/>
                  </a:cubicBezTo>
                  <a:lnTo>
                    <a:pt x="41950" y="14128"/>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5" name="Freeform 384">
              <a:extLst>
                <a:ext uri="{FF2B5EF4-FFF2-40B4-BE49-F238E27FC236}">
                  <a16:creationId xmlns:a16="http://schemas.microsoft.com/office/drawing/2014/main" id="{7BCCCD05-07D5-52D7-3092-7D3FE15B63CA}"/>
                </a:ext>
              </a:extLst>
            </p:cNvPr>
            <p:cNvSpPr/>
            <p:nvPr/>
          </p:nvSpPr>
          <p:spPr>
            <a:xfrm>
              <a:off x="19968391" y="3562587"/>
              <a:ext cx="43062" cy="24918"/>
            </a:xfrm>
            <a:custGeom>
              <a:avLst/>
              <a:gdLst>
                <a:gd name="connsiteX0" fmla="*/ 41878 w 43068"/>
                <a:gd name="connsiteY0" fmla="*/ 14127 h 24921"/>
                <a:gd name="connsiteX1" fmla="*/ 41878 w 43068"/>
                <a:gd name="connsiteY1" fmla="*/ 10812 h 24921"/>
                <a:gd name="connsiteX2" fmla="*/ 24492 w 43068"/>
                <a:gd name="connsiteY2" fmla="*/ 649 h 24921"/>
                <a:gd name="connsiteX3" fmla="*/ 18721 w 43068"/>
                <a:gd name="connsiteY3" fmla="*/ 649 h 24921"/>
                <a:gd name="connsiteX4" fmla="*/ 1190 w 43068"/>
                <a:gd name="connsiteY4" fmla="*/ 10812 h 24921"/>
                <a:gd name="connsiteX5" fmla="*/ 1190 w 43068"/>
                <a:gd name="connsiteY5" fmla="*/ 14127 h 24921"/>
                <a:gd name="connsiteX6" fmla="*/ 18721 w 43068"/>
                <a:gd name="connsiteY6" fmla="*/ 24218 h 24921"/>
                <a:gd name="connsiteX7" fmla="*/ 24492 w 43068"/>
                <a:gd name="connsiteY7" fmla="*/ 24218 h 24921"/>
                <a:gd name="connsiteX8" fmla="*/ 41878 w 43068"/>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68" h="24921">
                  <a:moveTo>
                    <a:pt x="41878" y="14127"/>
                  </a:moveTo>
                  <a:cubicBezTo>
                    <a:pt x="43465" y="13190"/>
                    <a:pt x="43465" y="11677"/>
                    <a:pt x="41878" y="10812"/>
                  </a:cubicBezTo>
                  <a:lnTo>
                    <a:pt x="24492" y="649"/>
                  </a:lnTo>
                  <a:cubicBezTo>
                    <a:pt x="22688" y="-216"/>
                    <a:pt x="20524" y="-216"/>
                    <a:pt x="18721" y="649"/>
                  </a:cubicBezTo>
                  <a:lnTo>
                    <a:pt x="1190" y="10812"/>
                  </a:lnTo>
                  <a:cubicBezTo>
                    <a:pt x="-397" y="11677"/>
                    <a:pt x="-397" y="13190"/>
                    <a:pt x="1190" y="14127"/>
                  </a:cubicBezTo>
                  <a:lnTo>
                    <a:pt x="18721" y="24218"/>
                  </a:lnTo>
                  <a:cubicBezTo>
                    <a:pt x="20524" y="25155"/>
                    <a:pt x="22688" y="25155"/>
                    <a:pt x="24492" y="24218"/>
                  </a:cubicBezTo>
                  <a:lnTo>
                    <a:pt x="41878"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6" name="Freeform 385">
              <a:extLst>
                <a:ext uri="{FF2B5EF4-FFF2-40B4-BE49-F238E27FC236}">
                  <a16:creationId xmlns:a16="http://schemas.microsoft.com/office/drawing/2014/main" id="{F81AC11A-109E-E7B4-DE8D-61E62EC2372D}"/>
                </a:ext>
              </a:extLst>
            </p:cNvPr>
            <p:cNvSpPr/>
            <p:nvPr/>
          </p:nvSpPr>
          <p:spPr>
            <a:xfrm>
              <a:off x="19927925" y="3539327"/>
              <a:ext cx="56623" cy="32629"/>
            </a:xfrm>
            <a:custGeom>
              <a:avLst/>
              <a:gdLst>
                <a:gd name="connsiteX0" fmla="*/ 55441 w 56630"/>
                <a:gd name="connsiteY0" fmla="*/ 21894 h 32633"/>
                <a:gd name="connsiteX1" fmla="*/ 55441 w 56630"/>
                <a:gd name="connsiteY1" fmla="*/ 18578 h 32633"/>
                <a:gd name="connsiteX2" fmla="*/ 24492 w 56630"/>
                <a:gd name="connsiteY2" fmla="*/ 703 h 32633"/>
                <a:gd name="connsiteX3" fmla="*/ 18721 w 56630"/>
                <a:gd name="connsiteY3" fmla="*/ 703 h 32633"/>
                <a:gd name="connsiteX4" fmla="*/ 1190 w 56630"/>
                <a:gd name="connsiteY4" fmla="*/ 10794 h 32633"/>
                <a:gd name="connsiteX5" fmla="*/ 1190 w 56630"/>
                <a:gd name="connsiteY5" fmla="*/ 14109 h 32633"/>
                <a:gd name="connsiteX6" fmla="*/ 32139 w 56630"/>
                <a:gd name="connsiteY6" fmla="*/ 31985 h 32633"/>
                <a:gd name="connsiteX7" fmla="*/ 37910 w 56630"/>
                <a:gd name="connsiteY7" fmla="*/ 31985 h 32633"/>
                <a:gd name="connsiteX8" fmla="*/ 55441 w 56630"/>
                <a:gd name="connsiteY8" fmla="*/ 21894 h 3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30" h="32633">
                  <a:moveTo>
                    <a:pt x="55441" y="21894"/>
                  </a:moveTo>
                  <a:cubicBezTo>
                    <a:pt x="57028" y="20957"/>
                    <a:pt x="57028" y="19443"/>
                    <a:pt x="55441" y="18578"/>
                  </a:cubicBezTo>
                  <a:lnTo>
                    <a:pt x="24492" y="703"/>
                  </a:lnTo>
                  <a:cubicBezTo>
                    <a:pt x="22688" y="-234"/>
                    <a:pt x="20524" y="-234"/>
                    <a:pt x="18721" y="703"/>
                  </a:cubicBezTo>
                  <a:lnTo>
                    <a:pt x="1190" y="10794"/>
                  </a:lnTo>
                  <a:cubicBezTo>
                    <a:pt x="-397" y="11731"/>
                    <a:pt x="-397" y="13244"/>
                    <a:pt x="1190" y="14109"/>
                  </a:cubicBezTo>
                  <a:lnTo>
                    <a:pt x="32139" y="31985"/>
                  </a:lnTo>
                  <a:cubicBezTo>
                    <a:pt x="33942" y="32850"/>
                    <a:pt x="36107" y="32850"/>
                    <a:pt x="37910" y="31985"/>
                  </a:cubicBezTo>
                  <a:lnTo>
                    <a:pt x="55441" y="218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7" name="Freeform 386">
              <a:extLst>
                <a:ext uri="{FF2B5EF4-FFF2-40B4-BE49-F238E27FC236}">
                  <a16:creationId xmlns:a16="http://schemas.microsoft.com/office/drawing/2014/main" id="{F62D37E3-FB0E-A7F2-6EC6-E6B20A07EF72}"/>
                </a:ext>
              </a:extLst>
            </p:cNvPr>
            <p:cNvSpPr/>
            <p:nvPr/>
          </p:nvSpPr>
          <p:spPr>
            <a:xfrm>
              <a:off x="19995080" y="3578389"/>
              <a:ext cx="43206" cy="24972"/>
            </a:xfrm>
            <a:custGeom>
              <a:avLst/>
              <a:gdLst>
                <a:gd name="connsiteX0" fmla="*/ 42022 w 43212"/>
                <a:gd name="connsiteY0" fmla="*/ 13749 h 24975"/>
                <a:gd name="connsiteX1" fmla="*/ 42022 w 43212"/>
                <a:gd name="connsiteY1" fmla="*/ 10433 h 24975"/>
                <a:gd name="connsiteX2" fmla="*/ 24492 w 43212"/>
                <a:gd name="connsiteY2" fmla="*/ 703 h 24975"/>
                <a:gd name="connsiteX3" fmla="*/ 18721 w 43212"/>
                <a:gd name="connsiteY3" fmla="*/ 703 h 24975"/>
                <a:gd name="connsiteX4" fmla="*/ 1190 w 43212"/>
                <a:gd name="connsiteY4" fmla="*/ 10794 h 24975"/>
                <a:gd name="connsiteX5" fmla="*/ 1190 w 43212"/>
                <a:gd name="connsiteY5" fmla="*/ 14109 h 24975"/>
                <a:gd name="connsiteX6" fmla="*/ 18721 w 43212"/>
                <a:gd name="connsiteY6" fmla="*/ 24272 h 24975"/>
                <a:gd name="connsiteX7" fmla="*/ 24492 w 43212"/>
                <a:gd name="connsiteY7" fmla="*/ 24272 h 24975"/>
                <a:gd name="connsiteX8" fmla="*/ 42022 w 43212"/>
                <a:gd name="connsiteY8" fmla="*/ 13749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42022" y="13749"/>
                  </a:moveTo>
                  <a:cubicBezTo>
                    <a:pt x="43609" y="12884"/>
                    <a:pt x="43609" y="11370"/>
                    <a:pt x="42022" y="10433"/>
                  </a:cubicBezTo>
                  <a:lnTo>
                    <a:pt x="24492" y="703"/>
                  </a:lnTo>
                  <a:cubicBezTo>
                    <a:pt x="22688" y="-234"/>
                    <a:pt x="20524" y="-234"/>
                    <a:pt x="18721" y="703"/>
                  </a:cubicBezTo>
                  <a:lnTo>
                    <a:pt x="1190" y="10794"/>
                  </a:lnTo>
                  <a:cubicBezTo>
                    <a:pt x="-397" y="11731"/>
                    <a:pt x="-397" y="13244"/>
                    <a:pt x="1190" y="14109"/>
                  </a:cubicBezTo>
                  <a:lnTo>
                    <a:pt x="18721" y="24272"/>
                  </a:lnTo>
                  <a:cubicBezTo>
                    <a:pt x="20524" y="25209"/>
                    <a:pt x="22688" y="25209"/>
                    <a:pt x="24492" y="24272"/>
                  </a:cubicBezTo>
                  <a:lnTo>
                    <a:pt x="42022" y="1374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8" name="Freeform 387">
              <a:extLst>
                <a:ext uri="{FF2B5EF4-FFF2-40B4-BE49-F238E27FC236}">
                  <a16:creationId xmlns:a16="http://schemas.microsoft.com/office/drawing/2014/main" id="{F6E46262-70B0-C20A-169B-44CC3CCAAA6D}"/>
                </a:ext>
              </a:extLst>
            </p:cNvPr>
            <p:cNvSpPr/>
            <p:nvPr/>
          </p:nvSpPr>
          <p:spPr>
            <a:xfrm>
              <a:off x="20021913" y="3593811"/>
              <a:ext cx="43206" cy="24900"/>
            </a:xfrm>
            <a:custGeom>
              <a:avLst/>
              <a:gdLst>
                <a:gd name="connsiteX0" fmla="*/ 42022 w 43212"/>
                <a:gd name="connsiteY0" fmla="*/ 14110 h 24903"/>
                <a:gd name="connsiteX1" fmla="*/ 42022 w 43212"/>
                <a:gd name="connsiteY1" fmla="*/ 10794 h 24903"/>
                <a:gd name="connsiteX2" fmla="*/ 24420 w 43212"/>
                <a:gd name="connsiteY2" fmla="*/ 703 h 24903"/>
                <a:gd name="connsiteX3" fmla="*/ 18721 w 43212"/>
                <a:gd name="connsiteY3" fmla="*/ 703 h 24903"/>
                <a:gd name="connsiteX4" fmla="*/ 1190 w 43212"/>
                <a:gd name="connsiteY4" fmla="*/ 10794 h 24903"/>
                <a:gd name="connsiteX5" fmla="*/ 1190 w 43212"/>
                <a:gd name="connsiteY5" fmla="*/ 14110 h 24903"/>
                <a:gd name="connsiteX6" fmla="*/ 18721 w 43212"/>
                <a:gd name="connsiteY6" fmla="*/ 24200 h 24903"/>
                <a:gd name="connsiteX7" fmla="*/ 24492 w 43212"/>
                <a:gd name="connsiteY7" fmla="*/ 24200 h 24903"/>
                <a:gd name="connsiteX8" fmla="*/ 42022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10"/>
                  </a:moveTo>
                  <a:cubicBezTo>
                    <a:pt x="43609" y="13172"/>
                    <a:pt x="43609" y="11731"/>
                    <a:pt x="42022" y="10794"/>
                  </a:cubicBezTo>
                  <a:lnTo>
                    <a:pt x="24420" y="703"/>
                  </a:lnTo>
                  <a:cubicBezTo>
                    <a:pt x="22616" y="-234"/>
                    <a:pt x="20524" y="-234"/>
                    <a:pt x="18721" y="703"/>
                  </a:cubicBezTo>
                  <a:lnTo>
                    <a:pt x="1190" y="10794"/>
                  </a:lnTo>
                  <a:cubicBezTo>
                    <a:pt x="-397" y="11731"/>
                    <a:pt x="-397" y="13172"/>
                    <a:pt x="1190" y="14110"/>
                  </a:cubicBezTo>
                  <a:lnTo>
                    <a:pt x="18721" y="24200"/>
                  </a:lnTo>
                  <a:cubicBezTo>
                    <a:pt x="20524" y="25138"/>
                    <a:pt x="22688" y="25138"/>
                    <a:pt x="24492" y="24200"/>
                  </a:cubicBezTo>
                  <a:lnTo>
                    <a:pt x="42022"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89" name="Freeform 388">
              <a:extLst>
                <a:ext uri="{FF2B5EF4-FFF2-40B4-BE49-F238E27FC236}">
                  <a16:creationId xmlns:a16="http://schemas.microsoft.com/office/drawing/2014/main" id="{53BA998C-6A3A-3FD7-37E4-80DDC27839C7}"/>
                </a:ext>
              </a:extLst>
            </p:cNvPr>
            <p:cNvSpPr/>
            <p:nvPr/>
          </p:nvSpPr>
          <p:spPr>
            <a:xfrm>
              <a:off x="20048746" y="3609018"/>
              <a:ext cx="43122" cy="24900"/>
            </a:xfrm>
            <a:custGeom>
              <a:avLst/>
              <a:gdLst>
                <a:gd name="connsiteX0" fmla="*/ 42022 w 43128"/>
                <a:gd name="connsiteY0" fmla="*/ 14109 h 24903"/>
                <a:gd name="connsiteX1" fmla="*/ 42960 w 43128"/>
                <a:gd name="connsiteY1" fmla="*/ 11731 h 24903"/>
                <a:gd name="connsiteX2" fmla="*/ 42022 w 43128"/>
                <a:gd name="connsiteY2" fmla="*/ 10794 h 24903"/>
                <a:gd name="connsiteX3" fmla="*/ 24492 w 43128"/>
                <a:gd name="connsiteY3" fmla="*/ 703 h 24903"/>
                <a:gd name="connsiteX4" fmla="*/ 18721 w 43128"/>
                <a:gd name="connsiteY4" fmla="*/ 703 h 24903"/>
                <a:gd name="connsiteX5" fmla="*/ 1190 w 43128"/>
                <a:gd name="connsiteY5" fmla="*/ 10794 h 24903"/>
                <a:gd name="connsiteX6" fmla="*/ 1190 w 43128"/>
                <a:gd name="connsiteY6" fmla="*/ 14109 h 24903"/>
                <a:gd name="connsiteX7" fmla="*/ 18721 w 43128"/>
                <a:gd name="connsiteY7" fmla="*/ 24200 h 24903"/>
                <a:gd name="connsiteX8" fmla="*/ 24492 w 43128"/>
                <a:gd name="connsiteY8" fmla="*/ 24200 h 24903"/>
                <a:gd name="connsiteX9" fmla="*/ 42022 w 43128"/>
                <a:gd name="connsiteY9"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42022" y="14109"/>
                  </a:moveTo>
                  <a:cubicBezTo>
                    <a:pt x="42960" y="13749"/>
                    <a:pt x="43393" y="12668"/>
                    <a:pt x="42960" y="11731"/>
                  </a:cubicBezTo>
                  <a:cubicBezTo>
                    <a:pt x="42744" y="11298"/>
                    <a:pt x="42455" y="10938"/>
                    <a:pt x="42022" y="10794"/>
                  </a:cubicBezTo>
                  <a:lnTo>
                    <a:pt x="24492" y="703"/>
                  </a:lnTo>
                  <a:cubicBezTo>
                    <a:pt x="22688" y="-234"/>
                    <a:pt x="20524" y="-234"/>
                    <a:pt x="18721" y="703"/>
                  </a:cubicBezTo>
                  <a:lnTo>
                    <a:pt x="1190" y="10794"/>
                  </a:lnTo>
                  <a:cubicBezTo>
                    <a:pt x="-397" y="11659"/>
                    <a:pt x="-397" y="13172"/>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0" name="Freeform 389">
              <a:extLst>
                <a:ext uri="{FF2B5EF4-FFF2-40B4-BE49-F238E27FC236}">
                  <a16:creationId xmlns:a16="http://schemas.microsoft.com/office/drawing/2014/main" id="{20B7CDDE-A597-77FD-FB70-F2832EEB8E3C}"/>
                </a:ext>
              </a:extLst>
            </p:cNvPr>
            <p:cNvSpPr/>
            <p:nvPr/>
          </p:nvSpPr>
          <p:spPr>
            <a:xfrm>
              <a:off x="20075525" y="3624441"/>
              <a:ext cx="43242" cy="24972"/>
            </a:xfrm>
            <a:custGeom>
              <a:avLst/>
              <a:gdLst>
                <a:gd name="connsiteX0" fmla="*/ 42004 w 43248"/>
                <a:gd name="connsiteY0" fmla="*/ 14181 h 24975"/>
                <a:gd name="connsiteX1" fmla="*/ 42004 w 43248"/>
                <a:gd name="connsiteY1" fmla="*/ 10794 h 24975"/>
                <a:gd name="connsiteX2" fmla="*/ 24474 w 43248"/>
                <a:gd name="connsiteY2" fmla="*/ 703 h 24975"/>
                <a:gd name="connsiteX3" fmla="*/ 18775 w 43248"/>
                <a:gd name="connsiteY3" fmla="*/ 703 h 24975"/>
                <a:gd name="connsiteX4" fmla="*/ 1244 w 43248"/>
                <a:gd name="connsiteY4" fmla="*/ 10794 h 24975"/>
                <a:gd name="connsiteX5" fmla="*/ 1244 w 43248"/>
                <a:gd name="connsiteY5" fmla="*/ 14181 h 24975"/>
                <a:gd name="connsiteX6" fmla="*/ 18775 w 43248"/>
                <a:gd name="connsiteY6" fmla="*/ 24272 h 24975"/>
                <a:gd name="connsiteX7" fmla="*/ 24474 w 43248"/>
                <a:gd name="connsiteY7" fmla="*/ 24272 h 24975"/>
                <a:gd name="connsiteX8" fmla="*/ 42004 w 43248"/>
                <a:gd name="connsiteY8" fmla="*/ 14181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48" h="24975">
                  <a:moveTo>
                    <a:pt x="42004" y="14181"/>
                  </a:moveTo>
                  <a:cubicBezTo>
                    <a:pt x="43663" y="13244"/>
                    <a:pt x="43663" y="11731"/>
                    <a:pt x="42004" y="10794"/>
                  </a:cubicBezTo>
                  <a:lnTo>
                    <a:pt x="24474" y="703"/>
                  </a:lnTo>
                  <a:cubicBezTo>
                    <a:pt x="22670" y="-234"/>
                    <a:pt x="20578" y="-234"/>
                    <a:pt x="18775" y="703"/>
                  </a:cubicBezTo>
                  <a:lnTo>
                    <a:pt x="1244" y="10794"/>
                  </a:lnTo>
                  <a:cubicBezTo>
                    <a:pt x="-415" y="11731"/>
                    <a:pt x="-415" y="13244"/>
                    <a:pt x="1244" y="14181"/>
                  </a:cubicBezTo>
                  <a:lnTo>
                    <a:pt x="18775" y="24272"/>
                  </a:lnTo>
                  <a:cubicBezTo>
                    <a:pt x="20578" y="25209"/>
                    <a:pt x="22670" y="25209"/>
                    <a:pt x="24474" y="24272"/>
                  </a:cubicBezTo>
                  <a:lnTo>
                    <a:pt x="42004" y="14181"/>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1" name="Freeform 390">
              <a:extLst>
                <a:ext uri="{FF2B5EF4-FFF2-40B4-BE49-F238E27FC236}">
                  <a16:creationId xmlns:a16="http://schemas.microsoft.com/office/drawing/2014/main" id="{8AA93E28-DE4F-E5B4-C0EA-11589024DE3D}"/>
                </a:ext>
              </a:extLst>
            </p:cNvPr>
            <p:cNvSpPr/>
            <p:nvPr/>
          </p:nvSpPr>
          <p:spPr>
            <a:xfrm>
              <a:off x="20102424" y="3639935"/>
              <a:ext cx="43122" cy="24918"/>
            </a:xfrm>
            <a:custGeom>
              <a:avLst/>
              <a:gdLst>
                <a:gd name="connsiteX0" fmla="*/ 41938 w 43128"/>
                <a:gd name="connsiteY0" fmla="*/ 14110 h 24921"/>
                <a:gd name="connsiteX1" fmla="*/ 41938 w 43128"/>
                <a:gd name="connsiteY1" fmla="*/ 10794 h 24921"/>
                <a:gd name="connsiteX2" fmla="*/ 24408 w 43128"/>
                <a:gd name="connsiteY2" fmla="*/ 703 h 24921"/>
                <a:gd name="connsiteX3" fmla="*/ 18709 w 43128"/>
                <a:gd name="connsiteY3" fmla="*/ 703 h 24921"/>
                <a:gd name="connsiteX4" fmla="*/ 1106 w 43128"/>
                <a:gd name="connsiteY4" fmla="*/ 10794 h 24921"/>
                <a:gd name="connsiteX5" fmla="*/ 168 w 43128"/>
                <a:gd name="connsiteY5" fmla="*/ 13172 h 24921"/>
                <a:gd name="connsiteX6" fmla="*/ 1106 w 43128"/>
                <a:gd name="connsiteY6" fmla="*/ 14110 h 24921"/>
                <a:gd name="connsiteX7" fmla="*/ 18709 w 43128"/>
                <a:gd name="connsiteY7" fmla="*/ 24273 h 24921"/>
                <a:gd name="connsiteX8" fmla="*/ 24408 w 43128"/>
                <a:gd name="connsiteY8" fmla="*/ 24273 h 24921"/>
                <a:gd name="connsiteX9" fmla="*/ 41938 w 43128"/>
                <a:gd name="connsiteY9"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4110"/>
                  </a:moveTo>
                  <a:cubicBezTo>
                    <a:pt x="43525" y="13245"/>
                    <a:pt x="43525" y="11731"/>
                    <a:pt x="41938" y="10794"/>
                  </a:cubicBezTo>
                  <a:lnTo>
                    <a:pt x="24408" y="703"/>
                  </a:lnTo>
                  <a:cubicBezTo>
                    <a:pt x="22604" y="-234"/>
                    <a:pt x="20512" y="-234"/>
                    <a:pt x="18709" y="703"/>
                  </a:cubicBezTo>
                  <a:lnTo>
                    <a:pt x="1106" y="10794"/>
                  </a:lnTo>
                  <a:cubicBezTo>
                    <a:pt x="168" y="11154"/>
                    <a:pt x="-264" y="12235"/>
                    <a:pt x="168" y="13172"/>
                  </a:cubicBezTo>
                  <a:cubicBezTo>
                    <a:pt x="385" y="13605"/>
                    <a:pt x="673" y="13965"/>
                    <a:pt x="1106" y="14110"/>
                  </a:cubicBezTo>
                  <a:lnTo>
                    <a:pt x="18709" y="24273"/>
                  </a:lnTo>
                  <a:cubicBezTo>
                    <a:pt x="20512" y="25138"/>
                    <a:pt x="22604" y="25138"/>
                    <a:pt x="24408" y="24273"/>
                  </a:cubicBezTo>
                  <a:lnTo>
                    <a:pt x="41938"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2" name="Freeform 391">
              <a:extLst>
                <a:ext uri="{FF2B5EF4-FFF2-40B4-BE49-F238E27FC236}">
                  <a16:creationId xmlns:a16="http://schemas.microsoft.com/office/drawing/2014/main" id="{79A71D4C-221B-CEE8-A747-4E760ADA9468}"/>
                </a:ext>
              </a:extLst>
            </p:cNvPr>
            <p:cNvSpPr/>
            <p:nvPr/>
          </p:nvSpPr>
          <p:spPr>
            <a:xfrm>
              <a:off x="20129173" y="3655430"/>
              <a:ext cx="43206" cy="24900"/>
            </a:xfrm>
            <a:custGeom>
              <a:avLst/>
              <a:gdLst>
                <a:gd name="connsiteX0" fmla="*/ 42022 w 43212"/>
                <a:gd name="connsiteY0" fmla="*/ 14109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92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172"/>
                    <a:pt x="43609" y="11731"/>
                    <a:pt x="42022" y="10794"/>
                  </a:cubicBezTo>
                  <a:lnTo>
                    <a:pt x="24492" y="703"/>
                  </a:lnTo>
                  <a:cubicBezTo>
                    <a:pt x="22688" y="-234"/>
                    <a:pt x="20524" y="-234"/>
                    <a:pt x="18721" y="703"/>
                  </a:cubicBezTo>
                  <a:lnTo>
                    <a:pt x="1190" y="10794"/>
                  </a:lnTo>
                  <a:cubicBezTo>
                    <a:pt x="-397" y="11731"/>
                    <a:pt x="-397" y="13172"/>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3" name="Freeform 392">
              <a:extLst>
                <a:ext uri="{FF2B5EF4-FFF2-40B4-BE49-F238E27FC236}">
                  <a16:creationId xmlns:a16="http://schemas.microsoft.com/office/drawing/2014/main" id="{BF8720AE-2FC4-74FE-D56D-CFE7938BB23A}"/>
                </a:ext>
              </a:extLst>
            </p:cNvPr>
            <p:cNvSpPr/>
            <p:nvPr/>
          </p:nvSpPr>
          <p:spPr>
            <a:xfrm>
              <a:off x="20155934" y="3670906"/>
              <a:ext cx="43278" cy="24918"/>
            </a:xfrm>
            <a:custGeom>
              <a:avLst/>
              <a:gdLst>
                <a:gd name="connsiteX0" fmla="*/ 42094 w 43284"/>
                <a:gd name="connsiteY0" fmla="*/ 14127 h 24921"/>
                <a:gd name="connsiteX1" fmla="*/ 42094 w 43284"/>
                <a:gd name="connsiteY1" fmla="*/ 10812 h 24921"/>
                <a:gd name="connsiteX2" fmla="*/ 24492 w 43284"/>
                <a:gd name="connsiteY2" fmla="*/ 649 h 24921"/>
                <a:gd name="connsiteX3" fmla="*/ 18721 w 43284"/>
                <a:gd name="connsiteY3" fmla="*/ 649 h 24921"/>
                <a:gd name="connsiteX4" fmla="*/ 1190 w 43284"/>
                <a:gd name="connsiteY4" fmla="*/ 10812 h 24921"/>
                <a:gd name="connsiteX5" fmla="*/ 1190 w 43284"/>
                <a:gd name="connsiteY5" fmla="*/ 14127 h 24921"/>
                <a:gd name="connsiteX6" fmla="*/ 18721 w 43284"/>
                <a:gd name="connsiteY6" fmla="*/ 24218 h 24921"/>
                <a:gd name="connsiteX7" fmla="*/ 24492 w 43284"/>
                <a:gd name="connsiteY7" fmla="*/ 24218 h 24921"/>
                <a:gd name="connsiteX8" fmla="*/ 42094 w 43284"/>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4" h="24921">
                  <a:moveTo>
                    <a:pt x="42094" y="14127"/>
                  </a:moveTo>
                  <a:cubicBezTo>
                    <a:pt x="43681" y="13190"/>
                    <a:pt x="43681" y="11677"/>
                    <a:pt x="42094" y="10812"/>
                  </a:cubicBezTo>
                  <a:lnTo>
                    <a:pt x="24492" y="649"/>
                  </a:lnTo>
                  <a:cubicBezTo>
                    <a:pt x="22688" y="-216"/>
                    <a:pt x="20524" y="-216"/>
                    <a:pt x="18721" y="649"/>
                  </a:cubicBezTo>
                  <a:lnTo>
                    <a:pt x="1190" y="10812"/>
                  </a:lnTo>
                  <a:cubicBezTo>
                    <a:pt x="-397" y="11677"/>
                    <a:pt x="-397" y="13190"/>
                    <a:pt x="1190" y="14127"/>
                  </a:cubicBezTo>
                  <a:lnTo>
                    <a:pt x="18721" y="24218"/>
                  </a:lnTo>
                  <a:cubicBezTo>
                    <a:pt x="20524" y="25155"/>
                    <a:pt x="22688" y="25155"/>
                    <a:pt x="24492" y="24218"/>
                  </a:cubicBezTo>
                  <a:lnTo>
                    <a:pt x="42094"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4" name="Freeform 393">
              <a:extLst>
                <a:ext uri="{FF2B5EF4-FFF2-40B4-BE49-F238E27FC236}">
                  <a16:creationId xmlns:a16="http://schemas.microsoft.com/office/drawing/2014/main" id="{FFE78592-40BD-B511-15A5-0887F784D3EA}"/>
                </a:ext>
              </a:extLst>
            </p:cNvPr>
            <p:cNvSpPr/>
            <p:nvPr/>
          </p:nvSpPr>
          <p:spPr>
            <a:xfrm>
              <a:off x="20182839" y="3686347"/>
              <a:ext cx="43206" cy="24972"/>
            </a:xfrm>
            <a:custGeom>
              <a:avLst/>
              <a:gdLst>
                <a:gd name="connsiteX0" fmla="*/ 42022 w 43212"/>
                <a:gd name="connsiteY0" fmla="*/ 14110 h 24975"/>
                <a:gd name="connsiteX1" fmla="*/ 42022 w 43212"/>
                <a:gd name="connsiteY1" fmla="*/ 10794 h 24975"/>
                <a:gd name="connsiteX2" fmla="*/ 24492 w 43212"/>
                <a:gd name="connsiteY2" fmla="*/ 703 h 24975"/>
                <a:gd name="connsiteX3" fmla="*/ 18721 w 43212"/>
                <a:gd name="connsiteY3" fmla="*/ 703 h 24975"/>
                <a:gd name="connsiteX4" fmla="*/ 1190 w 43212"/>
                <a:gd name="connsiteY4" fmla="*/ 10794 h 24975"/>
                <a:gd name="connsiteX5" fmla="*/ 1190 w 43212"/>
                <a:gd name="connsiteY5" fmla="*/ 14110 h 24975"/>
                <a:gd name="connsiteX6" fmla="*/ 18721 w 43212"/>
                <a:gd name="connsiteY6" fmla="*/ 24273 h 24975"/>
                <a:gd name="connsiteX7" fmla="*/ 24492 w 43212"/>
                <a:gd name="connsiteY7" fmla="*/ 24273 h 24975"/>
                <a:gd name="connsiteX8" fmla="*/ 42022 w 43212"/>
                <a:gd name="connsiteY8" fmla="*/ 14110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42022" y="14110"/>
                  </a:moveTo>
                  <a:cubicBezTo>
                    <a:pt x="43609" y="13245"/>
                    <a:pt x="43609" y="11731"/>
                    <a:pt x="42022" y="10794"/>
                  </a:cubicBezTo>
                  <a:lnTo>
                    <a:pt x="24492" y="703"/>
                  </a:lnTo>
                  <a:cubicBezTo>
                    <a:pt x="22688" y="-234"/>
                    <a:pt x="20524" y="-234"/>
                    <a:pt x="18721" y="703"/>
                  </a:cubicBezTo>
                  <a:lnTo>
                    <a:pt x="1190" y="10794"/>
                  </a:lnTo>
                  <a:cubicBezTo>
                    <a:pt x="-397" y="11731"/>
                    <a:pt x="-397" y="13245"/>
                    <a:pt x="1190" y="14110"/>
                  </a:cubicBezTo>
                  <a:lnTo>
                    <a:pt x="18721" y="24273"/>
                  </a:lnTo>
                  <a:cubicBezTo>
                    <a:pt x="20524" y="25209"/>
                    <a:pt x="22688" y="25209"/>
                    <a:pt x="24492" y="24273"/>
                  </a:cubicBezTo>
                  <a:lnTo>
                    <a:pt x="42022"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5" name="Freeform 394">
              <a:extLst>
                <a:ext uri="{FF2B5EF4-FFF2-40B4-BE49-F238E27FC236}">
                  <a16:creationId xmlns:a16="http://schemas.microsoft.com/office/drawing/2014/main" id="{7A59E447-90C9-A348-5CD2-516D33E5D84F}"/>
                </a:ext>
              </a:extLst>
            </p:cNvPr>
            <p:cNvSpPr/>
            <p:nvPr/>
          </p:nvSpPr>
          <p:spPr>
            <a:xfrm>
              <a:off x="20209672" y="3701914"/>
              <a:ext cx="43206" cy="24900"/>
            </a:xfrm>
            <a:custGeom>
              <a:avLst/>
              <a:gdLst>
                <a:gd name="connsiteX0" fmla="*/ 42022 w 43212"/>
                <a:gd name="connsiteY0" fmla="*/ 14110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10 h 24903"/>
                <a:gd name="connsiteX6" fmla="*/ 18721 w 43212"/>
                <a:gd name="connsiteY6" fmla="*/ 24200 h 24903"/>
                <a:gd name="connsiteX7" fmla="*/ 24492 w 43212"/>
                <a:gd name="connsiteY7" fmla="*/ 24200 h 24903"/>
                <a:gd name="connsiteX8" fmla="*/ 42022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10"/>
                  </a:moveTo>
                  <a:cubicBezTo>
                    <a:pt x="43609" y="13172"/>
                    <a:pt x="43609" y="11731"/>
                    <a:pt x="42022" y="10794"/>
                  </a:cubicBezTo>
                  <a:lnTo>
                    <a:pt x="24492" y="703"/>
                  </a:lnTo>
                  <a:cubicBezTo>
                    <a:pt x="22688" y="-234"/>
                    <a:pt x="20524" y="-234"/>
                    <a:pt x="18721" y="703"/>
                  </a:cubicBezTo>
                  <a:lnTo>
                    <a:pt x="1190" y="10794"/>
                  </a:lnTo>
                  <a:cubicBezTo>
                    <a:pt x="-397" y="11731"/>
                    <a:pt x="-397" y="13172"/>
                    <a:pt x="1190" y="14110"/>
                  </a:cubicBezTo>
                  <a:lnTo>
                    <a:pt x="18721" y="24200"/>
                  </a:lnTo>
                  <a:cubicBezTo>
                    <a:pt x="20524" y="25138"/>
                    <a:pt x="22688" y="25138"/>
                    <a:pt x="24492" y="24200"/>
                  </a:cubicBezTo>
                  <a:lnTo>
                    <a:pt x="42022"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6" name="Freeform 395">
              <a:extLst>
                <a:ext uri="{FF2B5EF4-FFF2-40B4-BE49-F238E27FC236}">
                  <a16:creationId xmlns:a16="http://schemas.microsoft.com/office/drawing/2014/main" id="{8BFB42E2-4CE8-91F0-A49C-3983B6BB151B}"/>
                </a:ext>
              </a:extLst>
            </p:cNvPr>
            <p:cNvSpPr/>
            <p:nvPr/>
          </p:nvSpPr>
          <p:spPr>
            <a:xfrm>
              <a:off x="20236505" y="3717319"/>
              <a:ext cx="43188" cy="24918"/>
            </a:xfrm>
            <a:custGeom>
              <a:avLst/>
              <a:gdLst>
                <a:gd name="connsiteX0" fmla="*/ 41950 w 43194"/>
                <a:gd name="connsiteY0" fmla="*/ 14127 h 24921"/>
                <a:gd name="connsiteX1" fmla="*/ 41950 w 43194"/>
                <a:gd name="connsiteY1" fmla="*/ 10812 h 24921"/>
                <a:gd name="connsiteX2" fmla="*/ 24492 w 43194"/>
                <a:gd name="connsiteY2" fmla="*/ 649 h 24921"/>
                <a:gd name="connsiteX3" fmla="*/ 18721 w 43194"/>
                <a:gd name="connsiteY3" fmla="*/ 649 h 24921"/>
                <a:gd name="connsiteX4" fmla="*/ 1190 w 43194"/>
                <a:gd name="connsiteY4" fmla="*/ 10812 h 24921"/>
                <a:gd name="connsiteX5" fmla="*/ 1190 w 43194"/>
                <a:gd name="connsiteY5" fmla="*/ 14127 h 24921"/>
                <a:gd name="connsiteX6" fmla="*/ 18721 w 43194"/>
                <a:gd name="connsiteY6" fmla="*/ 24218 h 24921"/>
                <a:gd name="connsiteX7" fmla="*/ 24492 w 43194"/>
                <a:gd name="connsiteY7" fmla="*/ 24218 h 24921"/>
                <a:gd name="connsiteX8" fmla="*/ 41950 w 43194"/>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41950" y="14127"/>
                  </a:moveTo>
                  <a:cubicBezTo>
                    <a:pt x="43609" y="13190"/>
                    <a:pt x="43609" y="11677"/>
                    <a:pt x="41950" y="10812"/>
                  </a:cubicBezTo>
                  <a:lnTo>
                    <a:pt x="24492" y="649"/>
                  </a:lnTo>
                  <a:cubicBezTo>
                    <a:pt x="22688" y="-216"/>
                    <a:pt x="20524" y="-216"/>
                    <a:pt x="18721" y="649"/>
                  </a:cubicBezTo>
                  <a:lnTo>
                    <a:pt x="1190" y="10812"/>
                  </a:lnTo>
                  <a:cubicBezTo>
                    <a:pt x="-397" y="11677"/>
                    <a:pt x="-397" y="13190"/>
                    <a:pt x="1190" y="14127"/>
                  </a:cubicBezTo>
                  <a:lnTo>
                    <a:pt x="18721" y="24218"/>
                  </a:lnTo>
                  <a:cubicBezTo>
                    <a:pt x="20524" y="25155"/>
                    <a:pt x="22688" y="25155"/>
                    <a:pt x="24492" y="24218"/>
                  </a:cubicBezTo>
                  <a:lnTo>
                    <a:pt x="41950"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7" name="Freeform 396">
              <a:extLst>
                <a:ext uri="{FF2B5EF4-FFF2-40B4-BE49-F238E27FC236}">
                  <a16:creationId xmlns:a16="http://schemas.microsoft.com/office/drawing/2014/main" id="{7CF34409-A25C-EF5D-5F2F-36BE9372F0DF}"/>
                </a:ext>
              </a:extLst>
            </p:cNvPr>
            <p:cNvSpPr/>
            <p:nvPr/>
          </p:nvSpPr>
          <p:spPr>
            <a:xfrm>
              <a:off x="20263330" y="3732760"/>
              <a:ext cx="43224" cy="24918"/>
            </a:xfrm>
            <a:custGeom>
              <a:avLst/>
              <a:gdLst>
                <a:gd name="connsiteX0" fmla="*/ 42031 w 43230"/>
                <a:gd name="connsiteY0" fmla="*/ 14181 h 24921"/>
                <a:gd name="connsiteX1" fmla="*/ 43113 w 43230"/>
                <a:gd name="connsiteY1" fmla="*/ 11875 h 24921"/>
                <a:gd name="connsiteX2" fmla="*/ 42031 w 43230"/>
                <a:gd name="connsiteY2" fmla="*/ 10794 h 24921"/>
                <a:gd name="connsiteX3" fmla="*/ 24501 w 43230"/>
                <a:gd name="connsiteY3" fmla="*/ 703 h 24921"/>
                <a:gd name="connsiteX4" fmla="*/ 18729 w 43230"/>
                <a:gd name="connsiteY4" fmla="*/ 703 h 24921"/>
                <a:gd name="connsiteX5" fmla="*/ 1199 w 43230"/>
                <a:gd name="connsiteY5" fmla="*/ 10794 h 24921"/>
                <a:gd name="connsiteX6" fmla="*/ 117 w 43230"/>
                <a:gd name="connsiteY6" fmla="*/ 13100 h 24921"/>
                <a:gd name="connsiteX7" fmla="*/ 1199 w 43230"/>
                <a:gd name="connsiteY7" fmla="*/ 14181 h 24921"/>
                <a:gd name="connsiteX8" fmla="*/ 18729 w 43230"/>
                <a:gd name="connsiteY8" fmla="*/ 24272 h 24921"/>
                <a:gd name="connsiteX9" fmla="*/ 24501 w 43230"/>
                <a:gd name="connsiteY9" fmla="*/ 24272 h 24921"/>
                <a:gd name="connsiteX10" fmla="*/ 42031 w 43230"/>
                <a:gd name="connsiteY10" fmla="*/ 14181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42031" y="14181"/>
                  </a:moveTo>
                  <a:cubicBezTo>
                    <a:pt x="42969" y="13821"/>
                    <a:pt x="43474" y="12812"/>
                    <a:pt x="43113" y="11875"/>
                  </a:cubicBezTo>
                  <a:cubicBezTo>
                    <a:pt x="42897" y="11371"/>
                    <a:pt x="42536" y="11010"/>
                    <a:pt x="42031" y="10794"/>
                  </a:cubicBezTo>
                  <a:lnTo>
                    <a:pt x="24501" y="703"/>
                  </a:lnTo>
                  <a:cubicBezTo>
                    <a:pt x="22697" y="-234"/>
                    <a:pt x="20533" y="-234"/>
                    <a:pt x="18729" y="703"/>
                  </a:cubicBezTo>
                  <a:lnTo>
                    <a:pt x="1199" y="10794"/>
                  </a:lnTo>
                  <a:cubicBezTo>
                    <a:pt x="261" y="11154"/>
                    <a:pt x="-244" y="12163"/>
                    <a:pt x="117" y="13100"/>
                  </a:cubicBezTo>
                  <a:cubicBezTo>
                    <a:pt x="333" y="13605"/>
                    <a:pt x="694" y="13965"/>
                    <a:pt x="1199" y="14181"/>
                  </a:cubicBezTo>
                  <a:lnTo>
                    <a:pt x="18729" y="24272"/>
                  </a:lnTo>
                  <a:cubicBezTo>
                    <a:pt x="20533" y="25138"/>
                    <a:pt x="22697" y="25138"/>
                    <a:pt x="24501" y="24272"/>
                  </a:cubicBezTo>
                  <a:lnTo>
                    <a:pt x="42031" y="1418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8" name="Freeform 397">
              <a:extLst>
                <a:ext uri="{FF2B5EF4-FFF2-40B4-BE49-F238E27FC236}">
                  <a16:creationId xmlns:a16="http://schemas.microsoft.com/office/drawing/2014/main" id="{F40C500A-C27D-D7EE-931C-A687E133A6F9}"/>
                </a:ext>
              </a:extLst>
            </p:cNvPr>
            <p:cNvSpPr/>
            <p:nvPr/>
          </p:nvSpPr>
          <p:spPr>
            <a:xfrm>
              <a:off x="20289966" y="3748255"/>
              <a:ext cx="43122" cy="24900"/>
            </a:xfrm>
            <a:custGeom>
              <a:avLst/>
              <a:gdLst>
                <a:gd name="connsiteX0" fmla="*/ 41938 w 43128"/>
                <a:gd name="connsiteY0" fmla="*/ 14110 h 24903"/>
                <a:gd name="connsiteX1" fmla="*/ 41938 w 43128"/>
                <a:gd name="connsiteY1" fmla="*/ 10794 h 24903"/>
                <a:gd name="connsiteX2" fmla="*/ 24408 w 43128"/>
                <a:gd name="connsiteY2" fmla="*/ 703 h 24903"/>
                <a:gd name="connsiteX3" fmla="*/ 18637 w 43128"/>
                <a:gd name="connsiteY3" fmla="*/ 703 h 24903"/>
                <a:gd name="connsiteX4" fmla="*/ 1106 w 43128"/>
                <a:gd name="connsiteY4" fmla="*/ 10794 h 24903"/>
                <a:gd name="connsiteX5" fmla="*/ 168 w 43128"/>
                <a:gd name="connsiteY5" fmla="*/ 13172 h 24903"/>
                <a:gd name="connsiteX6" fmla="*/ 1106 w 43128"/>
                <a:gd name="connsiteY6" fmla="*/ 14110 h 24903"/>
                <a:gd name="connsiteX7" fmla="*/ 18637 w 43128"/>
                <a:gd name="connsiteY7" fmla="*/ 24200 h 24903"/>
                <a:gd name="connsiteX8" fmla="*/ 24408 w 43128"/>
                <a:gd name="connsiteY8" fmla="*/ 24200 h 24903"/>
                <a:gd name="connsiteX9" fmla="*/ 41938 w 43128"/>
                <a:gd name="connsiteY9"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41938" y="14110"/>
                  </a:moveTo>
                  <a:cubicBezTo>
                    <a:pt x="43525" y="13245"/>
                    <a:pt x="43525" y="11731"/>
                    <a:pt x="41938" y="10794"/>
                  </a:cubicBezTo>
                  <a:lnTo>
                    <a:pt x="24408" y="703"/>
                  </a:lnTo>
                  <a:cubicBezTo>
                    <a:pt x="22604" y="-234"/>
                    <a:pt x="20440" y="-234"/>
                    <a:pt x="18637" y="703"/>
                  </a:cubicBezTo>
                  <a:lnTo>
                    <a:pt x="1106" y="10794"/>
                  </a:lnTo>
                  <a:cubicBezTo>
                    <a:pt x="168" y="11154"/>
                    <a:pt x="-264" y="12235"/>
                    <a:pt x="168" y="13172"/>
                  </a:cubicBezTo>
                  <a:cubicBezTo>
                    <a:pt x="385" y="13605"/>
                    <a:pt x="673" y="13965"/>
                    <a:pt x="1106" y="14110"/>
                  </a:cubicBezTo>
                  <a:lnTo>
                    <a:pt x="18637" y="24200"/>
                  </a:lnTo>
                  <a:cubicBezTo>
                    <a:pt x="20440" y="25138"/>
                    <a:pt x="22604" y="25138"/>
                    <a:pt x="24408" y="24200"/>
                  </a:cubicBezTo>
                  <a:lnTo>
                    <a:pt x="41938"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399" name="Freeform 398">
              <a:extLst>
                <a:ext uri="{FF2B5EF4-FFF2-40B4-BE49-F238E27FC236}">
                  <a16:creationId xmlns:a16="http://schemas.microsoft.com/office/drawing/2014/main" id="{043151E8-D67E-5FF4-67D7-0ABB1EEFC337}"/>
                </a:ext>
              </a:extLst>
            </p:cNvPr>
            <p:cNvSpPr/>
            <p:nvPr/>
          </p:nvSpPr>
          <p:spPr>
            <a:xfrm>
              <a:off x="20001374" y="3550497"/>
              <a:ext cx="43188" cy="24972"/>
            </a:xfrm>
            <a:custGeom>
              <a:avLst/>
              <a:gdLst>
                <a:gd name="connsiteX0" fmla="*/ 42004 w 43194"/>
                <a:gd name="connsiteY0" fmla="*/ 14182 h 24975"/>
                <a:gd name="connsiteX1" fmla="*/ 42004 w 43194"/>
                <a:gd name="connsiteY1" fmla="*/ 10866 h 24975"/>
                <a:gd name="connsiteX2" fmla="*/ 24474 w 43194"/>
                <a:gd name="connsiteY2" fmla="*/ 703 h 24975"/>
                <a:gd name="connsiteX3" fmla="*/ 18703 w 43194"/>
                <a:gd name="connsiteY3" fmla="*/ 703 h 24975"/>
                <a:gd name="connsiteX4" fmla="*/ 1244 w 43194"/>
                <a:gd name="connsiteY4" fmla="*/ 10866 h 24975"/>
                <a:gd name="connsiteX5" fmla="*/ 1244 w 43194"/>
                <a:gd name="connsiteY5" fmla="*/ 14182 h 24975"/>
                <a:gd name="connsiteX6" fmla="*/ 18703 w 43194"/>
                <a:gd name="connsiteY6" fmla="*/ 24272 h 24975"/>
                <a:gd name="connsiteX7" fmla="*/ 24474 w 43194"/>
                <a:gd name="connsiteY7" fmla="*/ 24272 h 24975"/>
                <a:gd name="connsiteX8" fmla="*/ 42004 w 43194"/>
                <a:gd name="connsiteY8" fmla="*/ 14182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75">
                  <a:moveTo>
                    <a:pt x="42004" y="14182"/>
                  </a:moveTo>
                  <a:cubicBezTo>
                    <a:pt x="43591" y="13244"/>
                    <a:pt x="43591" y="11731"/>
                    <a:pt x="42004" y="10866"/>
                  </a:cubicBezTo>
                  <a:lnTo>
                    <a:pt x="24474" y="703"/>
                  </a:lnTo>
                  <a:cubicBezTo>
                    <a:pt x="22670" y="-234"/>
                    <a:pt x="20506" y="-234"/>
                    <a:pt x="18703" y="703"/>
                  </a:cubicBezTo>
                  <a:lnTo>
                    <a:pt x="1244" y="10866"/>
                  </a:lnTo>
                  <a:cubicBezTo>
                    <a:pt x="-415" y="11731"/>
                    <a:pt x="-415" y="13244"/>
                    <a:pt x="1244" y="14182"/>
                  </a:cubicBezTo>
                  <a:lnTo>
                    <a:pt x="18703" y="24272"/>
                  </a:lnTo>
                  <a:cubicBezTo>
                    <a:pt x="20506" y="25210"/>
                    <a:pt x="22670" y="25210"/>
                    <a:pt x="24474" y="24272"/>
                  </a:cubicBezTo>
                  <a:lnTo>
                    <a:pt x="42004" y="1418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0" name="Freeform 399">
              <a:extLst>
                <a:ext uri="{FF2B5EF4-FFF2-40B4-BE49-F238E27FC236}">
                  <a16:creationId xmlns:a16="http://schemas.microsoft.com/office/drawing/2014/main" id="{F218D1C3-9A57-721C-ADB8-EA01013CE9DB}"/>
                </a:ext>
              </a:extLst>
            </p:cNvPr>
            <p:cNvSpPr/>
            <p:nvPr/>
          </p:nvSpPr>
          <p:spPr>
            <a:xfrm>
              <a:off x="19954758" y="3523760"/>
              <a:ext cx="62971" cy="36430"/>
            </a:xfrm>
            <a:custGeom>
              <a:avLst/>
              <a:gdLst>
                <a:gd name="connsiteX0" fmla="*/ 61789 w 62979"/>
                <a:gd name="connsiteY0" fmla="*/ 25642 h 36435"/>
                <a:gd name="connsiteX1" fmla="*/ 61789 w 62979"/>
                <a:gd name="connsiteY1" fmla="*/ 22326 h 36435"/>
                <a:gd name="connsiteX2" fmla="*/ 24492 w 62979"/>
                <a:gd name="connsiteY2" fmla="*/ 703 h 36435"/>
                <a:gd name="connsiteX3" fmla="*/ 18721 w 62979"/>
                <a:gd name="connsiteY3" fmla="*/ 703 h 36435"/>
                <a:gd name="connsiteX4" fmla="*/ 1190 w 62979"/>
                <a:gd name="connsiteY4" fmla="*/ 10794 h 36435"/>
                <a:gd name="connsiteX5" fmla="*/ 1190 w 62979"/>
                <a:gd name="connsiteY5" fmla="*/ 14110 h 36435"/>
                <a:gd name="connsiteX6" fmla="*/ 38559 w 62979"/>
                <a:gd name="connsiteY6" fmla="*/ 35733 h 36435"/>
                <a:gd name="connsiteX7" fmla="*/ 44259 w 62979"/>
                <a:gd name="connsiteY7" fmla="*/ 35733 h 36435"/>
                <a:gd name="connsiteX8" fmla="*/ 61789 w 62979"/>
                <a:gd name="connsiteY8" fmla="*/ 25642 h 36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979" h="36435">
                  <a:moveTo>
                    <a:pt x="61789" y="25642"/>
                  </a:moveTo>
                  <a:cubicBezTo>
                    <a:pt x="63376" y="24705"/>
                    <a:pt x="63376" y="23191"/>
                    <a:pt x="61789" y="22326"/>
                  </a:cubicBezTo>
                  <a:lnTo>
                    <a:pt x="24492" y="703"/>
                  </a:lnTo>
                  <a:cubicBezTo>
                    <a:pt x="22688" y="-234"/>
                    <a:pt x="20524" y="-234"/>
                    <a:pt x="18721" y="703"/>
                  </a:cubicBezTo>
                  <a:lnTo>
                    <a:pt x="1190" y="10794"/>
                  </a:lnTo>
                  <a:cubicBezTo>
                    <a:pt x="-397" y="11731"/>
                    <a:pt x="-397" y="13244"/>
                    <a:pt x="1190" y="14110"/>
                  </a:cubicBezTo>
                  <a:lnTo>
                    <a:pt x="38559" y="35733"/>
                  </a:lnTo>
                  <a:cubicBezTo>
                    <a:pt x="40363" y="36670"/>
                    <a:pt x="42455" y="36670"/>
                    <a:pt x="44259" y="35733"/>
                  </a:cubicBezTo>
                  <a:lnTo>
                    <a:pt x="61789" y="2564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1" name="Freeform 400">
              <a:extLst>
                <a:ext uri="{FF2B5EF4-FFF2-40B4-BE49-F238E27FC236}">
                  <a16:creationId xmlns:a16="http://schemas.microsoft.com/office/drawing/2014/main" id="{22A63BAD-EFFE-E0E3-D251-83817630FD70}"/>
                </a:ext>
              </a:extLst>
            </p:cNvPr>
            <p:cNvSpPr/>
            <p:nvPr/>
          </p:nvSpPr>
          <p:spPr>
            <a:xfrm>
              <a:off x="20028188" y="3566208"/>
              <a:ext cx="43206" cy="24918"/>
            </a:xfrm>
            <a:custGeom>
              <a:avLst/>
              <a:gdLst>
                <a:gd name="connsiteX0" fmla="*/ 42022 w 43212"/>
                <a:gd name="connsiteY0" fmla="*/ 14109 h 24921"/>
                <a:gd name="connsiteX1" fmla="*/ 42022 w 43212"/>
                <a:gd name="connsiteY1" fmla="*/ 10794 h 24921"/>
                <a:gd name="connsiteX2" fmla="*/ 24492 w 43212"/>
                <a:gd name="connsiteY2" fmla="*/ 703 h 24921"/>
                <a:gd name="connsiteX3" fmla="*/ 18721 w 43212"/>
                <a:gd name="connsiteY3" fmla="*/ 703 h 24921"/>
                <a:gd name="connsiteX4" fmla="*/ 1190 w 43212"/>
                <a:gd name="connsiteY4" fmla="*/ 10794 h 24921"/>
                <a:gd name="connsiteX5" fmla="*/ 1190 w 43212"/>
                <a:gd name="connsiteY5" fmla="*/ 14109 h 24921"/>
                <a:gd name="connsiteX6" fmla="*/ 18721 w 43212"/>
                <a:gd name="connsiteY6" fmla="*/ 24272 h 24921"/>
                <a:gd name="connsiteX7" fmla="*/ 24492 w 43212"/>
                <a:gd name="connsiteY7" fmla="*/ 24272 h 24921"/>
                <a:gd name="connsiteX8" fmla="*/ 42022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72"/>
                  </a:lnTo>
                  <a:cubicBezTo>
                    <a:pt x="20524" y="25137"/>
                    <a:pt x="22688" y="25137"/>
                    <a:pt x="24492" y="24272"/>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2" name="Freeform 401">
              <a:extLst>
                <a:ext uri="{FF2B5EF4-FFF2-40B4-BE49-F238E27FC236}">
                  <a16:creationId xmlns:a16="http://schemas.microsoft.com/office/drawing/2014/main" id="{42BD3A46-03E3-1ABD-BD58-4D64F9F7F1D6}"/>
                </a:ext>
              </a:extLst>
            </p:cNvPr>
            <p:cNvSpPr/>
            <p:nvPr/>
          </p:nvSpPr>
          <p:spPr>
            <a:xfrm>
              <a:off x="20055022" y="3581703"/>
              <a:ext cx="43206" cy="24900"/>
            </a:xfrm>
            <a:custGeom>
              <a:avLst/>
              <a:gdLst>
                <a:gd name="connsiteX0" fmla="*/ 42022 w 43212"/>
                <a:gd name="connsiteY0" fmla="*/ 14109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92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172"/>
                    <a:pt x="43609" y="11731"/>
                    <a:pt x="42022" y="10794"/>
                  </a:cubicBezTo>
                  <a:lnTo>
                    <a:pt x="24492" y="703"/>
                  </a:lnTo>
                  <a:cubicBezTo>
                    <a:pt x="22688" y="-234"/>
                    <a:pt x="20524" y="-234"/>
                    <a:pt x="18721" y="703"/>
                  </a:cubicBezTo>
                  <a:lnTo>
                    <a:pt x="1190" y="10794"/>
                  </a:lnTo>
                  <a:cubicBezTo>
                    <a:pt x="-397" y="11731"/>
                    <a:pt x="-397" y="13172"/>
                    <a:pt x="1190" y="14109"/>
                  </a:cubicBezTo>
                  <a:lnTo>
                    <a:pt x="18721" y="24200"/>
                  </a:lnTo>
                  <a:cubicBezTo>
                    <a:pt x="20524" y="25137"/>
                    <a:pt x="22688" y="25137"/>
                    <a:pt x="24492"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3" name="Freeform 402">
              <a:extLst>
                <a:ext uri="{FF2B5EF4-FFF2-40B4-BE49-F238E27FC236}">
                  <a16:creationId xmlns:a16="http://schemas.microsoft.com/office/drawing/2014/main" id="{838A0BC9-8558-8AEE-C796-BDF990C9AE08}"/>
                </a:ext>
              </a:extLst>
            </p:cNvPr>
            <p:cNvSpPr/>
            <p:nvPr/>
          </p:nvSpPr>
          <p:spPr>
            <a:xfrm>
              <a:off x="20081854" y="3597180"/>
              <a:ext cx="43206" cy="24846"/>
            </a:xfrm>
            <a:custGeom>
              <a:avLst/>
              <a:gdLst>
                <a:gd name="connsiteX0" fmla="*/ 42022 w 43212"/>
                <a:gd name="connsiteY0" fmla="*/ 14128 h 24849"/>
                <a:gd name="connsiteX1" fmla="*/ 42022 w 43212"/>
                <a:gd name="connsiteY1" fmla="*/ 10812 h 24849"/>
                <a:gd name="connsiteX2" fmla="*/ 24492 w 43212"/>
                <a:gd name="connsiteY2" fmla="*/ 649 h 24849"/>
                <a:gd name="connsiteX3" fmla="*/ 18721 w 43212"/>
                <a:gd name="connsiteY3" fmla="*/ 649 h 24849"/>
                <a:gd name="connsiteX4" fmla="*/ 1190 w 43212"/>
                <a:gd name="connsiteY4" fmla="*/ 10740 h 24849"/>
                <a:gd name="connsiteX5" fmla="*/ 1190 w 43212"/>
                <a:gd name="connsiteY5" fmla="*/ 14055 h 24849"/>
                <a:gd name="connsiteX6" fmla="*/ 18721 w 43212"/>
                <a:gd name="connsiteY6" fmla="*/ 24146 h 24849"/>
                <a:gd name="connsiteX7" fmla="*/ 24492 w 43212"/>
                <a:gd name="connsiteY7" fmla="*/ 24146 h 24849"/>
                <a:gd name="connsiteX8" fmla="*/ 42022 w 43212"/>
                <a:gd name="connsiteY8" fmla="*/ 14128 h 2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849">
                  <a:moveTo>
                    <a:pt x="42022" y="14128"/>
                  </a:moveTo>
                  <a:cubicBezTo>
                    <a:pt x="43609" y="13191"/>
                    <a:pt x="43609" y="11677"/>
                    <a:pt x="42022" y="10812"/>
                  </a:cubicBezTo>
                  <a:lnTo>
                    <a:pt x="24492" y="649"/>
                  </a:lnTo>
                  <a:cubicBezTo>
                    <a:pt x="22688" y="-216"/>
                    <a:pt x="20524" y="-216"/>
                    <a:pt x="18721" y="649"/>
                  </a:cubicBezTo>
                  <a:lnTo>
                    <a:pt x="1190" y="10740"/>
                  </a:lnTo>
                  <a:cubicBezTo>
                    <a:pt x="-397" y="11605"/>
                    <a:pt x="-397" y="13118"/>
                    <a:pt x="1190" y="14055"/>
                  </a:cubicBezTo>
                  <a:lnTo>
                    <a:pt x="18721" y="24146"/>
                  </a:lnTo>
                  <a:cubicBezTo>
                    <a:pt x="20524" y="25083"/>
                    <a:pt x="22688" y="25083"/>
                    <a:pt x="24492" y="24146"/>
                  </a:cubicBezTo>
                  <a:lnTo>
                    <a:pt x="42022"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4" name="Freeform 403">
              <a:extLst>
                <a:ext uri="{FF2B5EF4-FFF2-40B4-BE49-F238E27FC236}">
                  <a16:creationId xmlns:a16="http://schemas.microsoft.com/office/drawing/2014/main" id="{7BD5DE18-EE0B-ED72-360D-197D830BF798}"/>
                </a:ext>
              </a:extLst>
            </p:cNvPr>
            <p:cNvSpPr/>
            <p:nvPr/>
          </p:nvSpPr>
          <p:spPr>
            <a:xfrm>
              <a:off x="20108688" y="3612621"/>
              <a:ext cx="43122" cy="24918"/>
            </a:xfrm>
            <a:custGeom>
              <a:avLst/>
              <a:gdLst>
                <a:gd name="connsiteX0" fmla="*/ 42022 w 43128"/>
                <a:gd name="connsiteY0" fmla="*/ 14109 h 24921"/>
                <a:gd name="connsiteX1" fmla="*/ 42960 w 43128"/>
                <a:gd name="connsiteY1" fmla="*/ 11731 h 24921"/>
                <a:gd name="connsiteX2" fmla="*/ 42022 w 43128"/>
                <a:gd name="connsiteY2" fmla="*/ 10794 h 24921"/>
                <a:gd name="connsiteX3" fmla="*/ 24492 w 43128"/>
                <a:gd name="connsiteY3" fmla="*/ 703 h 24921"/>
                <a:gd name="connsiteX4" fmla="*/ 18721 w 43128"/>
                <a:gd name="connsiteY4" fmla="*/ 703 h 24921"/>
                <a:gd name="connsiteX5" fmla="*/ 1190 w 43128"/>
                <a:gd name="connsiteY5" fmla="*/ 10794 h 24921"/>
                <a:gd name="connsiteX6" fmla="*/ 1190 w 43128"/>
                <a:gd name="connsiteY6" fmla="*/ 14109 h 24921"/>
                <a:gd name="connsiteX7" fmla="*/ 18721 w 43128"/>
                <a:gd name="connsiteY7" fmla="*/ 24272 h 24921"/>
                <a:gd name="connsiteX8" fmla="*/ 24492 w 43128"/>
                <a:gd name="connsiteY8" fmla="*/ 24272 h 24921"/>
                <a:gd name="connsiteX9" fmla="*/ 42022 w 43128"/>
                <a:gd name="connsiteY9"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4109"/>
                  </a:moveTo>
                  <a:cubicBezTo>
                    <a:pt x="42960" y="13749"/>
                    <a:pt x="43393" y="12668"/>
                    <a:pt x="42960" y="11731"/>
                  </a:cubicBezTo>
                  <a:cubicBezTo>
                    <a:pt x="42744" y="11298"/>
                    <a:pt x="42455" y="10938"/>
                    <a:pt x="42022" y="10794"/>
                  </a:cubicBezTo>
                  <a:lnTo>
                    <a:pt x="24492" y="703"/>
                  </a:lnTo>
                  <a:cubicBezTo>
                    <a:pt x="22688" y="-234"/>
                    <a:pt x="20524" y="-234"/>
                    <a:pt x="18721" y="703"/>
                  </a:cubicBezTo>
                  <a:lnTo>
                    <a:pt x="1190" y="10794"/>
                  </a:lnTo>
                  <a:cubicBezTo>
                    <a:pt x="-397" y="11731"/>
                    <a:pt x="-397" y="13244"/>
                    <a:pt x="1190" y="14109"/>
                  </a:cubicBezTo>
                  <a:lnTo>
                    <a:pt x="18721" y="24272"/>
                  </a:lnTo>
                  <a:cubicBezTo>
                    <a:pt x="20524" y="25137"/>
                    <a:pt x="22688" y="25137"/>
                    <a:pt x="24492" y="24272"/>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5" name="Freeform 404">
              <a:extLst>
                <a:ext uri="{FF2B5EF4-FFF2-40B4-BE49-F238E27FC236}">
                  <a16:creationId xmlns:a16="http://schemas.microsoft.com/office/drawing/2014/main" id="{BEC7BAC5-8F2C-7F5B-9D6B-5513F01510F8}"/>
                </a:ext>
              </a:extLst>
            </p:cNvPr>
            <p:cNvSpPr/>
            <p:nvPr/>
          </p:nvSpPr>
          <p:spPr>
            <a:xfrm>
              <a:off x="20135520" y="3628116"/>
              <a:ext cx="43206" cy="24900"/>
            </a:xfrm>
            <a:custGeom>
              <a:avLst/>
              <a:gdLst>
                <a:gd name="connsiteX0" fmla="*/ 42022 w 43212"/>
                <a:gd name="connsiteY0" fmla="*/ 14109 h 24903"/>
                <a:gd name="connsiteX1" fmla="*/ 42022 w 43212"/>
                <a:gd name="connsiteY1" fmla="*/ 10794 h 24903"/>
                <a:gd name="connsiteX2" fmla="*/ 24420 w 43212"/>
                <a:gd name="connsiteY2" fmla="*/ 703 h 24903"/>
                <a:gd name="connsiteX3" fmla="*/ 18721 w 43212"/>
                <a:gd name="connsiteY3" fmla="*/ 703 h 24903"/>
                <a:gd name="connsiteX4" fmla="*/ 1190 w 43212"/>
                <a:gd name="connsiteY4" fmla="*/ 10794 h 24903"/>
                <a:gd name="connsiteX5" fmla="*/ 1190 w 43212"/>
                <a:gd name="connsiteY5" fmla="*/ 14109 h 24903"/>
                <a:gd name="connsiteX6" fmla="*/ 18721 w 43212"/>
                <a:gd name="connsiteY6" fmla="*/ 24200 h 24903"/>
                <a:gd name="connsiteX7" fmla="*/ 24420 w 43212"/>
                <a:gd name="connsiteY7" fmla="*/ 24200 h 24903"/>
                <a:gd name="connsiteX8" fmla="*/ 42022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09"/>
                  </a:moveTo>
                  <a:cubicBezTo>
                    <a:pt x="43609" y="13172"/>
                    <a:pt x="43609" y="11731"/>
                    <a:pt x="42022" y="10794"/>
                  </a:cubicBezTo>
                  <a:lnTo>
                    <a:pt x="24420" y="703"/>
                  </a:lnTo>
                  <a:cubicBezTo>
                    <a:pt x="22616" y="-234"/>
                    <a:pt x="20524" y="-234"/>
                    <a:pt x="18721" y="703"/>
                  </a:cubicBezTo>
                  <a:lnTo>
                    <a:pt x="1190" y="10794"/>
                  </a:lnTo>
                  <a:cubicBezTo>
                    <a:pt x="-397" y="11731"/>
                    <a:pt x="-397" y="13172"/>
                    <a:pt x="1190" y="14109"/>
                  </a:cubicBezTo>
                  <a:lnTo>
                    <a:pt x="18721" y="24200"/>
                  </a:lnTo>
                  <a:cubicBezTo>
                    <a:pt x="20524" y="25137"/>
                    <a:pt x="22616" y="25137"/>
                    <a:pt x="24420" y="24200"/>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6" name="Freeform 405">
              <a:extLst>
                <a:ext uri="{FF2B5EF4-FFF2-40B4-BE49-F238E27FC236}">
                  <a16:creationId xmlns:a16="http://schemas.microsoft.com/office/drawing/2014/main" id="{5F3B372A-7BDE-21C6-D754-127F52180D4C}"/>
                </a:ext>
              </a:extLst>
            </p:cNvPr>
            <p:cNvSpPr/>
            <p:nvPr/>
          </p:nvSpPr>
          <p:spPr>
            <a:xfrm>
              <a:off x="20162354" y="3643304"/>
              <a:ext cx="43122" cy="24918"/>
            </a:xfrm>
            <a:custGeom>
              <a:avLst/>
              <a:gdLst>
                <a:gd name="connsiteX0" fmla="*/ 42022 w 43128"/>
                <a:gd name="connsiteY0" fmla="*/ 14416 h 24921"/>
                <a:gd name="connsiteX1" fmla="*/ 42960 w 43128"/>
                <a:gd name="connsiteY1" fmla="*/ 12037 h 24921"/>
                <a:gd name="connsiteX2" fmla="*/ 42022 w 43128"/>
                <a:gd name="connsiteY2" fmla="*/ 11100 h 24921"/>
                <a:gd name="connsiteX3" fmla="*/ 24420 w 43128"/>
                <a:gd name="connsiteY3" fmla="*/ 649 h 24921"/>
                <a:gd name="connsiteX4" fmla="*/ 18721 w 43128"/>
                <a:gd name="connsiteY4" fmla="*/ 649 h 24921"/>
                <a:gd name="connsiteX5" fmla="*/ 1190 w 43128"/>
                <a:gd name="connsiteY5" fmla="*/ 10812 h 24921"/>
                <a:gd name="connsiteX6" fmla="*/ 1190 w 43128"/>
                <a:gd name="connsiteY6" fmla="*/ 14128 h 24921"/>
                <a:gd name="connsiteX7" fmla="*/ 18721 w 43128"/>
                <a:gd name="connsiteY7" fmla="*/ 24218 h 24921"/>
                <a:gd name="connsiteX8" fmla="*/ 24492 w 43128"/>
                <a:gd name="connsiteY8" fmla="*/ 24218 h 24921"/>
                <a:gd name="connsiteX9" fmla="*/ 42022 w 43128"/>
                <a:gd name="connsiteY9" fmla="*/ 14416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4416"/>
                  </a:moveTo>
                  <a:cubicBezTo>
                    <a:pt x="42960" y="14055"/>
                    <a:pt x="43393" y="12974"/>
                    <a:pt x="42960" y="12037"/>
                  </a:cubicBezTo>
                  <a:cubicBezTo>
                    <a:pt x="42744" y="11605"/>
                    <a:pt x="42455" y="11244"/>
                    <a:pt x="42022" y="11100"/>
                  </a:cubicBezTo>
                  <a:lnTo>
                    <a:pt x="24420" y="649"/>
                  </a:lnTo>
                  <a:cubicBezTo>
                    <a:pt x="22616" y="-216"/>
                    <a:pt x="20524" y="-216"/>
                    <a:pt x="18721" y="649"/>
                  </a:cubicBezTo>
                  <a:lnTo>
                    <a:pt x="1190" y="10812"/>
                  </a:lnTo>
                  <a:cubicBezTo>
                    <a:pt x="-397" y="11677"/>
                    <a:pt x="-397" y="13190"/>
                    <a:pt x="1190" y="14128"/>
                  </a:cubicBezTo>
                  <a:lnTo>
                    <a:pt x="18721" y="24218"/>
                  </a:lnTo>
                  <a:cubicBezTo>
                    <a:pt x="20524" y="25156"/>
                    <a:pt x="22688" y="25156"/>
                    <a:pt x="24492" y="24218"/>
                  </a:cubicBezTo>
                  <a:lnTo>
                    <a:pt x="42022" y="14416"/>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7" name="Freeform 406">
              <a:extLst>
                <a:ext uri="{FF2B5EF4-FFF2-40B4-BE49-F238E27FC236}">
                  <a16:creationId xmlns:a16="http://schemas.microsoft.com/office/drawing/2014/main" id="{AD7DBEAC-DB87-DCB4-5FA7-E2CED2C94B24}"/>
                </a:ext>
              </a:extLst>
            </p:cNvPr>
            <p:cNvSpPr/>
            <p:nvPr/>
          </p:nvSpPr>
          <p:spPr>
            <a:xfrm>
              <a:off x="20188898" y="3659034"/>
              <a:ext cx="43206" cy="24918"/>
            </a:xfrm>
            <a:custGeom>
              <a:avLst/>
              <a:gdLst>
                <a:gd name="connsiteX0" fmla="*/ 42022 w 43212"/>
                <a:gd name="connsiteY0" fmla="*/ 14109 h 24921"/>
                <a:gd name="connsiteX1" fmla="*/ 42022 w 43212"/>
                <a:gd name="connsiteY1" fmla="*/ 10794 h 24921"/>
                <a:gd name="connsiteX2" fmla="*/ 24492 w 43212"/>
                <a:gd name="connsiteY2" fmla="*/ 703 h 24921"/>
                <a:gd name="connsiteX3" fmla="*/ 18721 w 43212"/>
                <a:gd name="connsiteY3" fmla="*/ 703 h 24921"/>
                <a:gd name="connsiteX4" fmla="*/ 1190 w 43212"/>
                <a:gd name="connsiteY4" fmla="*/ 10794 h 24921"/>
                <a:gd name="connsiteX5" fmla="*/ 1190 w 43212"/>
                <a:gd name="connsiteY5" fmla="*/ 14109 h 24921"/>
                <a:gd name="connsiteX6" fmla="*/ 18721 w 43212"/>
                <a:gd name="connsiteY6" fmla="*/ 24272 h 24921"/>
                <a:gd name="connsiteX7" fmla="*/ 24492 w 43212"/>
                <a:gd name="connsiteY7" fmla="*/ 24272 h 24921"/>
                <a:gd name="connsiteX8" fmla="*/ 42022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09"/>
                  </a:moveTo>
                  <a:cubicBezTo>
                    <a:pt x="43609" y="13244"/>
                    <a:pt x="43609" y="11731"/>
                    <a:pt x="42022" y="10794"/>
                  </a:cubicBezTo>
                  <a:lnTo>
                    <a:pt x="24492" y="703"/>
                  </a:lnTo>
                  <a:cubicBezTo>
                    <a:pt x="22688" y="-234"/>
                    <a:pt x="20524" y="-234"/>
                    <a:pt x="18721" y="703"/>
                  </a:cubicBezTo>
                  <a:lnTo>
                    <a:pt x="1190" y="10794"/>
                  </a:lnTo>
                  <a:cubicBezTo>
                    <a:pt x="-397" y="11731"/>
                    <a:pt x="-397" y="13244"/>
                    <a:pt x="1190" y="14109"/>
                  </a:cubicBezTo>
                  <a:lnTo>
                    <a:pt x="18721" y="24272"/>
                  </a:lnTo>
                  <a:cubicBezTo>
                    <a:pt x="20524" y="25137"/>
                    <a:pt x="22688" y="25137"/>
                    <a:pt x="24492" y="24272"/>
                  </a:cubicBezTo>
                  <a:lnTo>
                    <a:pt x="42022"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8" name="Freeform 407">
              <a:extLst>
                <a:ext uri="{FF2B5EF4-FFF2-40B4-BE49-F238E27FC236}">
                  <a16:creationId xmlns:a16="http://schemas.microsoft.com/office/drawing/2014/main" id="{358B371C-37D5-915B-3901-BE43950BA2DD}"/>
                </a:ext>
              </a:extLst>
            </p:cNvPr>
            <p:cNvSpPr/>
            <p:nvPr/>
          </p:nvSpPr>
          <p:spPr>
            <a:xfrm>
              <a:off x="20216032" y="3674528"/>
              <a:ext cx="43122" cy="24918"/>
            </a:xfrm>
            <a:custGeom>
              <a:avLst/>
              <a:gdLst>
                <a:gd name="connsiteX0" fmla="*/ 41938 w 43128"/>
                <a:gd name="connsiteY0" fmla="*/ 14109 h 24921"/>
                <a:gd name="connsiteX1" fmla="*/ 41938 w 43128"/>
                <a:gd name="connsiteY1" fmla="*/ 10794 h 24921"/>
                <a:gd name="connsiteX2" fmla="*/ 24408 w 43128"/>
                <a:gd name="connsiteY2" fmla="*/ 703 h 24921"/>
                <a:gd name="connsiteX3" fmla="*/ 18637 w 43128"/>
                <a:gd name="connsiteY3" fmla="*/ 703 h 24921"/>
                <a:gd name="connsiteX4" fmla="*/ 1106 w 43128"/>
                <a:gd name="connsiteY4" fmla="*/ 10794 h 24921"/>
                <a:gd name="connsiteX5" fmla="*/ 168 w 43128"/>
                <a:gd name="connsiteY5" fmla="*/ 13172 h 24921"/>
                <a:gd name="connsiteX6" fmla="*/ 1106 w 43128"/>
                <a:gd name="connsiteY6" fmla="*/ 14109 h 24921"/>
                <a:gd name="connsiteX7" fmla="*/ 18637 w 43128"/>
                <a:gd name="connsiteY7" fmla="*/ 24272 h 24921"/>
                <a:gd name="connsiteX8" fmla="*/ 24408 w 43128"/>
                <a:gd name="connsiteY8" fmla="*/ 24272 h 24921"/>
                <a:gd name="connsiteX9" fmla="*/ 41938 w 43128"/>
                <a:gd name="connsiteY9"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1938" y="14109"/>
                  </a:moveTo>
                  <a:cubicBezTo>
                    <a:pt x="43525" y="13172"/>
                    <a:pt x="43525" y="11731"/>
                    <a:pt x="41938" y="10794"/>
                  </a:cubicBezTo>
                  <a:lnTo>
                    <a:pt x="24408" y="703"/>
                  </a:lnTo>
                  <a:cubicBezTo>
                    <a:pt x="22604" y="-234"/>
                    <a:pt x="20440" y="-234"/>
                    <a:pt x="18637" y="703"/>
                  </a:cubicBezTo>
                  <a:lnTo>
                    <a:pt x="1106" y="10794"/>
                  </a:lnTo>
                  <a:cubicBezTo>
                    <a:pt x="168" y="11154"/>
                    <a:pt x="-264" y="12235"/>
                    <a:pt x="168" y="13172"/>
                  </a:cubicBezTo>
                  <a:cubicBezTo>
                    <a:pt x="385" y="13605"/>
                    <a:pt x="673" y="13965"/>
                    <a:pt x="1106" y="14109"/>
                  </a:cubicBezTo>
                  <a:lnTo>
                    <a:pt x="18637" y="24272"/>
                  </a:lnTo>
                  <a:cubicBezTo>
                    <a:pt x="20440" y="25137"/>
                    <a:pt x="22604" y="25137"/>
                    <a:pt x="24408" y="24272"/>
                  </a:cubicBezTo>
                  <a:lnTo>
                    <a:pt x="41938"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09" name="Freeform 408">
              <a:extLst>
                <a:ext uri="{FF2B5EF4-FFF2-40B4-BE49-F238E27FC236}">
                  <a16:creationId xmlns:a16="http://schemas.microsoft.com/office/drawing/2014/main" id="{26481238-6A5C-E33E-0250-F82EA787EA67}"/>
                </a:ext>
              </a:extLst>
            </p:cNvPr>
            <p:cNvSpPr/>
            <p:nvPr/>
          </p:nvSpPr>
          <p:spPr>
            <a:xfrm>
              <a:off x="20242780" y="3690077"/>
              <a:ext cx="43206" cy="24918"/>
            </a:xfrm>
            <a:custGeom>
              <a:avLst/>
              <a:gdLst>
                <a:gd name="connsiteX0" fmla="*/ 42022 w 43212"/>
                <a:gd name="connsiteY0" fmla="*/ 14055 h 24921"/>
                <a:gd name="connsiteX1" fmla="*/ 42022 w 43212"/>
                <a:gd name="connsiteY1" fmla="*/ 10740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7 h 24921"/>
                <a:gd name="connsiteX6" fmla="*/ 18721 w 43212"/>
                <a:gd name="connsiteY6" fmla="*/ 24218 h 24921"/>
                <a:gd name="connsiteX7" fmla="*/ 24492 w 43212"/>
                <a:gd name="connsiteY7" fmla="*/ 24218 h 24921"/>
                <a:gd name="connsiteX8" fmla="*/ 42022 w 43212"/>
                <a:gd name="connsiteY8" fmla="*/ 1405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055"/>
                  </a:moveTo>
                  <a:cubicBezTo>
                    <a:pt x="43609" y="13118"/>
                    <a:pt x="43609" y="11605"/>
                    <a:pt x="42022" y="10740"/>
                  </a:cubicBezTo>
                  <a:lnTo>
                    <a:pt x="24492" y="649"/>
                  </a:lnTo>
                  <a:cubicBezTo>
                    <a:pt x="22688" y="-216"/>
                    <a:pt x="20524" y="-216"/>
                    <a:pt x="18721" y="649"/>
                  </a:cubicBezTo>
                  <a:lnTo>
                    <a:pt x="1190" y="10812"/>
                  </a:lnTo>
                  <a:cubicBezTo>
                    <a:pt x="-397" y="11677"/>
                    <a:pt x="-397" y="13190"/>
                    <a:pt x="1190" y="14127"/>
                  </a:cubicBezTo>
                  <a:lnTo>
                    <a:pt x="18721" y="24218"/>
                  </a:lnTo>
                  <a:cubicBezTo>
                    <a:pt x="20524" y="25155"/>
                    <a:pt x="22688" y="25155"/>
                    <a:pt x="24492" y="24218"/>
                  </a:cubicBezTo>
                  <a:lnTo>
                    <a:pt x="42022" y="14055"/>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0" name="Freeform 409">
              <a:extLst>
                <a:ext uri="{FF2B5EF4-FFF2-40B4-BE49-F238E27FC236}">
                  <a16:creationId xmlns:a16="http://schemas.microsoft.com/office/drawing/2014/main" id="{6F2BDF94-AEAD-C5CE-6126-47D14F24D23D}"/>
                </a:ext>
              </a:extLst>
            </p:cNvPr>
            <p:cNvSpPr/>
            <p:nvPr/>
          </p:nvSpPr>
          <p:spPr>
            <a:xfrm>
              <a:off x="20269605" y="3705446"/>
              <a:ext cx="43224" cy="24972"/>
            </a:xfrm>
            <a:custGeom>
              <a:avLst/>
              <a:gdLst>
                <a:gd name="connsiteX0" fmla="*/ 42031 w 43230"/>
                <a:gd name="connsiteY0" fmla="*/ 14182 h 24975"/>
                <a:gd name="connsiteX1" fmla="*/ 43113 w 43230"/>
                <a:gd name="connsiteY1" fmla="*/ 11875 h 24975"/>
                <a:gd name="connsiteX2" fmla="*/ 42031 w 43230"/>
                <a:gd name="connsiteY2" fmla="*/ 10794 h 24975"/>
                <a:gd name="connsiteX3" fmla="*/ 24501 w 43230"/>
                <a:gd name="connsiteY3" fmla="*/ 703 h 24975"/>
                <a:gd name="connsiteX4" fmla="*/ 18729 w 43230"/>
                <a:gd name="connsiteY4" fmla="*/ 703 h 24975"/>
                <a:gd name="connsiteX5" fmla="*/ 1199 w 43230"/>
                <a:gd name="connsiteY5" fmla="*/ 10794 h 24975"/>
                <a:gd name="connsiteX6" fmla="*/ 117 w 43230"/>
                <a:gd name="connsiteY6" fmla="*/ 13100 h 24975"/>
                <a:gd name="connsiteX7" fmla="*/ 1199 w 43230"/>
                <a:gd name="connsiteY7" fmla="*/ 14182 h 24975"/>
                <a:gd name="connsiteX8" fmla="*/ 18729 w 43230"/>
                <a:gd name="connsiteY8" fmla="*/ 24272 h 24975"/>
                <a:gd name="connsiteX9" fmla="*/ 24501 w 43230"/>
                <a:gd name="connsiteY9" fmla="*/ 24272 h 24975"/>
                <a:gd name="connsiteX10" fmla="*/ 42031 w 43230"/>
                <a:gd name="connsiteY10" fmla="*/ 14182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75">
                  <a:moveTo>
                    <a:pt x="42031" y="14182"/>
                  </a:moveTo>
                  <a:cubicBezTo>
                    <a:pt x="42969" y="13821"/>
                    <a:pt x="43474" y="12812"/>
                    <a:pt x="43113" y="11875"/>
                  </a:cubicBezTo>
                  <a:cubicBezTo>
                    <a:pt x="42897" y="11370"/>
                    <a:pt x="42536" y="11010"/>
                    <a:pt x="42031" y="10794"/>
                  </a:cubicBezTo>
                  <a:lnTo>
                    <a:pt x="24501" y="703"/>
                  </a:lnTo>
                  <a:cubicBezTo>
                    <a:pt x="22697" y="-234"/>
                    <a:pt x="20533" y="-234"/>
                    <a:pt x="18729" y="703"/>
                  </a:cubicBezTo>
                  <a:lnTo>
                    <a:pt x="1199" y="10794"/>
                  </a:lnTo>
                  <a:cubicBezTo>
                    <a:pt x="261" y="11154"/>
                    <a:pt x="-244" y="12163"/>
                    <a:pt x="117" y="13100"/>
                  </a:cubicBezTo>
                  <a:cubicBezTo>
                    <a:pt x="333" y="13605"/>
                    <a:pt x="694" y="13965"/>
                    <a:pt x="1199" y="14182"/>
                  </a:cubicBezTo>
                  <a:lnTo>
                    <a:pt x="18729" y="24272"/>
                  </a:lnTo>
                  <a:cubicBezTo>
                    <a:pt x="20533" y="25210"/>
                    <a:pt x="22697" y="25210"/>
                    <a:pt x="24501" y="24272"/>
                  </a:cubicBezTo>
                  <a:lnTo>
                    <a:pt x="42031" y="1418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1" name="Freeform 410">
              <a:extLst>
                <a:ext uri="{FF2B5EF4-FFF2-40B4-BE49-F238E27FC236}">
                  <a16:creationId xmlns:a16="http://schemas.microsoft.com/office/drawing/2014/main" id="{804EB0C0-D6F1-A833-E919-9B064F0D4B32}"/>
                </a:ext>
              </a:extLst>
            </p:cNvPr>
            <p:cNvSpPr/>
            <p:nvPr/>
          </p:nvSpPr>
          <p:spPr>
            <a:xfrm>
              <a:off x="20296446" y="3721229"/>
              <a:ext cx="63701" cy="36737"/>
            </a:xfrm>
            <a:custGeom>
              <a:avLst/>
              <a:gdLst>
                <a:gd name="connsiteX0" fmla="*/ 62510 w 63709"/>
                <a:gd name="connsiteY0" fmla="*/ 25714 h 36742"/>
                <a:gd name="connsiteX1" fmla="*/ 63593 w 63709"/>
                <a:gd name="connsiteY1" fmla="*/ 23408 h 36742"/>
                <a:gd name="connsiteX2" fmla="*/ 62510 w 63709"/>
                <a:gd name="connsiteY2" fmla="*/ 22326 h 36742"/>
                <a:gd name="connsiteX3" fmla="*/ 24492 w 63709"/>
                <a:gd name="connsiteY3" fmla="*/ 703 h 36742"/>
                <a:gd name="connsiteX4" fmla="*/ 18721 w 63709"/>
                <a:gd name="connsiteY4" fmla="*/ 703 h 36742"/>
                <a:gd name="connsiteX5" fmla="*/ 1190 w 63709"/>
                <a:gd name="connsiteY5" fmla="*/ 10794 h 36742"/>
                <a:gd name="connsiteX6" fmla="*/ 1190 w 63709"/>
                <a:gd name="connsiteY6" fmla="*/ 14110 h 36742"/>
                <a:gd name="connsiteX7" fmla="*/ 39209 w 63709"/>
                <a:gd name="connsiteY7" fmla="*/ 36093 h 36742"/>
                <a:gd name="connsiteX8" fmla="*/ 44980 w 63709"/>
                <a:gd name="connsiteY8" fmla="*/ 36093 h 36742"/>
                <a:gd name="connsiteX9" fmla="*/ 62510 w 63709"/>
                <a:gd name="connsiteY9" fmla="*/ 25714 h 36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09" h="36742">
                  <a:moveTo>
                    <a:pt x="62510" y="25714"/>
                  </a:moveTo>
                  <a:cubicBezTo>
                    <a:pt x="63448" y="25354"/>
                    <a:pt x="63953" y="24345"/>
                    <a:pt x="63593" y="23408"/>
                  </a:cubicBezTo>
                  <a:cubicBezTo>
                    <a:pt x="63376" y="22903"/>
                    <a:pt x="63015" y="22543"/>
                    <a:pt x="62510" y="22326"/>
                  </a:cubicBezTo>
                  <a:lnTo>
                    <a:pt x="24492" y="703"/>
                  </a:lnTo>
                  <a:cubicBezTo>
                    <a:pt x="22688" y="-234"/>
                    <a:pt x="20524" y="-234"/>
                    <a:pt x="18721" y="703"/>
                  </a:cubicBezTo>
                  <a:lnTo>
                    <a:pt x="1190" y="10794"/>
                  </a:lnTo>
                  <a:cubicBezTo>
                    <a:pt x="-397" y="11731"/>
                    <a:pt x="-397" y="13245"/>
                    <a:pt x="1190" y="14110"/>
                  </a:cubicBezTo>
                  <a:lnTo>
                    <a:pt x="39209" y="36093"/>
                  </a:lnTo>
                  <a:cubicBezTo>
                    <a:pt x="41012" y="36958"/>
                    <a:pt x="43177" y="36958"/>
                    <a:pt x="44980" y="36093"/>
                  </a:cubicBezTo>
                  <a:lnTo>
                    <a:pt x="62510" y="2571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2" name="Freeform 411">
              <a:extLst>
                <a:ext uri="{FF2B5EF4-FFF2-40B4-BE49-F238E27FC236}">
                  <a16:creationId xmlns:a16="http://schemas.microsoft.com/office/drawing/2014/main" id="{8921C9E7-FF43-0ACE-3B04-B8A38876FBC7}"/>
                </a:ext>
              </a:extLst>
            </p:cNvPr>
            <p:cNvSpPr/>
            <p:nvPr/>
          </p:nvSpPr>
          <p:spPr>
            <a:xfrm>
              <a:off x="20041884" y="3543362"/>
              <a:ext cx="43215" cy="24918"/>
            </a:xfrm>
            <a:custGeom>
              <a:avLst/>
              <a:gdLst>
                <a:gd name="connsiteX0" fmla="*/ 42031 w 43221"/>
                <a:gd name="connsiteY0" fmla="*/ 14110 h 24921"/>
                <a:gd name="connsiteX1" fmla="*/ 42031 w 43221"/>
                <a:gd name="connsiteY1" fmla="*/ 10794 h 24921"/>
                <a:gd name="connsiteX2" fmla="*/ 24501 w 43221"/>
                <a:gd name="connsiteY2" fmla="*/ 703 h 24921"/>
                <a:gd name="connsiteX3" fmla="*/ 18729 w 43221"/>
                <a:gd name="connsiteY3" fmla="*/ 703 h 24921"/>
                <a:gd name="connsiteX4" fmla="*/ 1199 w 43221"/>
                <a:gd name="connsiteY4" fmla="*/ 10794 h 24921"/>
                <a:gd name="connsiteX5" fmla="*/ 117 w 43221"/>
                <a:gd name="connsiteY5" fmla="*/ 13100 h 24921"/>
                <a:gd name="connsiteX6" fmla="*/ 1199 w 43221"/>
                <a:gd name="connsiteY6" fmla="*/ 14181 h 24921"/>
                <a:gd name="connsiteX7" fmla="*/ 18729 w 43221"/>
                <a:gd name="connsiteY7" fmla="*/ 24272 h 24921"/>
                <a:gd name="connsiteX8" fmla="*/ 24501 w 43221"/>
                <a:gd name="connsiteY8" fmla="*/ 24272 h 24921"/>
                <a:gd name="connsiteX9" fmla="*/ 42031 w 43221"/>
                <a:gd name="connsiteY9"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21" h="24921">
                  <a:moveTo>
                    <a:pt x="42031" y="14110"/>
                  </a:moveTo>
                  <a:cubicBezTo>
                    <a:pt x="43618" y="13244"/>
                    <a:pt x="43618" y="11731"/>
                    <a:pt x="42031" y="10794"/>
                  </a:cubicBezTo>
                  <a:lnTo>
                    <a:pt x="24501" y="703"/>
                  </a:lnTo>
                  <a:cubicBezTo>
                    <a:pt x="22697" y="-234"/>
                    <a:pt x="20533" y="-234"/>
                    <a:pt x="18729" y="703"/>
                  </a:cubicBezTo>
                  <a:lnTo>
                    <a:pt x="1199" y="10794"/>
                  </a:lnTo>
                  <a:cubicBezTo>
                    <a:pt x="261" y="11154"/>
                    <a:pt x="-244" y="12163"/>
                    <a:pt x="117" y="13100"/>
                  </a:cubicBezTo>
                  <a:cubicBezTo>
                    <a:pt x="333" y="13605"/>
                    <a:pt x="694" y="13965"/>
                    <a:pt x="1199" y="14181"/>
                  </a:cubicBezTo>
                  <a:lnTo>
                    <a:pt x="18729" y="24272"/>
                  </a:lnTo>
                  <a:cubicBezTo>
                    <a:pt x="20533" y="25138"/>
                    <a:pt x="22697" y="25138"/>
                    <a:pt x="24501" y="24272"/>
                  </a:cubicBezTo>
                  <a:lnTo>
                    <a:pt x="42031"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3" name="Freeform 412">
              <a:extLst>
                <a:ext uri="{FF2B5EF4-FFF2-40B4-BE49-F238E27FC236}">
                  <a16:creationId xmlns:a16="http://schemas.microsoft.com/office/drawing/2014/main" id="{28F45A0E-114C-18AD-5A1D-B4BFC37B5EFB}"/>
                </a:ext>
              </a:extLst>
            </p:cNvPr>
            <p:cNvSpPr/>
            <p:nvPr/>
          </p:nvSpPr>
          <p:spPr>
            <a:xfrm>
              <a:off x="19981591" y="3508391"/>
              <a:ext cx="76603" cy="44160"/>
            </a:xfrm>
            <a:custGeom>
              <a:avLst/>
              <a:gdLst>
                <a:gd name="connsiteX0" fmla="*/ 75424 w 76613"/>
                <a:gd name="connsiteY0" fmla="*/ 33372 h 44166"/>
                <a:gd name="connsiteX1" fmla="*/ 75424 w 76613"/>
                <a:gd name="connsiteY1" fmla="*/ 30057 h 44166"/>
                <a:gd name="connsiteX2" fmla="*/ 24492 w 76613"/>
                <a:gd name="connsiteY2" fmla="*/ 649 h 44166"/>
                <a:gd name="connsiteX3" fmla="*/ 18721 w 76613"/>
                <a:gd name="connsiteY3" fmla="*/ 649 h 44166"/>
                <a:gd name="connsiteX4" fmla="*/ 1190 w 76613"/>
                <a:gd name="connsiteY4" fmla="*/ 10812 h 44166"/>
                <a:gd name="connsiteX5" fmla="*/ 1190 w 76613"/>
                <a:gd name="connsiteY5" fmla="*/ 14128 h 44166"/>
                <a:gd name="connsiteX6" fmla="*/ 52122 w 76613"/>
                <a:gd name="connsiteY6" fmla="*/ 43464 h 44166"/>
                <a:gd name="connsiteX7" fmla="*/ 57893 w 76613"/>
                <a:gd name="connsiteY7" fmla="*/ 43464 h 44166"/>
                <a:gd name="connsiteX8" fmla="*/ 75424 w 76613"/>
                <a:gd name="connsiteY8" fmla="*/ 33372 h 4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13" h="44166">
                  <a:moveTo>
                    <a:pt x="75424" y="33372"/>
                  </a:moveTo>
                  <a:cubicBezTo>
                    <a:pt x="77011" y="32507"/>
                    <a:pt x="77011" y="30994"/>
                    <a:pt x="75424" y="30057"/>
                  </a:cubicBezTo>
                  <a:lnTo>
                    <a:pt x="24492" y="649"/>
                  </a:lnTo>
                  <a:cubicBezTo>
                    <a:pt x="22688" y="-216"/>
                    <a:pt x="20524" y="-216"/>
                    <a:pt x="18721" y="649"/>
                  </a:cubicBezTo>
                  <a:lnTo>
                    <a:pt x="1190" y="10812"/>
                  </a:lnTo>
                  <a:cubicBezTo>
                    <a:pt x="-397" y="11677"/>
                    <a:pt x="-397" y="13190"/>
                    <a:pt x="1190" y="14128"/>
                  </a:cubicBezTo>
                  <a:lnTo>
                    <a:pt x="52122" y="43464"/>
                  </a:lnTo>
                  <a:cubicBezTo>
                    <a:pt x="53926" y="44400"/>
                    <a:pt x="56090" y="44400"/>
                    <a:pt x="57893" y="43464"/>
                  </a:cubicBezTo>
                  <a:lnTo>
                    <a:pt x="75424" y="3337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4" name="Freeform 413">
              <a:extLst>
                <a:ext uri="{FF2B5EF4-FFF2-40B4-BE49-F238E27FC236}">
                  <a16:creationId xmlns:a16="http://schemas.microsoft.com/office/drawing/2014/main" id="{F6AEC89E-442B-6FFA-89DE-3F875FB9F6C7}"/>
                </a:ext>
              </a:extLst>
            </p:cNvPr>
            <p:cNvSpPr/>
            <p:nvPr/>
          </p:nvSpPr>
          <p:spPr>
            <a:xfrm>
              <a:off x="20068727" y="3558641"/>
              <a:ext cx="43134" cy="24900"/>
            </a:xfrm>
            <a:custGeom>
              <a:avLst/>
              <a:gdLst>
                <a:gd name="connsiteX0" fmla="*/ 41950 w 43140"/>
                <a:gd name="connsiteY0" fmla="*/ 14110 h 24903"/>
                <a:gd name="connsiteX1" fmla="*/ 41950 w 43140"/>
                <a:gd name="connsiteY1" fmla="*/ 10794 h 24903"/>
                <a:gd name="connsiteX2" fmla="*/ 24492 w 43140"/>
                <a:gd name="connsiteY2" fmla="*/ 703 h 24903"/>
                <a:gd name="connsiteX3" fmla="*/ 18721 w 43140"/>
                <a:gd name="connsiteY3" fmla="*/ 703 h 24903"/>
                <a:gd name="connsiteX4" fmla="*/ 1190 w 43140"/>
                <a:gd name="connsiteY4" fmla="*/ 10794 h 24903"/>
                <a:gd name="connsiteX5" fmla="*/ 1190 w 43140"/>
                <a:gd name="connsiteY5" fmla="*/ 14110 h 24903"/>
                <a:gd name="connsiteX6" fmla="*/ 18721 w 43140"/>
                <a:gd name="connsiteY6" fmla="*/ 24200 h 24903"/>
                <a:gd name="connsiteX7" fmla="*/ 24492 w 43140"/>
                <a:gd name="connsiteY7" fmla="*/ 24200 h 24903"/>
                <a:gd name="connsiteX8" fmla="*/ 41950 w 43140"/>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41950" y="14110"/>
                  </a:moveTo>
                  <a:cubicBezTo>
                    <a:pt x="43537" y="13172"/>
                    <a:pt x="43537" y="11731"/>
                    <a:pt x="41950" y="10794"/>
                  </a:cubicBezTo>
                  <a:lnTo>
                    <a:pt x="24492" y="703"/>
                  </a:lnTo>
                  <a:cubicBezTo>
                    <a:pt x="22688" y="-234"/>
                    <a:pt x="20524" y="-234"/>
                    <a:pt x="18721" y="703"/>
                  </a:cubicBezTo>
                  <a:lnTo>
                    <a:pt x="1190" y="10794"/>
                  </a:lnTo>
                  <a:cubicBezTo>
                    <a:pt x="-397" y="11731"/>
                    <a:pt x="-397" y="13172"/>
                    <a:pt x="1190" y="14110"/>
                  </a:cubicBezTo>
                  <a:lnTo>
                    <a:pt x="18721" y="24200"/>
                  </a:lnTo>
                  <a:cubicBezTo>
                    <a:pt x="20524" y="25138"/>
                    <a:pt x="22688" y="25138"/>
                    <a:pt x="24492" y="24200"/>
                  </a:cubicBezTo>
                  <a:lnTo>
                    <a:pt x="4195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5" name="Freeform 414">
              <a:extLst>
                <a:ext uri="{FF2B5EF4-FFF2-40B4-BE49-F238E27FC236}">
                  <a16:creationId xmlns:a16="http://schemas.microsoft.com/office/drawing/2014/main" id="{2A092609-F7E6-0CF6-28DB-A65D150C2C26}"/>
                </a:ext>
              </a:extLst>
            </p:cNvPr>
            <p:cNvSpPr/>
            <p:nvPr/>
          </p:nvSpPr>
          <p:spPr>
            <a:xfrm>
              <a:off x="20095559" y="3574118"/>
              <a:ext cx="43122" cy="24918"/>
            </a:xfrm>
            <a:custGeom>
              <a:avLst/>
              <a:gdLst>
                <a:gd name="connsiteX0" fmla="*/ 42022 w 43128"/>
                <a:gd name="connsiteY0" fmla="*/ 14127 h 24921"/>
                <a:gd name="connsiteX1" fmla="*/ 42960 w 43128"/>
                <a:gd name="connsiteY1" fmla="*/ 11749 h 24921"/>
                <a:gd name="connsiteX2" fmla="*/ 42022 w 43128"/>
                <a:gd name="connsiteY2" fmla="*/ 10812 h 24921"/>
                <a:gd name="connsiteX3" fmla="*/ 24420 w 43128"/>
                <a:gd name="connsiteY3" fmla="*/ 649 h 24921"/>
                <a:gd name="connsiteX4" fmla="*/ 18648 w 43128"/>
                <a:gd name="connsiteY4" fmla="*/ 649 h 24921"/>
                <a:gd name="connsiteX5" fmla="*/ 1190 w 43128"/>
                <a:gd name="connsiteY5" fmla="*/ 10812 h 24921"/>
                <a:gd name="connsiteX6" fmla="*/ 1190 w 43128"/>
                <a:gd name="connsiteY6" fmla="*/ 14127 h 24921"/>
                <a:gd name="connsiteX7" fmla="*/ 18648 w 43128"/>
                <a:gd name="connsiteY7" fmla="*/ 24218 h 24921"/>
                <a:gd name="connsiteX8" fmla="*/ 24420 w 43128"/>
                <a:gd name="connsiteY8" fmla="*/ 24218 h 24921"/>
                <a:gd name="connsiteX9" fmla="*/ 42022 w 43128"/>
                <a:gd name="connsiteY9"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4127"/>
                  </a:moveTo>
                  <a:cubicBezTo>
                    <a:pt x="42960" y="13767"/>
                    <a:pt x="43393" y="12686"/>
                    <a:pt x="42960" y="11749"/>
                  </a:cubicBezTo>
                  <a:cubicBezTo>
                    <a:pt x="42744" y="11316"/>
                    <a:pt x="42455" y="10956"/>
                    <a:pt x="42022" y="10812"/>
                  </a:cubicBezTo>
                  <a:lnTo>
                    <a:pt x="24420" y="649"/>
                  </a:lnTo>
                  <a:cubicBezTo>
                    <a:pt x="22616" y="-216"/>
                    <a:pt x="20452" y="-216"/>
                    <a:pt x="18648" y="649"/>
                  </a:cubicBezTo>
                  <a:lnTo>
                    <a:pt x="1190" y="10812"/>
                  </a:lnTo>
                  <a:cubicBezTo>
                    <a:pt x="-397" y="11677"/>
                    <a:pt x="-397" y="13190"/>
                    <a:pt x="1190" y="14127"/>
                  </a:cubicBezTo>
                  <a:lnTo>
                    <a:pt x="18648" y="24218"/>
                  </a:lnTo>
                  <a:cubicBezTo>
                    <a:pt x="20452" y="25155"/>
                    <a:pt x="22616" y="25155"/>
                    <a:pt x="24420" y="24218"/>
                  </a:cubicBezTo>
                  <a:lnTo>
                    <a:pt x="42022"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6" name="Freeform 415">
              <a:extLst>
                <a:ext uri="{FF2B5EF4-FFF2-40B4-BE49-F238E27FC236}">
                  <a16:creationId xmlns:a16="http://schemas.microsoft.com/office/drawing/2014/main" id="{B07B07A8-4A19-FC0E-5EEE-4B1A79E02AC8}"/>
                </a:ext>
              </a:extLst>
            </p:cNvPr>
            <p:cNvSpPr/>
            <p:nvPr/>
          </p:nvSpPr>
          <p:spPr>
            <a:xfrm>
              <a:off x="20122393" y="3589559"/>
              <a:ext cx="43122" cy="24918"/>
            </a:xfrm>
            <a:custGeom>
              <a:avLst/>
              <a:gdLst>
                <a:gd name="connsiteX0" fmla="*/ 42022 w 43128"/>
                <a:gd name="connsiteY0" fmla="*/ 14109 h 24921"/>
                <a:gd name="connsiteX1" fmla="*/ 42960 w 43128"/>
                <a:gd name="connsiteY1" fmla="*/ 11731 h 24921"/>
                <a:gd name="connsiteX2" fmla="*/ 42022 w 43128"/>
                <a:gd name="connsiteY2" fmla="*/ 10794 h 24921"/>
                <a:gd name="connsiteX3" fmla="*/ 24420 w 43128"/>
                <a:gd name="connsiteY3" fmla="*/ 703 h 24921"/>
                <a:gd name="connsiteX4" fmla="*/ 18648 w 43128"/>
                <a:gd name="connsiteY4" fmla="*/ 703 h 24921"/>
                <a:gd name="connsiteX5" fmla="*/ 1190 w 43128"/>
                <a:gd name="connsiteY5" fmla="*/ 10794 h 24921"/>
                <a:gd name="connsiteX6" fmla="*/ 1190 w 43128"/>
                <a:gd name="connsiteY6" fmla="*/ 14109 h 24921"/>
                <a:gd name="connsiteX7" fmla="*/ 18648 w 43128"/>
                <a:gd name="connsiteY7" fmla="*/ 24272 h 24921"/>
                <a:gd name="connsiteX8" fmla="*/ 24420 w 43128"/>
                <a:gd name="connsiteY8" fmla="*/ 24272 h 24921"/>
                <a:gd name="connsiteX9" fmla="*/ 42022 w 43128"/>
                <a:gd name="connsiteY9"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4109"/>
                  </a:moveTo>
                  <a:cubicBezTo>
                    <a:pt x="42960" y="13749"/>
                    <a:pt x="43393" y="12668"/>
                    <a:pt x="42960" y="11731"/>
                  </a:cubicBezTo>
                  <a:cubicBezTo>
                    <a:pt x="42744" y="11298"/>
                    <a:pt x="42455" y="10938"/>
                    <a:pt x="42022" y="10794"/>
                  </a:cubicBezTo>
                  <a:lnTo>
                    <a:pt x="24420" y="703"/>
                  </a:lnTo>
                  <a:cubicBezTo>
                    <a:pt x="22616" y="-234"/>
                    <a:pt x="20452" y="-234"/>
                    <a:pt x="18648" y="703"/>
                  </a:cubicBezTo>
                  <a:lnTo>
                    <a:pt x="1190" y="10794"/>
                  </a:lnTo>
                  <a:cubicBezTo>
                    <a:pt x="-397" y="11731"/>
                    <a:pt x="-397" y="13244"/>
                    <a:pt x="1190" y="14109"/>
                  </a:cubicBezTo>
                  <a:lnTo>
                    <a:pt x="18648" y="24272"/>
                  </a:lnTo>
                  <a:cubicBezTo>
                    <a:pt x="20452" y="25137"/>
                    <a:pt x="22616" y="25137"/>
                    <a:pt x="24420" y="24272"/>
                  </a:cubicBezTo>
                  <a:lnTo>
                    <a:pt x="42022"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7" name="Freeform 416">
              <a:extLst>
                <a:ext uri="{FF2B5EF4-FFF2-40B4-BE49-F238E27FC236}">
                  <a16:creationId xmlns:a16="http://schemas.microsoft.com/office/drawing/2014/main" id="{C8B9A081-B319-16DB-5381-4E42733583C0}"/>
                </a:ext>
              </a:extLst>
            </p:cNvPr>
            <p:cNvSpPr/>
            <p:nvPr/>
          </p:nvSpPr>
          <p:spPr>
            <a:xfrm>
              <a:off x="20149153" y="3605054"/>
              <a:ext cx="43206" cy="24900"/>
            </a:xfrm>
            <a:custGeom>
              <a:avLst/>
              <a:gdLst>
                <a:gd name="connsiteX0" fmla="*/ 42022 w 43212"/>
                <a:gd name="connsiteY0" fmla="*/ 14110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10 h 24903"/>
                <a:gd name="connsiteX6" fmla="*/ 18721 w 43212"/>
                <a:gd name="connsiteY6" fmla="*/ 24200 h 24903"/>
                <a:gd name="connsiteX7" fmla="*/ 24492 w 43212"/>
                <a:gd name="connsiteY7" fmla="*/ 24200 h 24903"/>
                <a:gd name="connsiteX8" fmla="*/ 42022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10"/>
                  </a:moveTo>
                  <a:cubicBezTo>
                    <a:pt x="43609" y="13172"/>
                    <a:pt x="43609" y="11731"/>
                    <a:pt x="42022" y="10794"/>
                  </a:cubicBezTo>
                  <a:lnTo>
                    <a:pt x="24492" y="703"/>
                  </a:lnTo>
                  <a:cubicBezTo>
                    <a:pt x="22688" y="-234"/>
                    <a:pt x="20524" y="-234"/>
                    <a:pt x="18721" y="703"/>
                  </a:cubicBezTo>
                  <a:lnTo>
                    <a:pt x="1190" y="10794"/>
                  </a:lnTo>
                  <a:cubicBezTo>
                    <a:pt x="-397" y="11731"/>
                    <a:pt x="-397" y="13172"/>
                    <a:pt x="1190" y="14110"/>
                  </a:cubicBezTo>
                  <a:lnTo>
                    <a:pt x="18721" y="24200"/>
                  </a:lnTo>
                  <a:cubicBezTo>
                    <a:pt x="20524" y="25138"/>
                    <a:pt x="22688" y="25138"/>
                    <a:pt x="24492" y="24200"/>
                  </a:cubicBezTo>
                  <a:lnTo>
                    <a:pt x="42022"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8" name="Freeform 417">
              <a:extLst>
                <a:ext uri="{FF2B5EF4-FFF2-40B4-BE49-F238E27FC236}">
                  <a16:creationId xmlns:a16="http://schemas.microsoft.com/office/drawing/2014/main" id="{50764683-0082-FF9C-E67C-46E11AE9B795}"/>
                </a:ext>
              </a:extLst>
            </p:cNvPr>
            <p:cNvSpPr/>
            <p:nvPr/>
          </p:nvSpPr>
          <p:spPr>
            <a:xfrm>
              <a:off x="20175986" y="3620531"/>
              <a:ext cx="43206" cy="24918"/>
            </a:xfrm>
            <a:custGeom>
              <a:avLst/>
              <a:gdLst>
                <a:gd name="connsiteX0" fmla="*/ 42022 w 43212"/>
                <a:gd name="connsiteY0" fmla="*/ 14127 h 24921"/>
                <a:gd name="connsiteX1" fmla="*/ 42022 w 43212"/>
                <a:gd name="connsiteY1" fmla="*/ 10812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7 h 24921"/>
                <a:gd name="connsiteX6" fmla="*/ 18721 w 43212"/>
                <a:gd name="connsiteY6" fmla="*/ 24218 h 24921"/>
                <a:gd name="connsiteX7" fmla="*/ 24492 w 43212"/>
                <a:gd name="connsiteY7" fmla="*/ 24218 h 24921"/>
                <a:gd name="connsiteX8" fmla="*/ 42022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27"/>
                  </a:moveTo>
                  <a:cubicBezTo>
                    <a:pt x="43609" y="13190"/>
                    <a:pt x="43609" y="11749"/>
                    <a:pt x="42022" y="10812"/>
                  </a:cubicBezTo>
                  <a:lnTo>
                    <a:pt x="24492" y="649"/>
                  </a:lnTo>
                  <a:cubicBezTo>
                    <a:pt x="22688" y="-216"/>
                    <a:pt x="20524" y="-216"/>
                    <a:pt x="18721" y="649"/>
                  </a:cubicBezTo>
                  <a:lnTo>
                    <a:pt x="1190" y="10812"/>
                  </a:lnTo>
                  <a:cubicBezTo>
                    <a:pt x="-397" y="11749"/>
                    <a:pt x="-397" y="13190"/>
                    <a:pt x="1190" y="14127"/>
                  </a:cubicBezTo>
                  <a:lnTo>
                    <a:pt x="18721" y="24218"/>
                  </a:lnTo>
                  <a:cubicBezTo>
                    <a:pt x="20524" y="25155"/>
                    <a:pt x="22688" y="25155"/>
                    <a:pt x="24492" y="24218"/>
                  </a:cubicBezTo>
                  <a:lnTo>
                    <a:pt x="42022"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19" name="Freeform 418">
              <a:extLst>
                <a:ext uri="{FF2B5EF4-FFF2-40B4-BE49-F238E27FC236}">
                  <a16:creationId xmlns:a16="http://schemas.microsoft.com/office/drawing/2014/main" id="{7D8E6692-097D-3580-3B8B-A5F9A6B52630}"/>
                </a:ext>
              </a:extLst>
            </p:cNvPr>
            <p:cNvSpPr/>
            <p:nvPr/>
          </p:nvSpPr>
          <p:spPr>
            <a:xfrm>
              <a:off x="20202819" y="3636097"/>
              <a:ext cx="43206" cy="24918"/>
            </a:xfrm>
            <a:custGeom>
              <a:avLst/>
              <a:gdLst>
                <a:gd name="connsiteX0" fmla="*/ 42022 w 43212"/>
                <a:gd name="connsiteY0" fmla="*/ 14055 h 24921"/>
                <a:gd name="connsiteX1" fmla="*/ 42022 w 43212"/>
                <a:gd name="connsiteY1" fmla="*/ 10740 h 24921"/>
                <a:gd name="connsiteX2" fmla="*/ 24492 w 43212"/>
                <a:gd name="connsiteY2" fmla="*/ 649 h 24921"/>
                <a:gd name="connsiteX3" fmla="*/ 18721 w 43212"/>
                <a:gd name="connsiteY3" fmla="*/ 649 h 24921"/>
                <a:gd name="connsiteX4" fmla="*/ 1190 w 43212"/>
                <a:gd name="connsiteY4" fmla="*/ 10812 h 24921"/>
                <a:gd name="connsiteX5" fmla="*/ 1190 w 43212"/>
                <a:gd name="connsiteY5" fmla="*/ 14128 h 24921"/>
                <a:gd name="connsiteX6" fmla="*/ 18721 w 43212"/>
                <a:gd name="connsiteY6" fmla="*/ 24218 h 24921"/>
                <a:gd name="connsiteX7" fmla="*/ 24492 w 43212"/>
                <a:gd name="connsiteY7" fmla="*/ 24218 h 24921"/>
                <a:gd name="connsiteX8" fmla="*/ 42022 w 43212"/>
                <a:gd name="connsiteY8" fmla="*/ 14055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055"/>
                  </a:moveTo>
                  <a:cubicBezTo>
                    <a:pt x="43609" y="13118"/>
                    <a:pt x="43609" y="11605"/>
                    <a:pt x="42022" y="10740"/>
                  </a:cubicBezTo>
                  <a:lnTo>
                    <a:pt x="24492" y="649"/>
                  </a:lnTo>
                  <a:cubicBezTo>
                    <a:pt x="22688" y="-216"/>
                    <a:pt x="20524" y="-216"/>
                    <a:pt x="18721" y="649"/>
                  </a:cubicBezTo>
                  <a:lnTo>
                    <a:pt x="1190" y="10812"/>
                  </a:lnTo>
                  <a:cubicBezTo>
                    <a:pt x="-397" y="11677"/>
                    <a:pt x="-397" y="13190"/>
                    <a:pt x="1190" y="14128"/>
                  </a:cubicBezTo>
                  <a:lnTo>
                    <a:pt x="18721" y="24218"/>
                  </a:lnTo>
                  <a:cubicBezTo>
                    <a:pt x="20524" y="25156"/>
                    <a:pt x="22688" y="25156"/>
                    <a:pt x="24492" y="24218"/>
                  </a:cubicBezTo>
                  <a:lnTo>
                    <a:pt x="42022" y="14055"/>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0" name="Freeform 419">
              <a:extLst>
                <a:ext uri="{FF2B5EF4-FFF2-40B4-BE49-F238E27FC236}">
                  <a16:creationId xmlns:a16="http://schemas.microsoft.com/office/drawing/2014/main" id="{4FABA301-0D55-DC89-21B5-BBBAA6035FAE}"/>
                </a:ext>
              </a:extLst>
            </p:cNvPr>
            <p:cNvSpPr/>
            <p:nvPr/>
          </p:nvSpPr>
          <p:spPr>
            <a:xfrm>
              <a:off x="20229653" y="3651466"/>
              <a:ext cx="43206" cy="24918"/>
            </a:xfrm>
            <a:custGeom>
              <a:avLst/>
              <a:gdLst>
                <a:gd name="connsiteX0" fmla="*/ 42022 w 43212"/>
                <a:gd name="connsiteY0" fmla="*/ 14110 h 24921"/>
                <a:gd name="connsiteX1" fmla="*/ 42022 w 43212"/>
                <a:gd name="connsiteY1" fmla="*/ 10794 h 24921"/>
                <a:gd name="connsiteX2" fmla="*/ 24492 w 43212"/>
                <a:gd name="connsiteY2" fmla="*/ 703 h 24921"/>
                <a:gd name="connsiteX3" fmla="*/ 18721 w 43212"/>
                <a:gd name="connsiteY3" fmla="*/ 703 h 24921"/>
                <a:gd name="connsiteX4" fmla="*/ 1190 w 43212"/>
                <a:gd name="connsiteY4" fmla="*/ 10794 h 24921"/>
                <a:gd name="connsiteX5" fmla="*/ 1190 w 43212"/>
                <a:gd name="connsiteY5" fmla="*/ 14110 h 24921"/>
                <a:gd name="connsiteX6" fmla="*/ 18721 w 43212"/>
                <a:gd name="connsiteY6" fmla="*/ 24272 h 24921"/>
                <a:gd name="connsiteX7" fmla="*/ 24492 w 43212"/>
                <a:gd name="connsiteY7" fmla="*/ 24272 h 24921"/>
                <a:gd name="connsiteX8" fmla="*/ 42022 w 43212"/>
                <a:gd name="connsiteY8"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42022" y="14110"/>
                  </a:moveTo>
                  <a:cubicBezTo>
                    <a:pt x="43609" y="13244"/>
                    <a:pt x="43609" y="11731"/>
                    <a:pt x="42022" y="10794"/>
                  </a:cubicBezTo>
                  <a:lnTo>
                    <a:pt x="24492" y="703"/>
                  </a:lnTo>
                  <a:cubicBezTo>
                    <a:pt x="22688" y="-234"/>
                    <a:pt x="20524" y="-234"/>
                    <a:pt x="18721" y="703"/>
                  </a:cubicBezTo>
                  <a:lnTo>
                    <a:pt x="1190" y="10794"/>
                  </a:lnTo>
                  <a:cubicBezTo>
                    <a:pt x="-397" y="11731"/>
                    <a:pt x="-397" y="13244"/>
                    <a:pt x="1190" y="14110"/>
                  </a:cubicBezTo>
                  <a:lnTo>
                    <a:pt x="18721" y="24272"/>
                  </a:lnTo>
                  <a:cubicBezTo>
                    <a:pt x="20524" y="25138"/>
                    <a:pt x="22688" y="25138"/>
                    <a:pt x="24492" y="24272"/>
                  </a:cubicBezTo>
                  <a:lnTo>
                    <a:pt x="42022"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1" name="Freeform 420">
              <a:extLst>
                <a:ext uri="{FF2B5EF4-FFF2-40B4-BE49-F238E27FC236}">
                  <a16:creationId xmlns:a16="http://schemas.microsoft.com/office/drawing/2014/main" id="{DECDE157-54A3-62A9-B4F4-4E690C6DCDBB}"/>
                </a:ext>
              </a:extLst>
            </p:cNvPr>
            <p:cNvSpPr/>
            <p:nvPr/>
          </p:nvSpPr>
          <p:spPr>
            <a:xfrm>
              <a:off x="20256485" y="3666961"/>
              <a:ext cx="43206" cy="24900"/>
            </a:xfrm>
            <a:custGeom>
              <a:avLst/>
              <a:gdLst>
                <a:gd name="connsiteX0" fmla="*/ 42022 w 43212"/>
                <a:gd name="connsiteY0" fmla="*/ 14110 h 24903"/>
                <a:gd name="connsiteX1" fmla="*/ 42022 w 43212"/>
                <a:gd name="connsiteY1" fmla="*/ 10794 h 24903"/>
                <a:gd name="connsiteX2" fmla="*/ 24492 w 43212"/>
                <a:gd name="connsiteY2" fmla="*/ 703 h 24903"/>
                <a:gd name="connsiteX3" fmla="*/ 18721 w 43212"/>
                <a:gd name="connsiteY3" fmla="*/ 703 h 24903"/>
                <a:gd name="connsiteX4" fmla="*/ 1190 w 43212"/>
                <a:gd name="connsiteY4" fmla="*/ 10794 h 24903"/>
                <a:gd name="connsiteX5" fmla="*/ 1190 w 43212"/>
                <a:gd name="connsiteY5" fmla="*/ 14110 h 24903"/>
                <a:gd name="connsiteX6" fmla="*/ 18721 w 43212"/>
                <a:gd name="connsiteY6" fmla="*/ 24200 h 24903"/>
                <a:gd name="connsiteX7" fmla="*/ 24492 w 43212"/>
                <a:gd name="connsiteY7" fmla="*/ 24200 h 24903"/>
                <a:gd name="connsiteX8" fmla="*/ 42022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42022" y="14110"/>
                  </a:moveTo>
                  <a:cubicBezTo>
                    <a:pt x="43609" y="13172"/>
                    <a:pt x="43609" y="11731"/>
                    <a:pt x="42022" y="10794"/>
                  </a:cubicBezTo>
                  <a:lnTo>
                    <a:pt x="24492" y="703"/>
                  </a:lnTo>
                  <a:cubicBezTo>
                    <a:pt x="22688" y="-234"/>
                    <a:pt x="20524" y="-234"/>
                    <a:pt x="18721" y="703"/>
                  </a:cubicBezTo>
                  <a:lnTo>
                    <a:pt x="1190" y="10794"/>
                  </a:lnTo>
                  <a:cubicBezTo>
                    <a:pt x="-397" y="11731"/>
                    <a:pt x="-397" y="13172"/>
                    <a:pt x="1190" y="14110"/>
                  </a:cubicBezTo>
                  <a:lnTo>
                    <a:pt x="18721" y="24200"/>
                  </a:lnTo>
                  <a:cubicBezTo>
                    <a:pt x="20524" y="25138"/>
                    <a:pt x="22688" y="25138"/>
                    <a:pt x="24492" y="24200"/>
                  </a:cubicBezTo>
                  <a:lnTo>
                    <a:pt x="42022"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2" name="Freeform 421">
              <a:extLst>
                <a:ext uri="{FF2B5EF4-FFF2-40B4-BE49-F238E27FC236}">
                  <a16:creationId xmlns:a16="http://schemas.microsoft.com/office/drawing/2014/main" id="{A57CE67E-2DBA-4B99-D727-6BD8E2A32CCD}"/>
                </a:ext>
              </a:extLst>
            </p:cNvPr>
            <p:cNvSpPr/>
            <p:nvPr/>
          </p:nvSpPr>
          <p:spPr>
            <a:xfrm>
              <a:off x="20283319" y="3682438"/>
              <a:ext cx="43122" cy="24918"/>
            </a:xfrm>
            <a:custGeom>
              <a:avLst/>
              <a:gdLst>
                <a:gd name="connsiteX0" fmla="*/ 42022 w 43128"/>
                <a:gd name="connsiteY0" fmla="*/ 14127 h 24921"/>
                <a:gd name="connsiteX1" fmla="*/ 42960 w 43128"/>
                <a:gd name="connsiteY1" fmla="*/ 11749 h 24921"/>
                <a:gd name="connsiteX2" fmla="*/ 42022 w 43128"/>
                <a:gd name="connsiteY2" fmla="*/ 10812 h 24921"/>
                <a:gd name="connsiteX3" fmla="*/ 24492 w 43128"/>
                <a:gd name="connsiteY3" fmla="*/ 649 h 24921"/>
                <a:gd name="connsiteX4" fmla="*/ 18721 w 43128"/>
                <a:gd name="connsiteY4" fmla="*/ 649 h 24921"/>
                <a:gd name="connsiteX5" fmla="*/ 1190 w 43128"/>
                <a:gd name="connsiteY5" fmla="*/ 10812 h 24921"/>
                <a:gd name="connsiteX6" fmla="*/ 1190 w 43128"/>
                <a:gd name="connsiteY6" fmla="*/ 14127 h 24921"/>
                <a:gd name="connsiteX7" fmla="*/ 18721 w 43128"/>
                <a:gd name="connsiteY7" fmla="*/ 24218 h 24921"/>
                <a:gd name="connsiteX8" fmla="*/ 24492 w 43128"/>
                <a:gd name="connsiteY8" fmla="*/ 24218 h 24921"/>
                <a:gd name="connsiteX9" fmla="*/ 42022 w 43128"/>
                <a:gd name="connsiteY9"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42022" y="14127"/>
                  </a:moveTo>
                  <a:cubicBezTo>
                    <a:pt x="42960" y="13767"/>
                    <a:pt x="43393" y="12686"/>
                    <a:pt x="42960" y="11749"/>
                  </a:cubicBezTo>
                  <a:cubicBezTo>
                    <a:pt x="42744" y="11316"/>
                    <a:pt x="42455" y="10956"/>
                    <a:pt x="42022" y="10812"/>
                  </a:cubicBezTo>
                  <a:lnTo>
                    <a:pt x="24492" y="649"/>
                  </a:lnTo>
                  <a:cubicBezTo>
                    <a:pt x="22688" y="-216"/>
                    <a:pt x="20524" y="-216"/>
                    <a:pt x="18721" y="649"/>
                  </a:cubicBezTo>
                  <a:lnTo>
                    <a:pt x="1190" y="10812"/>
                  </a:lnTo>
                  <a:cubicBezTo>
                    <a:pt x="-397" y="11677"/>
                    <a:pt x="-397" y="13190"/>
                    <a:pt x="1190" y="14127"/>
                  </a:cubicBezTo>
                  <a:lnTo>
                    <a:pt x="18721" y="24218"/>
                  </a:lnTo>
                  <a:cubicBezTo>
                    <a:pt x="20524" y="25155"/>
                    <a:pt x="22688" y="25155"/>
                    <a:pt x="24492" y="24218"/>
                  </a:cubicBezTo>
                  <a:lnTo>
                    <a:pt x="42022"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3" name="Freeform 422">
              <a:extLst>
                <a:ext uri="{FF2B5EF4-FFF2-40B4-BE49-F238E27FC236}">
                  <a16:creationId xmlns:a16="http://schemas.microsoft.com/office/drawing/2014/main" id="{EBBA8256-5CDC-8511-D535-94762B98E51E}"/>
                </a:ext>
              </a:extLst>
            </p:cNvPr>
            <p:cNvSpPr/>
            <p:nvPr/>
          </p:nvSpPr>
          <p:spPr>
            <a:xfrm>
              <a:off x="20310151" y="3697879"/>
              <a:ext cx="76820" cy="44358"/>
            </a:xfrm>
            <a:custGeom>
              <a:avLst/>
              <a:gdLst>
                <a:gd name="connsiteX0" fmla="*/ 75640 w 76830"/>
                <a:gd name="connsiteY0" fmla="*/ 33571 h 44364"/>
                <a:gd name="connsiteX1" fmla="*/ 75640 w 76830"/>
                <a:gd name="connsiteY1" fmla="*/ 30255 h 44364"/>
                <a:gd name="connsiteX2" fmla="*/ 24420 w 76830"/>
                <a:gd name="connsiteY2" fmla="*/ 703 h 44364"/>
                <a:gd name="connsiteX3" fmla="*/ 18721 w 76830"/>
                <a:gd name="connsiteY3" fmla="*/ 703 h 44364"/>
                <a:gd name="connsiteX4" fmla="*/ 1190 w 76830"/>
                <a:gd name="connsiteY4" fmla="*/ 10794 h 44364"/>
                <a:gd name="connsiteX5" fmla="*/ 1190 w 76830"/>
                <a:gd name="connsiteY5" fmla="*/ 14109 h 44364"/>
                <a:gd name="connsiteX6" fmla="*/ 52338 w 76830"/>
                <a:gd name="connsiteY6" fmla="*/ 43662 h 44364"/>
                <a:gd name="connsiteX7" fmla="*/ 58110 w 76830"/>
                <a:gd name="connsiteY7" fmla="*/ 43662 h 44364"/>
                <a:gd name="connsiteX8" fmla="*/ 75640 w 76830"/>
                <a:gd name="connsiteY8" fmla="*/ 33571 h 4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830" h="44364">
                  <a:moveTo>
                    <a:pt x="75640" y="33571"/>
                  </a:moveTo>
                  <a:cubicBezTo>
                    <a:pt x="77227" y="32634"/>
                    <a:pt x="77227" y="31120"/>
                    <a:pt x="75640" y="30255"/>
                  </a:cubicBezTo>
                  <a:lnTo>
                    <a:pt x="24420" y="703"/>
                  </a:lnTo>
                  <a:cubicBezTo>
                    <a:pt x="22616" y="-234"/>
                    <a:pt x="20524" y="-234"/>
                    <a:pt x="18721" y="703"/>
                  </a:cubicBezTo>
                  <a:lnTo>
                    <a:pt x="1190" y="10794"/>
                  </a:lnTo>
                  <a:cubicBezTo>
                    <a:pt x="-397" y="11731"/>
                    <a:pt x="-397" y="13244"/>
                    <a:pt x="1190" y="14109"/>
                  </a:cubicBezTo>
                  <a:lnTo>
                    <a:pt x="52338" y="43662"/>
                  </a:lnTo>
                  <a:cubicBezTo>
                    <a:pt x="54142" y="44599"/>
                    <a:pt x="56306" y="44599"/>
                    <a:pt x="58110" y="43662"/>
                  </a:cubicBezTo>
                  <a:lnTo>
                    <a:pt x="75640" y="3357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4" name="Freeform 423">
              <a:extLst>
                <a:ext uri="{FF2B5EF4-FFF2-40B4-BE49-F238E27FC236}">
                  <a16:creationId xmlns:a16="http://schemas.microsoft.com/office/drawing/2014/main" id="{F1707430-0C2C-F231-6BB4-6BBB37521046}"/>
                </a:ext>
              </a:extLst>
            </p:cNvPr>
            <p:cNvSpPr/>
            <p:nvPr/>
          </p:nvSpPr>
          <p:spPr>
            <a:xfrm>
              <a:off x="19574154" y="3659304"/>
              <a:ext cx="524903" cy="322437"/>
            </a:xfrm>
            <a:custGeom>
              <a:avLst/>
              <a:gdLst>
                <a:gd name="connsiteX0" fmla="*/ 0 w 524971"/>
                <a:gd name="connsiteY0" fmla="*/ 118497 h 322479"/>
                <a:gd name="connsiteX1" fmla="*/ 0 w 524971"/>
                <a:gd name="connsiteY1" fmla="*/ 138103 h 322479"/>
                <a:gd name="connsiteX2" fmla="*/ 319585 w 524971"/>
                <a:gd name="connsiteY2" fmla="*/ 322480 h 322479"/>
                <a:gd name="connsiteX3" fmla="*/ 524971 w 524971"/>
                <a:gd name="connsiteY3" fmla="*/ 203910 h 322479"/>
                <a:gd name="connsiteX4" fmla="*/ 524971 w 524971"/>
                <a:gd name="connsiteY4" fmla="*/ 184305 h 322479"/>
                <a:gd name="connsiteX5" fmla="*/ 205458 w 524971"/>
                <a:gd name="connsiteY5" fmla="*/ 0 h 322479"/>
                <a:gd name="connsiteX6" fmla="*/ 0 w 524971"/>
                <a:gd name="connsiteY6" fmla="*/ 118497 h 3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971" h="322479">
                  <a:moveTo>
                    <a:pt x="0" y="118497"/>
                  </a:moveTo>
                  <a:lnTo>
                    <a:pt x="0" y="138103"/>
                  </a:lnTo>
                  <a:lnTo>
                    <a:pt x="319585" y="322480"/>
                  </a:lnTo>
                  <a:lnTo>
                    <a:pt x="524971" y="203910"/>
                  </a:lnTo>
                  <a:lnTo>
                    <a:pt x="524971" y="184305"/>
                  </a:lnTo>
                  <a:lnTo>
                    <a:pt x="205458" y="0"/>
                  </a:lnTo>
                  <a:lnTo>
                    <a:pt x="0" y="118497"/>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5" name="Freeform 424">
              <a:extLst>
                <a:ext uri="{FF2B5EF4-FFF2-40B4-BE49-F238E27FC236}">
                  <a16:creationId xmlns:a16="http://schemas.microsoft.com/office/drawing/2014/main" id="{9187EEA7-BB58-9672-ACCC-989FEA6C4A3F}"/>
                </a:ext>
              </a:extLst>
            </p:cNvPr>
            <p:cNvSpPr/>
            <p:nvPr/>
          </p:nvSpPr>
          <p:spPr>
            <a:xfrm>
              <a:off x="19574154" y="3777785"/>
              <a:ext cx="319543" cy="203955"/>
            </a:xfrm>
            <a:custGeom>
              <a:avLst/>
              <a:gdLst>
                <a:gd name="connsiteX0" fmla="*/ 0 w 319585"/>
                <a:gd name="connsiteY0" fmla="*/ 19605 h 203982"/>
                <a:gd name="connsiteX1" fmla="*/ 319585 w 319585"/>
                <a:gd name="connsiteY1" fmla="*/ 203982 h 203982"/>
                <a:gd name="connsiteX2" fmla="*/ 319585 w 319585"/>
                <a:gd name="connsiteY2" fmla="*/ 184305 h 203982"/>
                <a:gd name="connsiteX3" fmla="*/ 0 w 319585"/>
                <a:gd name="connsiteY3" fmla="*/ 0 h 203982"/>
                <a:gd name="connsiteX4" fmla="*/ 0 w 319585"/>
                <a:gd name="connsiteY4" fmla="*/ 19605 h 20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85" h="203982">
                  <a:moveTo>
                    <a:pt x="0" y="19605"/>
                  </a:moveTo>
                  <a:lnTo>
                    <a:pt x="319585" y="203982"/>
                  </a:lnTo>
                  <a:lnTo>
                    <a:pt x="319585" y="184305"/>
                  </a:lnTo>
                  <a:lnTo>
                    <a:pt x="0" y="0"/>
                  </a:lnTo>
                  <a:lnTo>
                    <a:pt x="0" y="19605"/>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6" name="Freeform 425">
              <a:extLst>
                <a:ext uri="{FF2B5EF4-FFF2-40B4-BE49-F238E27FC236}">
                  <a16:creationId xmlns:a16="http://schemas.microsoft.com/office/drawing/2014/main" id="{6964C656-9DEB-017B-D0D5-CDD08EB437FE}"/>
                </a:ext>
              </a:extLst>
            </p:cNvPr>
            <p:cNvSpPr/>
            <p:nvPr/>
          </p:nvSpPr>
          <p:spPr>
            <a:xfrm>
              <a:off x="19893699" y="3843585"/>
              <a:ext cx="205358" cy="138156"/>
            </a:xfrm>
            <a:custGeom>
              <a:avLst/>
              <a:gdLst>
                <a:gd name="connsiteX0" fmla="*/ 0 w 205385"/>
                <a:gd name="connsiteY0" fmla="*/ 118497 h 138174"/>
                <a:gd name="connsiteX1" fmla="*/ 0 w 205385"/>
                <a:gd name="connsiteY1" fmla="*/ 138175 h 138174"/>
                <a:gd name="connsiteX2" fmla="*/ 205386 w 205385"/>
                <a:gd name="connsiteY2" fmla="*/ 19605 h 138174"/>
                <a:gd name="connsiteX3" fmla="*/ 205386 w 205385"/>
                <a:gd name="connsiteY3" fmla="*/ 0 h 138174"/>
                <a:gd name="connsiteX4" fmla="*/ 0 w 205385"/>
                <a:gd name="connsiteY4" fmla="*/ 118497 h 13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85" h="138174">
                  <a:moveTo>
                    <a:pt x="0" y="118497"/>
                  </a:moveTo>
                  <a:lnTo>
                    <a:pt x="0" y="138175"/>
                  </a:lnTo>
                  <a:lnTo>
                    <a:pt x="205386" y="19605"/>
                  </a:lnTo>
                  <a:lnTo>
                    <a:pt x="205386" y="0"/>
                  </a:lnTo>
                  <a:lnTo>
                    <a:pt x="0" y="118497"/>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7" name="Freeform 426">
              <a:extLst>
                <a:ext uri="{FF2B5EF4-FFF2-40B4-BE49-F238E27FC236}">
                  <a16:creationId xmlns:a16="http://schemas.microsoft.com/office/drawing/2014/main" id="{459CFA2E-82E8-BE27-7902-45EA1D326997}"/>
                </a:ext>
              </a:extLst>
            </p:cNvPr>
            <p:cNvSpPr/>
            <p:nvPr/>
          </p:nvSpPr>
          <p:spPr>
            <a:xfrm>
              <a:off x="19761680" y="3767372"/>
              <a:ext cx="150141" cy="86609"/>
            </a:xfrm>
            <a:custGeom>
              <a:avLst/>
              <a:gdLst>
                <a:gd name="connsiteX0" fmla="*/ 22021 w 150161"/>
                <a:gd name="connsiteY0" fmla="*/ 12650 h 86620"/>
                <a:gd name="connsiteX1" fmla="*/ 22021 w 150161"/>
                <a:gd name="connsiteY1" fmla="*/ 73917 h 86620"/>
                <a:gd name="connsiteX2" fmla="*/ 128141 w 150161"/>
                <a:gd name="connsiteY2" fmla="*/ 73917 h 86620"/>
                <a:gd name="connsiteX3" fmla="*/ 128141 w 150161"/>
                <a:gd name="connsiteY3" fmla="*/ 12650 h 86620"/>
                <a:gd name="connsiteX4" fmla="*/ 22021 w 150161"/>
                <a:gd name="connsiteY4" fmla="*/ 12650 h 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61" h="86620">
                  <a:moveTo>
                    <a:pt x="22021" y="12650"/>
                  </a:moveTo>
                  <a:cubicBezTo>
                    <a:pt x="-7340" y="29588"/>
                    <a:pt x="-7340" y="57050"/>
                    <a:pt x="22021" y="73917"/>
                  </a:cubicBezTo>
                  <a:cubicBezTo>
                    <a:pt x="55350" y="90855"/>
                    <a:pt x="94812" y="90855"/>
                    <a:pt x="128141" y="73917"/>
                  </a:cubicBezTo>
                  <a:cubicBezTo>
                    <a:pt x="157502" y="57050"/>
                    <a:pt x="157502" y="29588"/>
                    <a:pt x="128141" y="12650"/>
                  </a:cubicBezTo>
                  <a:cubicBezTo>
                    <a:pt x="94812" y="-4217"/>
                    <a:pt x="55350" y="-4217"/>
                    <a:pt x="22021" y="12650"/>
                  </a:cubicBezTo>
                  <a:close/>
                </a:path>
              </a:pathLst>
            </a:custGeom>
            <a:solidFill>
              <a:srgbClr val="FFFF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8" name="Freeform 427">
              <a:extLst>
                <a:ext uri="{FF2B5EF4-FFF2-40B4-BE49-F238E27FC236}">
                  <a16:creationId xmlns:a16="http://schemas.microsoft.com/office/drawing/2014/main" id="{19FEA1CC-010E-191A-4C16-5B69AD08599A}"/>
                </a:ext>
              </a:extLst>
            </p:cNvPr>
            <p:cNvSpPr/>
            <p:nvPr/>
          </p:nvSpPr>
          <p:spPr>
            <a:xfrm>
              <a:off x="19762009" y="3809712"/>
              <a:ext cx="149793" cy="44268"/>
            </a:xfrm>
            <a:custGeom>
              <a:avLst/>
              <a:gdLst>
                <a:gd name="connsiteX0" fmla="*/ 21691 w 149813"/>
                <a:gd name="connsiteY0" fmla="*/ 29696 h 44274"/>
                <a:gd name="connsiteX1" fmla="*/ 127811 w 149813"/>
                <a:gd name="connsiteY1" fmla="*/ 29696 h 44274"/>
                <a:gd name="connsiteX2" fmla="*/ 149814 w 149813"/>
                <a:gd name="connsiteY2" fmla="*/ 0 h 44274"/>
                <a:gd name="connsiteX3" fmla="*/ 127811 w 149813"/>
                <a:gd name="connsiteY3" fmla="*/ 31570 h 44274"/>
                <a:gd name="connsiteX4" fmla="*/ 21691 w 149813"/>
                <a:gd name="connsiteY4" fmla="*/ 31570 h 44274"/>
                <a:gd name="connsiteX5" fmla="*/ 49 w 149813"/>
                <a:gd name="connsiteY5" fmla="*/ 0 h 44274"/>
                <a:gd name="connsiteX6" fmla="*/ 21691 w 149813"/>
                <a:gd name="connsiteY6" fmla="*/ 29696 h 4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813" h="44274">
                  <a:moveTo>
                    <a:pt x="21691" y="29696"/>
                  </a:moveTo>
                  <a:cubicBezTo>
                    <a:pt x="55020" y="46563"/>
                    <a:pt x="94482" y="46563"/>
                    <a:pt x="127811" y="29696"/>
                  </a:cubicBezTo>
                  <a:cubicBezTo>
                    <a:pt x="142239" y="21479"/>
                    <a:pt x="149453" y="10740"/>
                    <a:pt x="149814" y="0"/>
                  </a:cubicBezTo>
                  <a:cubicBezTo>
                    <a:pt x="149814" y="11388"/>
                    <a:pt x="142600" y="22921"/>
                    <a:pt x="127811" y="31570"/>
                  </a:cubicBezTo>
                  <a:cubicBezTo>
                    <a:pt x="94482" y="48509"/>
                    <a:pt x="55020" y="48509"/>
                    <a:pt x="21691" y="31570"/>
                  </a:cubicBezTo>
                  <a:cubicBezTo>
                    <a:pt x="6614" y="22921"/>
                    <a:pt x="-673" y="11388"/>
                    <a:pt x="49" y="0"/>
                  </a:cubicBezTo>
                  <a:cubicBezTo>
                    <a:pt x="49" y="10740"/>
                    <a:pt x="7263" y="21624"/>
                    <a:pt x="21691" y="29696"/>
                  </a:cubicBezTo>
                  <a:close/>
                </a:path>
              </a:pathLst>
            </a:custGeom>
            <a:solidFill>
              <a:srgbClr val="5DA2D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29" name="Freeform 428">
              <a:extLst>
                <a:ext uri="{FF2B5EF4-FFF2-40B4-BE49-F238E27FC236}">
                  <a16:creationId xmlns:a16="http://schemas.microsoft.com/office/drawing/2014/main" id="{AD50EF7C-0592-FDEF-A274-19199E6E9AE4}"/>
                </a:ext>
              </a:extLst>
            </p:cNvPr>
            <p:cNvSpPr/>
            <p:nvPr/>
          </p:nvSpPr>
          <p:spPr>
            <a:xfrm>
              <a:off x="19528062" y="3028698"/>
              <a:ext cx="671690" cy="870090"/>
            </a:xfrm>
            <a:custGeom>
              <a:avLst/>
              <a:gdLst>
                <a:gd name="connsiteX0" fmla="*/ 0 w 671778"/>
                <a:gd name="connsiteY0" fmla="*/ 497198 h 870204"/>
                <a:gd name="connsiteX1" fmla="*/ 646746 w 671778"/>
                <a:gd name="connsiteY1" fmla="*/ 870205 h 870204"/>
                <a:gd name="connsiteX2" fmla="*/ 671779 w 671778"/>
                <a:gd name="connsiteY2" fmla="*/ 856005 h 870204"/>
                <a:gd name="connsiteX3" fmla="*/ 671707 w 671778"/>
                <a:gd name="connsiteY3" fmla="*/ 373223 h 870204"/>
                <a:gd name="connsiteX4" fmla="*/ 25033 w 671778"/>
                <a:gd name="connsiteY4" fmla="*/ 0 h 870204"/>
                <a:gd name="connsiteX5" fmla="*/ 0 w 671778"/>
                <a:gd name="connsiteY5" fmla="*/ 14416 h 870204"/>
                <a:gd name="connsiteX6" fmla="*/ 0 w 671778"/>
                <a:gd name="connsiteY6" fmla="*/ 497198 h 8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78" h="870204">
                  <a:moveTo>
                    <a:pt x="0" y="497198"/>
                  </a:moveTo>
                  <a:lnTo>
                    <a:pt x="646746" y="870205"/>
                  </a:lnTo>
                  <a:lnTo>
                    <a:pt x="671779" y="856005"/>
                  </a:lnTo>
                  <a:lnTo>
                    <a:pt x="671707" y="373223"/>
                  </a:lnTo>
                  <a:lnTo>
                    <a:pt x="25033" y="0"/>
                  </a:lnTo>
                  <a:lnTo>
                    <a:pt x="0" y="14416"/>
                  </a:lnTo>
                  <a:lnTo>
                    <a:pt x="0" y="497198"/>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0" name="Freeform 429">
              <a:extLst>
                <a:ext uri="{FF2B5EF4-FFF2-40B4-BE49-F238E27FC236}">
                  <a16:creationId xmlns:a16="http://schemas.microsoft.com/office/drawing/2014/main" id="{67CAF3D3-3695-3D07-3F3A-56D3677F4AA0}"/>
                </a:ext>
              </a:extLst>
            </p:cNvPr>
            <p:cNvSpPr/>
            <p:nvPr/>
          </p:nvSpPr>
          <p:spPr>
            <a:xfrm>
              <a:off x="19528062" y="3028698"/>
              <a:ext cx="671690" cy="870090"/>
            </a:xfrm>
            <a:custGeom>
              <a:avLst/>
              <a:gdLst>
                <a:gd name="connsiteX0" fmla="*/ 0 w 671778"/>
                <a:gd name="connsiteY0" fmla="*/ 497198 h 870204"/>
                <a:gd name="connsiteX1" fmla="*/ 646746 w 671778"/>
                <a:gd name="connsiteY1" fmla="*/ 870205 h 870204"/>
                <a:gd name="connsiteX2" fmla="*/ 671779 w 671778"/>
                <a:gd name="connsiteY2" fmla="*/ 856005 h 870204"/>
                <a:gd name="connsiteX3" fmla="*/ 671707 w 671778"/>
                <a:gd name="connsiteY3" fmla="*/ 373223 h 870204"/>
                <a:gd name="connsiteX4" fmla="*/ 25033 w 671778"/>
                <a:gd name="connsiteY4" fmla="*/ 0 h 870204"/>
                <a:gd name="connsiteX5" fmla="*/ 0 w 671778"/>
                <a:gd name="connsiteY5" fmla="*/ 14416 h 870204"/>
                <a:gd name="connsiteX6" fmla="*/ 0 w 671778"/>
                <a:gd name="connsiteY6" fmla="*/ 497198 h 8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78" h="870204">
                  <a:moveTo>
                    <a:pt x="0" y="497198"/>
                  </a:moveTo>
                  <a:lnTo>
                    <a:pt x="646746" y="870205"/>
                  </a:lnTo>
                  <a:lnTo>
                    <a:pt x="671779" y="856005"/>
                  </a:lnTo>
                  <a:lnTo>
                    <a:pt x="671707" y="373223"/>
                  </a:lnTo>
                  <a:lnTo>
                    <a:pt x="25033" y="0"/>
                  </a:lnTo>
                  <a:lnTo>
                    <a:pt x="0" y="14416"/>
                  </a:lnTo>
                  <a:lnTo>
                    <a:pt x="0" y="497198"/>
                  </a:lnTo>
                  <a:close/>
                </a:path>
              </a:pathLst>
            </a:custGeom>
            <a:solidFill>
              <a:srgbClr val="D5D9E0">
                <a:alpha val="5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1" name="Freeform 430">
              <a:extLst>
                <a:ext uri="{FF2B5EF4-FFF2-40B4-BE49-F238E27FC236}">
                  <a16:creationId xmlns:a16="http://schemas.microsoft.com/office/drawing/2014/main" id="{35B519D9-FFA8-7004-B6D1-AB645F3E34C6}"/>
                </a:ext>
              </a:extLst>
            </p:cNvPr>
            <p:cNvSpPr/>
            <p:nvPr/>
          </p:nvSpPr>
          <p:spPr>
            <a:xfrm>
              <a:off x="19528062" y="3028698"/>
              <a:ext cx="671618" cy="387515"/>
            </a:xfrm>
            <a:custGeom>
              <a:avLst/>
              <a:gdLst>
                <a:gd name="connsiteX0" fmla="*/ 25033 w 671706"/>
                <a:gd name="connsiteY0" fmla="*/ 0 h 387566"/>
                <a:gd name="connsiteX1" fmla="*/ 0 w 671706"/>
                <a:gd name="connsiteY1" fmla="*/ 14416 h 387566"/>
                <a:gd name="connsiteX2" fmla="*/ 646746 w 671706"/>
                <a:gd name="connsiteY2" fmla="*/ 387567 h 387566"/>
                <a:gd name="connsiteX3" fmla="*/ 671707 w 671706"/>
                <a:gd name="connsiteY3" fmla="*/ 373223 h 387566"/>
                <a:gd name="connsiteX4" fmla="*/ 25033 w 671706"/>
                <a:gd name="connsiteY4" fmla="*/ 0 h 38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06" h="387566">
                  <a:moveTo>
                    <a:pt x="25033" y="0"/>
                  </a:moveTo>
                  <a:lnTo>
                    <a:pt x="0" y="14416"/>
                  </a:lnTo>
                  <a:lnTo>
                    <a:pt x="646746" y="387567"/>
                  </a:lnTo>
                  <a:lnTo>
                    <a:pt x="671707" y="373223"/>
                  </a:lnTo>
                  <a:lnTo>
                    <a:pt x="25033"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2" name="Freeform 431">
              <a:extLst>
                <a:ext uri="{FF2B5EF4-FFF2-40B4-BE49-F238E27FC236}">
                  <a16:creationId xmlns:a16="http://schemas.microsoft.com/office/drawing/2014/main" id="{F574ED55-4C16-586F-6B82-B7942905290A}"/>
                </a:ext>
              </a:extLst>
            </p:cNvPr>
            <p:cNvSpPr/>
            <p:nvPr/>
          </p:nvSpPr>
          <p:spPr>
            <a:xfrm>
              <a:off x="20174724" y="3401873"/>
              <a:ext cx="25029" cy="496916"/>
            </a:xfrm>
            <a:custGeom>
              <a:avLst/>
              <a:gdLst>
                <a:gd name="connsiteX0" fmla="*/ 0 w 25032"/>
                <a:gd name="connsiteY0" fmla="*/ 496982 h 496981"/>
                <a:gd name="connsiteX1" fmla="*/ 25033 w 25032"/>
                <a:gd name="connsiteY1" fmla="*/ 482782 h 496981"/>
                <a:gd name="connsiteX2" fmla="*/ 24961 w 25032"/>
                <a:gd name="connsiteY2" fmla="*/ 0 h 496981"/>
                <a:gd name="connsiteX3" fmla="*/ 0 w 25032"/>
                <a:gd name="connsiteY3" fmla="*/ 14416 h 496981"/>
                <a:gd name="connsiteX4" fmla="*/ 0 w 25032"/>
                <a:gd name="connsiteY4" fmla="*/ 496982 h 496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2" h="496981">
                  <a:moveTo>
                    <a:pt x="0" y="496982"/>
                  </a:moveTo>
                  <a:lnTo>
                    <a:pt x="25033" y="482782"/>
                  </a:lnTo>
                  <a:lnTo>
                    <a:pt x="24961" y="0"/>
                  </a:lnTo>
                  <a:lnTo>
                    <a:pt x="0" y="14416"/>
                  </a:lnTo>
                  <a:lnTo>
                    <a:pt x="0" y="496982"/>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3" name="Freeform 432">
              <a:extLst>
                <a:ext uri="{FF2B5EF4-FFF2-40B4-BE49-F238E27FC236}">
                  <a16:creationId xmlns:a16="http://schemas.microsoft.com/office/drawing/2014/main" id="{0DA5B380-B097-50B5-0EAA-D41325A6142F}"/>
                </a:ext>
              </a:extLst>
            </p:cNvPr>
            <p:cNvSpPr/>
            <p:nvPr/>
          </p:nvSpPr>
          <p:spPr>
            <a:xfrm>
              <a:off x="19744314" y="3391711"/>
              <a:ext cx="144768" cy="446829"/>
            </a:xfrm>
            <a:custGeom>
              <a:avLst/>
              <a:gdLst>
                <a:gd name="connsiteX0" fmla="*/ 0 w 144787"/>
                <a:gd name="connsiteY0" fmla="*/ 9803 h 446887"/>
                <a:gd name="connsiteX1" fmla="*/ 0 w 144787"/>
                <a:gd name="connsiteY1" fmla="*/ 318011 h 446887"/>
                <a:gd name="connsiteX2" fmla="*/ 37946 w 144787"/>
                <a:gd name="connsiteY2" fmla="*/ 396432 h 446887"/>
                <a:gd name="connsiteX3" fmla="*/ 125958 w 144787"/>
                <a:gd name="connsiteY3" fmla="*/ 446887 h 446887"/>
                <a:gd name="connsiteX4" fmla="*/ 144787 w 144787"/>
                <a:gd name="connsiteY4" fmla="*/ 436075 h 446887"/>
                <a:gd name="connsiteX5" fmla="*/ 105110 w 144787"/>
                <a:gd name="connsiteY5" fmla="*/ 353689 h 446887"/>
                <a:gd name="connsiteX6" fmla="*/ 105110 w 144787"/>
                <a:gd name="connsiteY6" fmla="*/ 50959 h 446887"/>
                <a:gd name="connsiteX7" fmla="*/ 17097 w 144787"/>
                <a:gd name="connsiteY7" fmla="*/ 0 h 446887"/>
                <a:gd name="connsiteX8" fmla="*/ 0 w 144787"/>
                <a:gd name="connsiteY8" fmla="*/ 9803 h 446887"/>
                <a:gd name="connsiteX9" fmla="*/ 37081 w 144787"/>
                <a:gd name="connsiteY9" fmla="*/ 328102 h 446887"/>
                <a:gd name="connsiteX10" fmla="*/ 37081 w 144787"/>
                <a:gd name="connsiteY10" fmla="*/ 250473 h 446887"/>
                <a:gd name="connsiteX11" fmla="*/ 62114 w 144787"/>
                <a:gd name="connsiteY11" fmla="*/ 264889 h 446887"/>
                <a:gd name="connsiteX12" fmla="*/ 62114 w 144787"/>
                <a:gd name="connsiteY12" fmla="*/ 342445 h 446887"/>
                <a:gd name="connsiteX13" fmla="*/ 37081 w 144787"/>
                <a:gd name="connsiteY13" fmla="*/ 328102 h 44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4787" h="446887">
                  <a:moveTo>
                    <a:pt x="0" y="9803"/>
                  </a:moveTo>
                  <a:lnTo>
                    <a:pt x="0" y="318011"/>
                  </a:lnTo>
                  <a:lnTo>
                    <a:pt x="37946" y="396432"/>
                  </a:lnTo>
                  <a:lnTo>
                    <a:pt x="125958" y="446887"/>
                  </a:lnTo>
                  <a:lnTo>
                    <a:pt x="144787" y="436075"/>
                  </a:lnTo>
                  <a:lnTo>
                    <a:pt x="105110" y="353689"/>
                  </a:lnTo>
                  <a:lnTo>
                    <a:pt x="105110" y="50959"/>
                  </a:lnTo>
                  <a:lnTo>
                    <a:pt x="17097" y="0"/>
                  </a:lnTo>
                  <a:lnTo>
                    <a:pt x="0" y="9803"/>
                  </a:lnTo>
                  <a:close/>
                  <a:moveTo>
                    <a:pt x="37081" y="328102"/>
                  </a:moveTo>
                  <a:lnTo>
                    <a:pt x="37081" y="250473"/>
                  </a:lnTo>
                  <a:lnTo>
                    <a:pt x="62114" y="264889"/>
                  </a:lnTo>
                  <a:lnTo>
                    <a:pt x="62114" y="342445"/>
                  </a:lnTo>
                  <a:lnTo>
                    <a:pt x="37081" y="328102"/>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4" name="Freeform 433">
              <a:extLst>
                <a:ext uri="{FF2B5EF4-FFF2-40B4-BE49-F238E27FC236}">
                  <a16:creationId xmlns:a16="http://schemas.microsoft.com/office/drawing/2014/main" id="{A2DA1B53-4BB2-72C8-1413-23069958022C}"/>
                </a:ext>
              </a:extLst>
            </p:cNvPr>
            <p:cNvSpPr/>
            <p:nvPr/>
          </p:nvSpPr>
          <p:spPr>
            <a:xfrm>
              <a:off x="19770354" y="3635737"/>
              <a:ext cx="11036" cy="88932"/>
            </a:xfrm>
            <a:custGeom>
              <a:avLst/>
              <a:gdLst>
                <a:gd name="connsiteX0" fmla="*/ 0 w 11037"/>
                <a:gd name="connsiteY0" fmla="*/ 0 h 88944"/>
                <a:gd name="connsiteX1" fmla="*/ 11038 w 11037"/>
                <a:gd name="connsiteY1" fmla="*/ 6415 h 88944"/>
                <a:gd name="connsiteX2" fmla="*/ 11038 w 11037"/>
                <a:gd name="connsiteY2" fmla="*/ 84044 h 88944"/>
                <a:gd name="connsiteX3" fmla="*/ 0 w 11037"/>
                <a:gd name="connsiteY3" fmla="*/ 88945 h 88944"/>
                <a:gd name="connsiteX4" fmla="*/ 0 w 11037"/>
                <a:gd name="connsiteY4" fmla="*/ 0 h 88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 h="88944">
                  <a:moveTo>
                    <a:pt x="0" y="0"/>
                  </a:moveTo>
                  <a:lnTo>
                    <a:pt x="11038" y="6415"/>
                  </a:lnTo>
                  <a:lnTo>
                    <a:pt x="11038" y="84044"/>
                  </a:lnTo>
                  <a:lnTo>
                    <a:pt x="0" y="88945"/>
                  </a:lnTo>
                  <a:lnTo>
                    <a:pt x="0" y="0"/>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5" name="Freeform 434">
              <a:extLst>
                <a:ext uri="{FF2B5EF4-FFF2-40B4-BE49-F238E27FC236}">
                  <a16:creationId xmlns:a16="http://schemas.microsoft.com/office/drawing/2014/main" id="{00C435D9-AA46-5258-855B-78F6F3071C80}"/>
                </a:ext>
              </a:extLst>
            </p:cNvPr>
            <p:cNvSpPr/>
            <p:nvPr/>
          </p:nvSpPr>
          <p:spPr>
            <a:xfrm>
              <a:off x="19770354" y="3719770"/>
              <a:ext cx="36065" cy="25656"/>
            </a:xfrm>
            <a:custGeom>
              <a:avLst/>
              <a:gdLst>
                <a:gd name="connsiteX0" fmla="*/ 11038 w 36070"/>
                <a:gd name="connsiteY0" fmla="*/ 0 h 25659"/>
                <a:gd name="connsiteX1" fmla="*/ 36071 w 36070"/>
                <a:gd name="connsiteY1" fmla="*/ 14344 h 25659"/>
                <a:gd name="connsiteX2" fmla="*/ 36071 w 36070"/>
                <a:gd name="connsiteY2" fmla="*/ 25660 h 25659"/>
                <a:gd name="connsiteX3" fmla="*/ 0 w 36070"/>
                <a:gd name="connsiteY3" fmla="*/ 4901 h 25659"/>
                <a:gd name="connsiteX4" fmla="*/ 11038 w 36070"/>
                <a:gd name="connsiteY4" fmla="*/ 0 h 25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0" h="25659">
                  <a:moveTo>
                    <a:pt x="11038" y="0"/>
                  </a:moveTo>
                  <a:lnTo>
                    <a:pt x="36071" y="14344"/>
                  </a:lnTo>
                  <a:lnTo>
                    <a:pt x="36071" y="25660"/>
                  </a:lnTo>
                  <a:lnTo>
                    <a:pt x="0" y="4901"/>
                  </a:lnTo>
                  <a:lnTo>
                    <a:pt x="11038"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6" name="Freeform 435">
              <a:extLst>
                <a:ext uri="{FF2B5EF4-FFF2-40B4-BE49-F238E27FC236}">
                  <a16:creationId xmlns:a16="http://schemas.microsoft.com/office/drawing/2014/main" id="{FCB7A4DF-C7AF-ACCF-BBA5-C42F29754018}"/>
                </a:ext>
              </a:extLst>
            </p:cNvPr>
            <p:cNvSpPr/>
            <p:nvPr/>
          </p:nvSpPr>
          <p:spPr>
            <a:xfrm>
              <a:off x="19832459" y="3442375"/>
              <a:ext cx="56768" cy="396091"/>
            </a:xfrm>
            <a:custGeom>
              <a:avLst/>
              <a:gdLst>
                <a:gd name="connsiteX0" fmla="*/ 17097 w 56775"/>
                <a:gd name="connsiteY0" fmla="*/ 302802 h 396143"/>
                <a:gd name="connsiteX1" fmla="*/ 17097 w 56775"/>
                <a:gd name="connsiteY1" fmla="*/ 0 h 396143"/>
                <a:gd name="connsiteX2" fmla="*/ 0 w 56775"/>
                <a:gd name="connsiteY2" fmla="*/ 9875 h 396143"/>
                <a:gd name="connsiteX3" fmla="*/ 0 w 56775"/>
                <a:gd name="connsiteY3" fmla="*/ 318083 h 396143"/>
                <a:gd name="connsiteX4" fmla="*/ 37946 w 56775"/>
                <a:gd name="connsiteY4" fmla="*/ 396144 h 396143"/>
                <a:gd name="connsiteX5" fmla="*/ 56775 w 56775"/>
                <a:gd name="connsiteY5" fmla="*/ 385332 h 396143"/>
                <a:gd name="connsiteX6" fmla="*/ 17097 w 56775"/>
                <a:gd name="connsiteY6" fmla="*/ 302802 h 39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75" h="396143">
                  <a:moveTo>
                    <a:pt x="17097" y="302802"/>
                  </a:moveTo>
                  <a:lnTo>
                    <a:pt x="17097" y="0"/>
                  </a:lnTo>
                  <a:lnTo>
                    <a:pt x="0" y="9875"/>
                  </a:lnTo>
                  <a:lnTo>
                    <a:pt x="0" y="318083"/>
                  </a:lnTo>
                  <a:lnTo>
                    <a:pt x="37946" y="396144"/>
                  </a:lnTo>
                  <a:lnTo>
                    <a:pt x="56775" y="385332"/>
                  </a:lnTo>
                  <a:lnTo>
                    <a:pt x="17097" y="302802"/>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7" name="Freeform 436">
              <a:extLst>
                <a:ext uri="{FF2B5EF4-FFF2-40B4-BE49-F238E27FC236}">
                  <a16:creationId xmlns:a16="http://schemas.microsoft.com/office/drawing/2014/main" id="{5AD4BA85-C285-E36E-BF62-5D362057DE3B}"/>
                </a:ext>
              </a:extLst>
            </p:cNvPr>
            <p:cNvSpPr/>
            <p:nvPr/>
          </p:nvSpPr>
          <p:spPr>
            <a:xfrm>
              <a:off x="19744314" y="3391639"/>
              <a:ext cx="105239" cy="61114"/>
            </a:xfrm>
            <a:custGeom>
              <a:avLst/>
              <a:gdLst>
                <a:gd name="connsiteX0" fmla="*/ 0 w 105253"/>
                <a:gd name="connsiteY0" fmla="*/ 10235 h 61122"/>
                <a:gd name="connsiteX1" fmla="*/ 88157 w 105253"/>
                <a:gd name="connsiteY1" fmla="*/ 61123 h 61122"/>
                <a:gd name="connsiteX2" fmla="*/ 105254 w 105253"/>
                <a:gd name="connsiteY2" fmla="*/ 50887 h 61122"/>
                <a:gd name="connsiteX3" fmla="*/ 17097 w 105253"/>
                <a:gd name="connsiteY3" fmla="*/ 0 h 61122"/>
                <a:gd name="connsiteX4" fmla="*/ 0 w 105253"/>
                <a:gd name="connsiteY4" fmla="*/ 10235 h 61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53" h="61122">
                  <a:moveTo>
                    <a:pt x="0" y="10235"/>
                  </a:moveTo>
                  <a:lnTo>
                    <a:pt x="88157" y="61123"/>
                  </a:lnTo>
                  <a:lnTo>
                    <a:pt x="105254" y="50887"/>
                  </a:lnTo>
                  <a:lnTo>
                    <a:pt x="17097" y="0"/>
                  </a:lnTo>
                  <a:lnTo>
                    <a:pt x="0" y="10235"/>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8" name="Freeform 437">
              <a:extLst>
                <a:ext uri="{FF2B5EF4-FFF2-40B4-BE49-F238E27FC236}">
                  <a16:creationId xmlns:a16="http://schemas.microsoft.com/office/drawing/2014/main" id="{B58EAD1B-9BB1-590A-22A8-E88C7B3CD912}"/>
                </a:ext>
              </a:extLst>
            </p:cNvPr>
            <p:cNvSpPr/>
            <p:nvPr/>
          </p:nvSpPr>
          <p:spPr>
            <a:xfrm>
              <a:off x="19744314" y="3709680"/>
              <a:ext cx="126086" cy="128787"/>
            </a:xfrm>
            <a:custGeom>
              <a:avLst/>
              <a:gdLst>
                <a:gd name="connsiteX0" fmla="*/ 37946 w 126102"/>
                <a:gd name="connsiteY0" fmla="*/ 78061 h 128804"/>
                <a:gd name="connsiteX1" fmla="*/ 126103 w 126102"/>
                <a:gd name="connsiteY1" fmla="*/ 128804 h 128804"/>
                <a:gd name="connsiteX2" fmla="*/ 88157 w 126102"/>
                <a:gd name="connsiteY2" fmla="*/ 50743 h 128804"/>
                <a:gd name="connsiteX3" fmla="*/ 0 w 126102"/>
                <a:gd name="connsiteY3" fmla="*/ 0 h 128804"/>
                <a:gd name="connsiteX4" fmla="*/ 37946 w 126102"/>
                <a:gd name="connsiteY4" fmla="*/ 78061 h 12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02" h="128804">
                  <a:moveTo>
                    <a:pt x="37946" y="78061"/>
                  </a:moveTo>
                  <a:lnTo>
                    <a:pt x="126103" y="128804"/>
                  </a:lnTo>
                  <a:lnTo>
                    <a:pt x="88157" y="50743"/>
                  </a:lnTo>
                  <a:lnTo>
                    <a:pt x="0" y="0"/>
                  </a:lnTo>
                  <a:lnTo>
                    <a:pt x="37946" y="78061"/>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39" name="Freeform 438">
              <a:extLst>
                <a:ext uri="{FF2B5EF4-FFF2-40B4-BE49-F238E27FC236}">
                  <a16:creationId xmlns:a16="http://schemas.microsoft.com/office/drawing/2014/main" id="{764CB892-9EC0-C9E0-8FC4-3F03A23C7AA7}"/>
                </a:ext>
              </a:extLst>
            </p:cNvPr>
            <p:cNvSpPr/>
            <p:nvPr/>
          </p:nvSpPr>
          <p:spPr>
            <a:xfrm>
              <a:off x="22448029" y="3561722"/>
              <a:ext cx="408554" cy="252674"/>
            </a:xfrm>
            <a:custGeom>
              <a:avLst/>
              <a:gdLst>
                <a:gd name="connsiteX0" fmla="*/ 408608 w 408607"/>
                <a:gd name="connsiteY0" fmla="*/ 17010 h 252707"/>
                <a:gd name="connsiteX1" fmla="*/ 0 w 408607"/>
                <a:gd name="connsiteY1" fmla="*/ 252707 h 252707"/>
                <a:gd name="connsiteX2" fmla="*/ 0 w 408607"/>
                <a:gd name="connsiteY2" fmla="*/ 235697 h 252707"/>
                <a:gd name="connsiteX3" fmla="*/ 408608 w 408607"/>
                <a:gd name="connsiteY3" fmla="*/ 0 h 252707"/>
                <a:gd name="connsiteX4" fmla="*/ 408608 w 408607"/>
                <a:gd name="connsiteY4" fmla="*/ 17010 h 25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607" h="252707">
                  <a:moveTo>
                    <a:pt x="408608" y="17010"/>
                  </a:moveTo>
                  <a:lnTo>
                    <a:pt x="0" y="252707"/>
                  </a:lnTo>
                  <a:lnTo>
                    <a:pt x="0" y="235697"/>
                  </a:lnTo>
                  <a:lnTo>
                    <a:pt x="408608" y="0"/>
                  </a:lnTo>
                  <a:lnTo>
                    <a:pt x="408608" y="170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0" name="Freeform 439">
              <a:extLst>
                <a:ext uri="{FF2B5EF4-FFF2-40B4-BE49-F238E27FC236}">
                  <a16:creationId xmlns:a16="http://schemas.microsoft.com/office/drawing/2014/main" id="{12023935-192E-DF15-5C0C-C31CA0499050}"/>
                </a:ext>
              </a:extLst>
            </p:cNvPr>
            <p:cNvSpPr/>
            <p:nvPr/>
          </p:nvSpPr>
          <p:spPr>
            <a:xfrm>
              <a:off x="22281549" y="3701320"/>
              <a:ext cx="166479" cy="113076"/>
            </a:xfrm>
            <a:custGeom>
              <a:avLst/>
              <a:gdLst>
                <a:gd name="connsiteX0" fmla="*/ 166502 w 166501"/>
                <a:gd name="connsiteY0" fmla="*/ 96081 h 113091"/>
                <a:gd name="connsiteX1" fmla="*/ 166502 w 166501"/>
                <a:gd name="connsiteY1" fmla="*/ 113091 h 113091"/>
                <a:gd name="connsiteX2" fmla="*/ 0 w 166501"/>
                <a:gd name="connsiteY2" fmla="*/ 17010 h 113091"/>
                <a:gd name="connsiteX3" fmla="*/ 0 w 166501"/>
                <a:gd name="connsiteY3" fmla="*/ 0 h 113091"/>
                <a:gd name="connsiteX4" fmla="*/ 166502 w 166501"/>
                <a:gd name="connsiteY4" fmla="*/ 96081 h 1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01" h="113091">
                  <a:moveTo>
                    <a:pt x="166502" y="96081"/>
                  </a:moveTo>
                  <a:lnTo>
                    <a:pt x="166502" y="113091"/>
                  </a:lnTo>
                  <a:lnTo>
                    <a:pt x="0" y="17010"/>
                  </a:lnTo>
                  <a:lnTo>
                    <a:pt x="0" y="0"/>
                  </a:lnTo>
                  <a:lnTo>
                    <a:pt x="166502" y="96081"/>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1" name="Freeform 440">
              <a:extLst>
                <a:ext uri="{FF2B5EF4-FFF2-40B4-BE49-F238E27FC236}">
                  <a16:creationId xmlns:a16="http://schemas.microsoft.com/office/drawing/2014/main" id="{CBF7AFE4-4830-0BE3-6D88-88D0C178CE75}"/>
                </a:ext>
              </a:extLst>
            </p:cNvPr>
            <p:cNvSpPr/>
            <p:nvPr/>
          </p:nvSpPr>
          <p:spPr>
            <a:xfrm>
              <a:off x="22281549" y="3465654"/>
              <a:ext cx="575034" cy="331734"/>
            </a:xfrm>
            <a:custGeom>
              <a:avLst/>
              <a:gdLst>
                <a:gd name="connsiteX0" fmla="*/ 575110 w 575109"/>
                <a:gd name="connsiteY0" fmla="*/ 96081 h 331777"/>
                <a:gd name="connsiteX1" fmla="*/ 166502 w 575109"/>
                <a:gd name="connsiteY1" fmla="*/ 331778 h 331777"/>
                <a:gd name="connsiteX2" fmla="*/ 0 w 575109"/>
                <a:gd name="connsiteY2" fmla="*/ 235697 h 331777"/>
                <a:gd name="connsiteX3" fmla="*/ 408608 w 575109"/>
                <a:gd name="connsiteY3" fmla="*/ 0 h 331777"/>
                <a:gd name="connsiteX4" fmla="*/ 575110 w 575109"/>
                <a:gd name="connsiteY4" fmla="*/ 96081 h 33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109" h="331777">
                  <a:moveTo>
                    <a:pt x="575110" y="96081"/>
                  </a:moveTo>
                  <a:lnTo>
                    <a:pt x="166502" y="331778"/>
                  </a:lnTo>
                  <a:lnTo>
                    <a:pt x="0" y="235697"/>
                  </a:lnTo>
                  <a:lnTo>
                    <a:pt x="408608" y="0"/>
                  </a:lnTo>
                  <a:lnTo>
                    <a:pt x="575110" y="96081"/>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2" name="Freeform 441">
              <a:extLst>
                <a:ext uri="{FF2B5EF4-FFF2-40B4-BE49-F238E27FC236}">
                  <a16:creationId xmlns:a16="http://schemas.microsoft.com/office/drawing/2014/main" id="{4A32ECE0-5F55-4210-EC2A-897CAB73A9A0}"/>
                </a:ext>
              </a:extLst>
            </p:cNvPr>
            <p:cNvSpPr/>
            <p:nvPr/>
          </p:nvSpPr>
          <p:spPr>
            <a:xfrm>
              <a:off x="22775977" y="3540335"/>
              <a:ext cx="43206" cy="24900"/>
            </a:xfrm>
            <a:custGeom>
              <a:avLst/>
              <a:gdLst>
                <a:gd name="connsiteX0" fmla="*/ 1190 w 43212"/>
                <a:gd name="connsiteY0" fmla="*/ 14109 h 24903"/>
                <a:gd name="connsiteX1" fmla="*/ 1190 w 43212"/>
                <a:gd name="connsiteY1" fmla="*/ 10794 h 24903"/>
                <a:gd name="connsiteX2" fmla="*/ 18720 w 43212"/>
                <a:gd name="connsiteY2" fmla="*/ 703 h 24903"/>
                <a:gd name="connsiteX3" fmla="*/ 24492 w 43212"/>
                <a:gd name="connsiteY3" fmla="*/ 703 h 24903"/>
                <a:gd name="connsiteX4" fmla="*/ 42022 w 43212"/>
                <a:gd name="connsiteY4" fmla="*/ 10794 h 24903"/>
                <a:gd name="connsiteX5" fmla="*/ 42022 w 43212"/>
                <a:gd name="connsiteY5" fmla="*/ 14109 h 24903"/>
                <a:gd name="connsiteX6" fmla="*/ 24492 w 43212"/>
                <a:gd name="connsiteY6" fmla="*/ 24200 h 24903"/>
                <a:gd name="connsiteX7" fmla="*/ 18720 w 43212"/>
                <a:gd name="connsiteY7" fmla="*/ 24200 h 24903"/>
                <a:gd name="connsiteX8" fmla="*/ 1190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09"/>
                  </a:moveTo>
                  <a:cubicBezTo>
                    <a:pt x="-397" y="13172"/>
                    <a:pt x="-397" y="11731"/>
                    <a:pt x="1190" y="10794"/>
                  </a:cubicBezTo>
                  <a:lnTo>
                    <a:pt x="18720" y="703"/>
                  </a:lnTo>
                  <a:cubicBezTo>
                    <a:pt x="20524" y="-234"/>
                    <a:pt x="22688" y="-234"/>
                    <a:pt x="24492" y="703"/>
                  </a:cubicBezTo>
                  <a:lnTo>
                    <a:pt x="42022" y="10794"/>
                  </a:lnTo>
                  <a:cubicBezTo>
                    <a:pt x="43609" y="11731"/>
                    <a:pt x="43609" y="13172"/>
                    <a:pt x="42022" y="14109"/>
                  </a:cubicBezTo>
                  <a:lnTo>
                    <a:pt x="24492" y="24200"/>
                  </a:lnTo>
                  <a:cubicBezTo>
                    <a:pt x="22688" y="25137"/>
                    <a:pt x="20524" y="25137"/>
                    <a:pt x="18720" y="24200"/>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3" name="Freeform 442">
              <a:extLst>
                <a:ext uri="{FF2B5EF4-FFF2-40B4-BE49-F238E27FC236}">
                  <a16:creationId xmlns:a16="http://schemas.microsoft.com/office/drawing/2014/main" id="{0143DCE2-D847-64DD-2B09-AE45F74A2C62}"/>
                </a:ext>
              </a:extLst>
            </p:cNvPr>
            <p:cNvSpPr/>
            <p:nvPr/>
          </p:nvSpPr>
          <p:spPr>
            <a:xfrm>
              <a:off x="22749351" y="3555812"/>
              <a:ext cx="43223" cy="24918"/>
            </a:xfrm>
            <a:custGeom>
              <a:avLst/>
              <a:gdLst>
                <a:gd name="connsiteX0" fmla="*/ 1199 w 43229"/>
                <a:gd name="connsiteY0" fmla="*/ 14127 h 24921"/>
                <a:gd name="connsiteX1" fmla="*/ 117 w 43229"/>
                <a:gd name="connsiteY1" fmla="*/ 11821 h 24921"/>
                <a:gd name="connsiteX2" fmla="*/ 1199 w 43229"/>
                <a:gd name="connsiteY2" fmla="*/ 10740 h 24921"/>
                <a:gd name="connsiteX3" fmla="*/ 18729 w 43229"/>
                <a:gd name="connsiteY3" fmla="*/ 649 h 24921"/>
                <a:gd name="connsiteX4" fmla="*/ 24500 w 43229"/>
                <a:gd name="connsiteY4" fmla="*/ 649 h 24921"/>
                <a:gd name="connsiteX5" fmla="*/ 42031 w 43229"/>
                <a:gd name="connsiteY5" fmla="*/ 10740 h 24921"/>
                <a:gd name="connsiteX6" fmla="*/ 43113 w 43229"/>
                <a:gd name="connsiteY6" fmla="*/ 13046 h 24921"/>
                <a:gd name="connsiteX7" fmla="*/ 42031 w 43229"/>
                <a:gd name="connsiteY7" fmla="*/ 14127 h 24921"/>
                <a:gd name="connsiteX8" fmla="*/ 24500 w 43229"/>
                <a:gd name="connsiteY8" fmla="*/ 24218 h 24921"/>
                <a:gd name="connsiteX9" fmla="*/ 18729 w 43229"/>
                <a:gd name="connsiteY9" fmla="*/ 24218 h 24921"/>
                <a:gd name="connsiteX10" fmla="*/ 1199 w 43229"/>
                <a:gd name="connsiteY10"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29" h="24921">
                  <a:moveTo>
                    <a:pt x="1199" y="14127"/>
                  </a:moveTo>
                  <a:cubicBezTo>
                    <a:pt x="261" y="13767"/>
                    <a:pt x="-244" y="12758"/>
                    <a:pt x="117" y="11821"/>
                  </a:cubicBezTo>
                  <a:cubicBezTo>
                    <a:pt x="333" y="11316"/>
                    <a:pt x="694" y="10956"/>
                    <a:pt x="1199" y="10740"/>
                  </a:cubicBezTo>
                  <a:lnTo>
                    <a:pt x="18729" y="649"/>
                  </a:lnTo>
                  <a:cubicBezTo>
                    <a:pt x="20533" y="-216"/>
                    <a:pt x="22697" y="-216"/>
                    <a:pt x="24500" y="649"/>
                  </a:cubicBezTo>
                  <a:lnTo>
                    <a:pt x="42031" y="10740"/>
                  </a:lnTo>
                  <a:cubicBezTo>
                    <a:pt x="42969" y="11100"/>
                    <a:pt x="43474" y="12109"/>
                    <a:pt x="43113" y="13046"/>
                  </a:cubicBezTo>
                  <a:cubicBezTo>
                    <a:pt x="42897" y="13551"/>
                    <a:pt x="42536" y="13911"/>
                    <a:pt x="42031" y="14127"/>
                  </a:cubicBezTo>
                  <a:lnTo>
                    <a:pt x="24500" y="24218"/>
                  </a:lnTo>
                  <a:cubicBezTo>
                    <a:pt x="22697" y="25155"/>
                    <a:pt x="20533" y="25155"/>
                    <a:pt x="18729" y="24218"/>
                  </a:cubicBezTo>
                  <a:lnTo>
                    <a:pt x="1199"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4" name="Freeform 443">
              <a:extLst>
                <a:ext uri="{FF2B5EF4-FFF2-40B4-BE49-F238E27FC236}">
                  <a16:creationId xmlns:a16="http://schemas.microsoft.com/office/drawing/2014/main" id="{29AA65A1-2972-504C-9F50-BF29B9EB6EE9}"/>
                </a:ext>
              </a:extLst>
            </p:cNvPr>
            <p:cNvSpPr/>
            <p:nvPr/>
          </p:nvSpPr>
          <p:spPr>
            <a:xfrm>
              <a:off x="22722527" y="3571181"/>
              <a:ext cx="43062" cy="24918"/>
            </a:xfrm>
            <a:custGeom>
              <a:avLst/>
              <a:gdLst>
                <a:gd name="connsiteX0" fmla="*/ 1191 w 43068"/>
                <a:gd name="connsiteY0" fmla="*/ 14181 h 24921"/>
                <a:gd name="connsiteX1" fmla="*/ 1191 w 43068"/>
                <a:gd name="connsiteY1" fmla="*/ 10866 h 24921"/>
                <a:gd name="connsiteX2" fmla="*/ 18576 w 43068"/>
                <a:gd name="connsiteY2" fmla="*/ 703 h 24921"/>
                <a:gd name="connsiteX3" fmla="*/ 24348 w 43068"/>
                <a:gd name="connsiteY3" fmla="*/ 703 h 24921"/>
                <a:gd name="connsiteX4" fmla="*/ 41878 w 43068"/>
                <a:gd name="connsiteY4" fmla="*/ 10794 h 24921"/>
                <a:gd name="connsiteX5" fmla="*/ 41878 w 43068"/>
                <a:gd name="connsiteY5" fmla="*/ 14109 h 24921"/>
                <a:gd name="connsiteX6" fmla="*/ 24348 w 43068"/>
                <a:gd name="connsiteY6" fmla="*/ 24272 h 24921"/>
                <a:gd name="connsiteX7" fmla="*/ 18576 w 43068"/>
                <a:gd name="connsiteY7" fmla="*/ 24272 h 24921"/>
                <a:gd name="connsiteX8" fmla="*/ 1191 w 43068"/>
                <a:gd name="connsiteY8" fmla="*/ 14181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68" h="24921">
                  <a:moveTo>
                    <a:pt x="1191" y="14181"/>
                  </a:moveTo>
                  <a:cubicBezTo>
                    <a:pt x="-397" y="13317"/>
                    <a:pt x="-397" y="11803"/>
                    <a:pt x="1191" y="10866"/>
                  </a:cubicBezTo>
                  <a:lnTo>
                    <a:pt x="18576" y="703"/>
                  </a:lnTo>
                  <a:cubicBezTo>
                    <a:pt x="20380" y="-234"/>
                    <a:pt x="22544" y="-234"/>
                    <a:pt x="24348" y="703"/>
                  </a:cubicBezTo>
                  <a:lnTo>
                    <a:pt x="41878" y="10794"/>
                  </a:lnTo>
                  <a:cubicBezTo>
                    <a:pt x="43465" y="11731"/>
                    <a:pt x="43465" y="13244"/>
                    <a:pt x="41878" y="14109"/>
                  </a:cubicBezTo>
                  <a:lnTo>
                    <a:pt x="24348" y="24272"/>
                  </a:lnTo>
                  <a:cubicBezTo>
                    <a:pt x="22544" y="25137"/>
                    <a:pt x="20380" y="25137"/>
                    <a:pt x="18576" y="24272"/>
                  </a:cubicBezTo>
                  <a:lnTo>
                    <a:pt x="1191" y="14181"/>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5" name="Freeform 444">
              <a:extLst>
                <a:ext uri="{FF2B5EF4-FFF2-40B4-BE49-F238E27FC236}">
                  <a16:creationId xmlns:a16="http://schemas.microsoft.com/office/drawing/2014/main" id="{95B8C64B-2AB8-8D45-7328-FA2963DCE16E}"/>
                </a:ext>
              </a:extLst>
            </p:cNvPr>
            <p:cNvSpPr/>
            <p:nvPr/>
          </p:nvSpPr>
          <p:spPr>
            <a:xfrm>
              <a:off x="22695693" y="3586603"/>
              <a:ext cx="43206" cy="24900"/>
            </a:xfrm>
            <a:custGeom>
              <a:avLst/>
              <a:gdLst>
                <a:gd name="connsiteX0" fmla="*/ 1190 w 43212"/>
                <a:gd name="connsiteY0" fmla="*/ 14110 h 24903"/>
                <a:gd name="connsiteX1" fmla="*/ 1190 w 43212"/>
                <a:gd name="connsiteY1" fmla="*/ 10794 h 24903"/>
                <a:gd name="connsiteX2" fmla="*/ 18793 w 43212"/>
                <a:gd name="connsiteY2" fmla="*/ 703 h 24903"/>
                <a:gd name="connsiteX3" fmla="*/ 24492 w 43212"/>
                <a:gd name="connsiteY3" fmla="*/ 703 h 24903"/>
                <a:gd name="connsiteX4" fmla="*/ 42022 w 43212"/>
                <a:gd name="connsiteY4" fmla="*/ 10794 h 24903"/>
                <a:gd name="connsiteX5" fmla="*/ 42022 w 43212"/>
                <a:gd name="connsiteY5" fmla="*/ 14110 h 24903"/>
                <a:gd name="connsiteX6" fmla="*/ 24492 w 43212"/>
                <a:gd name="connsiteY6" fmla="*/ 24200 h 24903"/>
                <a:gd name="connsiteX7" fmla="*/ 18793 w 43212"/>
                <a:gd name="connsiteY7" fmla="*/ 24200 h 24903"/>
                <a:gd name="connsiteX8" fmla="*/ 1190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10"/>
                  </a:moveTo>
                  <a:cubicBezTo>
                    <a:pt x="-397" y="13172"/>
                    <a:pt x="-397" y="11731"/>
                    <a:pt x="1190" y="10794"/>
                  </a:cubicBezTo>
                  <a:lnTo>
                    <a:pt x="18793" y="703"/>
                  </a:lnTo>
                  <a:cubicBezTo>
                    <a:pt x="20596" y="-234"/>
                    <a:pt x="22688" y="-234"/>
                    <a:pt x="24492" y="703"/>
                  </a:cubicBezTo>
                  <a:lnTo>
                    <a:pt x="42022" y="10794"/>
                  </a:lnTo>
                  <a:cubicBezTo>
                    <a:pt x="43609" y="11731"/>
                    <a:pt x="43609" y="13172"/>
                    <a:pt x="42022" y="14110"/>
                  </a:cubicBezTo>
                  <a:lnTo>
                    <a:pt x="24492" y="24200"/>
                  </a:lnTo>
                  <a:cubicBezTo>
                    <a:pt x="22688" y="25138"/>
                    <a:pt x="20596" y="25138"/>
                    <a:pt x="18793" y="24200"/>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6" name="Freeform 445">
              <a:extLst>
                <a:ext uri="{FF2B5EF4-FFF2-40B4-BE49-F238E27FC236}">
                  <a16:creationId xmlns:a16="http://schemas.microsoft.com/office/drawing/2014/main" id="{EEB00BBC-742D-0183-4F49-88B53EAC4238}"/>
                </a:ext>
              </a:extLst>
            </p:cNvPr>
            <p:cNvSpPr/>
            <p:nvPr/>
          </p:nvSpPr>
          <p:spPr>
            <a:xfrm>
              <a:off x="22668945" y="3602279"/>
              <a:ext cx="43122" cy="24864"/>
            </a:xfrm>
            <a:custGeom>
              <a:avLst/>
              <a:gdLst>
                <a:gd name="connsiteX0" fmla="*/ 1106 w 43128"/>
                <a:gd name="connsiteY0" fmla="*/ 14073 h 24867"/>
                <a:gd name="connsiteX1" fmla="*/ 168 w 43128"/>
                <a:gd name="connsiteY1" fmla="*/ 11695 h 24867"/>
                <a:gd name="connsiteX2" fmla="*/ 1106 w 43128"/>
                <a:gd name="connsiteY2" fmla="*/ 10758 h 24867"/>
                <a:gd name="connsiteX3" fmla="*/ 18637 w 43128"/>
                <a:gd name="connsiteY3" fmla="*/ 595 h 24867"/>
                <a:gd name="connsiteX4" fmla="*/ 24480 w 43128"/>
                <a:gd name="connsiteY4" fmla="*/ 595 h 24867"/>
                <a:gd name="connsiteX5" fmla="*/ 41938 w 43128"/>
                <a:gd name="connsiteY5" fmla="*/ 10758 h 24867"/>
                <a:gd name="connsiteX6" fmla="*/ 41938 w 43128"/>
                <a:gd name="connsiteY6" fmla="*/ 14073 h 24867"/>
                <a:gd name="connsiteX7" fmla="*/ 24480 w 43128"/>
                <a:gd name="connsiteY7" fmla="*/ 24164 h 24867"/>
                <a:gd name="connsiteX8" fmla="*/ 18637 w 43128"/>
                <a:gd name="connsiteY8" fmla="*/ 24164 h 24867"/>
                <a:gd name="connsiteX9" fmla="*/ 1106 w 43128"/>
                <a:gd name="connsiteY9" fmla="*/ 14073 h 2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867">
                  <a:moveTo>
                    <a:pt x="1106" y="14073"/>
                  </a:moveTo>
                  <a:cubicBezTo>
                    <a:pt x="168" y="13713"/>
                    <a:pt x="-264" y="12632"/>
                    <a:pt x="168" y="11695"/>
                  </a:cubicBezTo>
                  <a:cubicBezTo>
                    <a:pt x="385" y="11262"/>
                    <a:pt x="673" y="10902"/>
                    <a:pt x="1106" y="10758"/>
                  </a:cubicBezTo>
                  <a:lnTo>
                    <a:pt x="18637" y="595"/>
                  </a:lnTo>
                  <a:cubicBezTo>
                    <a:pt x="20512" y="-198"/>
                    <a:pt x="22604" y="-198"/>
                    <a:pt x="24480" y="595"/>
                  </a:cubicBezTo>
                  <a:lnTo>
                    <a:pt x="41938" y="10758"/>
                  </a:lnTo>
                  <a:cubicBezTo>
                    <a:pt x="43525" y="11623"/>
                    <a:pt x="43525" y="13136"/>
                    <a:pt x="41938" y="14073"/>
                  </a:cubicBezTo>
                  <a:lnTo>
                    <a:pt x="24480" y="24164"/>
                  </a:lnTo>
                  <a:cubicBezTo>
                    <a:pt x="22676" y="25101"/>
                    <a:pt x="20440" y="25101"/>
                    <a:pt x="18637" y="24164"/>
                  </a:cubicBezTo>
                  <a:lnTo>
                    <a:pt x="1106" y="14073"/>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7" name="Freeform 446">
              <a:extLst>
                <a:ext uri="{FF2B5EF4-FFF2-40B4-BE49-F238E27FC236}">
                  <a16:creationId xmlns:a16="http://schemas.microsoft.com/office/drawing/2014/main" id="{9BD05EF6-02C1-76DA-9F02-B7A3C637D4FE}"/>
                </a:ext>
              </a:extLst>
            </p:cNvPr>
            <p:cNvSpPr/>
            <p:nvPr/>
          </p:nvSpPr>
          <p:spPr>
            <a:xfrm>
              <a:off x="22642045" y="3617665"/>
              <a:ext cx="43188" cy="24918"/>
            </a:xfrm>
            <a:custGeom>
              <a:avLst/>
              <a:gdLst>
                <a:gd name="connsiteX0" fmla="*/ 1244 w 43194"/>
                <a:gd name="connsiteY0" fmla="*/ 14110 h 24921"/>
                <a:gd name="connsiteX1" fmla="*/ 1244 w 43194"/>
                <a:gd name="connsiteY1" fmla="*/ 10794 h 24921"/>
                <a:gd name="connsiteX2" fmla="*/ 18775 w 43194"/>
                <a:gd name="connsiteY2" fmla="*/ 703 h 24921"/>
                <a:gd name="connsiteX3" fmla="*/ 24546 w 43194"/>
                <a:gd name="connsiteY3" fmla="*/ 703 h 24921"/>
                <a:gd name="connsiteX4" fmla="*/ 42004 w 43194"/>
                <a:gd name="connsiteY4" fmla="*/ 10794 h 24921"/>
                <a:gd name="connsiteX5" fmla="*/ 42004 w 43194"/>
                <a:gd name="connsiteY5" fmla="*/ 14110 h 24921"/>
                <a:gd name="connsiteX6" fmla="*/ 24546 w 43194"/>
                <a:gd name="connsiteY6" fmla="*/ 24273 h 24921"/>
                <a:gd name="connsiteX7" fmla="*/ 18775 w 43194"/>
                <a:gd name="connsiteY7" fmla="*/ 24273 h 24921"/>
                <a:gd name="connsiteX8" fmla="*/ 1244 w 43194"/>
                <a:gd name="connsiteY8"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21">
                  <a:moveTo>
                    <a:pt x="1244" y="14110"/>
                  </a:moveTo>
                  <a:cubicBezTo>
                    <a:pt x="-415" y="13244"/>
                    <a:pt x="-415" y="11731"/>
                    <a:pt x="1244" y="10794"/>
                  </a:cubicBezTo>
                  <a:lnTo>
                    <a:pt x="18775" y="703"/>
                  </a:lnTo>
                  <a:cubicBezTo>
                    <a:pt x="20578" y="-234"/>
                    <a:pt x="22742" y="-234"/>
                    <a:pt x="24546" y="703"/>
                  </a:cubicBezTo>
                  <a:lnTo>
                    <a:pt x="42004" y="10794"/>
                  </a:lnTo>
                  <a:cubicBezTo>
                    <a:pt x="43591" y="11731"/>
                    <a:pt x="43591" y="13244"/>
                    <a:pt x="42004" y="14110"/>
                  </a:cubicBezTo>
                  <a:lnTo>
                    <a:pt x="24546" y="24273"/>
                  </a:lnTo>
                  <a:cubicBezTo>
                    <a:pt x="22742" y="25138"/>
                    <a:pt x="20578" y="25138"/>
                    <a:pt x="18775" y="24273"/>
                  </a:cubicBezTo>
                  <a:lnTo>
                    <a:pt x="1244"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8" name="Freeform 447">
              <a:extLst>
                <a:ext uri="{FF2B5EF4-FFF2-40B4-BE49-F238E27FC236}">
                  <a16:creationId xmlns:a16="http://schemas.microsoft.com/office/drawing/2014/main" id="{3D3F4298-6786-19CF-3126-D68773F3745B}"/>
                </a:ext>
              </a:extLst>
            </p:cNvPr>
            <p:cNvSpPr/>
            <p:nvPr/>
          </p:nvSpPr>
          <p:spPr>
            <a:xfrm>
              <a:off x="22615267" y="3633160"/>
              <a:ext cx="43188" cy="24900"/>
            </a:xfrm>
            <a:custGeom>
              <a:avLst/>
              <a:gdLst>
                <a:gd name="connsiteX0" fmla="*/ 1191 w 43194"/>
                <a:gd name="connsiteY0" fmla="*/ 14109 h 24903"/>
                <a:gd name="connsiteX1" fmla="*/ 1191 w 43194"/>
                <a:gd name="connsiteY1" fmla="*/ 10794 h 24903"/>
                <a:gd name="connsiteX2" fmla="*/ 18721 w 43194"/>
                <a:gd name="connsiteY2" fmla="*/ 703 h 24903"/>
                <a:gd name="connsiteX3" fmla="*/ 24420 w 43194"/>
                <a:gd name="connsiteY3" fmla="*/ 703 h 24903"/>
                <a:gd name="connsiteX4" fmla="*/ 41950 w 43194"/>
                <a:gd name="connsiteY4" fmla="*/ 10794 h 24903"/>
                <a:gd name="connsiteX5" fmla="*/ 41950 w 43194"/>
                <a:gd name="connsiteY5" fmla="*/ 14109 h 24903"/>
                <a:gd name="connsiteX6" fmla="*/ 24492 w 43194"/>
                <a:gd name="connsiteY6" fmla="*/ 24200 h 24903"/>
                <a:gd name="connsiteX7" fmla="*/ 18721 w 43194"/>
                <a:gd name="connsiteY7" fmla="*/ 24200 h 24903"/>
                <a:gd name="connsiteX8" fmla="*/ 1191 w 43194"/>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1191" y="14109"/>
                  </a:moveTo>
                  <a:cubicBezTo>
                    <a:pt x="-397" y="13172"/>
                    <a:pt x="-397" y="11731"/>
                    <a:pt x="1191" y="10794"/>
                  </a:cubicBezTo>
                  <a:lnTo>
                    <a:pt x="18721" y="703"/>
                  </a:lnTo>
                  <a:cubicBezTo>
                    <a:pt x="20524" y="-234"/>
                    <a:pt x="22616" y="-234"/>
                    <a:pt x="24420" y="703"/>
                  </a:cubicBezTo>
                  <a:lnTo>
                    <a:pt x="41950" y="10794"/>
                  </a:lnTo>
                  <a:cubicBezTo>
                    <a:pt x="43609" y="11731"/>
                    <a:pt x="43609" y="13172"/>
                    <a:pt x="41950" y="14109"/>
                  </a:cubicBezTo>
                  <a:lnTo>
                    <a:pt x="24492" y="24200"/>
                  </a:lnTo>
                  <a:cubicBezTo>
                    <a:pt x="22688" y="25137"/>
                    <a:pt x="20524" y="25137"/>
                    <a:pt x="18721" y="24200"/>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49" name="Freeform 448">
              <a:extLst>
                <a:ext uri="{FF2B5EF4-FFF2-40B4-BE49-F238E27FC236}">
                  <a16:creationId xmlns:a16="http://schemas.microsoft.com/office/drawing/2014/main" id="{EF2522E1-8F9B-EA88-F0F4-26EE3F0B9484}"/>
                </a:ext>
              </a:extLst>
            </p:cNvPr>
            <p:cNvSpPr/>
            <p:nvPr/>
          </p:nvSpPr>
          <p:spPr>
            <a:xfrm>
              <a:off x="22588433" y="3648637"/>
              <a:ext cx="43206" cy="24918"/>
            </a:xfrm>
            <a:custGeom>
              <a:avLst/>
              <a:gdLst>
                <a:gd name="connsiteX0" fmla="*/ 1190 w 43212"/>
                <a:gd name="connsiteY0" fmla="*/ 14127 h 24921"/>
                <a:gd name="connsiteX1" fmla="*/ 1190 w 43212"/>
                <a:gd name="connsiteY1" fmla="*/ 10812 h 24921"/>
                <a:gd name="connsiteX2" fmla="*/ 18720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20 w 43212"/>
                <a:gd name="connsiteY7" fmla="*/ 24218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0"/>
                    <a:pt x="-397" y="11677"/>
                    <a:pt x="1190" y="10812"/>
                  </a:cubicBezTo>
                  <a:lnTo>
                    <a:pt x="18720" y="649"/>
                  </a:lnTo>
                  <a:cubicBezTo>
                    <a:pt x="20524" y="-216"/>
                    <a:pt x="22688" y="-216"/>
                    <a:pt x="24492" y="649"/>
                  </a:cubicBezTo>
                  <a:lnTo>
                    <a:pt x="42022" y="10812"/>
                  </a:lnTo>
                  <a:cubicBezTo>
                    <a:pt x="43609" y="11677"/>
                    <a:pt x="43609" y="13190"/>
                    <a:pt x="42022" y="14127"/>
                  </a:cubicBezTo>
                  <a:lnTo>
                    <a:pt x="24492" y="24218"/>
                  </a:lnTo>
                  <a:cubicBezTo>
                    <a:pt x="22688" y="25155"/>
                    <a:pt x="20524" y="25155"/>
                    <a:pt x="18720" y="24218"/>
                  </a:cubicBezTo>
                  <a:lnTo>
                    <a:pt x="1190"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0" name="Freeform 449">
              <a:extLst>
                <a:ext uri="{FF2B5EF4-FFF2-40B4-BE49-F238E27FC236}">
                  <a16:creationId xmlns:a16="http://schemas.microsoft.com/office/drawing/2014/main" id="{9D3CC686-5069-865A-BEB6-833EB0BE94B7}"/>
                </a:ext>
              </a:extLst>
            </p:cNvPr>
            <p:cNvSpPr/>
            <p:nvPr/>
          </p:nvSpPr>
          <p:spPr>
            <a:xfrm>
              <a:off x="22561601" y="3664132"/>
              <a:ext cx="43206" cy="24864"/>
            </a:xfrm>
            <a:custGeom>
              <a:avLst/>
              <a:gdLst>
                <a:gd name="connsiteX0" fmla="*/ 1191 w 43212"/>
                <a:gd name="connsiteY0" fmla="*/ 14055 h 24867"/>
                <a:gd name="connsiteX1" fmla="*/ 1191 w 43212"/>
                <a:gd name="connsiteY1" fmla="*/ 10740 h 24867"/>
                <a:gd name="connsiteX2" fmla="*/ 18721 w 43212"/>
                <a:gd name="connsiteY2" fmla="*/ 649 h 24867"/>
                <a:gd name="connsiteX3" fmla="*/ 24492 w 43212"/>
                <a:gd name="connsiteY3" fmla="*/ 649 h 24867"/>
                <a:gd name="connsiteX4" fmla="*/ 42022 w 43212"/>
                <a:gd name="connsiteY4" fmla="*/ 10740 h 24867"/>
                <a:gd name="connsiteX5" fmla="*/ 42022 w 43212"/>
                <a:gd name="connsiteY5" fmla="*/ 14055 h 24867"/>
                <a:gd name="connsiteX6" fmla="*/ 24492 w 43212"/>
                <a:gd name="connsiteY6" fmla="*/ 24218 h 24867"/>
                <a:gd name="connsiteX7" fmla="*/ 18721 w 43212"/>
                <a:gd name="connsiteY7" fmla="*/ 24218 h 24867"/>
                <a:gd name="connsiteX8" fmla="*/ 1191 w 43212"/>
                <a:gd name="connsiteY8" fmla="*/ 14055 h 2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867">
                  <a:moveTo>
                    <a:pt x="1191" y="14055"/>
                  </a:moveTo>
                  <a:cubicBezTo>
                    <a:pt x="-397" y="13190"/>
                    <a:pt x="-397" y="11677"/>
                    <a:pt x="1191" y="10740"/>
                  </a:cubicBezTo>
                  <a:lnTo>
                    <a:pt x="18721" y="649"/>
                  </a:lnTo>
                  <a:cubicBezTo>
                    <a:pt x="20524" y="-216"/>
                    <a:pt x="22688" y="-216"/>
                    <a:pt x="24492" y="649"/>
                  </a:cubicBezTo>
                  <a:lnTo>
                    <a:pt x="42022" y="10740"/>
                  </a:lnTo>
                  <a:cubicBezTo>
                    <a:pt x="43610" y="11677"/>
                    <a:pt x="43610" y="13190"/>
                    <a:pt x="42022" y="14055"/>
                  </a:cubicBezTo>
                  <a:lnTo>
                    <a:pt x="24492" y="24218"/>
                  </a:lnTo>
                  <a:cubicBezTo>
                    <a:pt x="22688" y="25083"/>
                    <a:pt x="20524" y="25083"/>
                    <a:pt x="18721" y="24218"/>
                  </a:cubicBezTo>
                  <a:lnTo>
                    <a:pt x="1191" y="14055"/>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1" name="Freeform 450">
              <a:extLst>
                <a:ext uri="{FF2B5EF4-FFF2-40B4-BE49-F238E27FC236}">
                  <a16:creationId xmlns:a16="http://schemas.microsoft.com/office/drawing/2014/main" id="{A38802E5-83A2-9EF5-F95C-B0D6BCDEC8E1}"/>
                </a:ext>
              </a:extLst>
            </p:cNvPr>
            <p:cNvSpPr/>
            <p:nvPr/>
          </p:nvSpPr>
          <p:spPr>
            <a:xfrm>
              <a:off x="22534767" y="3679285"/>
              <a:ext cx="43278" cy="24918"/>
            </a:xfrm>
            <a:custGeom>
              <a:avLst/>
              <a:gdLst>
                <a:gd name="connsiteX0" fmla="*/ 1190 w 43284"/>
                <a:gd name="connsiteY0" fmla="*/ 14398 h 24921"/>
                <a:gd name="connsiteX1" fmla="*/ 1190 w 43284"/>
                <a:gd name="connsiteY1" fmla="*/ 11082 h 24921"/>
                <a:gd name="connsiteX2" fmla="*/ 18793 w 43284"/>
                <a:gd name="connsiteY2" fmla="*/ 703 h 24921"/>
                <a:gd name="connsiteX3" fmla="*/ 24564 w 43284"/>
                <a:gd name="connsiteY3" fmla="*/ 703 h 24921"/>
                <a:gd name="connsiteX4" fmla="*/ 42094 w 43284"/>
                <a:gd name="connsiteY4" fmla="*/ 10794 h 24921"/>
                <a:gd name="connsiteX5" fmla="*/ 42094 w 43284"/>
                <a:gd name="connsiteY5" fmla="*/ 14109 h 24921"/>
                <a:gd name="connsiteX6" fmla="*/ 24564 w 43284"/>
                <a:gd name="connsiteY6" fmla="*/ 24272 h 24921"/>
                <a:gd name="connsiteX7" fmla="*/ 18793 w 43284"/>
                <a:gd name="connsiteY7" fmla="*/ 24272 h 24921"/>
                <a:gd name="connsiteX8" fmla="*/ 1190 w 43284"/>
                <a:gd name="connsiteY8" fmla="*/ 1439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84" h="24921">
                  <a:moveTo>
                    <a:pt x="1190" y="14398"/>
                  </a:moveTo>
                  <a:cubicBezTo>
                    <a:pt x="-397" y="13533"/>
                    <a:pt x="-397" y="12019"/>
                    <a:pt x="1190" y="11082"/>
                  </a:cubicBezTo>
                  <a:lnTo>
                    <a:pt x="18793" y="703"/>
                  </a:lnTo>
                  <a:cubicBezTo>
                    <a:pt x="20596" y="-234"/>
                    <a:pt x="22760" y="-234"/>
                    <a:pt x="24564" y="703"/>
                  </a:cubicBezTo>
                  <a:lnTo>
                    <a:pt x="42094" y="10794"/>
                  </a:lnTo>
                  <a:cubicBezTo>
                    <a:pt x="43681" y="11731"/>
                    <a:pt x="43681" y="13244"/>
                    <a:pt x="42094" y="14109"/>
                  </a:cubicBezTo>
                  <a:lnTo>
                    <a:pt x="24564" y="24272"/>
                  </a:lnTo>
                  <a:cubicBezTo>
                    <a:pt x="22760" y="25137"/>
                    <a:pt x="20596" y="25137"/>
                    <a:pt x="18793" y="24272"/>
                  </a:cubicBezTo>
                  <a:lnTo>
                    <a:pt x="1190" y="1439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2" name="Freeform 451">
              <a:extLst>
                <a:ext uri="{FF2B5EF4-FFF2-40B4-BE49-F238E27FC236}">
                  <a16:creationId xmlns:a16="http://schemas.microsoft.com/office/drawing/2014/main" id="{8FBFBC78-AC48-E610-CFD4-39216BDEADE0}"/>
                </a:ext>
              </a:extLst>
            </p:cNvPr>
            <p:cNvSpPr/>
            <p:nvPr/>
          </p:nvSpPr>
          <p:spPr>
            <a:xfrm>
              <a:off x="22508019" y="3695068"/>
              <a:ext cx="43122" cy="24900"/>
            </a:xfrm>
            <a:custGeom>
              <a:avLst/>
              <a:gdLst>
                <a:gd name="connsiteX0" fmla="*/ 1106 w 43128"/>
                <a:gd name="connsiteY0" fmla="*/ 14109 h 24903"/>
                <a:gd name="connsiteX1" fmla="*/ 168 w 43128"/>
                <a:gd name="connsiteY1" fmla="*/ 11731 h 24903"/>
                <a:gd name="connsiteX2" fmla="*/ 1106 w 43128"/>
                <a:gd name="connsiteY2" fmla="*/ 10794 h 24903"/>
                <a:gd name="connsiteX3" fmla="*/ 18637 w 43128"/>
                <a:gd name="connsiteY3" fmla="*/ 703 h 24903"/>
                <a:gd name="connsiteX4" fmla="*/ 24408 w 43128"/>
                <a:gd name="connsiteY4" fmla="*/ 703 h 24903"/>
                <a:gd name="connsiteX5" fmla="*/ 41938 w 43128"/>
                <a:gd name="connsiteY5" fmla="*/ 10794 h 24903"/>
                <a:gd name="connsiteX6" fmla="*/ 41938 w 43128"/>
                <a:gd name="connsiteY6" fmla="*/ 14109 h 24903"/>
                <a:gd name="connsiteX7" fmla="*/ 24408 w 43128"/>
                <a:gd name="connsiteY7" fmla="*/ 24200 h 24903"/>
                <a:gd name="connsiteX8" fmla="*/ 18637 w 43128"/>
                <a:gd name="connsiteY8" fmla="*/ 24200 h 24903"/>
                <a:gd name="connsiteX9" fmla="*/ 1106 w 43128"/>
                <a:gd name="connsiteY9"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1106" y="14109"/>
                  </a:moveTo>
                  <a:cubicBezTo>
                    <a:pt x="168" y="13749"/>
                    <a:pt x="-264" y="12668"/>
                    <a:pt x="168" y="11731"/>
                  </a:cubicBezTo>
                  <a:cubicBezTo>
                    <a:pt x="385" y="11298"/>
                    <a:pt x="673" y="10938"/>
                    <a:pt x="1106" y="10794"/>
                  </a:cubicBezTo>
                  <a:lnTo>
                    <a:pt x="18637" y="703"/>
                  </a:lnTo>
                  <a:cubicBezTo>
                    <a:pt x="20440" y="-234"/>
                    <a:pt x="22604" y="-234"/>
                    <a:pt x="24408" y="703"/>
                  </a:cubicBezTo>
                  <a:lnTo>
                    <a:pt x="41938" y="10794"/>
                  </a:lnTo>
                  <a:cubicBezTo>
                    <a:pt x="43525" y="11659"/>
                    <a:pt x="43525" y="13172"/>
                    <a:pt x="41938" y="14109"/>
                  </a:cubicBezTo>
                  <a:lnTo>
                    <a:pt x="24408" y="24200"/>
                  </a:lnTo>
                  <a:cubicBezTo>
                    <a:pt x="22604" y="25137"/>
                    <a:pt x="20440" y="25137"/>
                    <a:pt x="18637" y="24200"/>
                  </a:cubicBezTo>
                  <a:lnTo>
                    <a:pt x="1106"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3" name="Freeform 452">
              <a:extLst>
                <a:ext uri="{FF2B5EF4-FFF2-40B4-BE49-F238E27FC236}">
                  <a16:creationId xmlns:a16="http://schemas.microsoft.com/office/drawing/2014/main" id="{79F9D182-3E08-49FF-A135-DF73570AD38E}"/>
                </a:ext>
              </a:extLst>
            </p:cNvPr>
            <p:cNvSpPr/>
            <p:nvPr/>
          </p:nvSpPr>
          <p:spPr>
            <a:xfrm>
              <a:off x="22481165" y="3710545"/>
              <a:ext cx="43224" cy="24918"/>
            </a:xfrm>
            <a:custGeom>
              <a:avLst/>
              <a:gdLst>
                <a:gd name="connsiteX0" fmla="*/ 1199 w 43230"/>
                <a:gd name="connsiteY0" fmla="*/ 14127 h 24921"/>
                <a:gd name="connsiteX1" fmla="*/ 117 w 43230"/>
                <a:gd name="connsiteY1" fmla="*/ 11821 h 24921"/>
                <a:gd name="connsiteX2" fmla="*/ 1199 w 43230"/>
                <a:gd name="connsiteY2" fmla="*/ 10740 h 24921"/>
                <a:gd name="connsiteX3" fmla="*/ 18657 w 43230"/>
                <a:gd name="connsiteY3" fmla="*/ 649 h 24921"/>
                <a:gd name="connsiteX4" fmla="*/ 24428 w 43230"/>
                <a:gd name="connsiteY4" fmla="*/ 649 h 24921"/>
                <a:gd name="connsiteX5" fmla="*/ 42031 w 43230"/>
                <a:gd name="connsiteY5" fmla="*/ 10740 h 24921"/>
                <a:gd name="connsiteX6" fmla="*/ 43113 w 43230"/>
                <a:gd name="connsiteY6" fmla="*/ 13046 h 24921"/>
                <a:gd name="connsiteX7" fmla="*/ 42031 w 43230"/>
                <a:gd name="connsiteY7" fmla="*/ 14127 h 24921"/>
                <a:gd name="connsiteX8" fmla="*/ 24428 w 43230"/>
                <a:gd name="connsiteY8" fmla="*/ 24218 h 24921"/>
                <a:gd name="connsiteX9" fmla="*/ 18657 w 43230"/>
                <a:gd name="connsiteY9" fmla="*/ 24218 h 24921"/>
                <a:gd name="connsiteX10" fmla="*/ 1199 w 43230"/>
                <a:gd name="connsiteY10"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30" h="24921">
                  <a:moveTo>
                    <a:pt x="1199" y="14127"/>
                  </a:moveTo>
                  <a:cubicBezTo>
                    <a:pt x="261" y="13767"/>
                    <a:pt x="-244" y="12758"/>
                    <a:pt x="117" y="11821"/>
                  </a:cubicBezTo>
                  <a:cubicBezTo>
                    <a:pt x="333" y="11316"/>
                    <a:pt x="694" y="10956"/>
                    <a:pt x="1199" y="10740"/>
                  </a:cubicBezTo>
                  <a:lnTo>
                    <a:pt x="18657" y="649"/>
                  </a:lnTo>
                  <a:cubicBezTo>
                    <a:pt x="20461" y="-216"/>
                    <a:pt x="22625" y="-216"/>
                    <a:pt x="24428" y="649"/>
                  </a:cubicBezTo>
                  <a:lnTo>
                    <a:pt x="42031" y="10740"/>
                  </a:lnTo>
                  <a:cubicBezTo>
                    <a:pt x="42969" y="11100"/>
                    <a:pt x="43474" y="12109"/>
                    <a:pt x="43113" y="13046"/>
                  </a:cubicBezTo>
                  <a:cubicBezTo>
                    <a:pt x="42897" y="13551"/>
                    <a:pt x="42536" y="13911"/>
                    <a:pt x="42031" y="14127"/>
                  </a:cubicBezTo>
                  <a:lnTo>
                    <a:pt x="24428" y="24218"/>
                  </a:lnTo>
                  <a:cubicBezTo>
                    <a:pt x="22625" y="25155"/>
                    <a:pt x="20461" y="25155"/>
                    <a:pt x="18657" y="24218"/>
                  </a:cubicBezTo>
                  <a:lnTo>
                    <a:pt x="1199"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4" name="Freeform 453">
              <a:extLst>
                <a:ext uri="{FF2B5EF4-FFF2-40B4-BE49-F238E27FC236}">
                  <a16:creationId xmlns:a16="http://schemas.microsoft.com/office/drawing/2014/main" id="{59476065-84A9-5585-4192-0F399C17AD17}"/>
                </a:ext>
              </a:extLst>
            </p:cNvPr>
            <p:cNvSpPr/>
            <p:nvPr/>
          </p:nvSpPr>
          <p:spPr>
            <a:xfrm>
              <a:off x="22454341" y="3725985"/>
              <a:ext cx="43122" cy="24918"/>
            </a:xfrm>
            <a:custGeom>
              <a:avLst/>
              <a:gdLst>
                <a:gd name="connsiteX0" fmla="*/ 1190 w 43128"/>
                <a:gd name="connsiteY0" fmla="*/ 14110 h 24921"/>
                <a:gd name="connsiteX1" fmla="*/ 1190 w 43128"/>
                <a:gd name="connsiteY1" fmla="*/ 10794 h 24921"/>
                <a:gd name="connsiteX2" fmla="*/ 18721 w 43128"/>
                <a:gd name="connsiteY2" fmla="*/ 703 h 24921"/>
                <a:gd name="connsiteX3" fmla="*/ 24492 w 43128"/>
                <a:gd name="connsiteY3" fmla="*/ 703 h 24921"/>
                <a:gd name="connsiteX4" fmla="*/ 42022 w 43128"/>
                <a:gd name="connsiteY4" fmla="*/ 10794 h 24921"/>
                <a:gd name="connsiteX5" fmla="*/ 42960 w 43128"/>
                <a:gd name="connsiteY5" fmla="*/ 13172 h 24921"/>
                <a:gd name="connsiteX6" fmla="*/ 42022 w 43128"/>
                <a:gd name="connsiteY6" fmla="*/ 14110 h 24921"/>
                <a:gd name="connsiteX7" fmla="*/ 24492 w 43128"/>
                <a:gd name="connsiteY7" fmla="*/ 24273 h 24921"/>
                <a:gd name="connsiteX8" fmla="*/ 18721 w 43128"/>
                <a:gd name="connsiteY8" fmla="*/ 24273 h 24921"/>
                <a:gd name="connsiteX9" fmla="*/ 1190 w 43128"/>
                <a:gd name="connsiteY9"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4110"/>
                  </a:moveTo>
                  <a:cubicBezTo>
                    <a:pt x="-397" y="13245"/>
                    <a:pt x="-397" y="11731"/>
                    <a:pt x="1190" y="10794"/>
                  </a:cubicBezTo>
                  <a:lnTo>
                    <a:pt x="18721" y="703"/>
                  </a:lnTo>
                  <a:cubicBezTo>
                    <a:pt x="20524" y="-234"/>
                    <a:pt x="22688" y="-234"/>
                    <a:pt x="24492" y="703"/>
                  </a:cubicBezTo>
                  <a:lnTo>
                    <a:pt x="42022" y="10794"/>
                  </a:lnTo>
                  <a:cubicBezTo>
                    <a:pt x="42960" y="11154"/>
                    <a:pt x="43393" y="12235"/>
                    <a:pt x="42960" y="13172"/>
                  </a:cubicBezTo>
                  <a:cubicBezTo>
                    <a:pt x="42744" y="13605"/>
                    <a:pt x="42455" y="13965"/>
                    <a:pt x="42022" y="14110"/>
                  </a:cubicBezTo>
                  <a:lnTo>
                    <a:pt x="24492" y="24273"/>
                  </a:lnTo>
                  <a:cubicBezTo>
                    <a:pt x="22688" y="25138"/>
                    <a:pt x="20524" y="25138"/>
                    <a:pt x="18721" y="24273"/>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5" name="Freeform 454">
              <a:extLst>
                <a:ext uri="{FF2B5EF4-FFF2-40B4-BE49-F238E27FC236}">
                  <a16:creationId xmlns:a16="http://schemas.microsoft.com/office/drawing/2014/main" id="{74312EE5-EBA9-1F84-218E-88A03874CDEC}"/>
                </a:ext>
              </a:extLst>
            </p:cNvPr>
            <p:cNvSpPr/>
            <p:nvPr/>
          </p:nvSpPr>
          <p:spPr>
            <a:xfrm>
              <a:off x="22801871" y="3555615"/>
              <a:ext cx="34262" cy="19782"/>
            </a:xfrm>
            <a:custGeom>
              <a:avLst/>
              <a:gdLst>
                <a:gd name="connsiteX0" fmla="*/ 1191 w 34266"/>
                <a:gd name="connsiteY0" fmla="*/ 14614 h 19785"/>
                <a:gd name="connsiteX1" fmla="*/ 1191 w 34266"/>
                <a:gd name="connsiteY1" fmla="*/ 11298 h 19785"/>
                <a:gd name="connsiteX2" fmla="*/ 19586 w 34266"/>
                <a:gd name="connsiteY2" fmla="*/ 703 h 19785"/>
                <a:gd name="connsiteX3" fmla="*/ 25285 w 34266"/>
                <a:gd name="connsiteY3" fmla="*/ 703 h 19785"/>
                <a:gd name="connsiteX4" fmla="*/ 33077 w 34266"/>
                <a:gd name="connsiteY4" fmla="*/ 5172 h 19785"/>
                <a:gd name="connsiteX5" fmla="*/ 33077 w 34266"/>
                <a:gd name="connsiteY5" fmla="*/ 8487 h 19785"/>
                <a:gd name="connsiteX6" fmla="*/ 14753 w 34266"/>
                <a:gd name="connsiteY6" fmla="*/ 19083 h 19785"/>
                <a:gd name="connsiteX7" fmla="*/ 8981 w 34266"/>
                <a:gd name="connsiteY7" fmla="*/ 19083 h 19785"/>
                <a:gd name="connsiteX8" fmla="*/ 1191 w 34266"/>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 h="19785">
                  <a:moveTo>
                    <a:pt x="1191" y="14614"/>
                  </a:moveTo>
                  <a:cubicBezTo>
                    <a:pt x="-397" y="13677"/>
                    <a:pt x="-397" y="12235"/>
                    <a:pt x="1191" y="11298"/>
                  </a:cubicBezTo>
                  <a:lnTo>
                    <a:pt x="19586" y="703"/>
                  </a:lnTo>
                  <a:cubicBezTo>
                    <a:pt x="21390" y="-234"/>
                    <a:pt x="23482" y="-234"/>
                    <a:pt x="25285" y="703"/>
                  </a:cubicBezTo>
                  <a:lnTo>
                    <a:pt x="33077" y="5172"/>
                  </a:lnTo>
                  <a:cubicBezTo>
                    <a:pt x="34664" y="6109"/>
                    <a:pt x="34664" y="7622"/>
                    <a:pt x="33077" y="8487"/>
                  </a:cubicBezTo>
                  <a:lnTo>
                    <a:pt x="14753" y="19083"/>
                  </a:lnTo>
                  <a:cubicBezTo>
                    <a:pt x="12950" y="20020"/>
                    <a:pt x="10785" y="20020"/>
                    <a:pt x="8981" y="19083"/>
                  </a:cubicBezTo>
                  <a:lnTo>
                    <a:pt x="1191"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6" name="Freeform 455">
              <a:extLst>
                <a:ext uri="{FF2B5EF4-FFF2-40B4-BE49-F238E27FC236}">
                  <a16:creationId xmlns:a16="http://schemas.microsoft.com/office/drawing/2014/main" id="{5A097C19-9605-CBBD-DA96-A570F9A1BCA8}"/>
                </a:ext>
              </a:extLst>
            </p:cNvPr>
            <p:cNvSpPr/>
            <p:nvPr/>
          </p:nvSpPr>
          <p:spPr>
            <a:xfrm>
              <a:off x="22774101" y="3571685"/>
              <a:ext cx="34263" cy="19800"/>
            </a:xfrm>
            <a:custGeom>
              <a:avLst/>
              <a:gdLst>
                <a:gd name="connsiteX0" fmla="*/ 1190 w 34267"/>
                <a:gd name="connsiteY0" fmla="*/ 14614 h 19803"/>
                <a:gd name="connsiteX1" fmla="*/ 1190 w 34267"/>
                <a:gd name="connsiteY1" fmla="*/ 11298 h 19803"/>
                <a:gd name="connsiteX2" fmla="*/ 19514 w 34267"/>
                <a:gd name="connsiteY2" fmla="*/ 703 h 19803"/>
                <a:gd name="connsiteX3" fmla="*/ 25286 w 34267"/>
                <a:gd name="connsiteY3" fmla="*/ 703 h 19803"/>
                <a:gd name="connsiteX4" fmla="*/ 33077 w 34267"/>
                <a:gd name="connsiteY4" fmla="*/ 5244 h 19803"/>
                <a:gd name="connsiteX5" fmla="*/ 33077 w 34267"/>
                <a:gd name="connsiteY5" fmla="*/ 8559 h 19803"/>
                <a:gd name="connsiteX6" fmla="*/ 14753 w 34267"/>
                <a:gd name="connsiteY6" fmla="*/ 19155 h 19803"/>
                <a:gd name="connsiteX7" fmla="*/ 8982 w 34267"/>
                <a:gd name="connsiteY7" fmla="*/ 19155 h 19803"/>
                <a:gd name="connsiteX8" fmla="*/ 1190 w 34267"/>
                <a:gd name="connsiteY8" fmla="*/ 14614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03">
                  <a:moveTo>
                    <a:pt x="1190" y="14614"/>
                  </a:moveTo>
                  <a:cubicBezTo>
                    <a:pt x="-397" y="13749"/>
                    <a:pt x="-397" y="12235"/>
                    <a:pt x="1190" y="11298"/>
                  </a:cubicBezTo>
                  <a:lnTo>
                    <a:pt x="19514" y="703"/>
                  </a:lnTo>
                  <a:cubicBezTo>
                    <a:pt x="21318" y="-234"/>
                    <a:pt x="23482" y="-234"/>
                    <a:pt x="25286" y="703"/>
                  </a:cubicBezTo>
                  <a:lnTo>
                    <a:pt x="33077" y="5244"/>
                  </a:lnTo>
                  <a:cubicBezTo>
                    <a:pt x="34664" y="6109"/>
                    <a:pt x="34664" y="7622"/>
                    <a:pt x="33077" y="8559"/>
                  </a:cubicBezTo>
                  <a:lnTo>
                    <a:pt x="14753" y="19155"/>
                  </a:lnTo>
                  <a:cubicBezTo>
                    <a:pt x="12949" y="20020"/>
                    <a:pt x="10785" y="20020"/>
                    <a:pt x="8982" y="19155"/>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7" name="Freeform 456">
              <a:extLst>
                <a:ext uri="{FF2B5EF4-FFF2-40B4-BE49-F238E27FC236}">
                  <a16:creationId xmlns:a16="http://schemas.microsoft.com/office/drawing/2014/main" id="{02C076F2-04E3-5D1B-D2FE-BF1CBF515973}"/>
                </a:ext>
              </a:extLst>
            </p:cNvPr>
            <p:cNvSpPr/>
            <p:nvPr/>
          </p:nvSpPr>
          <p:spPr>
            <a:xfrm>
              <a:off x="22746258" y="3587685"/>
              <a:ext cx="34335" cy="19782"/>
            </a:xfrm>
            <a:custGeom>
              <a:avLst/>
              <a:gdLst>
                <a:gd name="connsiteX0" fmla="*/ 1190 w 34339"/>
                <a:gd name="connsiteY0" fmla="*/ 14614 h 19785"/>
                <a:gd name="connsiteX1" fmla="*/ 1190 w 34339"/>
                <a:gd name="connsiteY1" fmla="*/ 11298 h 19785"/>
                <a:gd name="connsiteX2" fmla="*/ 19586 w 34339"/>
                <a:gd name="connsiteY2" fmla="*/ 703 h 19785"/>
                <a:gd name="connsiteX3" fmla="*/ 25357 w 34339"/>
                <a:gd name="connsiteY3" fmla="*/ 703 h 19785"/>
                <a:gd name="connsiteX4" fmla="*/ 33149 w 34339"/>
                <a:gd name="connsiteY4" fmla="*/ 5172 h 19785"/>
                <a:gd name="connsiteX5" fmla="*/ 33149 w 34339"/>
                <a:gd name="connsiteY5" fmla="*/ 8487 h 19785"/>
                <a:gd name="connsiteX6" fmla="*/ 14753 w 34339"/>
                <a:gd name="connsiteY6" fmla="*/ 19083 h 19785"/>
                <a:gd name="connsiteX7" fmla="*/ 9054 w 34339"/>
                <a:gd name="connsiteY7" fmla="*/ 19083 h 19785"/>
                <a:gd name="connsiteX8" fmla="*/ 1190 w 34339"/>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85">
                  <a:moveTo>
                    <a:pt x="1190" y="14614"/>
                  </a:moveTo>
                  <a:cubicBezTo>
                    <a:pt x="-397" y="13677"/>
                    <a:pt x="-397" y="12163"/>
                    <a:pt x="1190" y="11298"/>
                  </a:cubicBezTo>
                  <a:lnTo>
                    <a:pt x="19586" y="703"/>
                  </a:lnTo>
                  <a:cubicBezTo>
                    <a:pt x="21390" y="-234"/>
                    <a:pt x="23554" y="-234"/>
                    <a:pt x="25357" y="703"/>
                  </a:cubicBezTo>
                  <a:lnTo>
                    <a:pt x="33149" y="5172"/>
                  </a:lnTo>
                  <a:cubicBezTo>
                    <a:pt x="34736" y="6109"/>
                    <a:pt x="34736" y="7550"/>
                    <a:pt x="33149" y="8487"/>
                  </a:cubicBezTo>
                  <a:lnTo>
                    <a:pt x="14753" y="19083"/>
                  </a:lnTo>
                  <a:cubicBezTo>
                    <a:pt x="12949" y="20020"/>
                    <a:pt x="10857" y="20020"/>
                    <a:pt x="9054" y="19083"/>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8" name="Freeform 457">
              <a:extLst>
                <a:ext uri="{FF2B5EF4-FFF2-40B4-BE49-F238E27FC236}">
                  <a16:creationId xmlns:a16="http://schemas.microsoft.com/office/drawing/2014/main" id="{EC9EDD5B-C64E-3826-D3C9-99043363F8AB}"/>
                </a:ext>
              </a:extLst>
            </p:cNvPr>
            <p:cNvSpPr/>
            <p:nvPr/>
          </p:nvSpPr>
          <p:spPr>
            <a:xfrm>
              <a:off x="22718271" y="3603684"/>
              <a:ext cx="34317" cy="19782"/>
            </a:xfrm>
            <a:custGeom>
              <a:avLst/>
              <a:gdLst>
                <a:gd name="connsiteX0" fmla="*/ 1190 w 34321"/>
                <a:gd name="connsiteY0" fmla="*/ 14614 h 19785"/>
                <a:gd name="connsiteX1" fmla="*/ 1190 w 34321"/>
                <a:gd name="connsiteY1" fmla="*/ 11298 h 19785"/>
                <a:gd name="connsiteX2" fmla="*/ 19586 w 34321"/>
                <a:gd name="connsiteY2" fmla="*/ 703 h 19785"/>
                <a:gd name="connsiteX3" fmla="*/ 25357 w 34321"/>
                <a:gd name="connsiteY3" fmla="*/ 703 h 19785"/>
                <a:gd name="connsiteX4" fmla="*/ 33076 w 34321"/>
                <a:gd name="connsiteY4" fmla="*/ 5172 h 19785"/>
                <a:gd name="connsiteX5" fmla="*/ 33076 w 34321"/>
                <a:gd name="connsiteY5" fmla="*/ 8487 h 19785"/>
                <a:gd name="connsiteX6" fmla="*/ 14753 w 34321"/>
                <a:gd name="connsiteY6" fmla="*/ 19083 h 19785"/>
                <a:gd name="connsiteX7" fmla="*/ 8982 w 34321"/>
                <a:gd name="connsiteY7" fmla="*/ 19083 h 19785"/>
                <a:gd name="connsiteX8" fmla="*/ 1190 w 34321"/>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21" h="19785">
                  <a:moveTo>
                    <a:pt x="1190" y="14614"/>
                  </a:moveTo>
                  <a:cubicBezTo>
                    <a:pt x="-397" y="13749"/>
                    <a:pt x="-397" y="12235"/>
                    <a:pt x="1190" y="11298"/>
                  </a:cubicBezTo>
                  <a:lnTo>
                    <a:pt x="19586" y="703"/>
                  </a:lnTo>
                  <a:cubicBezTo>
                    <a:pt x="21390" y="-234"/>
                    <a:pt x="23554" y="-234"/>
                    <a:pt x="25357" y="703"/>
                  </a:cubicBezTo>
                  <a:lnTo>
                    <a:pt x="33076" y="5172"/>
                  </a:lnTo>
                  <a:cubicBezTo>
                    <a:pt x="34736" y="6109"/>
                    <a:pt x="34736" y="7622"/>
                    <a:pt x="33076" y="8487"/>
                  </a:cubicBezTo>
                  <a:lnTo>
                    <a:pt x="14753" y="19083"/>
                  </a:lnTo>
                  <a:cubicBezTo>
                    <a:pt x="12949" y="20020"/>
                    <a:pt x="10785" y="20020"/>
                    <a:pt x="8982" y="19083"/>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59" name="Freeform 458">
              <a:extLst>
                <a:ext uri="{FF2B5EF4-FFF2-40B4-BE49-F238E27FC236}">
                  <a16:creationId xmlns:a16="http://schemas.microsoft.com/office/drawing/2014/main" id="{E2FD22F2-9FA6-7405-2DD5-9D8A11CACE45}"/>
                </a:ext>
              </a:extLst>
            </p:cNvPr>
            <p:cNvSpPr/>
            <p:nvPr/>
          </p:nvSpPr>
          <p:spPr>
            <a:xfrm>
              <a:off x="22690708" y="3619738"/>
              <a:ext cx="34271" cy="19800"/>
            </a:xfrm>
            <a:custGeom>
              <a:avLst/>
              <a:gdLst>
                <a:gd name="connsiteX0" fmla="*/ 1199 w 34275"/>
                <a:gd name="connsiteY0" fmla="*/ 14632 h 19803"/>
                <a:gd name="connsiteX1" fmla="*/ 117 w 34275"/>
                <a:gd name="connsiteY1" fmla="*/ 12325 h 19803"/>
                <a:gd name="connsiteX2" fmla="*/ 1199 w 34275"/>
                <a:gd name="connsiteY2" fmla="*/ 11244 h 19803"/>
                <a:gd name="connsiteX3" fmla="*/ 19595 w 34275"/>
                <a:gd name="connsiteY3" fmla="*/ 649 h 19803"/>
                <a:gd name="connsiteX4" fmla="*/ 25294 w 34275"/>
                <a:gd name="connsiteY4" fmla="*/ 649 h 19803"/>
                <a:gd name="connsiteX5" fmla="*/ 33085 w 34275"/>
                <a:gd name="connsiteY5" fmla="*/ 5190 h 19803"/>
                <a:gd name="connsiteX6" fmla="*/ 33085 w 34275"/>
                <a:gd name="connsiteY6" fmla="*/ 8505 h 19803"/>
                <a:gd name="connsiteX7" fmla="*/ 14762 w 34275"/>
                <a:gd name="connsiteY7" fmla="*/ 19101 h 19803"/>
                <a:gd name="connsiteX8" fmla="*/ 8990 w 34275"/>
                <a:gd name="connsiteY8" fmla="*/ 19101 h 19803"/>
                <a:gd name="connsiteX9" fmla="*/ 1199 w 34275"/>
                <a:gd name="connsiteY9" fmla="*/ 14632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75" h="19803">
                  <a:moveTo>
                    <a:pt x="1199" y="14632"/>
                  </a:moveTo>
                  <a:cubicBezTo>
                    <a:pt x="261" y="14272"/>
                    <a:pt x="-244" y="13262"/>
                    <a:pt x="117" y="12325"/>
                  </a:cubicBezTo>
                  <a:cubicBezTo>
                    <a:pt x="333" y="11821"/>
                    <a:pt x="694" y="11460"/>
                    <a:pt x="1199" y="11244"/>
                  </a:cubicBezTo>
                  <a:lnTo>
                    <a:pt x="19595" y="649"/>
                  </a:lnTo>
                  <a:cubicBezTo>
                    <a:pt x="21398" y="-216"/>
                    <a:pt x="23491" y="-216"/>
                    <a:pt x="25294" y="649"/>
                  </a:cubicBezTo>
                  <a:lnTo>
                    <a:pt x="33085" y="5190"/>
                  </a:lnTo>
                  <a:cubicBezTo>
                    <a:pt x="34673" y="6055"/>
                    <a:pt x="34673" y="7568"/>
                    <a:pt x="33085" y="8505"/>
                  </a:cubicBezTo>
                  <a:lnTo>
                    <a:pt x="14762" y="19101"/>
                  </a:lnTo>
                  <a:cubicBezTo>
                    <a:pt x="12958" y="20038"/>
                    <a:pt x="10794" y="20038"/>
                    <a:pt x="8990" y="19101"/>
                  </a:cubicBezTo>
                  <a:lnTo>
                    <a:pt x="1199" y="1463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0" name="Freeform 459">
              <a:extLst>
                <a:ext uri="{FF2B5EF4-FFF2-40B4-BE49-F238E27FC236}">
                  <a16:creationId xmlns:a16="http://schemas.microsoft.com/office/drawing/2014/main" id="{18841CD7-D9E1-4A26-265B-0C414C9B17A4}"/>
                </a:ext>
              </a:extLst>
            </p:cNvPr>
            <p:cNvSpPr/>
            <p:nvPr/>
          </p:nvSpPr>
          <p:spPr>
            <a:xfrm>
              <a:off x="22662946" y="3635755"/>
              <a:ext cx="34263" cy="19782"/>
            </a:xfrm>
            <a:custGeom>
              <a:avLst/>
              <a:gdLst>
                <a:gd name="connsiteX0" fmla="*/ 1191 w 34267"/>
                <a:gd name="connsiteY0" fmla="*/ 14614 h 19785"/>
                <a:gd name="connsiteX1" fmla="*/ 1191 w 34267"/>
                <a:gd name="connsiteY1" fmla="*/ 11298 h 19785"/>
                <a:gd name="connsiteX2" fmla="*/ 19514 w 34267"/>
                <a:gd name="connsiteY2" fmla="*/ 703 h 19785"/>
                <a:gd name="connsiteX3" fmla="*/ 25285 w 34267"/>
                <a:gd name="connsiteY3" fmla="*/ 703 h 19785"/>
                <a:gd name="connsiteX4" fmla="*/ 33077 w 34267"/>
                <a:gd name="connsiteY4" fmla="*/ 5172 h 19785"/>
                <a:gd name="connsiteX5" fmla="*/ 33077 w 34267"/>
                <a:gd name="connsiteY5" fmla="*/ 8487 h 19785"/>
                <a:gd name="connsiteX6" fmla="*/ 14753 w 34267"/>
                <a:gd name="connsiteY6" fmla="*/ 19083 h 19785"/>
                <a:gd name="connsiteX7" fmla="*/ 8982 w 34267"/>
                <a:gd name="connsiteY7" fmla="*/ 19083 h 19785"/>
                <a:gd name="connsiteX8" fmla="*/ 1191 w 34267"/>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785">
                  <a:moveTo>
                    <a:pt x="1191" y="14614"/>
                  </a:moveTo>
                  <a:cubicBezTo>
                    <a:pt x="-397" y="13677"/>
                    <a:pt x="-397" y="12235"/>
                    <a:pt x="1191" y="11298"/>
                  </a:cubicBezTo>
                  <a:lnTo>
                    <a:pt x="19514" y="703"/>
                  </a:lnTo>
                  <a:cubicBezTo>
                    <a:pt x="21318" y="-234"/>
                    <a:pt x="23482" y="-234"/>
                    <a:pt x="25285" y="703"/>
                  </a:cubicBezTo>
                  <a:lnTo>
                    <a:pt x="33077" y="5172"/>
                  </a:lnTo>
                  <a:cubicBezTo>
                    <a:pt x="34664" y="6109"/>
                    <a:pt x="34664" y="7622"/>
                    <a:pt x="33077" y="8487"/>
                  </a:cubicBezTo>
                  <a:lnTo>
                    <a:pt x="14753" y="19083"/>
                  </a:lnTo>
                  <a:cubicBezTo>
                    <a:pt x="12950" y="20020"/>
                    <a:pt x="10785" y="20020"/>
                    <a:pt x="8982" y="19083"/>
                  </a:cubicBezTo>
                  <a:lnTo>
                    <a:pt x="1191"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1" name="Freeform 460">
              <a:extLst>
                <a:ext uri="{FF2B5EF4-FFF2-40B4-BE49-F238E27FC236}">
                  <a16:creationId xmlns:a16="http://schemas.microsoft.com/office/drawing/2014/main" id="{4AEEBA64-9356-03C6-6AB7-2E6E07013CEF}"/>
                </a:ext>
              </a:extLst>
            </p:cNvPr>
            <p:cNvSpPr/>
            <p:nvPr/>
          </p:nvSpPr>
          <p:spPr>
            <a:xfrm>
              <a:off x="22635103" y="3651809"/>
              <a:ext cx="34335" cy="19746"/>
            </a:xfrm>
            <a:custGeom>
              <a:avLst/>
              <a:gdLst>
                <a:gd name="connsiteX0" fmla="*/ 1191 w 34339"/>
                <a:gd name="connsiteY0" fmla="*/ 14560 h 19749"/>
                <a:gd name="connsiteX1" fmla="*/ 1191 w 34339"/>
                <a:gd name="connsiteY1" fmla="*/ 11244 h 19749"/>
                <a:gd name="connsiteX2" fmla="*/ 19586 w 34339"/>
                <a:gd name="connsiteY2" fmla="*/ 649 h 19749"/>
                <a:gd name="connsiteX3" fmla="*/ 25358 w 34339"/>
                <a:gd name="connsiteY3" fmla="*/ 649 h 19749"/>
                <a:gd name="connsiteX4" fmla="*/ 33149 w 34339"/>
                <a:gd name="connsiteY4" fmla="*/ 5190 h 19749"/>
                <a:gd name="connsiteX5" fmla="*/ 33149 w 34339"/>
                <a:gd name="connsiteY5" fmla="*/ 8505 h 19749"/>
                <a:gd name="connsiteX6" fmla="*/ 14753 w 34339"/>
                <a:gd name="connsiteY6" fmla="*/ 19101 h 19749"/>
                <a:gd name="connsiteX7" fmla="*/ 9054 w 34339"/>
                <a:gd name="connsiteY7" fmla="*/ 19101 h 19749"/>
                <a:gd name="connsiteX8" fmla="*/ 1191 w 34339"/>
                <a:gd name="connsiteY8" fmla="*/ 14560 h 1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19749">
                  <a:moveTo>
                    <a:pt x="1191" y="14560"/>
                  </a:moveTo>
                  <a:cubicBezTo>
                    <a:pt x="-397" y="13695"/>
                    <a:pt x="-397" y="12181"/>
                    <a:pt x="1191" y="11244"/>
                  </a:cubicBezTo>
                  <a:lnTo>
                    <a:pt x="19586" y="649"/>
                  </a:lnTo>
                  <a:cubicBezTo>
                    <a:pt x="21390" y="-216"/>
                    <a:pt x="23554" y="-216"/>
                    <a:pt x="25358" y="649"/>
                  </a:cubicBezTo>
                  <a:lnTo>
                    <a:pt x="33149" y="5190"/>
                  </a:lnTo>
                  <a:cubicBezTo>
                    <a:pt x="34736" y="6055"/>
                    <a:pt x="34736" y="7568"/>
                    <a:pt x="33149" y="8505"/>
                  </a:cubicBezTo>
                  <a:lnTo>
                    <a:pt x="14753" y="19101"/>
                  </a:lnTo>
                  <a:cubicBezTo>
                    <a:pt x="12949" y="19966"/>
                    <a:pt x="10857" y="19966"/>
                    <a:pt x="9054" y="19101"/>
                  </a:cubicBezTo>
                  <a:lnTo>
                    <a:pt x="1191" y="1456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2" name="Freeform 461">
              <a:extLst>
                <a:ext uri="{FF2B5EF4-FFF2-40B4-BE49-F238E27FC236}">
                  <a16:creationId xmlns:a16="http://schemas.microsoft.com/office/drawing/2014/main" id="{0D22D419-E4B9-AC9D-FE09-944E78FA7097}"/>
                </a:ext>
              </a:extLst>
            </p:cNvPr>
            <p:cNvSpPr/>
            <p:nvPr/>
          </p:nvSpPr>
          <p:spPr>
            <a:xfrm>
              <a:off x="22607332" y="3667826"/>
              <a:ext cx="34335" cy="20070"/>
            </a:xfrm>
            <a:custGeom>
              <a:avLst/>
              <a:gdLst>
                <a:gd name="connsiteX0" fmla="*/ 1190 w 34339"/>
                <a:gd name="connsiteY0" fmla="*/ 14614 h 20073"/>
                <a:gd name="connsiteX1" fmla="*/ 1190 w 34339"/>
                <a:gd name="connsiteY1" fmla="*/ 11298 h 20073"/>
                <a:gd name="connsiteX2" fmla="*/ 19586 w 34339"/>
                <a:gd name="connsiteY2" fmla="*/ 703 h 20073"/>
                <a:gd name="connsiteX3" fmla="*/ 25358 w 34339"/>
                <a:gd name="connsiteY3" fmla="*/ 703 h 20073"/>
                <a:gd name="connsiteX4" fmla="*/ 33149 w 34339"/>
                <a:gd name="connsiteY4" fmla="*/ 5172 h 20073"/>
                <a:gd name="connsiteX5" fmla="*/ 33149 w 34339"/>
                <a:gd name="connsiteY5" fmla="*/ 8487 h 20073"/>
                <a:gd name="connsiteX6" fmla="*/ 14753 w 34339"/>
                <a:gd name="connsiteY6" fmla="*/ 19371 h 20073"/>
                <a:gd name="connsiteX7" fmla="*/ 8982 w 34339"/>
                <a:gd name="connsiteY7" fmla="*/ 19371 h 20073"/>
                <a:gd name="connsiteX8" fmla="*/ 1190 w 34339"/>
                <a:gd name="connsiteY8" fmla="*/ 14614 h 2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39" h="20073">
                  <a:moveTo>
                    <a:pt x="1190" y="14614"/>
                  </a:moveTo>
                  <a:cubicBezTo>
                    <a:pt x="-397" y="13677"/>
                    <a:pt x="-397" y="12235"/>
                    <a:pt x="1190" y="11298"/>
                  </a:cubicBezTo>
                  <a:lnTo>
                    <a:pt x="19586" y="703"/>
                  </a:lnTo>
                  <a:cubicBezTo>
                    <a:pt x="21390" y="-234"/>
                    <a:pt x="23554" y="-234"/>
                    <a:pt x="25358" y="703"/>
                  </a:cubicBezTo>
                  <a:lnTo>
                    <a:pt x="33149" y="5172"/>
                  </a:lnTo>
                  <a:cubicBezTo>
                    <a:pt x="34736" y="6109"/>
                    <a:pt x="34736" y="7622"/>
                    <a:pt x="33149" y="8487"/>
                  </a:cubicBezTo>
                  <a:lnTo>
                    <a:pt x="14753" y="19371"/>
                  </a:lnTo>
                  <a:cubicBezTo>
                    <a:pt x="12949" y="20308"/>
                    <a:pt x="10785" y="20308"/>
                    <a:pt x="8982" y="19371"/>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3" name="Freeform 462">
              <a:extLst>
                <a:ext uri="{FF2B5EF4-FFF2-40B4-BE49-F238E27FC236}">
                  <a16:creationId xmlns:a16="http://schemas.microsoft.com/office/drawing/2014/main" id="{531FA484-4B0A-732B-07C9-616142CCD4C3}"/>
                </a:ext>
              </a:extLst>
            </p:cNvPr>
            <p:cNvSpPr/>
            <p:nvPr/>
          </p:nvSpPr>
          <p:spPr>
            <a:xfrm>
              <a:off x="22579561" y="3683880"/>
              <a:ext cx="34263" cy="19800"/>
            </a:xfrm>
            <a:custGeom>
              <a:avLst/>
              <a:gdLst>
                <a:gd name="connsiteX0" fmla="*/ 1191 w 34267"/>
                <a:gd name="connsiteY0" fmla="*/ 14560 h 19803"/>
                <a:gd name="connsiteX1" fmla="*/ 1191 w 34267"/>
                <a:gd name="connsiteY1" fmla="*/ 11244 h 19803"/>
                <a:gd name="connsiteX2" fmla="*/ 19586 w 34267"/>
                <a:gd name="connsiteY2" fmla="*/ 649 h 19803"/>
                <a:gd name="connsiteX3" fmla="*/ 25285 w 34267"/>
                <a:gd name="connsiteY3" fmla="*/ 649 h 19803"/>
                <a:gd name="connsiteX4" fmla="*/ 33077 w 34267"/>
                <a:gd name="connsiteY4" fmla="*/ 5190 h 19803"/>
                <a:gd name="connsiteX5" fmla="*/ 33077 w 34267"/>
                <a:gd name="connsiteY5" fmla="*/ 8505 h 19803"/>
                <a:gd name="connsiteX6" fmla="*/ 14681 w 34267"/>
                <a:gd name="connsiteY6" fmla="*/ 19101 h 19803"/>
                <a:gd name="connsiteX7" fmla="*/ 8981 w 34267"/>
                <a:gd name="connsiteY7" fmla="*/ 19101 h 19803"/>
                <a:gd name="connsiteX8" fmla="*/ 1191 w 34267"/>
                <a:gd name="connsiteY8" fmla="*/ 14560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7" h="19803">
                  <a:moveTo>
                    <a:pt x="1191" y="14560"/>
                  </a:moveTo>
                  <a:cubicBezTo>
                    <a:pt x="-397" y="13695"/>
                    <a:pt x="-397" y="12181"/>
                    <a:pt x="1191" y="11244"/>
                  </a:cubicBezTo>
                  <a:lnTo>
                    <a:pt x="19586" y="649"/>
                  </a:lnTo>
                  <a:cubicBezTo>
                    <a:pt x="21390" y="-216"/>
                    <a:pt x="23482" y="-216"/>
                    <a:pt x="25285" y="649"/>
                  </a:cubicBezTo>
                  <a:lnTo>
                    <a:pt x="33077" y="5190"/>
                  </a:lnTo>
                  <a:cubicBezTo>
                    <a:pt x="34664" y="6055"/>
                    <a:pt x="34664" y="7568"/>
                    <a:pt x="33077" y="8505"/>
                  </a:cubicBezTo>
                  <a:lnTo>
                    <a:pt x="14681" y="19101"/>
                  </a:lnTo>
                  <a:cubicBezTo>
                    <a:pt x="12877" y="20038"/>
                    <a:pt x="10785" y="20038"/>
                    <a:pt x="8981" y="19101"/>
                  </a:cubicBezTo>
                  <a:lnTo>
                    <a:pt x="1191" y="1456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4" name="Freeform 463">
              <a:extLst>
                <a:ext uri="{FF2B5EF4-FFF2-40B4-BE49-F238E27FC236}">
                  <a16:creationId xmlns:a16="http://schemas.microsoft.com/office/drawing/2014/main" id="{B255DC64-3A24-D2A7-1794-4DC02495A23E}"/>
                </a:ext>
              </a:extLst>
            </p:cNvPr>
            <p:cNvSpPr/>
            <p:nvPr/>
          </p:nvSpPr>
          <p:spPr>
            <a:xfrm>
              <a:off x="22551803" y="3699897"/>
              <a:ext cx="34250" cy="19782"/>
            </a:xfrm>
            <a:custGeom>
              <a:avLst/>
              <a:gdLst>
                <a:gd name="connsiteX0" fmla="*/ 1106 w 34254"/>
                <a:gd name="connsiteY0" fmla="*/ 14614 h 19785"/>
                <a:gd name="connsiteX1" fmla="*/ 168 w 34254"/>
                <a:gd name="connsiteY1" fmla="*/ 12235 h 19785"/>
                <a:gd name="connsiteX2" fmla="*/ 1106 w 34254"/>
                <a:gd name="connsiteY2" fmla="*/ 11298 h 19785"/>
                <a:gd name="connsiteX3" fmla="*/ 19502 w 34254"/>
                <a:gd name="connsiteY3" fmla="*/ 703 h 19785"/>
                <a:gd name="connsiteX4" fmla="*/ 25273 w 34254"/>
                <a:gd name="connsiteY4" fmla="*/ 703 h 19785"/>
                <a:gd name="connsiteX5" fmla="*/ 33065 w 34254"/>
                <a:gd name="connsiteY5" fmla="*/ 5172 h 19785"/>
                <a:gd name="connsiteX6" fmla="*/ 33065 w 34254"/>
                <a:gd name="connsiteY6" fmla="*/ 8487 h 19785"/>
                <a:gd name="connsiteX7" fmla="*/ 14741 w 34254"/>
                <a:gd name="connsiteY7" fmla="*/ 19083 h 19785"/>
                <a:gd name="connsiteX8" fmla="*/ 8969 w 34254"/>
                <a:gd name="connsiteY8" fmla="*/ 19083 h 19785"/>
                <a:gd name="connsiteX9" fmla="*/ 1106 w 34254"/>
                <a:gd name="connsiteY9"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4" h="19785">
                  <a:moveTo>
                    <a:pt x="1106" y="14614"/>
                  </a:moveTo>
                  <a:cubicBezTo>
                    <a:pt x="168" y="14254"/>
                    <a:pt x="-264" y="13172"/>
                    <a:pt x="168" y="12235"/>
                  </a:cubicBezTo>
                  <a:cubicBezTo>
                    <a:pt x="385" y="11803"/>
                    <a:pt x="673" y="11442"/>
                    <a:pt x="1106" y="11298"/>
                  </a:cubicBezTo>
                  <a:lnTo>
                    <a:pt x="19502" y="703"/>
                  </a:lnTo>
                  <a:cubicBezTo>
                    <a:pt x="21306" y="-234"/>
                    <a:pt x="23470" y="-234"/>
                    <a:pt x="25273" y="703"/>
                  </a:cubicBezTo>
                  <a:lnTo>
                    <a:pt x="33065" y="5172"/>
                  </a:lnTo>
                  <a:cubicBezTo>
                    <a:pt x="34652" y="6109"/>
                    <a:pt x="34652" y="7622"/>
                    <a:pt x="33065" y="8487"/>
                  </a:cubicBezTo>
                  <a:lnTo>
                    <a:pt x="14741" y="19083"/>
                  </a:lnTo>
                  <a:cubicBezTo>
                    <a:pt x="12937" y="20020"/>
                    <a:pt x="10773" y="20020"/>
                    <a:pt x="8969" y="19083"/>
                  </a:cubicBezTo>
                  <a:lnTo>
                    <a:pt x="1106"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5" name="Freeform 464">
              <a:extLst>
                <a:ext uri="{FF2B5EF4-FFF2-40B4-BE49-F238E27FC236}">
                  <a16:creationId xmlns:a16="http://schemas.microsoft.com/office/drawing/2014/main" id="{7BD7C4DF-8D18-324C-7CAC-17E87523771B}"/>
                </a:ext>
              </a:extLst>
            </p:cNvPr>
            <p:cNvSpPr/>
            <p:nvPr/>
          </p:nvSpPr>
          <p:spPr>
            <a:xfrm>
              <a:off x="22523948" y="3715824"/>
              <a:ext cx="34343" cy="19782"/>
            </a:xfrm>
            <a:custGeom>
              <a:avLst/>
              <a:gdLst>
                <a:gd name="connsiteX0" fmla="*/ 1190 w 34347"/>
                <a:gd name="connsiteY0" fmla="*/ 14614 h 19785"/>
                <a:gd name="connsiteX1" fmla="*/ 1190 w 34347"/>
                <a:gd name="connsiteY1" fmla="*/ 11298 h 19785"/>
                <a:gd name="connsiteX2" fmla="*/ 19586 w 34347"/>
                <a:gd name="connsiteY2" fmla="*/ 703 h 19785"/>
                <a:gd name="connsiteX3" fmla="*/ 25358 w 34347"/>
                <a:gd name="connsiteY3" fmla="*/ 703 h 19785"/>
                <a:gd name="connsiteX4" fmla="*/ 33149 w 34347"/>
                <a:gd name="connsiteY4" fmla="*/ 5172 h 19785"/>
                <a:gd name="connsiteX5" fmla="*/ 34231 w 34347"/>
                <a:gd name="connsiteY5" fmla="*/ 7478 h 19785"/>
                <a:gd name="connsiteX6" fmla="*/ 33149 w 34347"/>
                <a:gd name="connsiteY6" fmla="*/ 8559 h 19785"/>
                <a:gd name="connsiteX7" fmla="*/ 14753 w 34347"/>
                <a:gd name="connsiteY7" fmla="*/ 19083 h 19785"/>
                <a:gd name="connsiteX8" fmla="*/ 8982 w 34347"/>
                <a:gd name="connsiteY8" fmla="*/ 19083 h 19785"/>
                <a:gd name="connsiteX9" fmla="*/ 1190 w 34347"/>
                <a:gd name="connsiteY9"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7" h="19785">
                  <a:moveTo>
                    <a:pt x="1190" y="14614"/>
                  </a:moveTo>
                  <a:cubicBezTo>
                    <a:pt x="-397" y="13749"/>
                    <a:pt x="-397" y="12235"/>
                    <a:pt x="1190" y="11298"/>
                  </a:cubicBezTo>
                  <a:lnTo>
                    <a:pt x="19586" y="703"/>
                  </a:lnTo>
                  <a:cubicBezTo>
                    <a:pt x="21390" y="-234"/>
                    <a:pt x="23554" y="-234"/>
                    <a:pt x="25358" y="703"/>
                  </a:cubicBezTo>
                  <a:lnTo>
                    <a:pt x="33149" y="5172"/>
                  </a:lnTo>
                  <a:cubicBezTo>
                    <a:pt x="34087" y="5532"/>
                    <a:pt x="34592" y="6541"/>
                    <a:pt x="34231" y="7478"/>
                  </a:cubicBezTo>
                  <a:cubicBezTo>
                    <a:pt x="34014" y="7983"/>
                    <a:pt x="33654" y="8343"/>
                    <a:pt x="33149" y="8559"/>
                  </a:cubicBezTo>
                  <a:lnTo>
                    <a:pt x="14753" y="19083"/>
                  </a:lnTo>
                  <a:cubicBezTo>
                    <a:pt x="12949" y="20020"/>
                    <a:pt x="10785" y="20020"/>
                    <a:pt x="8982" y="19083"/>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6" name="Freeform 465">
              <a:extLst>
                <a:ext uri="{FF2B5EF4-FFF2-40B4-BE49-F238E27FC236}">
                  <a16:creationId xmlns:a16="http://schemas.microsoft.com/office/drawing/2014/main" id="{8994C830-D029-48FA-908C-04F2C8B909AF}"/>
                </a:ext>
              </a:extLst>
            </p:cNvPr>
            <p:cNvSpPr/>
            <p:nvPr/>
          </p:nvSpPr>
          <p:spPr>
            <a:xfrm>
              <a:off x="22496177" y="3731967"/>
              <a:ext cx="34251" cy="19782"/>
            </a:xfrm>
            <a:custGeom>
              <a:avLst/>
              <a:gdLst>
                <a:gd name="connsiteX0" fmla="*/ 1190 w 34255"/>
                <a:gd name="connsiteY0" fmla="*/ 14614 h 19785"/>
                <a:gd name="connsiteX1" fmla="*/ 1190 w 34255"/>
                <a:gd name="connsiteY1" fmla="*/ 11298 h 19785"/>
                <a:gd name="connsiteX2" fmla="*/ 19586 w 34255"/>
                <a:gd name="connsiteY2" fmla="*/ 703 h 19785"/>
                <a:gd name="connsiteX3" fmla="*/ 25285 w 34255"/>
                <a:gd name="connsiteY3" fmla="*/ 703 h 19785"/>
                <a:gd name="connsiteX4" fmla="*/ 33149 w 34255"/>
                <a:gd name="connsiteY4" fmla="*/ 5172 h 19785"/>
                <a:gd name="connsiteX5" fmla="*/ 34087 w 34255"/>
                <a:gd name="connsiteY5" fmla="*/ 7550 h 19785"/>
                <a:gd name="connsiteX6" fmla="*/ 33149 w 34255"/>
                <a:gd name="connsiteY6" fmla="*/ 8487 h 19785"/>
                <a:gd name="connsiteX7" fmla="*/ 14753 w 34255"/>
                <a:gd name="connsiteY7" fmla="*/ 19083 h 19785"/>
                <a:gd name="connsiteX8" fmla="*/ 8981 w 34255"/>
                <a:gd name="connsiteY8" fmla="*/ 19083 h 19785"/>
                <a:gd name="connsiteX9" fmla="*/ 1190 w 34255"/>
                <a:gd name="connsiteY9"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55" h="19785">
                  <a:moveTo>
                    <a:pt x="1190" y="14614"/>
                  </a:moveTo>
                  <a:cubicBezTo>
                    <a:pt x="-397" y="13677"/>
                    <a:pt x="-397" y="12163"/>
                    <a:pt x="1190" y="11298"/>
                  </a:cubicBezTo>
                  <a:lnTo>
                    <a:pt x="19586" y="703"/>
                  </a:lnTo>
                  <a:cubicBezTo>
                    <a:pt x="21390" y="-234"/>
                    <a:pt x="23482" y="-234"/>
                    <a:pt x="25285" y="703"/>
                  </a:cubicBezTo>
                  <a:lnTo>
                    <a:pt x="33149" y="5172"/>
                  </a:lnTo>
                  <a:cubicBezTo>
                    <a:pt x="34087" y="5532"/>
                    <a:pt x="34520" y="6613"/>
                    <a:pt x="34087" y="7550"/>
                  </a:cubicBezTo>
                  <a:cubicBezTo>
                    <a:pt x="33870" y="7983"/>
                    <a:pt x="33582" y="8343"/>
                    <a:pt x="33149" y="8487"/>
                  </a:cubicBezTo>
                  <a:lnTo>
                    <a:pt x="14753" y="19083"/>
                  </a:lnTo>
                  <a:cubicBezTo>
                    <a:pt x="12950" y="20020"/>
                    <a:pt x="10785" y="20020"/>
                    <a:pt x="8981" y="19083"/>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7" name="Freeform 466">
              <a:extLst>
                <a:ext uri="{FF2B5EF4-FFF2-40B4-BE49-F238E27FC236}">
                  <a16:creationId xmlns:a16="http://schemas.microsoft.com/office/drawing/2014/main" id="{BFCD49D3-F81C-DE94-8C86-9772947CE415}"/>
                </a:ext>
              </a:extLst>
            </p:cNvPr>
            <p:cNvSpPr/>
            <p:nvPr/>
          </p:nvSpPr>
          <p:spPr>
            <a:xfrm>
              <a:off x="22468406" y="3747966"/>
              <a:ext cx="34262" cy="19782"/>
            </a:xfrm>
            <a:custGeom>
              <a:avLst/>
              <a:gdLst>
                <a:gd name="connsiteX0" fmla="*/ 1190 w 34266"/>
                <a:gd name="connsiteY0" fmla="*/ 14614 h 19785"/>
                <a:gd name="connsiteX1" fmla="*/ 1190 w 34266"/>
                <a:gd name="connsiteY1" fmla="*/ 11298 h 19785"/>
                <a:gd name="connsiteX2" fmla="*/ 19586 w 34266"/>
                <a:gd name="connsiteY2" fmla="*/ 703 h 19785"/>
                <a:gd name="connsiteX3" fmla="*/ 25285 w 34266"/>
                <a:gd name="connsiteY3" fmla="*/ 703 h 19785"/>
                <a:gd name="connsiteX4" fmla="*/ 33077 w 34266"/>
                <a:gd name="connsiteY4" fmla="*/ 5172 h 19785"/>
                <a:gd name="connsiteX5" fmla="*/ 33077 w 34266"/>
                <a:gd name="connsiteY5" fmla="*/ 8487 h 19785"/>
                <a:gd name="connsiteX6" fmla="*/ 14681 w 34266"/>
                <a:gd name="connsiteY6" fmla="*/ 19083 h 19785"/>
                <a:gd name="connsiteX7" fmla="*/ 8981 w 34266"/>
                <a:gd name="connsiteY7" fmla="*/ 19083 h 19785"/>
                <a:gd name="connsiteX8" fmla="*/ 1190 w 34266"/>
                <a:gd name="connsiteY8" fmla="*/ 14614 h 19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66" h="19785">
                  <a:moveTo>
                    <a:pt x="1190" y="14614"/>
                  </a:moveTo>
                  <a:cubicBezTo>
                    <a:pt x="-397" y="13677"/>
                    <a:pt x="-397" y="12235"/>
                    <a:pt x="1190" y="11298"/>
                  </a:cubicBezTo>
                  <a:lnTo>
                    <a:pt x="19586" y="703"/>
                  </a:lnTo>
                  <a:cubicBezTo>
                    <a:pt x="21390" y="-234"/>
                    <a:pt x="23482" y="-234"/>
                    <a:pt x="25285" y="703"/>
                  </a:cubicBezTo>
                  <a:lnTo>
                    <a:pt x="33077" y="5172"/>
                  </a:lnTo>
                  <a:cubicBezTo>
                    <a:pt x="34664" y="6109"/>
                    <a:pt x="34664" y="7622"/>
                    <a:pt x="33077" y="8487"/>
                  </a:cubicBezTo>
                  <a:lnTo>
                    <a:pt x="14681" y="19083"/>
                  </a:lnTo>
                  <a:cubicBezTo>
                    <a:pt x="12877" y="20020"/>
                    <a:pt x="10785" y="20020"/>
                    <a:pt x="8981" y="19083"/>
                  </a:cubicBezTo>
                  <a:lnTo>
                    <a:pt x="1190"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8" name="Freeform 467">
              <a:extLst>
                <a:ext uri="{FF2B5EF4-FFF2-40B4-BE49-F238E27FC236}">
                  <a16:creationId xmlns:a16="http://schemas.microsoft.com/office/drawing/2014/main" id="{FE17F66C-5720-B99F-C420-0D418A23B114}"/>
                </a:ext>
              </a:extLst>
            </p:cNvPr>
            <p:cNvSpPr/>
            <p:nvPr/>
          </p:nvSpPr>
          <p:spPr>
            <a:xfrm>
              <a:off x="22440576" y="3764038"/>
              <a:ext cx="34259" cy="19800"/>
            </a:xfrm>
            <a:custGeom>
              <a:avLst/>
              <a:gdLst>
                <a:gd name="connsiteX0" fmla="*/ 1106 w 34263"/>
                <a:gd name="connsiteY0" fmla="*/ 14614 h 19803"/>
                <a:gd name="connsiteX1" fmla="*/ 168 w 34263"/>
                <a:gd name="connsiteY1" fmla="*/ 12235 h 19803"/>
                <a:gd name="connsiteX2" fmla="*/ 1106 w 34263"/>
                <a:gd name="connsiteY2" fmla="*/ 11298 h 19803"/>
                <a:gd name="connsiteX3" fmla="*/ 19502 w 34263"/>
                <a:gd name="connsiteY3" fmla="*/ 703 h 19803"/>
                <a:gd name="connsiteX4" fmla="*/ 25273 w 34263"/>
                <a:gd name="connsiteY4" fmla="*/ 703 h 19803"/>
                <a:gd name="connsiteX5" fmla="*/ 33065 w 34263"/>
                <a:gd name="connsiteY5" fmla="*/ 5172 h 19803"/>
                <a:gd name="connsiteX6" fmla="*/ 34147 w 34263"/>
                <a:gd name="connsiteY6" fmla="*/ 7478 h 19803"/>
                <a:gd name="connsiteX7" fmla="*/ 33065 w 34263"/>
                <a:gd name="connsiteY7" fmla="*/ 8559 h 19803"/>
                <a:gd name="connsiteX8" fmla="*/ 14669 w 34263"/>
                <a:gd name="connsiteY8" fmla="*/ 19155 h 19803"/>
                <a:gd name="connsiteX9" fmla="*/ 8897 w 34263"/>
                <a:gd name="connsiteY9" fmla="*/ 19155 h 19803"/>
                <a:gd name="connsiteX10" fmla="*/ 1106 w 34263"/>
                <a:gd name="connsiteY10" fmla="*/ 14614 h 1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63" h="19803">
                  <a:moveTo>
                    <a:pt x="1106" y="14614"/>
                  </a:moveTo>
                  <a:cubicBezTo>
                    <a:pt x="168" y="14254"/>
                    <a:pt x="-264" y="13172"/>
                    <a:pt x="168" y="12235"/>
                  </a:cubicBezTo>
                  <a:cubicBezTo>
                    <a:pt x="385" y="11803"/>
                    <a:pt x="673" y="11443"/>
                    <a:pt x="1106" y="11298"/>
                  </a:cubicBezTo>
                  <a:lnTo>
                    <a:pt x="19502" y="703"/>
                  </a:lnTo>
                  <a:cubicBezTo>
                    <a:pt x="21306" y="-234"/>
                    <a:pt x="23470" y="-234"/>
                    <a:pt x="25273" y="703"/>
                  </a:cubicBezTo>
                  <a:lnTo>
                    <a:pt x="33065" y="5172"/>
                  </a:lnTo>
                  <a:cubicBezTo>
                    <a:pt x="34003" y="5532"/>
                    <a:pt x="34507" y="6541"/>
                    <a:pt x="34147" y="7478"/>
                  </a:cubicBezTo>
                  <a:cubicBezTo>
                    <a:pt x="33930" y="7983"/>
                    <a:pt x="33570" y="8343"/>
                    <a:pt x="33065" y="8559"/>
                  </a:cubicBezTo>
                  <a:lnTo>
                    <a:pt x="14669" y="19155"/>
                  </a:lnTo>
                  <a:cubicBezTo>
                    <a:pt x="12865" y="20020"/>
                    <a:pt x="10701" y="20020"/>
                    <a:pt x="8897" y="19155"/>
                  </a:cubicBezTo>
                  <a:lnTo>
                    <a:pt x="1106" y="1461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69" name="Freeform 468">
              <a:extLst>
                <a:ext uri="{FF2B5EF4-FFF2-40B4-BE49-F238E27FC236}">
                  <a16:creationId xmlns:a16="http://schemas.microsoft.com/office/drawing/2014/main" id="{E2ADD74D-378B-5A60-7137-1AFE34B3C41A}"/>
                </a:ext>
              </a:extLst>
            </p:cNvPr>
            <p:cNvSpPr/>
            <p:nvPr/>
          </p:nvSpPr>
          <p:spPr>
            <a:xfrm>
              <a:off x="22414019" y="3741534"/>
              <a:ext cx="56632" cy="32845"/>
            </a:xfrm>
            <a:custGeom>
              <a:avLst/>
              <a:gdLst>
                <a:gd name="connsiteX0" fmla="*/ 1190 w 56639"/>
                <a:gd name="connsiteY0" fmla="*/ 21840 h 32849"/>
                <a:gd name="connsiteX1" fmla="*/ 1190 w 56639"/>
                <a:gd name="connsiteY1" fmla="*/ 18524 h 32849"/>
                <a:gd name="connsiteX2" fmla="*/ 32139 w 56639"/>
                <a:gd name="connsiteY2" fmla="*/ 649 h 32849"/>
                <a:gd name="connsiteX3" fmla="*/ 37910 w 56639"/>
                <a:gd name="connsiteY3" fmla="*/ 649 h 32849"/>
                <a:gd name="connsiteX4" fmla="*/ 55440 w 56639"/>
                <a:gd name="connsiteY4" fmla="*/ 10740 h 32849"/>
                <a:gd name="connsiteX5" fmla="*/ 56523 w 56639"/>
                <a:gd name="connsiteY5" fmla="*/ 13046 h 32849"/>
                <a:gd name="connsiteX6" fmla="*/ 55440 w 56639"/>
                <a:gd name="connsiteY6" fmla="*/ 14128 h 32849"/>
                <a:gd name="connsiteX7" fmla="*/ 24492 w 56639"/>
                <a:gd name="connsiteY7" fmla="*/ 32147 h 32849"/>
                <a:gd name="connsiteX8" fmla="*/ 18721 w 56639"/>
                <a:gd name="connsiteY8" fmla="*/ 32147 h 32849"/>
                <a:gd name="connsiteX9" fmla="*/ 1190 w 56639"/>
                <a:gd name="connsiteY9" fmla="*/ 21840 h 3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39" h="32849">
                  <a:moveTo>
                    <a:pt x="1190" y="21840"/>
                  </a:moveTo>
                  <a:cubicBezTo>
                    <a:pt x="-397" y="20903"/>
                    <a:pt x="-397" y="19389"/>
                    <a:pt x="1190" y="18524"/>
                  </a:cubicBezTo>
                  <a:lnTo>
                    <a:pt x="32139" y="649"/>
                  </a:lnTo>
                  <a:cubicBezTo>
                    <a:pt x="33942" y="-216"/>
                    <a:pt x="36107" y="-216"/>
                    <a:pt x="37910" y="649"/>
                  </a:cubicBezTo>
                  <a:lnTo>
                    <a:pt x="55440" y="10740"/>
                  </a:lnTo>
                  <a:cubicBezTo>
                    <a:pt x="56378" y="11100"/>
                    <a:pt x="56883" y="12109"/>
                    <a:pt x="56523" y="13046"/>
                  </a:cubicBezTo>
                  <a:cubicBezTo>
                    <a:pt x="56306" y="13551"/>
                    <a:pt x="55945" y="13911"/>
                    <a:pt x="55440" y="14128"/>
                  </a:cubicBezTo>
                  <a:lnTo>
                    <a:pt x="24492" y="32147"/>
                  </a:lnTo>
                  <a:cubicBezTo>
                    <a:pt x="22688" y="33084"/>
                    <a:pt x="20524" y="33084"/>
                    <a:pt x="18721" y="32147"/>
                  </a:cubicBezTo>
                  <a:lnTo>
                    <a:pt x="1190" y="2184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0" name="Freeform 469">
              <a:extLst>
                <a:ext uri="{FF2B5EF4-FFF2-40B4-BE49-F238E27FC236}">
                  <a16:creationId xmlns:a16="http://schemas.microsoft.com/office/drawing/2014/main" id="{8F5FB5EA-ED95-1D78-ECC1-96BB7C2DB6DF}"/>
                </a:ext>
              </a:extLst>
            </p:cNvPr>
            <p:cNvSpPr/>
            <p:nvPr/>
          </p:nvSpPr>
          <p:spPr>
            <a:xfrm>
              <a:off x="22668644" y="3478501"/>
              <a:ext cx="43206" cy="24900"/>
            </a:xfrm>
            <a:custGeom>
              <a:avLst/>
              <a:gdLst>
                <a:gd name="connsiteX0" fmla="*/ 1190 w 43212"/>
                <a:gd name="connsiteY0" fmla="*/ 14110 h 24903"/>
                <a:gd name="connsiteX1" fmla="*/ 1190 w 43212"/>
                <a:gd name="connsiteY1" fmla="*/ 10794 h 24903"/>
                <a:gd name="connsiteX2" fmla="*/ 18720 w 43212"/>
                <a:gd name="connsiteY2" fmla="*/ 703 h 24903"/>
                <a:gd name="connsiteX3" fmla="*/ 24492 w 43212"/>
                <a:gd name="connsiteY3" fmla="*/ 703 h 24903"/>
                <a:gd name="connsiteX4" fmla="*/ 42022 w 43212"/>
                <a:gd name="connsiteY4" fmla="*/ 10794 h 24903"/>
                <a:gd name="connsiteX5" fmla="*/ 42022 w 43212"/>
                <a:gd name="connsiteY5" fmla="*/ 14110 h 24903"/>
                <a:gd name="connsiteX6" fmla="*/ 24492 w 43212"/>
                <a:gd name="connsiteY6" fmla="*/ 24200 h 24903"/>
                <a:gd name="connsiteX7" fmla="*/ 18720 w 43212"/>
                <a:gd name="connsiteY7" fmla="*/ 24200 h 24903"/>
                <a:gd name="connsiteX8" fmla="*/ 1190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10"/>
                  </a:moveTo>
                  <a:cubicBezTo>
                    <a:pt x="-397" y="13172"/>
                    <a:pt x="-397" y="11731"/>
                    <a:pt x="1190" y="10794"/>
                  </a:cubicBezTo>
                  <a:lnTo>
                    <a:pt x="18720" y="703"/>
                  </a:lnTo>
                  <a:cubicBezTo>
                    <a:pt x="20524" y="-234"/>
                    <a:pt x="22688" y="-234"/>
                    <a:pt x="24492" y="703"/>
                  </a:cubicBezTo>
                  <a:lnTo>
                    <a:pt x="42022" y="10794"/>
                  </a:lnTo>
                  <a:cubicBezTo>
                    <a:pt x="43609" y="11731"/>
                    <a:pt x="43609" y="13172"/>
                    <a:pt x="42022" y="14110"/>
                  </a:cubicBezTo>
                  <a:lnTo>
                    <a:pt x="24492" y="24200"/>
                  </a:lnTo>
                  <a:cubicBezTo>
                    <a:pt x="22688" y="25138"/>
                    <a:pt x="20524" y="25138"/>
                    <a:pt x="18720" y="24200"/>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1" name="Freeform 470">
              <a:extLst>
                <a:ext uri="{FF2B5EF4-FFF2-40B4-BE49-F238E27FC236}">
                  <a16:creationId xmlns:a16="http://schemas.microsoft.com/office/drawing/2014/main" id="{0D34DFE4-BF4B-604B-4003-1781ACB439E0}"/>
                </a:ext>
              </a:extLst>
            </p:cNvPr>
            <p:cNvSpPr/>
            <p:nvPr/>
          </p:nvSpPr>
          <p:spPr>
            <a:xfrm>
              <a:off x="22641811" y="3493761"/>
              <a:ext cx="43206" cy="24918"/>
            </a:xfrm>
            <a:custGeom>
              <a:avLst/>
              <a:gdLst>
                <a:gd name="connsiteX0" fmla="*/ 1191 w 43212"/>
                <a:gd name="connsiteY0" fmla="*/ 14128 h 24921"/>
                <a:gd name="connsiteX1" fmla="*/ 1191 w 43212"/>
                <a:gd name="connsiteY1" fmla="*/ 10812 h 24921"/>
                <a:gd name="connsiteX2" fmla="*/ 18721 w 43212"/>
                <a:gd name="connsiteY2" fmla="*/ 649 h 24921"/>
                <a:gd name="connsiteX3" fmla="*/ 24492 w 43212"/>
                <a:gd name="connsiteY3" fmla="*/ 649 h 24921"/>
                <a:gd name="connsiteX4" fmla="*/ 42022 w 43212"/>
                <a:gd name="connsiteY4" fmla="*/ 10812 h 24921"/>
                <a:gd name="connsiteX5" fmla="*/ 42022 w 43212"/>
                <a:gd name="connsiteY5" fmla="*/ 14128 h 24921"/>
                <a:gd name="connsiteX6" fmla="*/ 24492 w 43212"/>
                <a:gd name="connsiteY6" fmla="*/ 24218 h 24921"/>
                <a:gd name="connsiteX7" fmla="*/ 18721 w 43212"/>
                <a:gd name="connsiteY7" fmla="*/ 24218 h 24921"/>
                <a:gd name="connsiteX8" fmla="*/ 1191 w 43212"/>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4128"/>
                  </a:moveTo>
                  <a:cubicBezTo>
                    <a:pt x="-397" y="13190"/>
                    <a:pt x="-397" y="11677"/>
                    <a:pt x="1191" y="10812"/>
                  </a:cubicBezTo>
                  <a:lnTo>
                    <a:pt x="18721" y="649"/>
                  </a:lnTo>
                  <a:cubicBezTo>
                    <a:pt x="20524" y="-216"/>
                    <a:pt x="22688" y="-216"/>
                    <a:pt x="24492" y="649"/>
                  </a:cubicBezTo>
                  <a:lnTo>
                    <a:pt x="42022" y="10812"/>
                  </a:lnTo>
                  <a:cubicBezTo>
                    <a:pt x="43610" y="11677"/>
                    <a:pt x="43610" y="13190"/>
                    <a:pt x="42022" y="14128"/>
                  </a:cubicBezTo>
                  <a:lnTo>
                    <a:pt x="24492" y="24218"/>
                  </a:lnTo>
                  <a:cubicBezTo>
                    <a:pt x="22688" y="25156"/>
                    <a:pt x="20524" y="25156"/>
                    <a:pt x="18721" y="24218"/>
                  </a:cubicBezTo>
                  <a:lnTo>
                    <a:pt x="1191"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2" name="Freeform 471">
              <a:extLst>
                <a:ext uri="{FF2B5EF4-FFF2-40B4-BE49-F238E27FC236}">
                  <a16:creationId xmlns:a16="http://schemas.microsoft.com/office/drawing/2014/main" id="{EADE9995-ED36-4225-656B-C601A8E11858}"/>
                </a:ext>
              </a:extLst>
            </p:cNvPr>
            <p:cNvSpPr/>
            <p:nvPr/>
          </p:nvSpPr>
          <p:spPr>
            <a:xfrm>
              <a:off x="22614970" y="3509202"/>
              <a:ext cx="43223" cy="24918"/>
            </a:xfrm>
            <a:custGeom>
              <a:avLst/>
              <a:gdLst>
                <a:gd name="connsiteX0" fmla="*/ 1199 w 43229"/>
                <a:gd name="connsiteY0" fmla="*/ 14181 h 24921"/>
                <a:gd name="connsiteX1" fmla="*/ 117 w 43229"/>
                <a:gd name="connsiteY1" fmla="*/ 11875 h 24921"/>
                <a:gd name="connsiteX2" fmla="*/ 1199 w 43229"/>
                <a:gd name="connsiteY2" fmla="*/ 10794 h 24921"/>
                <a:gd name="connsiteX3" fmla="*/ 18729 w 43229"/>
                <a:gd name="connsiteY3" fmla="*/ 703 h 24921"/>
                <a:gd name="connsiteX4" fmla="*/ 24501 w 43229"/>
                <a:gd name="connsiteY4" fmla="*/ 703 h 24921"/>
                <a:gd name="connsiteX5" fmla="*/ 42031 w 43229"/>
                <a:gd name="connsiteY5" fmla="*/ 10794 h 24921"/>
                <a:gd name="connsiteX6" fmla="*/ 43113 w 43229"/>
                <a:gd name="connsiteY6" fmla="*/ 13100 h 24921"/>
                <a:gd name="connsiteX7" fmla="*/ 42031 w 43229"/>
                <a:gd name="connsiteY7" fmla="*/ 14181 h 24921"/>
                <a:gd name="connsiteX8" fmla="*/ 24501 w 43229"/>
                <a:gd name="connsiteY8" fmla="*/ 24272 h 24921"/>
                <a:gd name="connsiteX9" fmla="*/ 18729 w 43229"/>
                <a:gd name="connsiteY9" fmla="*/ 24272 h 24921"/>
                <a:gd name="connsiteX10" fmla="*/ 1199 w 43229"/>
                <a:gd name="connsiteY10" fmla="*/ 14181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229" h="24921">
                  <a:moveTo>
                    <a:pt x="1199" y="14181"/>
                  </a:moveTo>
                  <a:cubicBezTo>
                    <a:pt x="261" y="13821"/>
                    <a:pt x="-244" y="12812"/>
                    <a:pt x="117" y="11875"/>
                  </a:cubicBezTo>
                  <a:cubicBezTo>
                    <a:pt x="333" y="11370"/>
                    <a:pt x="694" y="11010"/>
                    <a:pt x="1199" y="10794"/>
                  </a:cubicBezTo>
                  <a:lnTo>
                    <a:pt x="18729" y="703"/>
                  </a:lnTo>
                  <a:cubicBezTo>
                    <a:pt x="20533" y="-234"/>
                    <a:pt x="22697" y="-234"/>
                    <a:pt x="24501" y="703"/>
                  </a:cubicBezTo>
                  <a:lnTo>
                    <a:pt x="42031" y="10794"/>
                  </a:lnTo>
                  <a:cubicBezTo>
                    <a:pt x="42969" y="11154"/>
                    <a:pt x="43474" y="12163"/>
                    <a:pt x="43113" y="13100"/>
                  </a:cubicBezTo>
                  <a:cubicBezTo>
                    <a:pt x="42897" y="13605"/>
                    <a:pt x="42536" y="13965"/>
                    <a:pt x="42031" y="14181"/>
                  </a:cubicBezTo>
                  <a:lnTo>
                    <a:pt x="24501" y="24272"/>
                  </a:lnTo>
                  <a:cubicBezTo>
                    <a:pt x="22697" y="25137"/>
                    <a:pt x="20533" y="25137"/>
                    <a:pt x="18729" y="24272"/>
                  </a:cubicBezTo>
                  <a:lnTo>
                    <a:pt x="1199" y="14181"/>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3" name="Freeform 472">
              <a:extLst>
                <a:ext uri="{FF2B5EF4-FFF2-40B4-BE49-F238E27FC236}">
                  <a16:creationId xmlns:a16="http://schemas.microsoft.com/office/drawing/2014/main" id="{BF0CF569-A051-AB29-D7FF-71950C8E9CEB}"/>
                </a:ext>
              </a:extLst>
            </p:cNvPr>
            <p:cNvSpPr/>
            <p:nvPr/>
          </p:nvSpPr>
          <p:spPr>
            <a:xfrm>
              <a:off x="22346937" y="3679339"/>
              <a:ext cx="30150" cy="17206"/>
            </a:xfrm>
            <a:custGeom>
              <a:avLst/>
              <a:gdLst>
                <a:gd name="connsiteX0" fmla="*/ 1190 w 30154"/>
                <a:gd name="connsiteY0" fmla="*/ 14416 h 17208"/>
                <a:gd name="connsiteX1" fmla="*/ 1190 w 30154"/>
                <a:gd name="connsiteY1" fmla="*/ 11100 h 17208"/>
                <a:gd name="connsiteX2" fmla="*/ 19081 w 30154"/>
                <a:gd name="connsiteY2" fmla="*/ 649 h 17208"/>
                <a:gd name="connsiteX3" fmla="*/ 24853 w 30154"/>
                <a:gd name="connsiteY3" fmla="*/ 649 h 17208"/>
                <a:gd name="connsiteX4" fmla="*/ 28965 w 30154"/>
                <a:gd name="connsiteY4" fmla="*/ 3027 h 17208"/>
                <a:gd name="connsiteX5" fmla="*/ 28965 w 30154"/>
                <a:gd name="connsiteY5" fmla="*/ 6343 h 17208"/>
                <a:gd name="connsiteX6" fmla="*/ 11434 w 30154"/>
                <a:gd name="connsiteY6" fmla="*/ 16506 h 17208"/>
                <a:gd name="connsiteX7" fmla="*/ 5663 w 30154"/>
                <a:gd name="connsiteY7" fmla="*/ 16506 h 17208"/>
                <a:gd name="connsiteX8" fmla="*/ 1190 w 30154"/>
                <a:gd name="connsiteY8" fmla="*/ 14416 h 1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54" h="17208">
                  <a:moveTo>
                    <a:pt x="1190" y="14416"/>
                  </a:moveTo>
                  <a:cubicBezTo>
                    <a:pt x="-397" y="13479"/>
                    <a:pt x="-397" y="11965"/>
                    <a:pt x="1190" y="11100"/>
                  </a:cubicBezTo>
                  <a:lnTo>
                    <a:pt x="19081" y="649"/>
                  </a:lnTo>
                  <a:cubicBezTo>
                    <a:pt x="20885" y="-216"/>
                    <a:pt x="23049" y="-216"/>
                    <a:pt x="24853" y="649"/>
                  </a:cubicBezTo>
                  <a:lnTo>
                    <a:pt x="28965" y="3027"/>
                  </a:lnTo>
                  <a:cubicBezTo>
                    <a:pt x="30552" y="3964"/>
                    <a:pt x="30552" y="5478"/>
                    <a:pt x="28965" y="6343"/>
                  </a:cubicBezTo>
                  <a:lnTo>
                    <a:pt x="11434" y="16506"/>
                  </a:lnTo>
                  <a:cubicBezTo>
                    <a:pt x="9631" y="17443"/>
                    <a:pt x="7467" y="17443"/>
                    <a:pt x="5663" y="16506"/>
                  </a:cubicBezTo>
                  <a:lnTo>
                    <a:pt x="1190" y="14416"/>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4" name="Freeform 473">
              <a:extLst>
                <a:ext uri="{FF2B5EF4-FFF2-40B4-BE49-F238E27FC236}">
                  <a16:creationId xmlns:a16="http://schemas.microsoft.com/office/drawing/2014/main" id="{74B1F1B7-E3ED-0CFA-4EBB-2E11BF4D4DEE}"/>
                </a:ext>
              </a:extLst>
            </p:cNvPr>
            <p:cNvSpPr/>
            <p:nvPr/>
          </p:nvSpPr>
          <p:spPr>
            <a:xfrm>
              <a:off x="22360136" y="3656277"/>
              <a:ext cx="29790" cy="17152"/>
            </a:xfrm>
            <a:custGeom>
              <a:avLst/>
              <a:gdLst>
                <a:gd name="connsiteX0" fmla="*/ 1190 w 29794"/>
                <a:gd name="connsiteY0" fmla="*/ 14127 h 17154"/>
                <a:gd name="connsiteX1" fmla="*/ 1190 w 29794"/>
                <a:gd name="connsiteY1" fmla="*/ 10812 h 17154"/>
                <a:gd name="connsiteX2" fmla="*/ 18721 w 29794"/>
                <a:gd name="connsiteY2" fmla="*/ 649 h 17154"/>
                <a:gd name="connsiteX3" fmla="*/ 24420 w 29794"/>
                <a:gd name="connsiteY3" fmla="*/ 649 h 17154"/>
                <a:gd name="connsiteX4" fmla="*/ 28604 w 29794"/>
                <a:gd name="connsiteY4" fmla="*/ 3027 h 17154"/>
                <a:gd name="connsiteX5" fmla="*/ 28604 w 29794"/>
                <a:gd name="connsiteY5" fmla="*/ 6343 h 17154"/>
                <a:gd name="connsiteX6" fmla="*/ 11074 w 29794"/>
                <a:gd name="connsiteY6" fmla="*/ 16506 h 17154"/>
                <a:gd name="connsiteX7" fmla="*/ 5302 w 29794"/>
                <a:gd name="connsiteY7" fmla="*/ 16506 h 17154"/>
                <a:gd name="connsiteX8" fmla="*/ 1190 w 29794"/>
                <a:gd name="connsiteY8" fmla="*/ 14127 h 1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54">
                  <a:moveTo>
                    <a:pt x="1190" y="14127"/>
                  </a:moveTo>
                  <a:cubicBezTo>
                    <a:pt x="-397" y="13190"/>
                    <a:pt x="-397" y="11677"/>
                    <a:pt x="1190" y="10812"/>
                  </a:cubicBezTo>
                  <a:lnTo>
                    <a:pt x="18721" y="649"/>
                  </a:lnTo>
                  <a:cubicBezTo>
                    <a:pt x="20524" y="-216"/>
                    <a:pt x="22616" y="-216"/>
                    <a:pt x="24420" y="649"/>
                  </a:cubicBezTo>
                  <a:lnTo>
                    <a:pt x="28604" y="3027"/>
                  </a:lnTo>
                  <a:cubicBezTo>
                    <a:pt x="30191" y="3964"/>
                    <a:pt x="30191" y="5478"/>
                    <a:pt x="28604" y="6343"/>
                  </a:cubicBezTo>
                  <a:lnTo>
                    <a:pt x="11074" y="16506"/>
                  </a:lnTo>
                  <a:cubicBezTo>
                    <a:pt x="9270" y="17371"/>
                    <a:pt x="7106" y="17371"/>
                    <a:pt x="5302" y="16506"/>
                  </a:cubicBezTo>
                  <a:lnTo>
                    <a:pt x="1190"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5" name="Freeform 474">
              <a:extLst>
                <a:ext uri="{FF2B5EF4-FFF2-40B4-BE49-F238E27FC236}">
                  <a16:creationId xmlns:a16="http://schemas.microsoft.com/office/drawing/2014/main" id="{CE45D79E-F320-33D6-145E-0873808F788B}"/>
                </a:ext>
              </a:extLst>
            </p:cNvPr>
            <p:cNvSpPr/>
            <p:nvPr/>
          </p:nvSpPr>
          <p:spPr>
            <a:xfrm>
              <a:off x="22333316" y="3671717"/>
              <a:ext cx="29778" cy="17188"/>
            </a:xfrm>
            <a:custGeom>
              <a:avLst/>
              <a:gdLst>
                <a:gd name="connsiteX0" fmla="*/ 1106 w 29782"/>
                <a:gd name="connsiteY0" fmla="*/ 14110 h 17190"/>
                <a:gd name="connsiteX1" fmla="*/ 168 w 29782"/>
                <a:gd name="connsiteY1" fmla="*/ 11731 h 17190"/>
                <a:gd name="connsiteX2" fmla="*/ 1106 w 29782"/>
                <a:gd name="connsiteY2" fmla="*/ 10794 h 17190"/>
                <a:gd name="connsiteX3" fmla="*/ 18709 w 29782"/>
                <a:gd name="connsiteY3" fmla="*/ 703 h 17190"/>
                <a:gd name="connsiteX4" fmla="*/ 24480 w 29782"/>
                <a:gd name="connsiteY4" fmla="*/ 703 h 17190"/>
                <a:gd name="connsiteX5" fmla="*/ 28592 w 29782"/>
                <a:gd name="connsiteY5" fmla="*/ 3082 h 17190"/>
                <a:gd name="connsiteX6" fmla="*/ 28592 w 29782"/>
                <a:gd name="connsiteY6" fmla="*/ 6397 h 17190"/>
                <a:gd name="connsiteX7" fmla="*/ 11062 w 29782"/>
                <a:gd name="connsiteY7" fmla="*/ 16488 h 17190"/>
                <a:gd name="connsiteX8" fmla="*/ 5291 w 29782"/>
                <a:gd name="connsiteY8" fmla="*/ 16488 h 17190"/>
                <a:gd name="connsiteX9" fmla="*/ 1106 w 29782"/>
                <a:gd name="connsiteY9" fmla="*/ 14110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82" h="17190">
                  <a:moveTo>
                    <a:pt x="1106" y="14110"/>
                  </a:moveTo>
                  <a:cubicBezTo>
                    <a:pt x="168" y="13749"/>
                    <a:pt x="-264" y="12668"/>
                    <a:pt x="168" y="11731"/>
                  </a:cubicBezTo>
                  <a:cubicBezTo>
                    <a:pt x="385" y="11298"/>
                    <a:pt x="673" y="10938"/>
                    <a:pt x="1106" y="10794"/>
                  </a:cubicBezTo>
                  <a:lnTo>
                    <a:pt x="18709" y="703"/>
                  </a:lnTo>
                  <a:cubicBezTo>
                    <a:pt x="20512" y="-234"/>
                    <a:pt x="22677" y="-234"/>
                    <a:pt x="24480" y="703"/>
                  </a:cubicBezTo>
                  <a:lnTo>
                    <a:pt x="28592" y="3082"/>
                  </a:lnTo>
                  <a:cubicBezTo>
                    <a:pt x="30179" y="4018"/>
                    <a:pt x="30179" y="5532"/>
                    <a:pt x="28592" y="6397"/>
                  </a:cubicBezTo>
                  <a:lnTo>
                    <a:pt x="11062" y="16488"/>
                  </a:lnTo>
                  <a:cubicBezTo>
                    <a:pt x="9258" y="17425"/>
                    <a:pt x="7094" y="17425"/>
                    <a:pt x="5291" y="16488"/>
                  </a:cubicBezTo>
                  <a:lnTo>
                    <a:pt x="1106"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6" name="Freeform 475">
              <a:extLst>
                <a:ext uri="{FF2B5EF4-FFF2-40B4-BE49-F238E27FC236}">
                  <a16:creationId xmlns:a16="http://schemas.microsoft.com/office/drawing/2014/main" id="{152DB3E0-AB13-4511-D684-D5FA55AA3561}"/>
                </a:ext>
              </a:extLst>
            </p:cNvPr>
            <p:cNvSpPr/>
            <p:nvPr/>
          </p:nvSpPr>
          <p:spPr>
            <a:xfrm>
              <a:off x="22306470" y="3687500"/>
              <a:ext cx="29790" cy="17188"/>
            </a:xfrm>
            <a:custGeom>
              <a:avLst/>
              <a:gdLst>
                <a:gd name="connsiteX0" fmla="*/ 1190 w 29794"/>
                <a:gd name="connsiteY0" fmla="*/ 14110 h 17190"/>
                <a:gd name="connsiteX1" fmla="*/ 1190 w 29794"/>
                <a:gd name="connsiteY1" fmla="*/ 10794 h 17190"/>
                <a:gd name="connsiteX2" fmla="*/ 18721 w 29794"/>
                <a:gd name="connsiteY2" fmla="*/ 703 h 17190"/>
                <a:gd name="connsiteX3" fmla="*/ 24492 w 29794"/>
                <a:gd name="connsiteY3" fmla="*/ 703 h 17190"/>
                <a:gd name="connsiteX4" fmla="*/ 28604 w 29794"/>
                <a:gd name="connsiteY4" fmla="*/ 3082 h 17190"/>
                <a:gd name="connsiteX5" fmla="*/ 28604 w 29794"/>
                <a:gd name="connsiteY5" fmla="*/ 6397 h 17190"/>
                <a:gd name="connsiteX6" fmla="*/ 11074 w 29794"/>
                <a:gd name="connsiteY6" fmla="*/ 16488 h 17190"/>
                <a:gd name="connsiteX7" fmla="*/ 5302 w 29794"/>
                <a:gd name="connsiteY7" fmla="*/ 16488 h 17190"/>
                <a:gd name="connsiteX8" fmla="*/ 1190 w 29794"/>
                <a:gd name="connsiteY8" fmla="*/ 14110 h 1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94" h="17190">
                  <a:moveTo>
                    <a:pt x="1190" y="14110"/>
                  </a:moveTo>
                  <a:cubicBezTo>
                    <a:pt x="-397" y="13172"/>
                    <a:pt x="-397" y="11731"/>
                    <a:pt x="1190" y="10794"/>
                  </a:cubicBezTo>
                  <a:lnTo>
                    <a:pt x="18721" y="703"/>
                  </a:lnTo>
                  <a:cubicBezTo>
                    <a:pt x="20524" y="-234"/>
                    <a:pt x="22688" y="-234"/>
                    <a:pt x="24492" y="703"/>
                  </a:cubicBezTo>
                  <a:lnTo>
                    <a:pt x="28604" y="3082"/>
                  </a:lnTo>
                  <a:cubicBezTo>
                    <a:pt x="30191" y="3946"/>
                    <a:pt x="30191" y="5460"/>
                    <a:pt x="28604" y="6397"/>
                  </a:cubicBezTo>
                  <a:lnTo>
                    <a:pt x="11074" y="16488"/>
                  </a:lnTo>
                  <a:cubicBezTo>
                    <a:pt x="9270" y="17425"/>
                    <a:pt x="7106" y="17425"/>
                    <a:pt x="5302" y="16488"/>
                  </a:cubicBezTo>
                  <a:lnTo>
                    <a:pt x="1190"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7" name="Freeform 476">
              <a:extLst>
                <a:ext uri="{FF2B5EF4-FFF2-40B4-BE49-F238E27FC236}">
                  <a16:creationId xmlns:a16="http://schemas.microsoft.com/office/drawing/2014/main" id="{6FD0E358-ADB1-40FD-68C1-D3C5EE4CFB21}"/>
                </a:ext>
              </a:extLst>
            </p:cNvPr>
            <p:cNvSpPr/>
            <p:nvPr/>
          </p:nvSpPr>
          <p:spPr>
            <a:xfrm>
              <a:off x="22588433" y="3524697"/>
              <a:ext cx="43206" cy="24900"/>
            </a:xfrm>
            <a:custGeom>
              <a:avLst/>
              <a:gdLst>
                <a:gd name="connsiteX0" fmla="*/ 1190 w 43212"/>
                <a:gd name="connsiteY0" fmla="*/ 14109 h 24903"/>
                <a:gd name="connsiteX1" fmla="*/ 1190 w 43212"/>
                <a:gd name="connsiteY1" fmla="*/ 10794 h 24903"/>
                <a:gd name="connsiteX2" fmla="*/ 18720 w 43212"/>
                <a:gd name="connsiteY2" fmla="*/ 703 h 24903"/>
                <a:gd name="connsiteX3" fmla="*/ 24492 w 43212"/>
                <a:gd name="connsiteY3" fmla="*/ 703 h 24903"/>
                <a:gd name="connsiteX4" fmla="*/ 42022 w 43212"/>
                <a:gd name="connsiteY4" fmla="*/ 10794 h 24903"/>
                <a:gd name="connsiteX5" fmla="*/ 42022 w 43212"/>
                <a:gd name="connsiteY5" fmla="*/ 14109 h 24903"/>
                <a:gd name="connsiteX6" fmla="*/ 24492 w 43212"/>
                <a:gd name="connsiteY6" fmla="*/ 24200 h 24903"/>
                <a:gd name="connsiteX7" fmla="*/ 18720 w 43212"/>
                <a:gd name="connsiteY7" fmla="*/ 24200 h 24903"/>
                <a:gd name="connsiteX8" fmla="*/ 1190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09"/>
                  </a:moveTo>
                  <a:cubicBezTo>
                    <a:pt x="-397" y="13172"/>
                    <a:pt x="-397" y="11731"/>
                    <a:pt x="1190" y="10794"/>
                  </a:cubicBezTo>
                  <a:lnTo>
                    <a:pt x="18720" y="703"/>
                  </a:lnTo>
                  <a:cubicBezTo>
                    <a:pt x="20524" y="-234"/>
                    <a:pt x="22688" y="-234"/>
                    <a:pt x="24492" y="703"/>
                  </a:cubicBezTo>
                  <a:lnTo>
                    <a:pt x="42022" y="10794"/>
                  </a:lnTo>
                  <a:cubicBezTo>
                    <a:pt x="43609" y="11731"/>
                    <a:pt x="43609" y="13172"/>
                    <a:pt x="42022" y="14109"/>
                  </a:cubicBezTo>
                  <a:lnTo>
                    <a:pt x="24492" y="24200"/>
                  </a:lnTo>
                  <a:cubicBezTo>
                    <a:pt x="22688" y="25137"/>
                    <a:pt x="20524" y="25137"/>
                    <a:pt x="18720" y="24200"/>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8" name="Freeform 477">
              <a:extLst>
                <a:ext uri="{FF2B5EF4-FFF2-40B4-BE49-F238E27FC236}">
                  <a16:creationId xmlns:a16="http://schemas.microsoft.com/office/drawing/2014/main" id="{6393670F-1DB1-634B-FD6B-0A76074B0C15}"/>
                </a:ext>
              </a:extLst>
            </p:cNvPr>
            <p:cNvSpPr/>
            <p:nvPr/>
          </p:nvSpPr>
          <p:spPr>
            <a:xfrm>
              <a:off x="22440564" y="3540192"/>
              <a:ext cx="163955" cy="94591"/>
            </a:xfrm>
            <a:custGeom>
              <a:avLst/>
              <a:gdLst>
                <a:gd name="connsiteX0" fmla="*/ 1190 w 163976"/>
                <a:gd name="connsiteY0" fmla="*/ 83809 h 94603"/>
                <a:gd name="connsiteX1" fmla="*/ 1190 w 163976"/>
                <a:gd name="connsiteY1" fmla="*/ 80494 h 94603"/>
                <a:gd name="connsiteX2" fmla="*/ 139557 w 163976"/>
                <a:gd name="connsiteY2" fmla="*/ 703 h 94603"/>
                <a:gd name="connsiteX3" fmla="*/ 145257 w 163976"/>
                <a:gd name="connsiteY3" fmla="*/ 703 h 94603"/>
                <a:gd name="connsiteX4" fmla="*/ 162787 w 163976"/>
                <a:gd name="connsiteY4" fmla="*/ 10794 h 94603"/>
                <a:gd name="connsiteX5" fmla="*/ 162787 w 163976"/>
                <a:gd name="connsiteY5" fmla="*/ 14110 h 94603"/>
                <a:gd name="connsiteX6" fmla="*/ 24420 w 163976"/>
                <a:gd name="connsiteY6" fmla="*/ 93900 h 94603"/>
                <a:gd name="connsiteX7" fmla="*/ 18721 w 163976"/>
                <a:gd name="connsiteY7" fmla="*/ 93900 h 94603"/>
                <a:gd name="connsiteX8" fmla="*/ 1190 w 163976"/>
                <a:gd name="connsiteY8" fmla="*/ 83809 h 94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76" h="94603">
                  <a:moveTo>
                    <a:pt x="1190" y="83809"/>
                  </a:moveTo>
                  <a:cubicBezTo>
                    <a:pt x="-397" y="82872"/>
                    <a:pt x="-397" y="81359"/>
                    <a:pt x="1190" y="80494"/>
                  </a:cubicBezTo>
                  <a:lnTo>
                    <a:pt x="139557" y="703"/>
                  </a:lnTo>
                  <a:cubicBezTo>
                    <a:pt x="141361" y="-234"/>
                    <a:pt x="143453" y="-234"/>
                    <a:pt x="145257" y="703"/>
                  </a:cubicBezTo>
                  <a:lnTo>
                    <a:pt x="162787" y="10794"/>
                  </a:lnTo>
                  <a:cubicBezTo>
                    <a:pt x="164374" y="11659"/>
                    <a:pt x="164374" y="13172"/>
                    <a:pt x="162787" y="14110"/>
                  </a:cubicBezTo>
                  <a:lnTo>
                    <a:pt x="24420" y="93900"/>
                  </a:lnTo>
                  <a:cubicBezTo>
                    <a:pt x="22616" y="94837"/>
                    <a:pt x="20524" y="94837"/>
                    <a:pt x="18721" y="93900"/>
                  </a:cubicBezTo>
                  <a:lnTo>
                    <a:pt x="1190" y="838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79" name="Freeform 478">
              <a:extLst>
                <a:ext uri="{FF2B5EF4-FFF2-40B4-BE49-F238E27FC236}">
                  <a16:creationId xmlns:a16="http://schemas.microsoft.com/office/drawing/2014/main" id="{45F2635A-4BED-3898-CCDB-FAEF1446283D}"/>
                </a:ext>
              </a:extLst>
            </p:cNvPr>
            <p:cNvSpPr/>
            <p:nvPr/>
          </p:nvSpPr>
          <p:spPr>
            <a:xfrm>
              <a:off x="22413803" y="3625305"/>
              <a:ext cx="43206" cy="24900"/>
            </a:xfrm>
            <a:custGeom>
              <a:avLst/>
              <a:gdLst>
                <a:gd name="connsiteX0" fmla="*/ 1190 w 43212"/>
                <a:gd name="connsiteY0" fmla="*/ 14110 h 24903"/>
                <a:gd name="connsiteX1" fmla="*/ 1190 w 43212"/>
                <a:gd name="connsiteY1" fmla="*/ 10794 h 24903"/>
                <a:gd name="connsiteX2" fmla="*/ 18721 w 43212"/>
                <a:gd name="connsiteY2" fmla="*/ 703 h 24903"/>
                <a:gd name="connsiteX3" fmla="*/ 24492 w 43212"/>
                <a:gd name="connsiteY3" fmla="*/ 703 h 24903"/>
                <a:gd name="connsiteX4" fmla="*/ 42022 w 43212"/>
                <a:gd name="connsiteY4" fmla="*/ 10794 h 24903"/>
                <a:gd name="connsiteX5" fmla="*/ 42022 w 43212"/>
                <a:gd name="connsiteY5" fmla="*/ 14110 h 24903"/>
                <a:gd name="connsiteX6" fmla="*/ 24492 w 43212"/>
                <a:gd name="connsiteY6" fmla="*/ 24200 h 24903"/>
                <a:gd name="connsiteX7" fmla="*/ 18721 w 43212"/>
                <a:gd name="connsiteY7" fmla="*/ 24200 h 24903"/>
                <a:gd name="connsiteX8" fmla="*/ 1190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10"/>
                  </a:moveTo>
                  <a:cubicBezTo>
                    <a:pt x="-397" y="13172"/>
                    <a:pt x="-397" y="11659"/>
                    <a:pt x="1190" y="10794"/>
                  </a:cubicBezTo>
                  <a:lnTo>
                    <a:pt x="18721" y="703"/>
                  </a:lnTo>
                  <a:cubicBezTo>
                    <a:pt x="20524" y="-234"/>
                    <a:pt x="22688" y="-234"/>
                    <a:pt x="24492" y="703"/>
                  </a:cubicBezTo>
                  <a:lnTo>
                    <a:pt x="42022" y="10794"/>
                  </a:lnTo>
                  <a:cubicBezTo>
                    <a:pt x="43609" y="11659"/>
                    <a:pt x="43609" y="13172"/>
                    <a:pt x="42022" y="14110"/>
                  </a:cubicBezTo>
                  <a:lnTo>
                    <a:pt x="24492" y="24200"/>
                  </a:lnTo>
                  <a:cubicBezTo>
                    <a:pt x="22688" y="25138"/>
                    <a:pt x="20524" y="25138"/>
                    <a:pt x="18721" y="24200"/>
                  </a:cubicBezTo>
                  <a:lnTo>
                    <a:pt x="1190" y="14110"/>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0" name="Freeform 479">
              <a:extLst>
                <a:ext uri="{FF2B5EF4-FFF2-40B4-BE49-F238E27FC236}">
                  <a16:creationId xmlns:a16="http://schemas.microsoft.com/office/drawing/2014/main" id="{4EFC429E-7EC4-D392-D8EE-5C72603F135C}"/>
                </a:ext>
              </a:extLst>
            </p:cNvPr>
            <p:cNvSpPr/>
            <p:nvPr/>
          </p:nvSpPr>
          <p:spPr>
            <a:xfrm>
              <a:off x="22386970" y="3640782"/>
              <a:ext cx="43206" cy="24918"/>
            </a:xfrm>
            <a:custGeom>
              <a:avLst/>
              <a:gdLst>
                <a:gd name="connsiteX0" fmla="*/ 1190 w 43212"/>
                <a:gd name="connsiteY0" fmla="*/ 14127 h 24921"/>
                <a:gd name="connsiteX1" fmla="*/ 1190 w 43212"/>
                <a:gd name="connsiteY1" fmla="*/ 10812 h 24921"/>
                <a:gd name="connsiteX2" fmla="*/ 18721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21 w 43212"/>
                <a:gd name="connsiteY7" fmla="*/ 24218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0"/>
                    <a:pt x="-397" y="11677"/>
                    <a:pt x="1190" y="10812"/>
                  </a:cubicBezTo>
                  <a:lnTo>
                    <a:pt x="18721" y="649"/>
                  </a:lnTo>
                  <a:cubicBezTo>
                    <a:pt x="20524" y="-216"/>
                    <a:pt x="22688" y="-216"/>
                    <a:pt x="24492" y="649"/>
                  </a:cubicBezTo>
                  <a:lnTo>
                    <a:pt x="42022" y="10812"/>
                  </a:lnTo>
                  <a:cubicBezTo>
                    <a:pt x="43609" y="11677"/>
                    <a:pt x="43609" y="13190"/>
                    <a:pt x="42022" y="14127"/>
                  </a:cubicBezTo>
                  <a:lnTo>
                    <a:pt x="24492" y="24218"/>
                  </a:lnTo>
                  <a:cubicBezTo>
                    <a:pt x="22688" y="25155"/>
                    <a:pt x="20524" y="25155"/>
                    <a:pt x="18721" y="24218"/>
                  </a:cubicBezTo>
                  <a:lnTo>
                    <a:pt x="1190"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1" name="Freeform 480">
              <a:extLst>
                <a:ext uri="{FF2B5EF4-FFF2-40B4-BE49-F238E27FC236}">
                  <a16:creationId xmlns:a16="http://schemas.microsoft.com/office/drawing/2014/main" id="{F4CDA169-1CFA-056A-F6B5-E1ACCA5C3FC9}"/>
                </a:ext>
              </a:extLst>
            </p:cNvPr>
            <p:cNvSpPr/>
            <p:nvPr/>
          </p:nvSpPr>
          <p:spPr>
            <a:xfrm>
              <a:off x="22709038" y="3548101"/>
              <a:ext cx="43134" cy="24918"/>
            </a:xfrm>
            <a:custGeom>
              <a:avLst/>
              <a:gdLst>
                <a:gd name="connsiteX0" fmla="*/ 1191 w 43140"/>
                <a:gd name="connsiteY0" fmla="*/ 14127 h 24921"/>
                <a:gd name="connsiteX1" fmla="*/ 1191 w 43140"/>
                <a:gd name="connsiteY1" fmla="*/ 10812 h 24921"/>
                <a:gd name="connsiteX2" fmla="*/ 18721 w 43140"/>
                <a:gd name="connsiteY2" fmla="*/ 649 h 24921"/>
                <a:gd name="connsiteX3" fmla="*/ 24420 w 43140"/>
                <a:gd name="connsiteY3" fmla="*/ 649 h 24921"/>
                <a:gd name="connsiteX4" fmla="*/ 41950 w 43140"/>
                <a:gd name="connsiteY4" fmla="*/ 10812 h 24921"/>
                <a:gd name="connsiteX5" fmla="*/ 41950 w 43140"/>
                <a:gd name="connsiteY5" fmla="*/ 14127 h 24921"/>
                <a:gd name="connsiteX6" fmla="*/ 24420 w 43140"/>
                <a:gd name="connsiteY6" fmla="*/ 24219 h 24921"/>
                <a:gd name="connsiteX7" fmla="*/ 18721 w 43140"/>
                <a:gd name="connsiteY7" fmla="*/ 24219 h 24921"/>
                <a:gd name="connsiteX8" fmla="*/ 1191 w 43140"/>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1" y="14127"/>
                  </a:moveTo>
                  <a:cubicBezTo>
                    <a:pt x="-397" y="13191"/>
                    <a:pt x="-397" y="11677"/>
                    <a:pt x="1191" y="10812"/>
                  </a:cubicBezTo>
                  <a:lnTo>
                    <a:pt x="18721" y="649"/>
                  </a:lnTo>
                  <a:cubicBezTo>
                    <a:pt x="20524" y="-216"/>
                    <a:pt x="22616" y="-216"/>
                    <a:pt x="24420" y="649"/>
                  </a:cubicBezTo>
                  <a:lnTo>
                    <a:pt x="41950" y="10812"/>
                  </a:lnTo>
                  <a:cubicBezTo>
                    <a:pt x="43537" y="11677"/>
                    <a:pt x="43537" y="13191"/>
                    <a:pt x="41950" y="14127"/>
                  </a:cubicBezTo>
                  <a:lnTo>
                    <a:pt x="24420" y="24219"/>
                  </a:lnTo>
                  <a:cubicBezTo>
                    <a:pt x="22616" y="25155"/>
                    <a:pt x="20524" y="25155"/>
                    <a:pt x="18721" y="24219"/>
                  </a:cubicBezTo>
                  <a:lnTo>
                    <a:pt x="1191"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2" name="Freeform 481">
              <a:extLst>
                <a:ext uri="{FF2B5EF4-FFF2-40B4-BE49-F238E27FC236}">
                  <a16:creationId xmlns:a16="http://schemas.microsoft.com/office/drawing/2014/main" id="{9313F164-2AFC-8022-B09A-5ADA463047D2}"/>
                </a:ext>
              </a:extLst>
            </p:cNvPr>
            <p:cNvSpPr/>
            <p:nvPr/>
          </p:nvSpPr>
          <p:spPr>
            <a:xfrm>
              <a:off x="22735934" y="3524841"/>
              <a:ext cx="56849" cy="32899"/>
            </a:xfrm>
            <a:custGeom>
              <a:avLst/>
              <a:gdLst>
                <a:gd name="connsiteX0" fmla="*/ 1199 w 56856"/>
                <a:gd name="connsiteY0" fmla="*/ 21894 h 32903"/>
                <a:gd name="connsiteX1" fmla="*/ 117 w 56856"/>
                <a:gd name="connsiteY1" fmla="*/ 19587 h 32903"/>
                <a:gd name="connsiteX2" fmla="*/ 1199 w 56856"/>
                <a:gd name="connsiteY2" fmla="*/ 18506 h 32903"/>
                <a:gd name="connsiteX3" fmla="*/ 32148 w 56856"/>
                <a:gd name="connsiteY3" fmla="*/ 703 h 32903"/>
                <a:gd name="connsiteX4" fmla="*/ 37919 w 56856"/>
                <a:gd name="connsiteY4" fmla="*/ 703 h 32903"/>
                <a:gd name="connsiteX5" fmla="*/ 55666 w 56856"/>
                <a:gd name="connsiteY5" fmla="*/ 11010 h 32903"/>
                <a:gd name="connsiteX6" fmla="*/ 55666 w 56856"/>
                <a:gd name="connsiteY6" fmla="*/ 14326 h 32903"/>
                <a:gd name="connsiteX7" fmla="*/ 24717 w 56856"/>
                <a:gd name="connsiteY7" fmla="*/ 32201 h 32903"/>
                <a:gd name="connsiteX8" fmla="*/ 18946 w 56856"/>
                <a:gd name="connsiteY8" fmla="*/ 32201 h 32903"/>
                <a:gd name="connsiteX9" fmla="*/ 1199 w 56856"/>
                <a:gd name="connsiteY9" fmla="*/ 21894 h 32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856" h="32903">
                  <a:moveTo>
                    <a:pt x="1199" y="21894"/>
                  </a:moveTo>
                  <a:cubicBezTo>
                    <a:pt x="261" y="21534"/>
                    <a:pt x="-244" y="20524"/>
                    <a:pt x="117" y="19587"/>
                  </a:cubicBezTo>
                  <a:cubicBezTo>
                    <a:pt x="334" y="19083"/>
                    <a:pt x="694" y="18722"/>
                    <a:pt x="1199" y="18506"/>
                  </a:cubicBezTo>
                  <a:lnTo>
                    <a:pt x="32148" y="703"/>
                  </a:lnTo>
                  <a:cubicBezTo>
                    <a:pt x="33951" y="-234"/>
                    <a:pt x="36115" y="-234"/>
                    <a:pt x="37919" y="703"/>
                  </a:cubicBezTo>
                  <a:lnTo>
                    <a:pt x="55666" y="11010"/>
                  </a:lnTo>
                  <a:cubicBezTo>
                    <a:pt x="57253" y="11947"/>
                    <a:pt x="57253" y="13461"/>
                    <a:pt x="55666" y="14326"/>
                  </a:cubicBezTo>
                  <a:lnTo>
                    <a:pt x="24717" y="32201"/>
                  </a:lnTo>
                  <a:cubicBezTo>
                    <a:pt x="22914" y="33138"/>
                    <a:pt x="20750" y="33138"/>
                    <a:pt x="18946" y="32201"/>
                  </a:cubicBezTo>
                  <a:lnTo>
                    <a:pt x="1199" y="21894"/>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3" name="Freeform 482">
              <a:extLst>
                <a:ext uri="{FF2B5EF4-FFF2-40B4-BE49-F238E27FC236}">
                  <a16:creationId xmlns:a16="http://schemas.microsoft.com/office/drawing/2014/main" id="{0EC0BA06-0312-3003-094C-F62734B5C5A8}"/>
                </a:ext>
              </a:extLst>
            </p:cNvPr>
            <p:cNvSpPr/>
            <p:nvPr/>
          </p:nvSpPr>
          <p:spPr>
            <a:xfrm>
              <a:off x="22682205" y="3563595"/>
              <a:ext cx="43206" cy="24864"/>
            </a:xfrm>
            <a:custGeom>
              <a:avLst/>
              <a:gdLst>
                <a:gd name="connsiteX0" fmla="*/ 1190 w 43212"/>
                <a:gd name="connsiteY0" fmla="*/ 14055 h 24867"/>
                <a:gd name="connsiteX1" fmla="*/ 1190 w 43212"/>
                <a:gd name="connsiteY1" fmla="*/ 10740 h 24867"/>
                <a:gd name="connsiteX2" fmla="*/ 18720 w 43212"/>
                <a:gd name="connsiteY2" fmla="*/ 649 h 24867"/>
                <a:gd name="connsiteX3" fmla="*/ 24492 w 43212"/>
                <a:gd name="connsiteY3" fmla="*/ 649 h 24867"/>
                <a:gd name="connsiteX4" fmla="*/ 42022 w 43212"/>
                <a:gd name="connsiteY4" fmla="*/ 10740 h 24867"/>
                <a:gd name="connsiteX5" fmla="*/ 42022 w 43212"/>
                <a:gd name="connsiteY5" fmla="*/ 14055 h 24867"/>
                <a:gd name="connsiteX6" fmla="*/ 24492 w 43212"/>
                <a:gd name="connsiteY6" fmla="*/ 24219 h 24867"/>
                <a:gd name="connsiteX7" fmla="*/ 18720 w 43212"/>
                <a:gd name="connsiteY7" fmla="*/ 24219 h 24867"/>
                <a:gd name="connsiteX8" fmla="*/ 1190 w 43212"/>
                <a:gd name="connsiteY8" fmla="*/ 14055 h 2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867">
                  <a:moveTo>
                    <a:pt x="1190" y="14055"/>
                  </a:moveTo>
                  <a:cubicBezTo>
                    <a:pt x="-397" y="13191"/>
                    <a:pt x="-397" y="11677"/>
                    <a:pt x="1190" y="10740"/>
                  </a:cubicBezTo>
                  <a:lnTo>
                    <a:pt x="18720" y="649"/>
                  </a:lnTo>
                  <a:cubicBezTo>
                    <a:pt x="20524" y="-216"/>
                    <a:pt x="22688" y="-216"/>
                    <a:pt x="24492" y="649"/>
                  </a:cubicBezTo>
                  <a:lnTo>
                    <a:pt x="42022" y="10740"/>
                  </a:lnTo>
                  <a:cubicBezTo>
                    <a:pt x="43609" y="11677"/>
                    <a:pt x="43609" y="13191"/>
                    <a:pt x="42022" y="14055"/>
                  </a:cubicBezTo>
                  <a:lnTo>
                    <a:pt x="24492" y="24219"/>
                  </a:lnTo>
                  <a:cubicBezTo>
                    <a:pt x="22688" y="25083"/>
                    <a:pt x="20524" y="25083"/>
                    <a:pt x="18720" y="24219"/>
                  </a:cubicBezTo>
                  <a:lnTo>
                    <a:pt x="1190" y="14055"/>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4" name="Freeform 483">
              <a:extLst>
                <a:ext uri="{FF2B5EF4-FFF2-40B4-BE49-F238E27FC236}">
                  <a16:creationId xmlns:a16="http://schemas.microsoft.com/office/drawing/2014/main" id="{5BCD3B31-E57E-4147-7D2A-5443171C43C7}"/>
                </a:ext>
              </a:extLst>
            </p:cNvPr>
            <p:cNvSpPr/>
            <p:nvPr/>
          </p:nvSpPr>
          <p:spPr>
            <a:xfrm>
              <a:off x="22655457" y="3579397"/>
              <a:ext cx="43194" cy="24900"/>
            </a:xfrm>
            <a:custGeom>
              <a:avLst/>
              <a:gdLst>
                <a:gd name="connsiteX0" fmla="*/ 1106 w 43200"/>
                <a:gd name="connsiteY0" fmla="*/ 14110 h 24903"/>
                <a:gd name="connsiteX1" fmla="*/ 168 w 43200"/>
                <a:gd name="connsiteY1" fmla="*/ 11731 h 24903"/>
                <a:gd name="connsiteX2" fmla="*/ 1106 w 43200"/>
                <a:gd name="connsiteY2" fmla="*/ 10794 h 24903"/>
                <a:gd name="connsiteX3" fmla="*/ 18709 w 43200"/>
                <a:gd name="connsiteY3" fmla="*/ 703 h 24903"/>
                <a:gd name="connsiteX4" fmla="*/ 24408 w 43200"/>
                <a:gd name="connsiteY4" fmla="*/ 703 h 24903"/>
                <a:gd name="connsiteX5" fmla="*/ 42010 w 43200"/>
                <a:gd name="connsiteY5" fmla="*/ 10794 h 24903"/>
                <a:gd name="connsiteX6" fmla="*/ 42010 w 43200"/>
                <a:gd name="connsiteY6" fmla="*/ 14110 h 24903"/>
                <a:gd name="connsiteX7" fmla="*/ 24408 w 43200"/>
                <a:gd name="connsiteY7" fmla="*/ 24200 h 24903"/>
                <a:gd name="connsiteX8" fmla="*/ 18637 w 43200"/>
                <a:gd name="connsiteY8" fmla="*/ 24200 h 24903"/>
                <a:gd name="connsiteX9" fmla="*/ 1106 w 43200"/>
                <a:gd name="connsiteY9"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0" h="24903">
                  <a:moveTo>
                    <a:pt x="1106" y="14110"/>
                  </a:moveTo>
                  <a:cubicBezTo>
                    <a:pt x="168" y="13749"/>
                    <a:pt x="-264" y="12668"/>
                    <a:pt x="168" y="11731"/>
                  </a:cubicBezTo>
                  <a:cubicBezTo>
                    <a:pt x="385" y="11298"/>
                    <a:pt x="673" y="10938"/>
                    <a:pt x="1106" y="10794"/>
                  </a:cubicBezTo>
                  <a:lnTo>
                    <a:pt x="18709" y="703"/>
                  </a:lnTo>
                  <a:cubicBezTo>
                    <a:pt x="20512" y="-234"/>
                    <a:pt x="22604" y="-234"/>
                    <a:pt x="24408" y="703"/>
                  </a:cubicBezTo>
                  <a:lnTo>
                    <a:pt x="42010" y="10794"/>
                  </a:lnTo>
                  <a:cubicBezTo>
                    <a:pt x="43597" y="11731"/>
                    <a:pt x="43597" y="13244"/>
                    <a:pt x="42010" y="14110"/>
                  </a:cubicBezTo>
                  <a:lnTo>
                    <a:pt x="24408" y="24200"/>
                  </a:lnTo>
                  <a:cubicBezTo>
                    <a:pt x="22604" y="25138"/>
                    <a:pt x="20440" y="25138"/>
                    <a:pt x="18637" y="24200"/>
                  </a:cubicBezTo>
                  <a:lnTo>
                    <a:pt x="1106"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5" name="Freeform 484">
              <a:extLst>
                <a:ext uri="{FF2B5EF4-FFF2-40B4-BE49-F238E27FC236}">
                  <a16:creationId xmlns:a16="http://schemas.microsoft.com/office/drawing/2014/main" id="{F6C27C0B-A5C2-5C8B-8BA4-260F7B53B9EC}"/>
                </a:ext>
              </a:extLst>
            </p:cNvPr>
            <p:cNvSpPr/>
            <p:nvPr/>
          </p:nvSpPr>
          <p:spPr>
            <a:xfrm>
              <a:off x="22628611" y="3594531"/>
              <a:ext cx="43122" cy="24900"/>
            </a:xfrm>
            <a:custGeom>
              <a:avLst/>
              <a:gdLst>
                <a:gd name="connsiteX0" fmla="*/ 1191 w 43128"/>
                <a:gd name="connsiteY0" fmla="*/ 14109 h 24903"/>
                <a:gd name="connsiteX1" fmla="*/ 1191 w 43128"/>
                <a:gd name="connsiteY1" fmla="*/ 10794 h 24903"/>
                <a:gd name="connsiteX2" fmla="*/ 18721 w 43128"/>
                <a:gd name="connsiteY2" fmla="*/ 703 h 24903"/>
                <a:gd name="connsiteX3" fmla="*/ 24492 w 43128"/>
                <a:gd name="connsiteY3" fmla="*/ 703 h 24903"/>
                <a:gd name="connsiteX4" fmla="*/ 42022 w 43128"/>
                <a:gd name="connsiteY4" fmla="*/ 10794 h 24903"/>
                <a:gd name="connsiteX5" fmla="*/ 42960 w 43128"/>
                <a:gd name="connsiteY5" fmla="*/ 13172 h 24903"/>
                <a:gd name="connsiteX6" fmla="*/ 42022 w 43128"/>
                <a:gd name="connsiteY6" fmla="*/ 14109 h 24903"/>
                <a:gd name="connsiteX7" fmla="*/ 24492 w 43128"/>
                <a:gd name="connsiteY7" fmla="*/ 24200 h 24903"/>
                <a:gd name="connsiteX8" fmla="*/ 18721 w 43128"/>
                <a:gd name="connsiteY8" fmla="*/ 24200 h 24903"/>
                <a:gd name="connsiteX9" fmla="*/ 1191 w 43128"/>
                <a:gd name="connsiteY9"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03">
                  <a:moveTo>
                    <a:pt x="1191" y="14109"/>
                  </a:moveTo>
                  <a:cubicBezTo>
                    <a:pt x="-397" y="13172"/>
                    <a:pt x="-397" y="11659"/>
                    <a:pt x="1191" y="10794"/>
                  </a:cubicBezTo>
                  <a:lnTo>
                    <a:pt x="18721" y="703"/>
                  </a:lnTo>
                  <a:cubicBezTo>
                    <a:pt x="20524" y="-234"/>
                    <a:pt x="22688" y="-234"/>
                    <a:pt x="24492" y="703"/>
                  </a:cubicBezTo>
                  <a:lnTo>
                    <a:pt x="42022" y="10794"/>
                  </a:lnTo>
                  <a:cubicBezTo>
                    <a:pt x="42960" y="11154"/>
                    <a:pt x="43393" y="12235"/>
                    <a:pt x="42960" y="13172"/>
                  </a:cubicBezTo>
                  <a:cubicBezTo>
                    <a:pt x="42744" y="13605"/>
                    <a:pt x="42455" y="13965"/>
                    <a:pt x="42022" y="14109"/>
                  </a:cubicBezTo>
                  <a:lnTo>
                    <a:pt x="24492" y="24200"/>
                  </a:lnTo>
                  <a:cubicBezTo>
                    <a:pt x="22688" y="25137"/>
                    <a:pt x="20524" y="25137"/>
                    <a:pt x="18721" y="24200"/>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6" name="Freeform 485">
              <a:extLst>
                <a:ext uri="{FF2B5EF4-FFF2-40B4-BE49-F238E27FC236}">
                  <a16:creationId xmlns:a16="http://schemas.microsoft.com/office/drawing/2014/main" id="{125AB3E1-1831-BD22-2104-CAFADD0C92B7}"/>
                </a:ext>
              </a:extLst>
            </p:cNvPr>
            <p:cNvSpPr/>
            <p:nvPr/>
          </p:nvSpPr>
          <p:spPr>
            <a:xfrm>
              <a:off x="22601778" y="3609954"/>
              <a:ext cx="43188" cy="24972"/>
            </a:xfrm>
            <a:custGeom>
              <a:avLst/>
              <a:gdLst>
                <a:gd name="connsiteX0" fmla="*/ 1190 w 43194"/>
                <a:gd name="connsiteY0" fmla="*/ 14182 h 24975"/>
                <a:gd name="connsiteX1" fmla="*/ 1190 w 43194"/>
                <a:gd name="connsiteY1" fmla="*/ 10866 h 24975"/>
                <a:gd name="connsiteX2" fmla="*/ 18721 w 43194"/>
                <a:gd name="connsiteY2" fmla="*/ 703 h 24975"/>
                <a:gd name="connsiteX3" fmla="*/ 24492 w 43194"/>
                <a:gd name="connsiteY3" fmla="*/ 703 h 24975"/>
                <a:gd name="connsiteX4" fmla="*/ 41950 w 43194"/>
                <a:gd name="connsiteY4" fmla="*/ 10866 h 24975"/>
                <a:gd name="connsiteX5" fmla="*/ 41950 w 43194"/>
                <a:gd name="connsiteY5" fmla="*/ 14182 h 24975"/>
                <a:gd name="connsiteX6" fmla="*/ 24492 w 43194"/>
                <a:gd name="connsiteY6" fmla="*/ 24272 h 24975"/>
                <a:gd name="connsiteX7" fmla="*/ 18721 w 43194"/>
                <a:gd name="connsiteY7" fmla="*/ 24272 h 24975"/>
                <a:gd name="connsiteX8" fmla="*/ 1190 w 43194"/>
                <a:gd name="connsiteY8" fmla="*/ 14182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75">
                  <a:moveTo>
                    <a:pt x="1190" y="14182"/>
                  </a:moveTo>
                  <a:cubicBezTo>
                    <a:pt x="-397" y="13244"/>
                    <a:pt x="-397" y="11731"/>
                    <a:pt x="1190" y="10866"/>
                  </a:cubicBezTo>
                  <a:lnTo>
                    <a:pt x="18721" y="703"/>
                  </a:lnTo>
                  <a:cubicBezTo>
                    <a:pt x="20524" y="-234"/>
                    <a:pt x="22689" y="-234"/>
                    <a:pt x="24492" y="703"/>
                  </a:cubicBezTo>
                  <a:lnTo>
                    <a:pt x="41950" y="10866"/>
                  </a:lnTo>
                  <a:cubicBezTo>
                    <a:pt x="43609" y="11731"/>
                    <a:pt x="43609" y="13244"/>
                    <a:pt x="41950" y="14182"/>
                  </a:cubicBezTo>
                  <a:lnTo>
                    <a:pt x="24492" y="24272"/>
                  </a:lnTo>
                  <a:cubicBezTo>
                    <a:pt x="22689" y="25210"/>
                    <a:pt x="20524" y="25210"/>
                    <a:pt x="18721" y="24272"/>
                  </a:cubicBezTo>
                  <a:lnTo>
                    <a:pt x="1190" y="1418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7" name="Freeform 486">
              <a:extLst>
                <a:ext uri="{FF2B5EF4-FFF2-40B4-BE49-F238E27FC236}">
                  <a16:creationId xmlns:a16="http://schemas.microsoft.com/office/drawing/2014/main" id="{79F39445-9C35-FDE3-86CC-673EF122CDB3}"/>
                </a:ext>
              </a:extLst>
            </p:cNvPr>
            <p:cNvSpPr/>
            <p:nvPr/>
          </p:nvSpPr>
          <p:spPr>
            <a:xfrm>
              <a:off x="22574945" y="3625449"/>
              <a:ext cx="43206" cy="24918"/>
            </a:xfrm>
            <a:custGeom>
              <a:avLst/>
              <a:gdLst>
                <a:gd name="connsiteX0" fmla="*/ 1190 w 43212"/>
                <a:gd name="connsiteY0" fmla="*/ 14109 h 24921"/>
                <a:gd name="connsiteX1" fmla="*/ 1190 w 43212"/>
                <a:gd name="connsiteY1" fmla="*/ 10794 h 24921"/>
                <a:gd name="connsiteX2" fmla="*/ 18720 w 43212"/>
                <a:gd name="connsiteY2" fmla="*/ 703 h 24921"/>
                <a:gd name="connsiteX3" fmla="*/ 24492 w 43212"/>
                <a:gd name="connsiteY3" fmla="*/ 703 h 24921"/>
                <a:gd name="connsiteX4" fmla="*/ 42022 w 43212"/>
                <a:gd name="connsiteY4" fmla="*/ 10794 h 24921"/>
                <a:gd name="connsiteX5" fmla="*/ 42022 w 43212"/>
                <a:gd name="connsiteY5" fmla="*/ 14109 h 24921"/>
                <a:gd name="connsiteX6" fmla="*/ 24492 w 43212"/>
                <a:gd name="connsiteY6" fmla="*/ 24272 h 24921"/>
                <a:gd name="connsiteX7" fmla="*/ 18720 w 43212"/>
                <a:gd name="connsiteY7" fmla="*/ 24272 h 24921"/>
                <a:gd name="connsiteX8" fmla="*/ 1190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09"/>
                  </a:moveTo>
                  <a:cubicBezTo>
                    <a:pt x="-397" y="13244"/>
                    <a:pt x="-397" y="11731"/>
                    <a:pt x="1190" y="10794"/>
                  </a:cubicBezTo>
                  <a:lnTo>
                    <a:pt x="18720" y="703"/>
                  </a:lnTo>
                  <a:cubicBezTo>
                    <a:pt x="20524" y="-234"/>
                    <a:pt x="22688" y="-234"/>
                    <a:pt x="24492" y="703"/>
                  </a:cubicBezTo>
                  <a:lnTo>
                    <a:pt x="42022" y="10794"/>
                  </a:lnTo>
                  <a:cubicBezTo>
                    <a:pt x="43609" y="11731"/>
                    <a:pt x="43609" y="13244"/>
                    <a:pt x="42022" y="14109"/>
                  </a:cubicBezTo>
                  <a:lnTo>
                    <a:pt x="24492" y="24272"/>
                  </a:lnTo>
                  <a:cubicBezTo>
                    <a:pt x="22688" y="25137"/>
                    <a:pt x="20524" y="25137"/>
                    <a:pt x="18720" y="24272"/>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8" name="Freeform 487">
              <a:extLst>
                <a:ext uri="{FF2B5EF4-FFF2-40B4-BE49-F238E27FC236}">
                  <a16:creationId xmlns:a16="http://schemas.microsoft.com/office/drawing/2014/main" id="{49082004-AE4F-C649-5904-3E6A8F7CC9D0}"/>
                </a:ext>
              </a:extLst>
            </p:cNvPr>
            <p:cNvSpPr/>
            <p:nvPr/>
          </p:nvSpPr>
          <p:spPr>
            <a:xfrm>
              <a:off x="22548112" y="3640944"/>
              <a:ext cx="43206" cy="24900"/>
            </a:xfrm>
            <a:custGeom>
              <a:avLst/>
              <a:gdLst>
                <a:gd name="connsiteX0" fmla="*/ 1191 w 43212"/>
                <a:gd name="connsiteY0" fmla="*/ 14109 h 24903"/>
                <a:gd name="connsiteX1" fmla="*/ 1191 w 43212"/>
                <a:gd name="connsiteY1" fmla="*/ 10794 h 24903"/>
                <a:gd name="connsiteX2" fmla="*/ 18721 w 43212"/>
                <a:gd name="connsiteY2" fmla="*/ 703 h 24903"/>
                <a:gd name="connsiteX3" fmla="*/ 24492 w 43212"/>
                <a:gd name="connsiteY3" fmla="*/ 703 h 24903"/>
                <a:gd name="connsiteX4" fmla="*/ 42022 w 43212"/>
                <a:gd name="connsiteY4" fmla="*/ 10794 h 24903"/>
                <a:gd name="connsiteX5" fmla="*/ 42022 w 43212"/>
                <a:gd name="connsiteY5" fmla="*/ 14109 h 24903"/>
                <a:gd name="connsiteX6" fmla="*/ 24492 w 43212"/>
                <a:gd name="connsiteY6" fmla="*/ 24200 h 24903"/>
                <a:gd name="connsiteX7" fmla="*/ 18721 w 43212"/>
                <a:gd name="connsiteY7" fmla="*/ 24200 h 24903"/>
                <a:gd name="connsiteX8" fmla="*/ 1191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1" y="14109"/>
                  </a:moveTo>
                  <a:cubicBezTo>
                    <a:pt x="-397" y="13172"/>
                    <a:pt x="-397" y="11731"/>
                    <a:pt x="1191" y="10794"/>
                  </a:cubicBezTo>
                  <a:lnTo>
                    <a:pt x="18721" y="703"/>
                  </a:lnTo>
                  <a:cubicBezTo>
                    <a:pt x="20524" y="-234"/>
                    <a:pt x="22688" y="-234"/>
                    <a:pt x="24492" y="703"/>
                  </a:cubicBezTo>
                  <a:lnTo>
                    <a:pt x="42022" y="10794"/>
                  </a:lnTo>
                  <a:cubicBezTo>
                    <a:pt x="43609" y="11731"/>
                    <a:pt x="43609" y="13172"/>
                    <a:pt x="42022" y="14109"/>
                  </a:cubicBezTo>
                  <a:lnTo>
                    <a:pt x="24492" y="24200"/>
                  </a:lnTo>
                  <a:cubicBezTo>
                    <a:pt x="22688" y="25137"/>
                    <a:pt x="20524" y="25137"/>
                    <a:pt x="18721" y="24200"/>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89" name="Freeform 488">
              <a:extLst>
                <a:ext uri="{FF2B5EF4-FFF2-40B4-BE49-F238E27FC236}">
                  <a16:creationId xmlns:a16="http://schemas.microsoft.com/office/drawing/2014/main" id="{FC98459D-CD90-BCE4-CB49-BB4D427C8A1B}"/>
                </a:ext>
              </a:extLst>
            </p:cNvPr>
            <p:cNvSpPr/>
            <p:nvPr/>
          </p:nvSpPr>
          <p:spPr>
            <a:xfrm>
              <a:off x="22521279" y="3656421"/>
              <a:ext cx="43206" cy="24918"/>
            </a:xfrm>
            <a:custGeom>
              <a:avLst/>
              <a:gdLst>
                <a:gd name="connsiteX0" fmla="*/ 1190 w 43212"/>
                <a:gd name="connsiteY0" fmla="*/ 14127 h 24921"/>
                <a:gd name="connsiteX1" fmla="*/ 1190 w 43212"/>
                <a:gd name="connsiteY1" fmla="*/ 10812 h 24921"/>
                <a:gd name="connsiteX2" fmla="*/ 18720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9 h 24921"/>
                <a:gd name="connsiteX7" fmla="*/ 18720 w 43212"/>
                <a:gd name="connsiteY7" fmla="*/ 24219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1"/>
                    <a:pt x="-397" y="11677"/>
                    <a:pt x="1190" y="10812"/>
                  </a:cubicBezTo>
                  <a:lnTo>
                    <a:pt x="18720" y="649"/>
                  </a:lnTo>
                  <a:cubicBezTo>
                    <a:pt x="20524" y="-216"/>
                    <a:pt x="22688" y="-216"/>
                    <a:pt x="24492" y="649"/>
                  </a:cubicBezTo>
                  <a:lnTo>
                    <a:pt x="42022" y="10812"/>
                  </a:lnTo>
                  <a:cubicBezTo>
                    <a:pt x="43609" y="11677"/>
                    <a:pt x="43609" y="13191"/>
                    <a:pt x="42022" y="14127"/>
                  </a:cubicBezTo>
                  <a:lnTo>
                    <a:pt x="24492" y="24219"/>
                  </a:lnTo>
                  <a:cubicBezTo>
                    <a:pt x="22688" y="25156"/>
                    <a:pt x="20524" y="25156"/>
                    <a:pt x="18720" y="24219"/>
                  </a:cubicBezTo>
                  <a:lnTo>
                    <a:pt x="1190"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0" name="Freeform 489">
              <a:extLst>
                <a:ext uri="{FF2B5EF4-FFF2-40B4-BE49-F238E27FC236}">
                  <a16:creationId xmlns:a16="http://schemas.microsoft.com/office/drawing/2014/main" id="{E0653EA7-F4BE-1A5B-086C-56CC0DFD02D1}"/>
                </a:ext>
              </a:extLst>
            </p:cNvPr>
            <p:cNvSpPr/>
            <p:nvPr/>
          </p:nvSpPr>
          <p:spPr>
            <a:xfrm>
              <a:off x="22494746" y="3671862"/>
              <a:ext cx="43122" cy="24972"/>
            </a:xfrm>
            <a:custGeom>
              <a:avLst/>
              <a:gdLst>
                <a:gd name="connsiteX0" fmla="*/ 1106 w 43128"/>
                <a:gd name="connsiteY0" fmla="*/ 14109 h 24975"/>
                <a:gd name="connsiteX1" fmla="*/ 168 w 43128"/>
                <a:gd name="connsiteY1" fmla="*/ 11731 h 24975"/>
                <a:gd name="connsiteX2" fmla="*/ 1106 w 43128"/>
                <a:gd name="connsiteY2" fmla="*/ 10794 h 24975"/>
                <a:gd name="connsiteX3" fmla="*/ 18637 w 43128"/>
                <a:gd name="connsiteY3" fmla="*/ 703 h 24975"/>
                <a:gd name="connsiteX4" fmla="*/ 24408 w 43128"/>
                <a:gd name="connsiteY4" fmla="*/ 703 h 24975"/>
                <a:gd name="connsiteX5" fmla="*/ 41938 w 43128"/>
                <a:gd name="connsiteY5" fmla="*/ 10794 h 24975"/>
                <a:gd name="connsiteX6" fmla="*/ 41938 w 43128"/>
                <a:gd name="connsiteY6" fmla="*/ 14109 h 24975"/>
                <a:gd name="connsiteX7" fmla="*/ 24408 w 43128"/>
                <a:gd name="connsiteY7" fmla="*/ 24272 h 24975"/>
                <a:gd name="connsiteX8" fmla="*/ 18637 w 43128"/>
                <a:gd name="connsiteY8" fmla="*/ 24272 h 24975"/>
                <a:gd name="connsiteX9" fmla="*/ 1106 w 43128"/>
                <a:gd name="connsiteY9" fmla="*/ 14109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75">
                  <a:moveTo>
                    <a:pt x="1106" y="14109"/>
                  </a:moveTo>
                  <a:cubicBezTo>
                    <a:pt x="168" y="13749"/>
                    <a:pt x="-264" y="12668"/>
                    <a:pt x="168" y="11731"/>
                  </a:cubicBezTo>
                  <a:cubicBezTo>
                    <a:pt x="385" y="11298"/>
                    <a:pt x="673" y="10938"/>
                    <a:pt x="1106" y="10794"/>
                  </a:cubicBezTo>
                  <a:lnTo>
                    <a:pt x="18637" y="703"/>
                  </a:lnTo>
                  <a:cubicBezTo>
                    <a:pt x="20440" y="-234"/>
                    <a:pt x="22604" y="-234"/>
                    <a:pt x="24408" y="703"/>
                  </a:cubicBezTo>
                  <a:lnTo>
                    <a:pt x="41938" y="10794"/>
                  </a:lnTo>
                  <a:cubicBezTo>
                    <a:pt x="43525" y="11731"/>
                    <a:pt x="43525" y="13244"/>
                    <a:pt x="41938" y="14109"/>
                  </a:cubicBezTo>
                  <a:lnTo>
                    <a:pt x="24408" y="24272"/>
                  </a:lnTo>
                  <a:cubicBezTo>
                    <a:pt x="22604" y="25209"/>
                    <a:pt x="20440" y="25209"/>
                    <a:pt x="18637" y="24272"/>
                  </a:cubicBezTo>
                  <a:lnTo>
                    <a:pt x="1106"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1" name="Freeform 490">
              <a:extLst>
                <a:ext uri="{FF2B5EF4-FFF2-40B4-BE49-F238E27FC236}">
                  <a16:creationId xmlns:a16="http://schemas.microsoft.com/office/drawing/2014/main" id="{0F836E6A-EFE4-2CA3-8767-A59FA368E069}"/>
                </a:ext>
              </a:extLst>
            </p:cNvPr>
            <p:cNvSpPr/>
            <p:nvPr/>
          </p:nvSpPr>
          <p:spPr>
            <a:xfrm>
              <a:off x="22467685" y="3687500"/>
              <a:ext cx="43122" cy="24918"/>
            </a:xfrm>
            <a:custGeom>
              <a:avLst/>
              <a:gdLst>
                <a:gd name="connsiteX0" fmla="*/ 1190 w 43128"/>
                <a:gd name="connsiteY0" fmla="*/ 14110 h 24921"/>
                <a:gd name="connsiteX1" fmla="*/ 1190 w 43128"/>
                <a:gd name="connsiteY1" fmla="*/ 10794 h 24921"/>
                <a:gd name="connsiteX2" fmla="*/ 18721 w 43128"/>
                <a:gd name="connsiteY2" fmla="*/ 703 h 24921"/>
                <a:gd name="connsiteX3" fmla="*/ 24420 w 43128"/>
                <a:gd name="connsiteY3" fmla="*/ 703 h 24921"/>
                <a:gd name="connsiteX4" fmla="*/ 42022 w 43128"/>
                <a:gd name="connsiteY4" fmla="*/ 10794 h 24921"/>
                <a:gd name="connsiteX5" fmla="*/ 42960 w 43128"/>
                <a:gd name="connsiteY5" fmla="*/ 13172 h 24921"/>
                <a:gd name="connsiteX6" fmla="*/ 42022 w 43128"/>
                <a:gd name="connsiteY6" fmla="*/ 14110 h 24921"/>
                <a:gd name="connsiteX7" fmla="*/ 24420 w 43128"/>
                <a:gd name="connsiteY7" fmla="*/ 24272 h 24921"/>
                <a:gd name="connsiteX8" fmla="*/ 18721 w 43128"/>
                <a:gd name="connsiteY8" fmla="*/ 24272 h 24921"/>
                <a:gd name="connsiteX9" fmla="*/ 1190 w 43128"/>
                <a:gd name="connsiteY9"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0" y="14110"/>
                  </a:moveTo>
                  <a:cubicBezTo>
                    <a:pt x="-397" y="13172"/>
                    <a:pt x="-397" y="11731"/>
                    <a:pt x="1190" y="10794"/>
                  </a:cubicBezTo>
                  <a:lnTo>
                    <a:pt x="18721" y="703"/>
                  </a:lnTo>
                  <a:cubicBezTo>
                    <a:pt x="20524" y="-234"/>
                    <a:pt x="22616" y="-234"/>
                    <a:pt x="24420" y="703"/>
                  </a:cubicBezTo>
                  <a:lnTo>
                    <a:pt x="42022" y="10794"/>
                  </a:lnTo>
                  <a:cubicBezTo>
                    <a:pt x="42960" y="11154"/>
                    <a:pt x="43393" y="12235"/>
                    <a:pt x="42960" y="13172"/>
                  </a:cubicBezTo>
                  <a:cubicBezTo>
                    <a:pt x="42744" y="13605"/>
                    <a:pt x="42455" y="13965"/>
                    <a:pt x="42022" y="14110"/>
                  </a:cubicBezTo>
                  <a:lnTo>
                    <a:pt x="24420" y="24272"/>
                  </a:lnTo>
                  <a:cubicBezTo>
                    <a:pt x="22616" y="25138"/>
                    <a:pt x="20524" y="25138"/>
                    <a:pt x="18721" y="24272"/>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2" name="Freeform 491">
              <a:extLst>
                <a:ext uri="{FF2B5EF4-FFF2-40B4-BE49-F238E27FC236}">
                  <a16:creationId xmlns:a16="http://schemas.microsoft.com/office/drawing/2014/main" id="{91E72CA4-865F-8409-AD3A-6ECB865C991C}"/>
                </a:ext>
              </a:extLst>
            </p:cNvPr>
            <p:cNvSpPr/>
            <p:nvPr/>
          </p:nvSpPr>
          <p:spPr>
            <a:xfrm>
              <a:off x="22440852" y="3702851"/>
              <a:ext cx="43134" cy="24900"/>
            </a:xfrm>
            <a:custGeom>
              <a:avLst/>
              <a:gdLst>
                <a:gd name="connsiteX0" fmla="*/ 1190 w 43140"/>
                <a:gd name="connsiteY0" fmla="*/ 14109 h 24903"/>
                <a:gd name="connsiteX1" fmla="*/ 1190 w 43140"/>
                <a:gd name="connsiteY1" fmla="*/ 10794 h 24903"/>
                <a:gd name="connsiteX2" fmla="*/ 18721 w 43140"/>
                <a:gd name="connsiteY2" fmla="*/ 703 h 24903"/>
                <a:gd name="connsiteX3" fmla="*/ 24492 w 43140"/>
                <a:gd name="connsiteY3" fmla="*/ 703 h 24903"/>
                <a:gd name="connsiteX4" fmla="*/ 41950 w 43140"/>
                <a:gd name="connsiteY4" fmla="*/ 10794 h 24903"/>
                <a:gd name="connsiteX5" fmla="*/ 41950 w 43140"/>
                <a:gd name="connsiteY5" fmla="*/ 14109 h 24903"/>
                <a:gd name="connsiteX6" fmla="*/ 24492 w 43140"/>
                <a:gd name="connsiteY6" fmla="*/ 24200 h 24903"/>
                <a:gd name="connsiteX7" fmla="*/ 18721 w 43140"/>
                <a:gd name="connsiteY7" fmla="*/ 24200 h 24903"/>
                <a:gd name="connsiteX8" fmla="*/ 1190 w 43140"/>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1190" y="14109"/>
                  </a:moveTo>
                  <a:cubicBezTo>
                    <a:pt x="-397" y="13172"/>
                    <a:pt x="-397" y="11659"/>
                    <a:pt x="1190" y="10794"/>
                  </a:cubicBezTo>
                  <a:lnTo>
                    <a:pt x="18721" y="703"/>
                  </a:lnTo>
                  <a:cubicBezTo>
                    <a:pt x="20524" y="-234"/>
                    <a:pt x="22688" y="-234"/>
                    <a:pt x="24492" y="703"/>
                  </a:cubicBezTo>
                  <a:lnTo>
                    <a:pt x="41950" y="10794"/>
                  </a:lnTo>
                  <a:cubicBezTo>
                    <a:pt x="43537" y="11659"/>
                    <a:pt x="43537" y="13172"/>
                    <a:pt x="41950" y="14109"/>
                  </a:cubicBezTo>
                  <a:lnTo>
                    <a:pt x="24492" y="24200"/>
                  </a:lnTo>
                  <a:cubicBezTo>
                    <a:pt x="22688" y="25137"/>
                    <a:pt x="20524" y="25137"/>
                    <a:pt x="18721" y="24200"/>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3" name="Freeform 492">
              <a:extLst>
                <a:ext uri="{FF2B5EF4-FFF2-40B4-BE49-F238E27FC236}">
                  <a16:creationId xmlns:a16="http://schemas.microsoft.com/office/drawing/2014/main" id="{E1FEEBC2-3CE1-0DE1-6E59-242950F97685}"/>
                </a:ext>
              </a:extLst>
            </p:cNvPr>
            <p:cNvSpPr/>
            <p:nvPr/>
          </p:nvSpPr>
          <p:spPr>
            <a:xfrm>
              <a:off x="22414010" y="3718274"/>
              <a:ext cx="43197" cy="24918"/>
            </a:xfrm>
            <a:custGeom>
              <a:avLst/>
              <a:gdLst>
                <a:gd name="connsiteX0" fmla="*/ 1199 w 43203"/>
                <a:gd name="connsiteY0" fmla="*/ 14182 h 24921"/>
                <a:gd name="connsiteX1" fmla="*/ 117 w 43203"/>
                <a:gd name="connsiteY1" fmla="*/ 11875 h 24921"/>
                <a:gd name="connsiteX2" fmla="*/ 1199 w 43203"/>
                <a:gd name="connsiteY2" fmla="*/ 10794 h 24921"/>
                <a:gd name="connsiteX3" fmla="*/ 18729 w 43203"/>
                <a:gd name="connsiteY3" fmla="*/ 703 h 24921"/>
                <a:gd name="connsiteX4" fmla="*/ 24501 w 43203"/>
                <a:gd name="connsiteY4" fmla="*/ 703 h 24921"/>
                <a:gd name="connsiteX5" fmla="*/ 41959 w 43203"/>
                <a:gd name="connsiteY5" fmla="*/ 10794 h 24921"/>
                <a:gd name="connsiteX6" fmla="*/ 41959 w 43203"/>
                <a:gd name="connsiteY6" fmla="*/ 14182 h 24921"/>
                <a:gd name="connsiteX7" fmla="*/ 24501 w 43203"/>
                <a:gd name="connsiteY7" fmla="*/ 24272 h 24921"/>
                <a:gd name="connsiteX8" fmla="*/ 18729 w 43203"/>
                <a:gd name="connsiteY8" fmla="*/ 24272 h 24921"/>
                <a:gd name="connsiteX9" fmla="*/ 1199 w 43203"/>
                <a:gd name="connsiteY9" fmla="*/ 14182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3" h="24921">
                  <a:moveTo>
                    <a:pt x="1199" y="14182"/>
                  </a:moveTo>
                  <a:cubicBezTo>
                    <a:pt x="261" y="13821"/>
                    <a:pt x="-244" y="12812"/>
                    <a:pt x="117" y="11875"/>
                  </a:cubicBezTo>
                  <a:cubicBezTo>
                    <a:pt x="333" y="11370"/>
                    <a:pt x="694" y="11010"/>
                    <a:pt x="1199" y="10794"/>
                  </a:cubicBezTo>
                  <a:lnTo>
                    <a:pt x="18729" y="703"/>
                  </a:lnTo>
                  <a:cubicBezTo>
                    <a:pt x="20533" y="-234"/>
                    <a:pt x="22697" y="-234"/>
                    <a:pt x="24501" y="703"/>
                  </a:cubicBezTo>
                  <a:lnTo>
                    <a:pt x="41959" y="10794"/>
                  </a:lnTo>
                  <a:cubicBezTo>
                    <a:pt x="43618" y="11731"/>
                    <a:pt x="43618" y="13244"/>
                    <a:pt x="41959" y="14182"/>
                  </a:cubicBezTo>
                  <a:lnTo>
                    <a:pt x="24501" y="24272"/>
                  </a:lnTo>
                  <a:cubicBezTo>
                    <a:pt x="22697" y="25137"/>
                    <a:pt x="20533" y="25137"/>
                    <a:pt x="18729" y="24272"/>
                  </a:cubicBezTo>
                  <a:lnTo>
                    <a:pt x="1199" y="14182"/>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4" name="Freeform 493">
              <a:extLst>
                <a:ext uri="{FF2B5EF4-FFF2-40B4-BE49-F238E27FC236}">
                  <a16:creationId xmlns:a16="http://schemas.microsoft.com/office/drawing/2014/main" id="{99F0CBC0-2FE7-F580-FC41-D5CF64F708A6}"/>
                </a:ext>
              </a:extLst>
            </p:cNvPr>
            <p:cNvSpPr/>
            <p:nvPr/>
          </p:nvSpPr>
          <p:spPr>
            <a:xfrm>
              <a:off x="22387186" y="3733769"/>
              <a:ext cx="43206" cy="24900"/>
            </a:xfrm>
            <a:custGeom>
              <a:avLst/>
              <a:gdLst>
                <a:gd name="connsiteX0" fmla="*/ 1190 w 43212"/>
                <a:gd name="connsiteY0" fmla="*/ 14109 h 24903"/>
                <a:gd name="connsiteX1" fmla="*/ 1190 w 43212"/>
                <a:gd name="connsiteY1" fmla="*/ 10794 h 24903"/>
                <a:gd name="connsiteX2" fmla="*/ 18721 w 43212"/>
                <a:gd name="connsiteY2" fmla="*/ 703 h 24903"/>
                <a:gd name="connsiteX3" fmla="*/ 24492 w 43212"/>
                <a:gd name="connsiteY3" fmla="*/ 703 h 24903"/>
                <a:gd name="connsiteX4" fmla="*/ 42022 w 43212"/>
                <a:gd name="connsiteY4" fmla="*/ 10794 h 24903"/>
                <a:gd name="connsiteX5" fmla="*/ 42022 w 43212"/>
                <a:gd name="connsiteY5" fmla="*/ 14109 h 24903"/>
                <a:gd name="connsiteX6" fmla="*/ 24492 w 43212"/>
                <a:gd name="connsiteY6" fmla="*/ 24200 h 24903"/>
                <a:gd name="connsiteX7" fmla="*/ 18721 w 43212"/>
                <a:gd name="connsiteY7" fmla="*/ 24200 h 24903"/>
                <a:gd name="connsiteX8" fmla="*/ 1190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09"/>
                  </a:moveTo>
                  <a:cubicBezTo>
                    <a:pt x="-397" y="13244"/>
                    <a:pt x="-397" y="11731"/>
                    <a:pt x="1190" y="10794"/>
                  </a:cubicBezTo>
                  <a:lnTo>
                    <a:pt x="18721" y="703"/>
                  </a:lnTo>
                  <a:cubicBezTo>
                    <a:pt x="20524" y="-234"/>
                    <a:pt x="22688" y="-234"/>
                    <a:pt x="24492" y="703"/>
                  </a:cubicBezTo>
                  <a:lnTo>
                    <a:pt x="42022" y="10794"/>
                  </a:lnTo>
                  <a:cubicBezTo>
                    <a:pt x="43609" y="11731"/>
                    <a:pt x="43609" y="13244"/>
                    <a:pt x="42022" y="14109"/>
                  </a:cubicBezTo>
                  <a:lnTo>
                    <a:pt x="24492" y="24200"/>
                  </a:lnTo>
                  <a:cubicBezTo>
                    <a:pt x="22688" y="25137"/>
                    <a:pt x="20524" y="25137"/>
                    <a:pt x="18721" y="24200"/>
                  </a:cubicBezTo>
                  <a:lnTo>
                    <a:pt x="1190" y="14109"/>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5" name="Freeform 494">
              <a:extLst>
                <a:ext uri="{FF2B5EF4-FFF2-40B4-BE49-F238E27FC236}">
                  <a16:creationId xmlns:a16="http://schemas.microsoft.com/office/drawing/2014/main" id="{CEF63511-020C-2042-B51A-E35F116ED9C7}"/>
                </a:ext>
              </a:extLst>
            </p:cNvPr>
            <p:cNvSpPr/>
            <p:nvPr/>
          </p:nvSpPr>
          <p:spPr>
            <a:xfrm>
              <a:off x="22675930" y="3536137"/>
              <a:ext cx="43206" cy="24918"/>
            </a:xfrm>
            <a:custGeom>
              <a:avLst/>
              <a:gdLst>
                <a:gd name="connsiteX0" fmla="*/ 1190 w 43212"/>
                <a:gd name="connsiteY0" fmla="*/ 14128 h 24921"/>
                <a:gd name="connsiteX1" fmla="*/ 1190 w 43212"/>
                <a:gd name="connsiteY1" fmla="*/ 10812 h 24921"/>
                <a:gd name="connsiteX2" fmla="*/ 18720 w 43212"/>
                <a:gd name="connsiteY2" fmla="*/ 649 h 24921"/>
                <a:gd name="connsiteX3" fmla="*/ 24492 w 43212"/>
                <a:gd name="connsiteY3" fmla="*/ 649 h 24921"/>
                <a:gd name="connsiteX4" fmla="*/ 42022 w 43212"/>
                <a:gd name="connsiteY4" fmla="*/ 10812 h 24921"/>
                <a:gd name="connsiteX5" fmla="*/ 42022 w 43212"/>
                <a:gd name="connsiteY5" fmla="*/ 14128 h 24921"/>
                <a:gd name="connsiteX6" fmla="*/ 24492 w 43212"/>
                <a:gd name="connsiteY6" fmla="*/ 24219 h 24921"/>
                <a:gd name="connsiteX7" fmla="*/ 18720 w 43212"/>
                <a:gd name="connsiteY7" fmla="*/ 24219 h 24921"/>
                <a:gd name="connsiteX8" fmla="*/ 1190 w 43212"/>
                <a:gd name="connsiteY8"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8"/>
                  </a:moveTo>
                  <a:cubicBezTo>
                    <a:pt x="-397" y="13191"/>
                    <a:pt x="-397" y="11677"/>
                    <a:pt x="1190" y="10812"/>
                  </a:cubicBezTo>
                  <a:lnTo>
                    <a:pt x="18720" y="649"/>
                  </a:lnTo>
                  <a:cubicBezTo>
                    <a:pt x="20524" y="-216"/>
                    <a:pt x="22688" y="-216"/>
                    <a:pt x="24492" y="649"/>
                  </a:cubicBezTo>
                  <a:lnTo>
                    <a:pt x="42022" y="10812"/>
                  </a:lnTo>
                  <a:cubicBezTo>
                    <a:pt x="43609" y="11677"/>
                    <a:pt x="43609" y="13191"/>
                    <a:pt x="42022" y="14128"/>
                  </a:cubicBezTo>
                  <a:lnTo>
                    <a:pt x="24492" y="24219"/>
                  </a:lnTo>
                  <a:cubicBezTo>
                    <a:pt x="22688" y="25156"/>
                    <a:pt x="20524" y="25156"/>
                    <a:pt x="18720" y="24219"/>
                  </a:cubicBezTo>
                  <a:lnTo>
                    <a:pt x="1190"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6" name="Freeform 495">
              <a:extLst>
                <a:ext uri="{FF2B5EF4-FFF2-40B4-BE49-F238E27FC236}">
                  <a16:creationId xmlns:a16="http://schemas.microsoft.com/office/drawing/2014/main" id="{D79943BA-CE44-B392-78C0-F455E0AFD13E}"/>
                </a:ext>
              </a:extLst>
            </p:cNvPr>
            <p:cNvSpPr/>
            <p:nvPr/>
          </p:nvSpPr>
          <p:spPr>
            <a:xfrm>
              <a:off x="22702762" y="3509274"/>
              <a:ext cx="62980" cy="36502"/>
            </a:xfrm>
            <a:custGeom>
              <a:avLst/>
              <a:gdLst>
                <a:gd name="connsiteX0" fmla="*/ 1190 w 62988"/>
                <a:gd name="connsiteY0" fmla="*/ 25642 h 36507"/>
                <a:gd name="connsiteX1" fmla="*/ 1190 w 62988"/>
                <a:gd name="connsiteY1" fmla="*/ 22326 h 36507"/>
                <a:gd name="connsiteX2" fmla="*/ 38487 w 62988"/>
                <a:gd name="connsiteY2" fmla="*/ 703 h 36507"/>
                <a:gd name="connsiteX3" fmla="*/ 44259 w 62988"/>
                <a:gd name="connsiteY3" fmla="*/ 703 h 36507"/>
                <a:gd name="connsiteX4" fmla="*/ 61789 w 62988"/>
                <a:gd name="connsiteY4" fmla="*/ 10794 h 36507"/>
                <a:gd name="connsiteX5" fmla="*/ 62871 w 62988"/>
                <a:gd name="connsiteY5" fmla="*/ 13100 h 36507"/>
                <a:gd name="connsiteX6" fmla="*/ 61789 w 62988"/>
                <a:gd name="connsiteY6" fmla="*/ 14182 h 36507"/>
                <a:gd name="connsiteX7" fmla="*/ 24492 w 62988"/>
                <a:gd name="connsiteY7" fmla="*/ 35805 h 36507"/>
                <a:gd name="connsiteX8" fmla="*/ 18721 w 62988"/>
                <a:gd name="connsiteY8" fmla="*/ 35805 h 36507"/>
                <a:gd name="connsiteX9" fmla="*/ 1190 w 62988"/>
                <a:gd name="connsiteY9" fmla="*/ 25642 h 36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988" h="36507">
                  <a:moveTo>
                    <a:pt x="1190" y="25642"/>
                  </a:moveTo>
                  <a:cubicBezTo>
                    <a:pt x="-397" y="24705"/>
                    <a:pt x="-397" y="23191"/>
                    <a:pt x="1190" y="22326"/>
                  </a:cubicBezTo>
                  <a:lnTo>
                    <a:pt x="38487" y="703"/>
                  </a:lnTo>
                  <a:cubicBezTo>
                    <a:pt x="40291" y="-234"/>
                    <a:pt x="42455" y="-234"/>
                    <a:pt x="44259" y="703"/>
                  </a:cubicBezTo>
                  <a:lnTo>
                    <a:pt x="61789" y="10794"/>
                  </a:lnTo>
                  <a:cubicBezTo>
                    <a:pt x="62727" y="11154"/>
                    <a:pt x="63232" y="12163"/>
                    <a:pt x="62871" y="13100"/>
                  </a:cubicBezTo>
                  <a:cubicBezTo>
                    <a:pt x="62655" y="13605"/>
                    <a:pt x="62294" y="13965"/>
                    <a:pt x="61789" y="14182"/>
                  </a:cubicBezTo>
                  <a:lnTo>
                    <a:pt x="24492" y="35805"/>
                  </a:lnTo>
                  <a:cubicBezTo>
                    <a:pt x="22689" y="36742"/>
                    <a:pt x="20524" y="36742"/>
                    <a:pt x="18721" y="35805"/>
                  </a:cubicBezTo>
                  <a:lnTo>
                    <a:pt x="1190" y="2564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7" name="Freeform 496">
              <a:extLst>
                <a:ext uri="{FF2B5EF4-FFF2-40B4-BE49-F238E27FC236}">
                  <a16:creationId xmlns:a16="http://schemas.microsoft.com/office/drawing/2014/main" id="{8DF0528B-D2B0-2D69-6F45-C488827F960F}"/>
                </a:ext>
              </a:extLst>
            </p:cNvPr>
            <p:cNvSpPr/>
            <p:nvPr/>
          </p:nvSpPr>
          <p:spPr>
            <a:xfrm>
              <a:off x="22649096" y="3551722"/>
              <a:ext cx="43206" cy="24918"/>
            </a:xfrm>
            <a:custGeom>
              <a:avLst/>
              <a:gdLst>
                <a:gd name="connsiteX0" fmla="*/ 1191 w 43212"/>
                <a:gd name="connsiteY0" fmla="*/ 14109 h 24921"/>
                <a:gd name="connsiteX1" fmla="*/ 1191 w 43212"/>
                <a:gd name="connsiteY1" fmla="*/ 10794 h 24921"/>
                <a:gd name="connsiteX2" fmla="*/ 18721 w 43212"/>
                <a:gd name="connsiteY2" fmla="*/ 703 h 24921"/>
                <a:gd name="connsiteX3" fmla="*/ 24492 w 43212"/>
                <a:gd name="connsiteY3" fmla="*/ 703 h 24921"/>
                <a:gd name="connsiteX4" fmla="*/ 42022 w 43212"/>
                <a:gd name="connsiteY4" fmla="*/ 10794 h 24921"/>
                <a:gd name="connsiteX5" fmla="*/ 42022 w 43212"/>
                <a:gd name="connsiteY5" fmla="*/ 14109 h 24921"/>
                <a:gd name="connsiteX6" fmla="*/ 24492 w 43212"/>
                <a:gd name="connsiteY6" fmla="*/ 24272 h 24921"/>
                <a:gd name="connsiteX7" fmla="*/ 18721 w 43212"/>
                <a:gd name="connsiteY7" fmla="*/ 24272 h 24921"/>
                <a:gd name="connsiteX8" fmla="*/ 1191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4109"/>
                  </a:moveTo>
                  <a:cubicBezTo>
                    <a:pt x="-397" y="13244"/>
                    <a:pt x="-397" y="11731"/>
                    <a:pt x="1191" y="10794"/>
                  </a:cubicBezTo>
                  <a:lnTo>
                    <a:pt x="18721" y="703"/>
                  </a:lnTo>
                  <a:cubicBezTo>
                    <a:pt x="20524" y="-234"/>
                    <a:pt x="22688" y="-234"/>
                    <a:pt x="24492" y="703"/>
                  </a:cubicBezTo>
                  <a:lnTo>
                    <a:pt x="42022" y="10794"/>
                  </a:lnTo>
                  <a:cubicBezTo>
                    <a:pt x="43609" y="11731"/>
                    <a:pt x="43609" y="13244"/>
                    <a:pt x="42022" y="14109"/>
                  </a:cubicBezTo>
                  <a:lnTo>
                    <a:pt x="24492" y="24272"/>
                  </a:lnTo>
                  <a:cubicBezTo>
                    <a:pt x="22688" y="25137"/>
                    <a:pt x="20524" y="25137"/>
                    <a:pt x="18721" y="24272"/>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8" name="Freeform 497">
              <a:extLst>
                <a:ext uri="{FF2B5EF4-FFF2-40B4-BE49-F238E27FC236}">
                  <a16:creationId xmlns:a16="http://schemas.microsoft.com/office/drawing/2014/main" id="{E14F0ED8-33F2-171D-4DA5-EF508F2FAF39}"/>
                </a:ext>
              </a:extLst>
            </p:cNvPr>
            <p:cNvSpPr/>
            <p:nvPr/>
          </p:nvSpPr>
          <p:spPr>
            <a:xfrm>
              <a:off x="22622264" y="3567217"/>
              <a:ext cx="43206" cy="24900"/>
            </a:xfrm>
            <a:custGeom>
              <a:avLst/>
              <a:gdLst>
                <a:gd name="connsiteX0" fmla="*/ 1190 w 43212"/>
                <a:gd name="connsiteY0" fmla="*/ 14110 h 24903"/>
                <a:gd name="connsiteX1" fmla="*/ 1190 w 43212"/>
                <a:gd name="connsiteY1" fmla="*/ 10794 h 24903"/>
                <a:gd name="connsiteX2" fmla="*/ 18720 w 43212"/>
                <a:gd name="connsiteY2" fmla="*/ 703 h 24903"/>
                <a:gd name="connsiteX3" fmla="*/ 24492 w 43212"/>
                <a:gd name="connsiteY3" fmla="*/ 703 h 24903"/>
                <a:gd name="connsiteX4" fmla="*/ 42022 w 43212"/>
                <a:gd name="connsiteY4" fmla="*/ 10794 h 24903"/>
                <a:gd name="connsiteX5" fmla="*/ 42022 w 43212"/>
                <a:gd name="connsiteY5" fmla="*/ 14110 h 24903"/>
                <a:gd name="connsiteX6" fmla="*/ 24492 w 43212"/>
                <a:gd name="connsiteY6" fmla="*/ 24200 h 24903"/>
                <a:gd name="connsiteX7" fmla="*/ 18720 w 43212"/>
                <a:gd name="connsiteY7" fmla="*/ 24200 h 24903"/>
                <a:gd name="connsiteX8" fmla="*/ 1190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10"/>
                  </a:moveTo>
                  <a:cubicBezTo>
                    <a:pt x="-397" y="13172"/>
                    <a:pt x="-397" y="11731"/>
                    <a:pt x="1190" y="10794"/>
                  </a:cubicBezTo>
                  <a:lnTo>
                    <a:pt x="18720" y="703"/>
                  </a:lnTo>
                  <a:cubicBezTo>
                    <a:pt x="20524" y="-234"/>
                    <a:pt x="22688" y="-234"/>
                    <a:pt x="24492" y="703"/>
                  </a:cubicBezTo>
                  <a:lnTo>
                    <a:pt x="42022" y="10794"/>
                  </a:lnTo>
                  <a:cubicBezTo>
                    <a:pt x="43609" y="11731"/>
                    <a:pt x="43609" y="13172"/>
                    <a:pt x="42022" y="14110"/>
                  </a:cubicBezTo>
                  <a:lnTo>
                    <a:pt x="24492" y="24200"/>
                  </a:lnTo>
                  <a:cubicBezTo>
                    <a:pt x="22688" y="25138"/>
                    <a:pt x="20524" y="25138"/>
                    <a:pt x="18720" y="24200"/>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499" name="Freeform 498">
              <a:extLst>
                <a:ext uri="{FF2B5EF4-FFF2-40B4-BE49-F238E27FC236}">
                  <a16:creationId xmlns:a16="http://schemas.microsoft.com/office/drawing/2014/main" id="{DC5971F3-6084-1DE4-02E6-49AD7DFF0DF4}"/>
                </a:ext>
              </a:extLst>
            </p:cNvPr>
            <p:cNvSpPr/>
            <p:nvPr/>
          </p:nvSpPr>
          <p:spPr>
            <a:xfrm>
              <a:off x="22595647" y="3582694"/>
              <a:ext cx="43206" cy="24918"/>
            </a:xfrm>
            <a:custGeom>
              <a:avLst/>
              <a:gdLst>
                <a:gd name="connsiteX0" fmla="*/ 1190 w 43212"/>
                <a:gd name="connsiteY0" fmla="*/ 14127 h 24921"/>
                <a:gd name="connsiteX1" fmla="*/ 1190 w 43212"/>
                <a:gd name="connsiteY1" fmla="*/ 10812 h 24921"/>
                <a:gd name="connsiteX2" fmla="*/ 18720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20 w 43212"/>
                <a:gd name="connsiteY7" fmla="*/ 24218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0"/>
                    <a:pt x="-397" y="11677"/>
                    <a:pt x="1190" y="10812"/>
                  </a:cubicBezTo>
                  <a:lnTo>
                    <a:pt x="18720" y="649"/>
                  </a:lnTo>
                  <a:cubicBezTo>
                    <a:pt x="20524" y="-216"/>
                    <a:pt x="22688" y="-216"/>
                    <a:pt x="24492" y="649"/>
                  </a:cubicBezTo>
                  <a:lnTo>
                    <a:pt x="42022" y="10812"/>
                  </a:lnTo>
                  <a:cubicBezTo>
                    <a:pt x="43609" y="11677"/>
                    <a:pt x="43609" y="13190"/>
                    <a:pt x="42022" y="14127"/>
                  </a:cubicBezTo>
                  <a:lnTo>
                    <a:pt x="24492" y="24218"/>
                  </a:lnTo>
                  <a:cubicBezTo>
                    <a:pt x="22688" y="25155"/>
                    <a:pt x="20524" y="25155"/>
                    <a:pt x="18720" y="24218"/>
                  </a:cubicBezTo>
                  <a:lnTo>
                    <a:pt x="1190"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0" name="Freeform 499">
              <a:extLst>
                <a:ext uri="{FF2B5EF4-FFF2-40B4-BE49-F238E27FC236}">
                  <a16:creationId xmlns:a16="http://schemas.microsoft.com/office/drawing/2014/main" id="{8551175F-2B40-ED9C-E2FB-B65C0C4B19D3}"/>
                </a:ext>
              </a:extLst>
            </p:cNvPr>
            <p:cNvSpPr/>
            <p:nvPr/>
          </p:nvSpPr>
          <p:spPr>
            <a:xfrm>
              <a:off x="22568670" y="3598135"/>
              <a:ext cx="43134" cy="24846"/>
            </a:xfrm>
            <a:custGeom>
              <a:avLst/>
              <a:gdLst>
                <a:gd name="connsiteX0" fmla="*/ 1191 w 43140"/>
                <a:gd name="connsiteY0" fmla="*/ 14109 h 24849"/>
                <a:gd name="connsiteX1" fmla="*/ 1191 w 43140"/>
                <a:gd name="connsiteY1" fmla="*/ 10794 h 24849"/>
                <a:gd name="connsiteX2" fmla="*/ 18721 w 43140"/>
                <a:gd name="connsiteY2" fmla="*/ 703 h 24849"/>
                <a:gd name="connsiteX3" fmla="*/ 24492 w 43140"/>
                <a:gd name="connsiteY3" fmla="*/ 703 h 24849"/>
                <a:gd name="connsiteX4" fmla="*/ 41950 w 43140"/>
                <a:gd name="connsiteY4" fmla="*/ 10794 h 24849"/>
                <a:gd name="connsiteX5" fmla="*/ 41950 w 43140"/>
                <a:gd name="connsiteY5" fmla="*/ 14109 h 24849"/>
                <a:gd name="connsiteX6" fmla="*/ 24492 w 43140"/>
                <a:gd name="connsiteY6" fmla="*/ 24200 h 24849"/>
                <a:gd name="connsiteX7" fmla="*/ 18721 w 43140"/>
                <a:gd name="connsiteY7" fmla="*/ 24200 h 24849"/>
                <a:gd name="connsiteX8" fmla="*/ 1191 w 43140"/>
                <a:gd name="connsiteY8" fmla="*/ 14109 h 2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849">
                  <a:moveTo>
                    <a:pt x="1191" y="14109"/>
                  </a:moveTo>
                  <a:cubicBezTo>
                    <a:pt x="-397" y="13244"/>
                    <a:pt x="-397" y="11731"/>
                    <a:pt x="1191" y="10794"/>
                  </a:cubicBezTo>
                  <a:lnTo>
                    <a:pt x="18721" y="703"/>
                  </a:lnTo>
                  <a:cubicBezTo>
                    <a:pt x="20524" y="-234"/>
                    <a:pt x="22688" y="-234"/>
                    <a:pt x="24492" y="703"/>
                  </a:cubicBezTo>
                  <a:lnTo>
                    <a:pt x="41950" y="10794"/>
                  </a:lnTo>
                  <a:cubicBezTo>
                    <a:pt x="43537" y="11731"/>
                    <a:pt x="43537" y="13244"/>
                    <a:pt x="41950" y="14109"/>
                  </a:cubicBezTo>
                  <a:lnTo>
                    <a:pt x="24492" y="24200"/>
                  </a:lnTo>
                  <a:cubicBezTo>
                    <a:pt x="22688" y="25065"/>
                    <a:pt x="20524" y="25065"/>
                    <a:pt x="18721" y="24200"/>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1" name="Freeform 500">
              <a:extLst>
                <a:ext uri="{FF2B5EF4-FFF2-40B4-BE49-F238E27FC236}">
                  <a16:creationId xmlns:a16="http://schemas.microsoft.com/office/drawing/2014/main" id="{03EE492A-97CC-B674-A7B1-86E32EA5E5A3}"/>
                </a:ext>
              </a:extLst>
            </p:cNvPr>
            <p:cNvSpPr/>
            <p:nvPr/>
          </p:nvSpPr>
          <p:spPr>
            <a:xfrm>
              <a:off x="22541836" y="3613630"/>
              <a:ext cx="43134" cy="24900"/>
            </a:xfrm>
            <a:custGeom>
              <a:avLst/>
              <a:gdLst>
                <a:gd name="connsiteX0" fmla="*/ 1190 w 43140"/>
                <a:gd name="connsiteY0" fmla="*/ 14110 h 24903"/>
                <a:gd name="connsiteX1" fmla="*/ 1190 w 43140"/>
                <a:gd name="connsiteY1" fmla="*/ 10794 h 24903"/>
                <a:gd name="connsiteX2" fmla="*/ 18721 w 43140"/>
                <a:gd name="connsiteY2" fmla="*/ 703 h 24903"/>
                <a:gd name="connsiteX3" fmla="*/ 24492 w 43140"/>
                <a:gd name="connsiteY3" fmla="*/ 703 h 24903"/>
                <a:gd name="connsiteX4" fmla="*/ 41950 w 43140"/>
                <a:gd name="connsiteY4" fmla="*/ 10794 h 24903"/>
                <a:gd name="connsiteX5" fmla="*/ 41950 w 43140"/>
                <a:gd name="connsiteY5" fmla="*/ 14110 h 24903"/>
                <a:gd name="connsiteX6" fmla="*/ 24420 w 43140"/>
                <a:gd name="connsiteY6" fmla="*/ 24200 h 24903"/>
                <a:gd name="connsiteX7" fmla="*/ 18721 w 43140"/>
                <a:gd name="connsiteY7" fmla="*/ 24200 h 24903"/>
                <a:gd name="connsiteX8" fmla="*/ 1190 w 43140"/>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1190" y="14110"/>
                  </a:moveTo>
                  <a:cubicBezTo>
                    <a:pt x="-397" y="13172"/>
                    <a:pt x="-397" y="11731"/>
                    <a:pt x="1190" y="10794"/>
                  </a:cubicBezTo>
                  <a:lnTo>
                    <a:pt x="18721" y="703"/>
                  </a:lnTo>
                  <a:cubicBezTo>
                    <a:pt x="20524" y="-234"/>
                    <a:pt x="22689" y="-234"/>
                    <a:pt x="24492" y="703"/>
                  </a:cubicBezTo>
                  <a:lnTo>
                    <a:pt x="41950" y="10794"/>
                  </a:lnTo>
                  <a:cubicBezTo>
                    <a:pt x="43537" y="11731"/>
                    <a:pt x="43537" y="13172"/>
                    <a:pt x="41950" y="14110"/>
                  </a:cubicBezTo>
                  <a:lnTo>
                    <a:pt x="24420" y="24200"/>
                  </a:lnTo>
                  <a:cubicBezTo>
                    <a:pt x="22616" y="25138"/>
                    <a:pt x="20524" y="25138"/>
                    <a:pt x="18721" y="24200"/>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2" name="Freeform 501">
              <a:extLst>
                <a:ext uri="{FF2B5EF4-FFF2-40B4-BE49-F238E27FC236}">
                  <a16:creationId xmlns:a16="http://schemas.microsoft.com/office/drawing/2014/main" id="{2D8B5775-B0E1-1595-E054-571D10B22347}"/>
                </a:ext>
              </a:extLst>
            </p:cNvPr>
            <p:cNvSpPr/>
            <p:nvPr/>
          </p:nvSpPr>
          <p:spPr>
            <a:xfrm>
              <a:off x="22515003" y="3629107"/>
              <a:ext cx="43122" cy="24918"/>
            </a:xfrm>
            <a:custGeom>
              <a:avLst/>
              <a:gdLst>
                <a:gd name="connsiteX0" fmla="*/ 1191 w 43128"/>
                <a:gd name="connsiteY0" fmla="*/ 14128 h 24921"/>
                <a:gd name="connsiteX1" fmla="*/ 1191 w 43128"/>
                <a:gd name="connsiteY1" fmla="*/ 10812 h 24921"/>
                <a:gd name="connsiteX2" fmla="*/ 18721 w 43128"/>
                <a:gd name="connsiteY2" fmla="*/ 649 h 24921"/>
                <a:gd name="connsiteX3" fmla="*/ 24492 w 43128"/>
                <a:gd name="connsiteY3" fmla="*/ 649 h 24921"/>
                <a:gd name="connsiteX4" fmla="*/ 42022 w 43128"/>
                <a:gd name="connsiteY4" fmla="*/ 10812 h 24921"/>
                <a:gd name="connsiteX5" fmla="*/ 42960 w 43128"/>
                <a:gd name="connsiteY5" fmla="*/ 13190 h 24921"/>
                <a:gd name="connsiteX6" fmla="*/ 42022 w 43128"/>
                <a:gd name="connsiteY6" fmla="*/ 14128 h 24921"/>
                <a:gd name="connsiteX7" fmla="*/ 24492 w 43128"/>
                <a:gd name="connsiteY7" fmla="*/ 24218 h 24921"/>
                <a:gd name="connsiteX8" fmla="*/ 18721 w 43128"/>
                <a:gd name="connsiteY8" fmla="*/ 24218 h 24921"/>
                <a:gd name="connsiteX9" fmla="*/ 1191 w 43128"/>
                <a:gd name="connsiteY9" fmla="*/ 14128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28" h="24921">
                  <a:moveTo>
                    <a:pt x="1191" y="14128"/>
                  </a:moveTo>
                  <a:cubicBezTo>
                    <a:pt x="-397" y="13190"/>
                    <a:pt x="-397" y="11677"/>
                    <a:pt x="1191" y="10812"/>
                  </a:cubicBezTo>
                  <a:lnTo>
                    <a:pt x="18721" y="649"/>
                  </a:lnTo>
                  <a:cubicBezTo>
                    <a:pt x="20524" y="-216"/>
                    <a:pt x="22688" y="-216"/>
                    <a:pt x="24492" y="649"/>
                  </a:cubicBezTo>
                  <a:lnTo>
                    <a:pt x="42022" y="10812"/>
                  </a:lnTo>
                  <a:cubicBezTo>
                    <a:pt x="42960" y="11172"/>
                    <a:pt x="43393" y="12253"/>
                    <a:pt x="42960" y="13190"/>
                  </a:cubicBezTo>
                  <a:cubicBezTo>
                    <a:pt x="42744" y="13623"/>
                    <a:pt x="42455" y="13983"/>
                    <a:pt x="42022" y="14128"/>
                  </a:cubicBezTo>
                  <a:lnTo>
                    <a:pt x="24492" y="24218"/>
                  </a:lnTo>
                  <a:cubicBezTo>
                    <a:pt x="22688" y="25156"/>
                    <a:pt x="20524" y="25156"/>
                    <a:pt x="18721" y="24218"/>
                  </a:cubicBezTo>
                  <a:lnTo>
                    <a:pt x="1191" y="14128"/>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3" name="Freeform 502">
              <a:extLst>
                <a:ext uri="{FF2B5EF4-FFF2-40B4-BE49-F238E27FC236}">
                  <a16:creationId xmlns:a16="http://schemas.microsoft.com/office/drawing/2014/main" id="{7CC95CE6-4D0C-29EC-98BB-23DC56E24670}"/>
                </a:ext>
              </a:extLst>
            </p:cNvPr>
            <p:cNvSpPr/>
            <p:nvPr/>
          </p:nvSpPr>
          <p:spPr>
            <a:xfrm>
              <a:off x="22488170" y="3644259"/>
              <a:ext cx="43206" cy="24918"/>
            </a:xfrm>
            <a:custGeom>
              <a:avLst/>
              <a:gdLst>
                <a:gd name="connsiteX0" fmla="*/ 1190 w 43212"/>
                <a:gd name="connsiteY0" fmla="*/ 14110 h 24921"/>
                <a:gd name="connsiteX1" fmla="*/ 1190 w 43212"/>
                <a:gd name="connsiteY1" fmla="*/ 10794 h 24921"/>
                <a:gd name="connsiteX2" fmla="*/ 18721 w 43212"/>
                <a:gd name="connsiteY2" fmla="*/ 703 h 24921"/>
                <a:gd name="connsiteX3" fmla="*/ 24492 w 43212"/>
                <a:gd name="connsiteY3" fmla="*/ 703 h 24921"/>
                <a:gd name="connsiteX4" fmla="*/ 42022 w 43212"/>
                <a:gd name="connsiteY4" fmla="*/ 10794 h 24921"/>
                <a:gd name="connsiteX5" fmla="*/ 42022 w 43212"/>
                <a:gd name="connsiteY5" fmla="*/ 14110 h 24921"/>
                <a:gd name="connsiteX6" fmla="*/ 24492 w 43212"/>
                <a:gd name="connsiteY6" fmla="*/ 24272 h 24921"/>
                <a:gd name="connsiteX7" fmla="*/ 18721 w 43212"/>
                <a:gd name="connsiteY7" fmla="*/ 24272 h 24921"/>
                <a:gd name="connsiteX8" fmla="*/ 1190 w 43212"/>
                <a:gd name="connsiteY8"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10"/>
                  </a:moveTo>
                  <a:cubicBezTo>
                    <a:pt x="-397" y="13244"/>
                    <a:pt x="-397" y="11731"/>
                    <a:pt x="1190" y="10794"/>
                  </a:cubicBezTo>
                  <a:lnTo>
                    <a:pt x="18721" y="703"/>
                  </a:lnTo>
                  <a:cubicBezTo>
                    <a:pt x="20524" y="-234"/>
                    <a:pt x="22688" y="-234"/>
                    <a:pt x="24492" y="703"/>
                  </a:cubicBezTo>
                  <a:lnTo>
                    <a:pt x="42022" y="10794"/>
                  </a:lnTo>
                  <a:cubicBezTo>
                    <a:pt x="43609" y="11731"/>
                    <a:pt x="43609" y="13244"/>
                    <a:pt x="42022" y="14110"/>
                  </a:cubicBezTo>
                  <a:lnTo>
                    <a:pt x="24492" y="24272"/>
                  </a:lnTo>
                  <a:cubicBezTo>
                    <a:pt x="22688" y="25138"/>
                    <a:pt x="20524" y="25138"/>
                    <a:pt x="18721" y="24272"/>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4" name="Freeform 503">
              <a:extLst>
                <a:ext uri="{FF2B5EF4-FFF2-40B4-BE49-F238E27FC236}">
                  <a16:creationId xmlns:a16="http://schemas.microsoft.com/office/drawing/2014/main" id="{088E3F9D-61C4-9046-C914-37CBFEBA3F8F}"/>
                </a:ext>
              </a:extLst>
            </p:cNvPr>
            <p:cNvSpPr/>
            <p:nvPr/>
          </p:nvSpPr>
          <p:spPr>
            <a:xfrm>
              <a:off x="22461338" y="3660043"/>
              <a:ext cx="43206" cy="24918"/>
            </a:xfrm>
            <a:custGeom>
              <a:avLst/>
              <a:gdLst>
                <a:gd name="connsiteX0" fmla="*/ 1190 w 43212"/>
                <a:gd name="connsiteY0" fmla="*/ 14109 h 24921"/>
                <a:gd name="connsiteX1" fmla="*/ 1190 w 43212"/>
                <a:gd name="connsiteY1" fmla="*/ 10794 h 24921"/>
                <a:gd name="connsiteX2" fmla="*/ 18721 w 43212"/>
                <a:gd name="connsiteY2" fmla="*/ 703 h 24921"/>
                <a:gd name="connsiteX3" fmla="*/ 24492 w 43212"/>
                <a:gd name="connsiteY3" fmla="*/ 703 h 24921"/>
                <a:gd name="connsiteX4" fmla="*/ 42022 w 43212"/>
                <a:gd name="connsiteY4" fmla="*/ 10794 h 24921"/>
                <a:gd name="connsiteX5" fmla="*/ 42022 w 43212"/>
                <a:gd name="connsiteY5" fmla="*/ 14109 h 24921"/>
                <a:gd name="connsiteX6" fmla="*/ 24492 w 43212"/>
                <a:gd name="connsiteY6" fmla="*/ 24272 h 24921"/>
                <a:gd name="connsiteX7" fmla="*/ 18721 w 43212"/>
                <a:gd name="connsiteY7" fmla="*/ 24272 h 24921"/>
                <a:gd name="connsiteX8" fmla="*/ 1190 w 43212"/>
                <a:gd name="connsiteY8" fmla="*/ 14109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09"/>
                  </a:moveTo>
                  <a:cubicBezTo>
                    <a:pt x="-397" y="13244"/>
                    <a:pt x="-397" y="11731"/>
                    <a:pt x="1190" y="10794"/>
                  </a:cubicBezTo>
                  <a:lnTo>
                    <a:pt x="18721" y="703"/>
                  </a:lnTo>
                  <a:cubicBezTo>
                    <a:pt x="20524" y="-234"/>
                    <a:pt x="22688" y="-234"/>
                    <a:pt x="24492" y="703"/>
                  </a:cubicBezTo>
                  <a:lnTo>
                    <a:pt x="42022" y="10794"/>
                  </a:lnTo>
                  <a:cubicBezTo>
                    <a:pt x="43609" y="11731"/>
                    <a:pt x="43609" y="13244"/>
                    <a:pt x="42022" y="14109"/>
                  </a:cubicBezTo>
                  <a:lnTo>
                    <a:pt x="24492" y="24272"/>
                  </a:lnTo>
                  <a:cubicBezTo>
                    <a:pt x="22688" y="25138"/>
                    <a:pt x="20524" y="25138"/>
                    <a:pt x="18721" y="24272"/>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5" name="Freeform 504">
              <a:extLst>
                <a:ext uri="{FF2B5EF4-FFF2-40B4-BE49-F238E27FC236}">
                  <a16:creationId xmlns:a16="http://schemas.microsoft.com/office/drawing/2014/main" id="{D7E3037C-E172-27D1-37CA-C148CEA8ADB0}"/>
                </a:ext>
              </a:extLst>
            </p:cNvPr>
            <p:cNvSpPr/>
            <p:nvPr/>
          </p:nvSpPr>
          <p:spPr>
            <a:xfrm>
              <a:off x="22434504" y="3675537"/>
              <a:ext cx="43206" cy="24900"/>
            </a:xfrm>
            <a:custGeom>
              <a:avLst/>
              <a:gdLst>
                <a:gd name="connsiteX0" fmla="*/ 1190 w 43212"/>
                <a:gd name="connsiteY0" fmla="*/ 14110 h 24903"/>
                <a:gd name="connsiteX1" fmla="*/ 1190 w 43212"/>
                <a:gd name="connsiteY1" fmla="*/ 10794 h 24903"/>
                <a:gd name="connsiteX2" fmla="*/ 18721 w 43212"/>
                <a:gd name="connsiteY2" fmla="*/ 703 h 24903"/>
                <a:gd name="connsiteX3" fmla="*/ 24492 w 43212"/>
                <a:gd name="connsiteY3" fmla="*/ 703 h 24903"/>
                <a:gd name="connsiteX4" fmla="*/ 42022 w 43212"/>
                <a:gd name="connsiteY4" fmla="*/ 10794 h 24903"/>
                <a:gd name="connsiteX5" fmla="*/ 42022 w 43212"/>
                <a:gd name="connsiteY5" fmla="*/ 14110 h 24903"/>
                <a:gd name="connsiteX6" fmla="*/ 24492 w 43212"/>
                <a:gd name="connsiteY6" fmla="*/ 24200 h 24903"/>
                <a:gd name="connsiteX7" fmla="*/ 18721 w 43212"/>
                <a:gd name="connsiteY7" fmla="*/ 24200 h 24903"/>
                <a:gd name="connsiteX8" fmla="*/ 1190 w 43212"/>
                <a:gd name="connsiteY8" fmla="*/ 14110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0" y="14110"/>
                  </a:moveTo>
                  <a:cubicBezTo>
                    <a:pt x="-397" y="13172"/>
                    <a:pt x="-397" y="11659"/>
                    <a:pt x="1190" y="10794"/>
                  </a:cubicBezTo>
                  <a:lnTo>
                    <a:pt x="18721" y="703"/>
                  </a:lnTo>
                  <a:cubicBezTo>
                    <a:pt x="20524" y="-234"/>
                    <a:pt x="22688" y="-234"/>
                    <a:pt x="24492" y="703"/>
                  </a:cubicBezTo>
                  <a:lnTo>
                    <a:pt x="42022" y="10794"/>
                  </a:lnTo>
                  <a:cubicBezTo>
                    <a:pt x="43609" y="11659"/>
                    <a:pt x="43609" y="13172"/>
                    <a:pt x="42022" y="14110"/>
                  </a:cubicBezTo>
                  <a:lnTo>
                    <a:pt x="24492" y="24200"/>
                  </a:lnTo>
                  <a:cubicBezTo>
                    <a:pt x="22688" y="25138"/>
                    <a:pt x="20524" y="25138"/>
                    <a:pt x="18721" y="24200"/>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6" name="Freeform 505">
              <a:extLst>
                <a:ext uri="{FF2B5EF4-FFF2-40B4-BE49-F238E27FC236}">
                  <a16:creationId xmlns:a16="http://schemas.microsoft.com/office/drawing/2014/main" id="{DA15B23C-330A-1A3E-588D-689E87197F82}"/>
                </a:ext>
              </a:extLst>
            </p:cNvPr>
            <p:cNvSpPr/>
            <p:nvPr/>
          </p:nvSpPr>
          <p:spPr>
            <a:xfrm>
              <a:off x="22408050" y="3691014"/>
              <a:ext cx="43197" cy="24918"/>
            </a:xfrm>
            <a:custGeom>
              <a:avLst/>
              <a:gdLst>
                <a:gd name="connsiteX0" fmla="*/ 1244 w 43203"/>
                <a:gd name="connsiteY0" fmla="*/ 14127 h 24921"/>
                <a:gd name="connsiteX1" fmla="*/ 1244 w 43203"/>
                <a:gd name="connsiteY1" fmla="*/ 10740 h 24921"/>
                <a:gd name="connsiteX2" fmla="*/ 18703 w 43203"/>
                <a:gd name="connsiteY2" fmla="*/ 649 h 24921"/>
                <a:gd name="connsiteX3" fmla="*/ 24474 w 43203"/>
                <a:gd name="connsiteY3" fmla="*/ 649 h 24921"/>
                <a:gd name="connsiteX4" fmla="*/ 42004 w 43203"/>
                <a:gd name="connsiteY4" fmla="*/ 10740 h 24921"/>
                <a:gd name="connsiteX5" fmla="*/ 43086 w 43203"/>
                <a:gd name="connsiteY5" fmla="*/ 13046 h 24921"/>
                <a:gd name="connsiteX6" fmla="*/ 42004 w 43203"/>
                <a:gd name="connsiteY6" fmla="*/ 14127 h 24921"/>
                <a:gd name="connsiteX7" fmla="*/ 24474 w 43203"/>
                <a:gd name="connsiteY7" fmla="*/ 24218 h 24921"/>
                <a:gd name="connsiteX8" fmla="*/ 18703 w 43203"/>
                <a:gd name="connsiteY8" fmla="*/ 24218 h 24921"/>
                <a:gd name="connsiteX9" fmla="*/ 1244 w 43203"/>
                <a:gd name="connsiteY9"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203" h="24921">
                  <a:moveTo>
                    <a:pt x="1244" y="14127"/>
                  </a:moveTo>
                  <a:cubicBezTo>
                    <a:pt x="-415" y="13190"/>
                    <a:pt x="-415" y="11677"/>
                    <a:pt x="1244" y="10740"/>
                  </a:cubicBezTo>
                  <a:lnTo>
                    <a:pt x="18703" y="649"/>
                  </a:lnTo>
                  <a:cubicBezTo>
                    <a:pt x="20506" y="-216"/>
                    <a:pt x="22670" y="-216"/>
                    <a:pt x="24474" y="649"/>
                  </a:cubicBezTo>
                  <a:lnTo>
                    <a:pt x="42004" y="10740"/>
                  </a:lnTo>
                  <a:cubicBezTo>
                    <a:pt x="42942" y="11100"/>
                    <a:pt x="43447" y="12109"/>
                    <a:pt x="43086" y="13046"/>
                  </a:cubicBezTo>
                  <a:cubicBezTo>
                    <a:pt x="42870" y="13551"/>
                    <a:pt x="42509" y="13911"/>
                    <a:pt x="42004" y="14127"/>
                  </a:cubicBezTo>
                  <a:lnTo>
                    <a:pt x="24474" y="24218"/>
                  </a:lnTo>
                  <a:cubicBezTo>
                    <a:pt x="22670" y="25155"/>
                    <a:pt x="20506" y="25155"/>
                    <a:pt x="18703" y="24218"/>
                  </a:cubicBezTo>
                  <a:lnTo>
                    <a:pt x="1244"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7" name="Freeform 506">
              <a:extLst>
                <a:ext uri="{FF2B5EF4-FFF2-40B4-BE49-F238E27FC236}">
                  <a16:creationId xmlns:a16="http://schemas.microsoft.com/office/drawing/2014/main" id="{E4E9D0FA-8C75-E4FF-0535-D2A582F146B8}"/>
                </a:ext>
              </a:extLst>
            </p:cNvPr>
            <p:cNvSpPr/>
            <p:nvPr/>
          </p:nvSpPr>
          <p:spPr>
            <a:xfrm>
              <a:off x="22360344" y="3706744"/>
              <a:ext cx="63689" cy="36376"/>
            </a:xfrm>
            <a:custGeom>
              <a:avLst/>
              <a:gdLst>
                <a:gd name="connsiteX0" fmla="*/ 1199 w 63697"/>
                <a:gd name="connsiteY0" fmla="*/ 25714 h 36381"/>
                <a:gd name="connsiteX1" fmla="*/ 117 w 63697"/>
                <a:gd name="connsiteY1" fmla="*/ 23407 h 36381"/>
                <a:gd name="connsiteX2" fmla="*/ 1199 w 63697"/>
                <a:gd name="connsiteY2" fmla="*/ 22326 h 36381"/>
                <a:gd name="connsiteX3" fmla="*/ 39217 w 63697"/>
                <a:gd name="connsiteY3" fmla="*/ 703 h 36381"/>
                <a:gd name="connsiteX4" fmla="*/ 44989 w 63697"/>
                <a:gd name="connsiteY4" fmla="*/ 703 h 36381"/>
                <a:gd name="connsiteX5" fmla="*/ 62591 w 63697"/>
                <a:gd name="connsiteY5" fmla="*/ 10794 h 36381"/>
                <a:gd name="connsiteX6" fmla="*/ 63529 w 63697"/>
                <a:gd name="connsiteY6" fmla="*/ 13172 h 36381"/>
                <a:gd name="connsiteX7" fmla="*/ 62591 w 63697"/>
                <a:gd name="connsiteY7" fmla="*/ 14109 h 36381"/>
                <a:gd name="connsiteX8" fmla="*/ 24501 w 63697"/>
                <a:gd name="connsiteY8" fmla="*/ 35733 h 36381"/>
                <a:gd name="connsiteX9" fmla="*/ 18729 w 63697"/>
                <a:gd name="connsiteY9" fmla="*/ 35733 h 36381"/>
                <a:gd name="connsiteX10" fmla="*/ 1199 w 63697"/>
                <a:gd name="connsiteY10" fmla="*/ 25714 h 3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97" h="36381">
                  <a:moveTo>
                    <a:pt x="1199" y="25714"/>
                  </a:moveTo>
                  <a:cubicBezTo>
                    <a:pt x="261" y="25354"/>
                    <a:pt x="-244" y="24345"/>
                    <a:pt x="117" y="23407"/>
                  </a:cubicBezTo>
                  <a:cubicBezTo>
                    <a:pt x="333" y="22903"/>
                    <a:pt x="694" y="22543"/>
                    <a:pt x="1199" y="22326"/>
                  </a:cubicBezTo>
                  <a:lnTo>
                    <a:pt x="39217" y="703"/>
                  </a:lnTo>
                  <a:cubicBezTo>
                    <a:pt x="41021" y="-234"/>
                    <a:pt x="43185" y="-234"/>
                    <a:pt x="44989" y="703"/>
                  </a:cubicBezTo>
                  <a:lnTo>
                    <a:pt x="62591" y="10794"/>
                  </a:lnTo>
                  <a:cubicBezTo>
                    <a:pt x="63529" y="11154"/>
                    <a:pt x="63962" y="12235"/>
                    <a:pt x="63529" y="13172"/>
                  </a:cubicBezTo>
                  <a:cubicBezTo>
                    <a:pt x="63313" y="13605"/>
                    <a:pt x="63024" y="13965"/>
                    <a:pt x="62591" y="14109"/>
                  </a:cubicBezTo>
                  <a:lnTo>
                    <a:pt x="24501" y="35733"/>
                  </a:lnTo>
                  <a:cubicBezTo>
                    <a:pt x="22697" y="36598"/>
                    <a:pt x="20533" y="36598"/>
                    <a:pt x="18729" y="35733"/>
                  </a:cubicBezTo>
                  <a:lnTo>
                    <a:pt x="1199" y="25714"/>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8" name="Freeform 507">
              <a:extLst>
                <a:ext uri="{FF2B5EF4-FFF2-40B4-BE49-F238E27FC236}">
                  <a16:creationId xmlns:a16="http://schemas.microsoft.com/office/drawing/2014/main" id="{35461128-76BE-BE15-0124-D1D40B76D0F5}"/>
                </a:ext>
              </a:extLst>
            </p:cNvPr>
            <p:cNvSpPr/>
            <p:nvPr/>
          </p:nvSpPr>
          <p:spPr>
            <a:xfrm>
              <a:off x="22635463" y="3528949"/>
              <a:ext cx="43134" cy="24918"/>
            </a:xfrm>
            <a:custGeom>
              <a:avLst/>
              <a:gdLst>
                <a:gd name="connsiteX0" fmla="*/ 1191 w 43140"/>
                <a:gd name="connsiteY0" fmla="*/ 14110 h 24921"/>
                <a:gd name="connsiteX1" fmla="*/ 1191 w 43140"/>
                <a:gd name="connsiteY1" fmla="*/ 10794 h 24921"/>
                <a:gd name="connsiteX2" fmla="*/ 18649 w 43140"/>
                <a:gd name="connsiteY2" fmla="*/ 703 h 24921"/>
                <a:gd name="connsiteX3" fmla="*/ 24420 w 43140"/>
                <a:gd name="connsiteY3" fmla="*/ 703 h 24921"/>
                <a:gd name="connsiteX4" fmla="*/ 41950 w 43140"/>
                <a:gd name="connsiteY4" fmla="*/ 10794 h 24921"/>
                <a:gd name="connsiteX5" fmla="*/ 41950 w 43140"/>
                <a:gd name="connsiteY5" fmla="*/ 14110 h 24921"/>
                <a:gd name="connsiteX6" fmla="*/ 24420 w 43140"/>
                <a:gd name="connsiteY6" fmla="*/ 24272 h 24921"/>
                <a:gd name="connsiteX7" fmla="*/ 18649 w 43140"/>
                <a:gd name="connsiteY7" fmla="*/ 24272 h 24921"/>
                <a:gd name="connsiteX8" fmla="*/ 1191 w 43140"/>
                <a:gd name="connsiteY8"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21">
                  <a:moveTo>
                    <a:pt x="1191" y="14110"/>
                  </a:moveTo>
                  <a:cubicBezTo>
                    <a:pt x="-397" y="13244"/>
                    <a:pt x="-397" y="11731"/>
                    <a:pt x="1191" y="10794"/>
                  </a:cubicBezTo>
                  <a:lnTo>
                    <a:pt x="18649" y="703"/>
                  </a:lnTo>
                  <a:cubicBezTo>
                    <a:pt x="20452" y="-234"/>
                    <a:pt x="22616" y="-234"/>
                    <a:pt x="24420" y="703"/>
                  </a:cubicBezTo>
                  <a:lnTo>
                    <a:pt x="41950" y="10794"/>
                  </a:lnTo>
                  <a:cubicBezTo>
                    <a:pt x="43537" y="11731"/>
                    <a:pt x="43537" y="13244"/>
                    <a:pt x="41950" y="14110"/>
                  </a:cubicBezTo>
                  <a:lnTo>
                    <a:pt x="24420" y="24272"/>
                  </a:lnTo>
                  <a:cubicBezTo>
                    <a:pt x="22616" y="25138"/>
                    <a:pt x="20452" y="25138"/>
                    <a:pt x="18649" y="24272"/>
                  </a:cubicBezTo>
                  <a:lnTo>
                    <a:pt x="1191"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09" name="Freeform 508">
              <a:extLst>
                <a:ext uri="{FF2B5EF4-FFF2-40B4-BE49-F238E27FC236}">
                  <a16:creationId xmlns:a16="http://schemas.microsoft.com/office/drawing/2014/main" id="{D7B8EB0D-D0C7-BBE9-DAC2-3161AE861112}"/>
                </a:ext>
              </a:extLst>
            </p:cNvPr>
            <p:cNvSpPr/>
            <p:nvPr/>
          </p:nvSpPr>
          <p:spPr>
            <a:xfrm>
              <a:off x="22662297" y="3493906"/>
              <a:ext cx="76603" cy="44178"/>
            </a:xfrm>
            <a:custGeom>
              <a:avLst/>
              <a:gdLst>
                <a:gd name="connsiteX0" fmla="*/ 1190 w 76613"/>
                <a:gd name="connsiteY0" fmla="*/ 33372 h 44184"/>
                <a:gd name="connsiteX1" fmla="*/ 1190 w 76613"/>
                <a:gd name="connsiteY1" fmla="*/ 30057 h 44184"/>
                <a:gd name="connsiteX2" fmla="*/ 52194 w 76613"/>
                <a:gd name="connsiteY2" fmla="*/ 649 h 44184"/>
                <a:gd name="connsiteX3" fmla="*/ 57893 w 76613"/>
                <a:gd name="connsiteY3" fmla="*/ 649 h 44184"/>
                <a:gd name="connsiteX4" fmla="*/ 75424 w 76613"/>
                <a:gd name="connsiteY4" fmla="*/ 10812 h 44184"/>
                <a:gd name="connsiteX5" fmla="*/ 75424 w 76613"/>
                <a:gd name="connsiteY5" fmla="*/ 14127 h 44184"/>
                <a:gd name="connsiteX6" fmla="*/ 24492 w 76613"/>
                <a:gd name="connsiteY6" fmla="*/ 43536 h 44184"/>
                <a:gd name="connsiteX7" fmla="*/ 18720 w 76613"/>
                <a:gd name="connsiteY7" fmla="*/ 43536 h 44184"/>
                <a:gd name="connsiteX8" fmla="*/ 1190 w 76613"/>
                <a:gd name="connsiteY8" fmla="*/ 33372 h 4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613" h="44184">
                  <a:moveTo>
                    <a:pt x="1190" y="33372"/>
                  </a:moveTo>
                  <a:cubicBezTo>
                    <a:pt x="-397" y="32507"/>
                    <a:pt x="-397" y="30994"/>
                    <a:pt x="1190" y="30057"/>
                  </a:cubicBezTo>
                  <a:lnTo>
                    <a:pt x="52194" y="649"/>
                  </a:lnTo>
                  <a:cubicBezTo>
                    <a:pt x="53998" y="-216"/>
                    <a:pt x="56090" y="-216"/>
                    <a:pt x="57893" y="649"/>
                  </a:cubicBezTo>
                  <a:lnTo>
                    <a:pt x="75424" y="10812"/>
                  </a:lnTo>
                  <a:cubicBezTo>
                    <a:pt x="77011" y="11677"/>
                    <a:pt x="77011" y="13190"/>
                    <a:pt x="75424" y="14127"/>
                  </a:cubicBezTo>
                  <a:lnTo>
                    <a:pt x="24492" y="43536"/>
                  </a:lnTo>
                  <a:cubicBezTo>
                    <a:pt x="22689" y="44400"/>
                    <a:pt x="20524" y="44400"/>
                    <a:pt x="18720" y="43536"/>
                  </a:cubicBezTo>
                  <a:lnTo>
                    <a:pt x="1190" y="33372"/>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0" name="Freeform 509">
              <a:extLst>
                <a:ext uri="{FF2B5EF4-FFF2-40B4-BE49-F238E27FC236}">
                  <a16:creationId xmlns:a16="http://schemas.microsoft.com/office/drawing/2014/main" id="{0BB5FEE1-2B09-494B-2B64-F5A01A49BA3B}"/>
                </a:ext>
              </a:extLst>
            </p:cNvPr>
            <p:cNvSpPr/>
            <p:nvPr/>
          </p:nvSpPr>
          <p:spPr>
            <a:xfrm>
              <a:off x="22608631" y="3544155"/>
              <a:ext cx="43134" cy="24900"/>
            </a:xfrm>
            <a:custGeom>
              <a:avLst/>
              <a:gdLst>
                <a:gd name="connsiteX0" fmla="*/ 1190 w 43140"/>
                <a:gd name="connsiteY0" fmla="*/ 14109 h 24903"/>
                <a:gd name="connsiteX1" fmla="*/ 1190 w 43140"/>
                <a:gd name="connsiteY1" fmla="*/ 10794 h 24903"/>
                <a:gd name="connsiteX2" fmla="*/ 18720 w 43140"/>
                <a:gd name="connsiteY2" fmla="*/ 703 h 24903"/>
                <a:gd name="connsiteX3" fmla="*/ 24492 w 43140"/>
                <a:gd name="connsiteY3" fmla="*/ 703 h 24903"/>
                <a:gd name="connsiteX4" fmla="*/ 41950 w 43140"/>
                <a:gd name="connsiteY4" fmla="*/ 10794 h 24903"/>
                <a:gd name="connsiteX5" fmla="*/ 41950 w 43140"/>
                <a:gd name="connsiteY5" fmla="*/ 14109 h 24903"/>
                <a:gd name="connsiteX6" fmla="*/ 24492 w 43140"/>
                <a:gd name="connsiteY6" fmla="*/ 24200 h 24903"/>
                <a:gd name="connsiteX7" fmla="*/ 18720 w 43140"/>
                <a:gd name="connsiteY7" fmla="*/ 24200 h 24903"/>
                <a:gd name="connsiteX8" fmla="*/ 1190 w 43140"/>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40" h="24903">
                  <a:moveTo>
                    <a:pt x="1190" y="14109"/>
                  </a:moveTo>
                  <a:cubicBezTo>
                    <a:pt x="-397" y="13172"/>
                    <a:pt x="-397" y="11731"/>
                    <a:pt x="1190" y="10794"/>
                  </a:cubicBezTo>
                  <a:lnTo>
                    <a:pt x="18720" y="703"/>
                  </a:lnTo>
                  <a:cubicBezTo>
                    <a:pt x="20524" y="-234"/>
                    <a:pt x="22689" y="-234"/>
                    <a:pt x="24492" y="703"/>
                  </a:cubicBezTo>
                  <a:lnTo>
                    <a:pt x="41950" y="10794"/>
                  </a:lnTo>
                  <a:cubicBezTo>
                    <a:pt x="43537" y="11731"/>
                    <a:pt x="43537" y="13172"/>
                    <a:pt x="41950" y="14109"/>
                  </a:cubicBezTo>
                  <a:lnTo>
                    <a:pt x="24492" y="24200"/>
                  </a:lnTo>
                  <a:cubicBezTo>
                    <a:pt x="22689" y="25137"/>
                    <a:pt x="20524" y="25137"/>
                    <a:pt x="18720" y="24200"/>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1" name="Freeform 510">
              <a:extLst>
                <a:ext uri="{FF2B5EF4-FFF2-40B4-BE49-F238E27FC236}">
                  <a16:creationId xmlns:a16="http://schemas.microsoft.com/office/drawing/2014/main" id="{9B5C655C-328C-2A94-FE04-188127FD97D2}"/>
                </a:ext>
              </a:extLst>
            </p:cNvPr>
            <p:cNvSpPr/>
            <p:nvPr/>
          </p:nvSpPr>
          <p:spPr>
            <a:xfrm>
              <a:off x="22581797" y="3559632"/>
              <a:ext cx="43206" cy="24918"/>
            </a:xfrm>
            <a:custGeom>
              <a:avLst/>
              <a:gdLst>
                <a:gd name="connsiteX0" fmla="*/ 1191 w 43212"/>
                <a:gd name="connsiteY0" fmla="*/ 14127 h 24921"/>
                <a:gd name="connsiteX1" fmla="*/ 1191 w 43212"/>
                <a:gd name="connsiteY1" fmla="*/ 10812 h 24921"/>
                <a:gd name="connsiteX2" fmla="*/ 18721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21 w 43212"/>
                <a:gd name="connsiteY7" fmla="*/ 24218 h 24921"/>
                <a:gd name="connsiteX8" fmla="*/ 1191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1" y="14127"/>
                  </a:moveTo>
                  <a:cubicBezTo>
                    <a:pt x="-397" y="13190"/>
                    <a:pt x="-397" y="11677"/>
                    <a:pt x="1191" y="10812"/>
                  </a:cubicBezTo>
                  <a:lnTo>
                    <a:pt x="18721" y="649"/>
                  </a:lnTo>
                  <a:cubicBezTo>
                    <a:pt x="20524" y="-216"/>
                    <a:pt x="22688" y="-216"/>
                    <a:pt x="24492" y="649"/>
                  </a:cubicBezTo>
                  <a:lnTo>
                    <a:pt x="42022" y="10812"/>
                  </a:lnTo>
                  <a:cubicBezTo>
                    <a:pt x="43610" y="11677"/>
                    <a:pt x="43610" y="13190"/>
                    <a:pt x="42022" y="14127"/>
                  </a:cubicBezTo>
                  <a:lnTo>
                    <a:pt x="24492" y="24218"/>
                  </a:lnTo>
                  <a:cubicBezTo>
                    <a:pt x="22688" y="25155"/>
                    <a:pt x="20524" y="25155"/>
                    <a:pt x="18721" y="24218"/>
                  </a:cubicBezTo>
                  <a:lnTo>
                    <a:pt x="1191"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2" name="Freeform 511">
              <a:extLst>
                <a:ext uri="{FF2B5EF4-FFF2-40B4-BE49-F238E27FC236}">
                  <a16:creationId xmlns:a16="http://schemas.microsoft.com/office/drawing/2014/main" id="{94E6B77C-BE5B-42BD-3A31-3D6E078E7735}"/>
                </a:ext>
              </a:extLst>
            </p:cNvPr>
            <p:cNvSpPr/>
            <p:nvPr/>
          </p:nvSpPr>
          <p:spPr>
            <a:xfrm>
              <a:off x="22554965" y="3575073"/>
              <a:ext cx="43206" cy="24972"/>
            </a:xfrm>
            <a:custGeom>
              <a:avLst/>
              <a:gdLst>
                <a:gd name="connsiteX0" fmla="*/ 1190 w 43212"/>
                <a:gd name="connsiteY0" fmla="*/ 14110 h 24975"/>
                <a:gd name="connsiteX1" fmla="*/ 1190 w 43212"/>
                <a:gd name="connsiteY1" fmla="*/ 10794 h 24975"/>
                <a:gd name="connsiteX2" fmla="*/ 18720 w 43212"/>
                <a:gd name="connsiteY2" fmla="*/ 703 h 24975"/>
                <a:gd name="connsiteX3" fmla="*/ 24492 w 43212"/>
                <a:gd name="connsiteY3" fmla="*/ 703 h 24975"/>
                <a:gd name="connsiteX4" fmla="*/ 42022 w 43212"/>
                <a:gd name="connsiteY4" fmla="*/ 10794 h 24975"/>
                <a:gd name="connsiteX5" fmla="*/ 42022 w 43212"/>
                <a:gd name="connsiteY5" fmla="*/ 14110 h 24975"/>
                <a:gd name="connsiteX6" fmla="*/ 24492 w 43212"/>
                <a:gd name="connsiteY6" fmla="*/ 24273 h 24975"/>
                <a:gd name="connsiteX7" fmla="*/ 18720 w 43212"/>
                <a:gd name="connsiteY7" fmla="*/ 24273 h 24975"/>
                <a:gd name="connsiteX8" fmla="*/ 1190 w 43212"/>
                <a:gd name="connsiteY8" fmla="*/ 14110 h 2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75">
                  <a:moveTo>
                    <a:pt x="1190" y="14110"/>
                  </a:moveTo>
                  <a:cubicBezTo>
                    <a:pt x="-397" y="13245"/>
                    <a:pt x="-397" y="11731"/>
                    <a:pt x="1190" y="10794"/>
                  </a:cubicBezTo>
                  <a:lnTo>
                    <a:pt x="18720" y="703"/>
                  </a:lnTo>
                  <a:cubicBezTo>
                    <a:pt x="20524" y="-234"/>
                    <a:pt x="22689" y="-234"/>
                    <a:pt x="24492" y="703"/>
                  </a:cubicBezTo>
                  <a:lnTo>
                    <a:pt x="42022" y="10794"/>
                  </a:lnTo>
                  <a:cubicBezTo>
                    <a:pt x="43609" y="11731"/>
                    <a:pt x="43609" y="13245"/>
                    <a:pt x="42022" y="14110"/>
                  </a:cubicBezTo>
                  <a:lnTo>
                    <a:pt x="24492" y="24273"/>
                  </a:lnTo>
                  <a:cubicBezTo>
                    <a:pt x="22689" y="25209"/>
                    <a:pt x="20524" y="25209"/>
                    <a:pt x="18720" y="24273"/>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3" name="Freeform 512">
              <a:extLst>
                <a:ext uri="{FF2B5EF4-FFF2-40B4-BE49-F238E27FC236}">
                  <a16:creationId xmlns:a16="http://schemas.microsoft.com/office/drawing/2014/main" id="{5FFF0595-CFC7-D674-6F04-56886C8E8628}"/>
                </a:ext>
              </a:extLst>
            </p:cNvPr>
            <p:cNvSpPr/>
            <p:nvPr/>
          </p:nvSpPr>
          <p:spPr>
            <a:xfrm>
              <a:off x="22528131" y="3590568"/>
              <a:ext cx="43206" cy="24900"/>
            </a:xfrm>
            <a:custGeom>
              <a:avLst/>
              <a:gdLst>
                <a:gd name="connsiteX0" fmla="*/ 1191 w 43212"/>
                <a:gd name="connsiteY0" fmla="*/ 14109 h 24903"/>
                <a:gd name="connsiteX1" fmla="*/ 1191 w 43212"/>
                <a:gd name="connsiteY1" fmla="*/ 10794 h 24903"/>
                <a:gd name="connsiteX2" fmla="*/ 18721 w 43212"/>
                <a:gd name="connsiteY2" fmla="*/ 703 h 24903"/>
                <a:gd name="connsiteX3" fmla="*/ 24492 w 43212"/>
                <a:gd name="connsiteY3" fmla="*/ 703 h 24903"/>
                <a:gd name="connsiteX4" fmla="*/ 42022 w 43212"/>
                <a:gd name="connsiteY4" fmla="*/ 10794 h 24903"/>
                <a:gd name="connsiteX5" fmla="*/ 42022 w 43212"/>
                <a:gd name="connsiteY5" fmla="*/ 14109 h 24903"/>
                <a:gd name="connsiteX6" fmla="*/ 24492 w 43212"/>
                <a:gd name="connsiteY6" fmla="*/ 24200 h 24903"/>
                <a:gd name="connsiteX7" fmla="*/ 18721 w 43212"/>
                <a:gd name="connsiteY7" fmla="*/ 24200 h 24903"/>
                <a:gd name="connsiteX8" fmla="*/ 1191 w 43212"/>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03">
                  <a:moveTo>
                    <a:pt x="1191" y="14109"/>
                  </a:moveTo>
                  <a:cubicBezTo>
                    <a:pt x="-397" y="13244"/>
                    <a:pt x="-397" y="11731"/>
                    <a:pt x="1191" y="10794"/>
                  </a:cubicBezTo>
                  <a:lnTo>
                    <a:pt x="18721" y="703"/>
                  </a:lnTo>
                  <a:cubicBezTo>
                    <a:pt x="20524" y="-234"/>
                    <a:pt x="22688" y="-234"/>
                    <a:pt x="24492" y="703"/>
                  </a:cubicBezTo>
                  <a:lnTo>
                    <a:pt x="42022" y="10794"/>
                  </a:lnTo>
                  <a:cubicBezTo>
                    <a:pt x="43610" y="11731"/>
                    <a:pt x="43610" y="13244"/>
                    <a:pt x="42022" y="14109"/>
                  </a:cubicBezTo>
                  <a:lnTo>
                    <a:pt x="24492" y="24200"/>
                  </a:lnTo>
                  <a:cubicBezTo>
                    <a:pt x="22688" y="25137"/>
                    <a:pt x="20524" y="25137"/>
                    <a:pt x="18721" y="24200"/>
                  </a:cubicBezTo>
                  <a:lnTo>
                    <a:pt x="1191"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4" name="Freeform 513">
              <a:extLst>
                <a:ext uri="{FF2B5EF4-FFF2-40B4-BE49-F238E27FC236}">
                  <a16:creationId xmlns:a16="http://schemas.microsoft.com/office/drawing/2014/main" id="{5E44E870-7BC7-2341-A30D-ABE5521DA553}"/>
                </a:ext>
              </a:extLst>
            </p:cNvPr>
            <p:cNvSpPr/>
            <p:nvPr/>
          </p:nvSpPr>
          <p:spPr>
            <a:xfrm>
              <a:off x="22501299" y="3606045"/>
              <a:ext cx="43206" cy="24918"/>
            </a:xfrm>
            <a:custGeom>
              <a:avLst/>
              <a:gdLst>
                <a:gd name="connsiteX0" fmla="*/ 1190 w 43212"/>
                <a:gd name="connsiteY0" fmla="*/ 14127 h 24921"/>
                <a:gd name="connsiteX1" fmla="*/ 1190 w 43212"/>
                <a:gd name="connsiteY1" fmla="*/ 10812 h 24921"/>
                <a:gd name="connsiteX2" fmla="*/ 18793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93 w 43212"/>
                <a:gd name="connsiteY7" fmla="*/ 24218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0"/>
                    <a:pt x="-397" y="11677"/>
                    <a:pt x="1190" y="10812"/>
                  </a:cubicBezTo>
                  <a:lnTo>
                    <a:pt x="18793" y="649"/>
                  </a:lnTo>
                  <a:cubicBezTo>
                    <a:pt x="20596" y="-216"/>
                    <a:pt x="22688" y="-216"/>
                    <a:pt x="24492" y="649"/>
                  </a:cubicBezTo>
                  <a:lnTo>
                    <a:pt x="42022" y="10812"/>
                  </a:lnTo>
                  <a:cubicBezTo>
                    <a:pt x="43609" y="11677"/>
                    <a:pt x="43609" y="13190"/>
                    <a:pt x="42022" y="14127"/>
                  </a:cubicBezTo>
                  <a:lnTo>
                    <a:pt x="24492" y="24218"/>
                  </a:lnTo>
                  <a:cubicBezTo>
                    <a:pt x="22688" y="25155"/>
                    <a:pt x="20596" y="25155"/>
                    <a:pt x="18793" y="24218"/>
                  </a:cubicBezTo>
                  <a:lnTo>
                    <a:pt x="1190"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5" name="Freeform 514">
              <a:extLst>
                <a:ext uri="{FF2B5EF4-FFF2-40B4-BE49-F238E27FC236}">
                  <a16:creationId xmlns:a16="http://schemas.microsoft.com/office/drawing/2014/main" id="{7D754CBE-2F3E-EE3C-7121-496A90D43D29}"/>
                </a:ext>
              </a:extLst>
            </p:cNvPr>
            <p:cNvSpPr/>
            <p:nvPr/>
          </p:nvSpPr>
          <p:spPr>
            <a:xfrm>
              <a:off x="22474465" y="3621540"/>
              <a:ext cx="43206" cy="24918"/>
            </a:xfrm>
            <a:custGeom>
              <a:avLst/>
              <a:gdLst>
                <a:gd name="connsiteX0" fmla="*/ 1190 w 43212"/>
                <a:gd name="connsiteY0" fmla="*/ 14127 h 24921"/>
                <a:gd name="connsiteX1" fmla="*/ 1190 w 43212"/>
                <a:gd name="connsiteY1" fmla="*/ 10812 h 24921"/>
                <a:gd name="connsiteX2" fmla="*/ 18793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9 h 24921"/>
                <a:gd name="connsiteX7" fmla="*/ 18793 w 43212"/>
                <a:gd name="connsiteY7" fmla="*/ 24219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1"/>
                    <a:pt x="-397" y="11677"/>
                    <a:pt x="1190" y="10812"/>
                  </a:cubicBezTo>
                  <a:lnTo>
                    <a:pt x="18793" y="649"/>
                  </a:lnTo>
                  <a:cubicBezTo>
                    <a:pt x="20596" y="-216"/>
                    <a:pt x="22688" y="-216"/>
                    <a:pt x="24492" y="649"/>
                  </a:cubicBezTo>
                  <a:lnTo>
                    <a:pt x="42022" y="10812"/>
                  </a:lnTo>
                  <a:cubicBezTo>
                    <a:pt x="43609" y="11677"/>
                    <a:pt x="43609" y="13191"/>
                    <a:pt x="42022" y="14127"/>
                  </a:cubicBezTo>
                  <a:lnTo>
                    <a:pt x="24492" y="24219"/>
                  </a:lnTo>
                  <a:cubicBezTo>
                    <a:pt x="22688" y="25155"/>
                    <a:pt x="20596" y="25155"/>
                    <a:pt x="18793" y="24219"/>
                  </a:cubicBezTo>
                  <a:lnTo>
                    <a:pt x="1190" y="14127"/>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6" name="Freeform 515">
              <a:extLst>
                <a:ext uri="{FF2B5EF4-FFF2-40B4-BE49-F238E27FC236}">
                  <a16:creationId xmlns:a16="http://schemas.microsoft.com/office/drawing/2014/main" id="{A131CF2A-E7C0-BF1B-23E2-6CAA6EEFF3F9}"/>
                </a:ext>
              </a:extLst>
            </p:cNvPr>
            <p:cNvSpPr/>
            <p:nvPr/>
          </p:nvSpPr>
          <p:spPr>
            <a:xfrm>
              <a:off x="22447633" y="3637052"/>
              <a:ext cx="43260" cy="24918"/>
            </a:xfrm>
            <a:custGeom>
              <a:avLst/>
              <a:gdLst>
                <a:gd name="connsiteX0" fmla="*/ 1190 w 43266"/>
                <a:gd name="connsiteY0" fmla="*/ 14110 h 24921"/>
                <a:gd name="connsiteX1" fmla="*/ 1190 w 43266"/>
                <a:gd name="connsiteY1" fmla="*/ 10794 h 24921"/>
                <a:gd name="connsiteX2" fmla="*/ 18721 w 43266"/>
                <a:gd name="connsiteY2" fmla="*/ 703 h 24921"/>
                <a:gd name="connsiteX3" fmla="*/ 24492 w 43266"/>
                <a:gd name="connsiteY3" fmla="*/ 703 h 24921"/>
                <a:gd name="connsiteX4" fmla="*/ 42022 w 43266"/>
                <a:gd name="connsiteY4" fmla="*/ 10794 h 24921"/>
                <a:gd name="connsiteX5" fmla="*/ 42022 w 43266"/>
                <a:gd name="connsiteY5" fmla="*/ 14110 h 24921"/>
                <a:gd name="connsiteX6" fmla="*/ 24492 w 43266"/>
                <a:gd name="connsiteY6" fmla="*/ 24272 h 24921"/>
                <a:gd name="connsiteX7" fmla="*/ 18721 w 43266"/>
                <a:gd name="connsiteY7" fmla="*/ 24272 h 24921"/>
                <a:gd name="connsiteX8" fmla="*/ 1190 w 43266"/>
                <a:gd name="connsiteY8" fmla="*/ 14110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66" h="24921">
                  <a:moveTo>
                    <a:pt x="1190" y="14110"/>
                  </a:moveTo>
                  <a:cubicBezTo>
                    <a:pt x="-397" y="13244"/>
                    <a:pt x="-397" y="11731"/>
                    <a:pt x="1190" y="10794"/>
                  </a:cubicBezTo>
                  <a:lnTo>
                    <a:pt x="18721" y="703"/>
                  </a:lnTo>
                  <a:cubicBezTo>
                    <a:pt x="20524" y="-234"/>
                    <a:pt x="22688" y="-234"/>
                    <a:pt x="24492" y="703"/>
                  </a:cubicBezTo>
                  <a:lnTo>
                    <a:pt x="42022" y="10794"/>
                  </a:lnTo>
                  <a:cubicBezTo>
                    <a:pt x="43681" y="11731"/>
                    <a:pt x="43681" y="13244"/>
                    <a:pt x="42022" y="14110"/>
                  </a:cubicBezTo>
                  <a:lnTo>
                    <a:pt x="24492" y="24272"/>
                  </a:lnTo>
                  <a:cubicBezTo>
                    <a:pt x="22688" y="25138"/>
                    <a:pt x="20524" y="25138"/>
                    <a:pt x="18721" y="24272"/>
                  </a:cubicBezTo>
                  <a:lnTo>
                    <a:pt x="1190" y="14110"/>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7" name="Freeform 516">
              <a:extLst>
                <a:ext uri="{FF2B5EF4-FFF2-40B4-BE49-F238E27FC236}">
                  <a16:creationId xmlns:a16="http://schemas.microsoft.com/office/drawing/2014/main" id="{3CCD9E89-03ED-70CF-E9B2-BEB3A580D3B8}"/>
                </a:ext>
              </a:extLst>
            </p:cNvPr>
            <p:cNvSpPr/>
            <p:nvPr/>
          </p:nvSpPr>
          <p:spPr>
            <a:xfrm>
              <a:off x="22420871" y="3652475"/>
              <a:ext cx="43188" cy="24900"/>
            </a:xfrm>
            <a:custGeom>
              <a:avLst/>
              <a:gdLst>
                <a:gd name="connsiteX0" fmla="*/ 1190 w 43194"/>
                <a:gd name="connsiteY0" fmla="*/ 14109 h 24903"/>
                <a:gd name="connsiteX1" fmla="*/ 1190 w 43194"/>
                <a:gd name="connsiteY1" fmla="*/ 10794 h 24903"/>
                <a:gd name="connsiteX2" fmla="*/ 18721 w 43194"/>
                <a:gd name="connsiteY2" fmla="*/ 703 h 24903"/>
                <a:gd name="connsiteX3" fmla="*/ 24492 w 43194"/>
                <a:gd name="connsiteY3" fmla="*/ 703 h 24903"/>
                <a:gd name="connsiteX4" fmla="*/ 41950 w 43194"/>
                <a:gd name="connsiteY4" fmla="*/ 10794 h 24903"/>
                <a:gd name="connsiteX5" fmla="*/ 41950 w 43194"/>
                <a:gd name="connsiteY5" fmla="*/ 14109 h 24903"/>
                <a:gd name="connsiteX6" fmla="*/ 24492 w 43194"/>
                <a:gd name="connsiteY6" fmla="*/ 24200 h 24903"/>
                <a:gd name="connsiteX7" fmla="*/ 18721 w 43194"/>
                <a:gd name="connsiteY7" fmla="*/ 24200 h 24903"/>
                <a:gd name="connsiteX8" fmla="*/ 1190 w 43194"/>
                <a:gd name="connsiteY8" fmla="*/ 14109 h 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94" h="24903">
                  <a:moveTo>
                    <a:pt x="1190" y="14109"/>
                  </a:moveTo>
                  <a:cubicBezTo>
                    <a:pt x="-397" y="13172"/>
                    <a:pt x="-397" y="11731"/>
                    <a:pt x="1190" y="10794"/>
                  </a:cubicBezTo>
                  <a:lnTo>
                    <a:pt x="18721" y="703"/>
                  </a:lnTo>
                  <a:cubicBezTo>
                    <a:pt x="20524" y="-234"/>
                    <a:pt x="22688" y="-234"/>
                    <a:pt x="24492" y="703"/>
                  </a:cubicBezTo>
                  <a:lnTo>
                    <a:pt x="41950" y="10794"/>
                  </a:lnTo>
                  <a:cubicBezTo>
                    <a:pt x="43609" y="11731"/>
                    <a:pt x="43609" y="13172"/>
                    <a:pt x="41950" y="14109"/>
                  </a:cubicBezTo>
                  <a:lnTo>
                    <a:pt x="24492" y="24200"/>
                  </a:lnTo>
                  <a:cubicBezTo>
                    <a:pt x="22688" y="25137"/>
                    <a:pt x="20524" y="25137"/>
                    <a:pt x="18721" y="24200"/>
                  </a:cubicBezTo>
                  <a:lnTo>
                    <a:pt x="1190" y="14109"/>
                  </a:lnTo>
                  <a:close/>
                </a:path>
              </a:pathLst>
            </a:custGeom>
            <a:solidFill>
              <a:srgbClr val="95C4D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8" name="Freeform 517">
              <a:extLst>
                <a:ext uri="{FF2B5EF4-FFF2-40B4-BE49-F238E27FC236}">
                  <a16:creationId xmlns:a16="http://schemas.microsoft.com/office/drawing/2014/main" id="{339991BB-59AA-E697-A885-B07AE5BBB494}"/>
                </a:ext>
              </a:extLst>
            </p:cNvPr>
            <p:cNvSpPr/>
            <p:nvPr/>
          </p:nvSpPr>
          <p:spPr>
            <a:xfrm>
              <a:off x="22394039" y="3667952"/>
              <a:ext cx="43206" cy="24918"/>
            </a:xfrm>
            <a:custGeom>
              <a:avLst/>
              <a:gdLst>
                <a:gd name="connsiteX0" fmla="*/ 1190 w 43212"/>
                <a:gd name="connsiteY0" fmla="*/ 14127 h 24921"/>
                <a:gd name="connsiteX1" fmla="*/ 1190 w 43212"/>
                <a:gd name="connsiteY1" fmla="*/ 10812 h 24921"/>
                <a:gd name="connsiteX2" fmla="*/ 18721 w 43212"/>
                <a:gd name="connsiteY2" fmla="*/ 649 h 24921"/>
                <a:gd name="connsiteX3" fmla="*/ 24492 w 43212"/>
                <a:gd name="connsiteY3" fmla="*/ 649 h 24921"/>
                <a:gd name="connsiteX4" fmla="*/ 42022 w 43212"/>
                <a:gd name="connsiteY4" fmla="*/ 10812 h 24921"/>
                <a:gd name="connsiteX5" fmla="*/ 42022 w 43212"/>
                <a:gd name="connsiteY5" fmla="*/ 14127 h 24921"/>
                <a:gd name="connsiteX6" fmla="*/ 24492 w 43212"/>
                <a:gd name="connsiteY6" fmla="*/ 24218 h 24921"/>
                <a:gd name="connsiteX7" fmla="*/ 18721 w 43212"/>
                <a:gd name="connsiteY7" fmla="*/ 24218 h 24921"/>
                <a:gd name="connsiteX8" fmla="*/ 1190 w 43212"/>
                <a:gd name="connsiteY8" fmla="*/ 14127 h 2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12" h="24921">
                  <a:moveTo>
                    <a:pt x="1190" y="14127"/>
                  </a:moveTo>
                  <a:cubicBezTo>
                    <a:pt x="-397" y="13190"/>
                    <a:pt x="-397" y="11677"/>
                    <a:pt x="1190" y="10812"/>
                  </a:cubicBezTo>
                  <a:lnTo>
                    <a:pt x="18721" y="649"/>
                  </a:lnTo>
                  <a:cubicBezTo>
                    <a:pt x="20524" y="-216"/>
                    <a:pt x="22688" y="-216"/>
                    <a:pt x="24492" y="649"/>
                  </a:cubicBezTo>
                  <a:lnTo>
                    <a:pt x="42022" y="10812"/>
                  </a:lnTo>
                  <a:cubicBezTo>
                    <a:pt x="43609" y="11677"/>
                    <a:pt x="43609" y="13190"/>
                    <a:pt x="42022" y="14127"/>
                  </a:cubicBezTo>
                  <a:lnTo>
                    <a:pt x="24492" y="24218"/>
                  </a:lnTo>
                  <a:cubicBezTo>
                    <a:pt x="22688" y="25155"/>
                    <a:pt x="20524" y="25155"/>
                    <a:pt x="18721" y="24218"/>
                  </a:cubicBezTo>
                  <a:lnTo>
                    <a:pt x="1190" y="14127"/>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19" name="Freeform 518">
              <a:extLst>
                <a:ext uri="{FF2B5EF4-FFF2-40B4-BE49-F238E27FC236}">
                  <a16:creationId xmlns:a16="http://schemas.microsoft.com/office/drawing/2014/main" id="{A14151A2-E440-96F5-4BB8-21487337602F}"/>
                </a:ext>
              </a:extLst>
            </p:cNvPr>
            <p:cNvSpPr/>
            <p:nvPr/>
          </p:nvSpPr>
          <p:spPr>
            <a:xfrm>
              <a:off x="22333520" y="3683393"/>
              <a:ext cx="76880" cy="44574"/>
            </a:xfrm>
            <a:custGeom>
              <a:avLst/>
              <a:gdLst>
                <a:gd name="connsiteX0" fmla="*/ 1190 w 76890"/>
                <a:gd name="connsiteY0" fmla="*/ 33571 h 44580"/>
                <a:gd name="connsiteX1" fmla="*/ 1190 w 76890"/>
                <a:gd name="connsiteY1" fmla="*/ 30255 h 44580"/>
                <a:gd name="connsiteX2" fmla="*/ 52411 w 76890"/>
                <a:gd name="connsiteY2" fmla="*/ 703 h 44580"/>
                <a:gd name="connsiteX3" fmla="*/ 58182 w 76890"/>
                <a:gd name="connsiteY3" fmla="*/ 703 h 44580"/>
                <a:gd name="connsiteX4" fmla="*/ 75784 w 76890"/>
                <a:gd name="connsiteY4" fmla="*/ 11010 h 44580"/>
                <a:gd name="connsiteX5" fmla="*/ 76722 w 76890"/>
                <a:gd name="connsiteY5" fmla="*/ 13389 h 44580"/>
                <a:gd name="connsiteX6" fmla="*/ 75784 w 76890"/>
                <a:gd name="connsiteY6" fmla="*/ 14326 h 44580"/>
                <a:gd name="connsiteX7" fmla="*/ 24564 w 76890"/>
                <a:gd name="connsiteY7" fmla="*/ 43878 h 44580"/>
                <a:gd name="connsiteX8" fmla="*/ 18793 w 76890"/>
                <a:gd name="connsiteY8" fmla="*/ 43878 h 44580"/>
                <a:gd name="connsiteX9" fmla="*/ 1190 w 76890"/>
                <a:gd name="connsiteY9" fmla="*/ 33571 h 4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0" h="44580">
                  <a:moveTo>
                    <a:pt x="1190" y="33571"/>
                  </a:moveTo>
                  <a:cubicBezTo>
                    <a:pt x="-397" y="32634"/>
                    <a:pt x="-397" y="31120"/>
                    <a:pt x="1190" y="30255"/>
                  </a:cubicBezTo>
                  <a:lnTo>
                    <a:pt x="52411" y="703"/>
                  </a:lnTo>
                  <a:cubicBezTo>
                    <a:pt x="54214" y="-234"/>
                    <a:pt x="56378" y="-234"/>
                    <a:pt x="58182" y="703"/>
                  </a:cubicBezTo>
                  <a:lnTo>
                    <a:pt x="75784" y="11010"/>
                  </a:lnTo>
                  <a:cubicBezTo>
                    <a:pt x="76722" y="11371"/>
                    <a:pt x="77155" y="12452"/>
                    <a:pt x="76722" y="13389"/>
                  </a:cubicBezTo>
                  <a:cubicBezTo>
                    <a:pt x="76506" y="13821"/>
                    <a:pt x="76217" y="14181"/>
                    <a:pt x="75784" y="14326"/>
                  </a:cubicBezTo>
                  <a:lnTo>
                    <a:pt x="24564" y="43878"/>
                  </a:lnTo>
                  <a:cubicBezTo>
                    <a:pt x="22760" y="44815"/>
                    <a:pt x="20596" y="44815"/>
                    <a:pt x="18793" y="43878"/>
                  </a:cubicBezTo>
                  <a:lnTo>
                    <a:pt x="1190" y="33571"/>
                  </a:lnTo>
                  <a:close/>
                </a:path>
              </a:pathLst>
            </a:custGeom>
            <a:solidFill>
              <a:srgbClr val="F2F4F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0" name="Freeform 519">
              <a:extLst>
                <a:ext uri="{FF2B5EF4-FFF2-40B4-BE49-F238E27FC236}">
                  <a16:creationId xmlns:a16="http://schemas.microsoft.com/office/drawing/2014/main" id="{7646BF1C-48DB-4D37-9EFE-F8626C6A3E13}"/>
                </a:ext>
              </a:extLst>
            </p:cNvPr>
            <p:cNvSpPr/>
            <p:nvPr/>
          </p:nvSpPr>
          <p:spPr>
            <a:xfrm>
              <a:off x="22523190" y="3609720"/>
              <a:ext cx="524903" cy="322437"/>
            </a:xfrm>
            <a:custGeom>
              <a:avLst/>
              <a:gdLst>
                <a:gd name="connsiteX0" fmla="*/ 524972 w 524971"/>
                <a:gd name="connsiteY0" fmla="*/ 118497 h 322479"/>
                <a:gd name="connsiteX1" fmla="*/ 524972 w 524971"/>
                <a:gd name="connsiteY1" fmla="*/ 138102 h 322479"/>
                <a:gd name="connsiteX2" fmla="*/ 205458 w 524971"/>
                <a:gd name="connsiteY2" fmla="*/ 322479 h 322479"/>
                <a:gd name="connsiteX3" fmla="*/ 0 w 524971"/>
                <a:gd name="connsiteY3" fmla="*/ 203982 h 322479"/>
                <a:gd name="connsiteX4" fmla="*/ 0 w 524971"/>
                <a:gd name="connsiteY4" fmla="*/ 184305 h 322479"/>
                <a:gd name="connsiteX5" fmla="*/ 319514 w 524971"/>
                <a:gd name="connsiteY5" fmla="*/ 0 h 322479"/>
                <a:gd name="connsiteX6" fmla="*/ 524972 w 524971"/>
                <a:gd name="connsiteY6" fmla="*/ 118497 h 32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971" h="322479">
                  <a:moveTo>
                    <a:pt x="524972" y="118497"/>
                  </a:moveTo>
                  <a:lnTo>
                    <a:pt x="524972" y="138102"/>
                  </a:lnTo>
                  <a:lnTo>
                    <a:pt x="205458" y="322479"/>
                  </a:lnTo>
                  <a:lnTo>
                    <a:pt x="0" y="203982"/>
                  </a:lnTo>
                  <a:lnTo>
                    <a:pt x="0" y="184305"/>
                  </a:lnTo>
                  <a:lnTo>
                    <a:pt x="319514" y="0"/>
                  </a:lnTo>
                  <a:lnTo>
                    <a:pt x="524972" y="118497"/>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1" name="Freeform 520">
              <a:extLst>
                <a:ext uri="{FF2B5EF4-FFF2-40B4-BE49-F238E27FC236}">
                  <a16:creationId xmlns:a16="http://schemas.microsoft.com/office/drawing/2014/main" id="{33620D57-21C8-8FCE-3E96-1E5847FC9315}"/>
                </a:ext>
              </a:extLst>
            </p:cNvPr>
            <p:cNvSpPr/>
            <p:nvPr/>
          </p:nvSpPr>
          <p:spPr>
            <a:xfrm>
              <a:off x="22728622" y="3728202"/>
              <a:ext cx="319471" cy="203955"/>
            </a:xfrm>
            <a:custGeom>
              <a:avLst/>
              <a:gdLst>
                <a:gd name="connsiteX0" fmla="*/ 319513 w 319513"/>
                <a:gd name="connsiteY0" fmla="*/ 19605 h 203982"/>
                <a:gd name="connsiteX1" fmla="*/ 0 w 319513"/>
                <a:gd name="connsiteY1" fmla="*/ 203982 h 203982"/>
                <a:gd name="connsiteX2" fmla="*/ 0 w 319513"/>
                <a:gd name="connsiteY2" fmla="*/ 184305 h 203982"/>
                <a:gd name="connsiteX3" fmla="*/ 319513 w 319513"/>
                <a:gd name="connsiteY3" fmla="*/ 0 h 203982"/>
                <a:gd name="connsiteX4" fmla="*/ 319513 w 319513"/>
                <a:gd name="connsiteY4" fmla="*/ 19605 h 203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513" h="203982">
                  <a:moveTo>
                    <a:pt x="319513" y="19605"/>
                  </a:moveTo>
                  <a:lnTo>
                    <a:pt x="0" y="203982"/>
                  </a:lnTo>
                  <a:lnTo>
                    <a:pt x="0" y="184305"/>
                  </a:lnTo>
                  <a:lnTo>
                    <a:pt x="319513" y="0"/>
                  </a:lnTo>
                  <a:lnTo>
                    <a:pt x="319513" y="19605"/>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2" name="Freeform 521">
              <a:extLst>
                <a:ext uri="{FF2B5EF4-FFF2-40B4-BE49-F238E27FC236}">
                  <a16:creationId xmlns:a16="http://schemas.microsoft.com/office/drawing/2014/main" id="{BC1D8517-7A9F-2E1C-0002-7EEC78E2A3F1}"/>
                </a:ext>
              </a:extLst>
            </p:cNvPr>
            <p:cNvSpPr/>
            <p:nvPr/>
          </p:nvSpPr>
          <p:spPr>
            <a:xfrm>
              <a:off x="22523190" y="3794001"/>
              <a:ext cx="205431" cy="138156"/>
            </a:xfrm>
            <a:custGeom>
              <a:avLst/>
              <a:gdLst>
                <a:gd name="connsiteX0" fmla="*/ 205458 w 205458"/>
                <a:gd name="connsiteY0" fmla="*/ 118497 h 138174"/>
                <a:gd name="connsiteX1" fmla="*/ 205458 w 205458"/>
                <a:gd name="connsiteY1" fmla="*/ 138175 h 138174"/>
                <a:gd name="connsiteX2" fmla="*/ 0 w 205458"/>
                <a:gd name="connsiteY2" fmla="*/ 19678 h 138174"/>
                <a:gd name="connsiteX3" fmla="*/ 0 w 205458"/>
                <a:gd name="connsiteY3" fmla="*/ 0 h 138174"/>
                <a:gd name="connsiteX4" fmla="*/ 205458 w 205458"/>
                <a:gd name="connsiteY4" fmla="*/ 118497 h 13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458" h="138174">
                  <a:moveTo>
                    <a:pt x="205458" y="118497"/>
                  </a:moveTo>
                  <a:lnTo>
                    <a:pt x="205458" y="138175"/>
                  </a:lnTo>
                  <a:lnTo>
                    <a:pt x="0" y="19678"/>
                  </a:lnTo>
                  <a:lnTo>
                    <a:pt x="0" y="0"/>
                  </a:lnTo>
                  <a:lnTo>
                    <a:pt x="205458" y="118497"/>
                  </a:lnTo>
                  <a:close/>
                </a:path>
              </a:pathLst>
            </a:custGeom>
            <a:solidFill>
              <a:srgbClr val="13171A"/>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3" name="Freeform 522">
              <a:extLst>
                <a:ext uri="{FF2B5EF4-FFF2-40B4-BE49-F238E27FC236}">
                  <a16:creationId xmlns:a16="http://schemas.microsoft.com/office/drawing/2014/main" id="{16C082C5-BE6C-4180-74BC-DB1254BE8756}"/>
                </a:ext>
              </a:extLst>
            </p:cNvPr>
            <p:cNvSpPr/>
            <p:nvPr/>
          </p:nvSpPr>
          <p:spPr>
            <a:xfrm>
              <a:off x="22710570" y="3717734"/>
              <a:ext cx="150159" cy="86609"/>
            </a:xfrm>
            <a:custGeom>
              <a:avLst/>
              <a:gdLst>
                <a:gd name="connsiteX0" fmla="*/ 128213 w 150179"/>
                <a:gd name="connsiteY0" fmla="*/ 12704 h 86620"/>
                <a:gd name="connsiteX1" fmla="*/ 128213 w 150179"/>
                <a:gd name="connsiteY1" fmla="*/ 73971 h 86620"/>
                <a:gd name="connsiteX2" fmla="*/ 22021 w 150179"/>
                <a:gd name="connsiteY2" fmla="*/ 73971 h 86620"/>
                <a:gd name="connsiteX3" fmla="*/ 22021 w 150179"/>
                <a:gd name="connsiteY3" fmla="*/ 12704 h 86620"/>
                <a:gd name="connsiteX4" fmla="*/ 128213 w 150179"/>
                <a:gd name="connsiteY4" fmla="*/ 12704 h 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79" h="86620">
                  <a:moveTo>
                    <a:pt x="128213" y="12704"/>
                  </a:moveTo>
                  <a:cubicBezTo>
                    <a:pt x="157502" y="29570"/>
                    <a:pt x="157502" y="57032"/>
                    <a:pt x="128213" y="73971"/>
                  </a:cubicBezTo>
                  <a:cubicBezTo>
                    <a:pt x="94812" y="90837"/>
                    <a:pt x="55423" y="90837"/>
                    <a:pt x="22021" y="73971"/>
                  </a:cubicBezTo>
                  <a:cubicBezTo>
                    <a:pt x="-7340" y="57032"/>
                    <a:pt x="-7340" y="29570"/>
                    <a:pt x="22021" y="12704"/>
                  </a:cubicBezTo>
                  <a:cubicBezTo>
                    <a:pt x="55423" y="-4235"/>
                    <a:pt x="94812" y="-4235"/>
                    <a:pt x="128213" y="12704"/>
                  </a:cubicBezTo>
                  <a:close/>
                </a:path>
              </a:pathLst>
            </a:custGeom>
            <a:solidFill>
              <a:srgbClr val="FFFF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4" name="Freeform 523">
              <a:extLst>
                <a:ext uri="{FF2B5EF4-FFF2-40B4-BE49-F238E27FC236}">
                  <a16:creationId xmlns:a16="http://schemas.microsoft.com/office/drawing/2014/main" id="{C4E371AB-E2D3-E0EF-E586-74E1E7CE42F4}"/>
                </a:ext>
              </a:extLst>
            </p:cNvPr>
            <p:cNvSpPr/>
            <p:nvPr/>
          </p:nvSpPr>
          <p:spPr>
            <a:xfrm>
              <a:off x="22710932" y="3760129"/>
              <a:ext cx="149513" cy="44286"/>
            </a:xfrm>
            <a:custGeom>
              <a:avLst/>
              <a:gdLst>
                <a:gd name="connsiteX0" fmla="*/ 127851 w 149533"/>
                <a:gd name="connsiteY0" fmla="*/ 29696 h 44292"/>
                <a:gd name="connsiteX1" fmla="*/ 21660 w 149533"/>
                <a:gd name="connsiteY1" fmla="*/ 29696 h 44292"/>
                <a:gd name="connsiteX2" fmla="*/ 17 w 149533"/>
                <a:gd name="connsiteY2" fmla="*/ 0 h 44292"/>
                <a:gd name="connsiteX3" fmla="*/ 21660 w 149533"/>
                <a:gd name="connsiteY3" fmla="*/ 31642 h 44292"/>
                <a:gd name="connsiteX4" fmla="*/ 127851 w 149533"/>
                <a:gd name="connsiteY4" fmla="*/ 31642 h 44292"/>
                <a:gd name="connsiteX5" fmla="*/ 149494 w 149533"/>
                <a:gd name="connsiteY5" fmla="*/ 0 h 44292"/>
                <a:gd name="connsiteX6" fmla="*/ 127851 w 149533"/>
                <a:gd name="connsiteY6" fmla="*/ 29696 h 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33" h="44292">
                  <a:moveTo>
                    <a:pt x="127851" y="29696"/>
                  </a:moveTo>
                  <a:cubicBezTo>
                    <a:pt x="94450" y="46635"/>
                    <a:pt x="55061" y="46635"/>
                    <a:pt x="21660" y="29696"/>
                  </a:cubicBezTo>
                  <a:cubicBezTo>
                    <a:pt x="7232" y="21479"/>
                    <a:pt x="17" y="10812"/>
                    <a:pt x="17" y="0"/>
                  </a:cubicBezTo>
                  <a:cubicBezTo>
                    <a:pt x="-415" y="11388"/>
                    <a:pt x="7232" y="22921"/>
                    <a:pt x="21660" y="31642"/>
                  </a:cubicBezTo>
                  <a:cubicBezTo>
                    <a:pt x="55061" y="48509"/>
                    <a:pt x="94450" y="48509"/>
                    <a:pt x="127851" y="31642"/>
                  </a:cubicBezTo>
                  <a:cubicBezTo>
                    <a:pt x="142857" y="22921"/>
                    <a:pt x="150143" y="11388"/>
                    <a:pt x="149494" y="0"/>
                  </a:cubicBezTo>
                  <a:cubicBezTo>
                    <a:pt x="149350" y="10812"/>
                    <a:pt x="142063" y="21479"/>
                    <a:pt x="127851" y="29696"/>
                  </a:cubicBez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5" name="Freeform 524">
              <a:extLst>
                <a:ext uri="{FF2B5EF4-FFF2-40B4-BE49-F238E27FC236}">
                  <a16:creationId xmlns:a16="http://schemas.microsoft.com/office/drawing/2014/main" id="{5A7425F5-65D1-3B80-5CA8-716E29DF1BD1}"/>
                </a:ext>
              </a:extLst>
            </p:cNvPr>
            <p:cNvSpPr/>
            <p:nvPr/>
          </p:nvSpPr>
          <p:spPr>
            <a:xfrm>
              <a:off x="22422567" y="2979115"/>
              <a:ext cx="671618" cy="870090"/>
            </a:xfrm>
            <a:custGeom>
              <a:avLst/>
              <a:gdLst>
                <a:gd name="connsiteX0" fmla="*/ 671707 w 671706"/>
                <a:gd name="connsiteY0" fmla="*/ 497198 h 870204"/>
                <a:gd name="connsiteX1" fmla="*/ 25033 w 671706"/>
                <a:gd name="connsiteY1" fmla="*/ 870205 h 870204"/>
                <a:gd name="connsiteX2" fmla="*/ 0 w 671706"/>
                <a:gd name="connsiteY2" fmla="*/ 856005 h 870204"/>
                <a:gd name="connsiteX3" fmla="*/ 0 w 671706"/>
                <a:gd name="connsiteY3" fmla="*/ 373223 h 870204"/>
                <a:gd name="connsiteX4" fmla="*/ 646746 w 671706"/>
                <a:gd name="connsiteY4" fmla="*/ 0 h 870204"/>
                <a:gd name="connsiteX5" fmla="*/ 671707 w 671706"/>
                <a:gd name="connsiteY5" fmla="*/ 14416 h 870204"/>
                <a:gd name="connsiteX6" fmla="*/ 671707 w 671706"/>
                <a:gd name="connsiteY6" fmla="*/ 497198 h 8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06" h="870204">
                  <a:moveTo>
                    <a:pt x="671707" y="497198"/>
                  </a:moveTo>
                  <a:lnTo>
                    <a:pt x="25033" y="870205"/>
                  </a:lnTo>
                  <a:lnTo>
                    <a:pt x="0" y="856005"/>
                  </a:lnTo>
                  <a:lnTo>
                    <a:pt x="0" y="373223"/>
                  </a:lnTo>
                  <a:lnTo>
                    <a:pt x="646746" y="0"/>
                  </a:lnTo>
                  <a:lnTo>
                    <a:pt x="671707" y="14416"/>
                  </a:lnTo>
                  <a:lnTo>
                    <a:pt x="671707" y="497198"/>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6" name="Freeform 525">
              <a:extLst>
                <a:ext uri="{FF2B5EF4-FFF2-40B4-BE49-F238E27FC236}">
                  <a16:creationId xmlns:a16="http://schemas.microsoft.com/office/drawing/2014/main" id="{C723C6CA-9B9D-F26D-2006-6DB06D11B61C}"/>
                </a:ext>
              </a:extLst>
            </p:cNvPr>
            <p:cNvSpPr/>
            <p:nvPr/>
          </p:nvSpPr>
          <p:spPr>
            <a:xfrm>
              <a:off x="22422567" y="2979115"/>
              <a:ext cx="671618" cy="870090"/>
            </a:xfrm>
            <a:custGeom>
              <a:avLst/>
              <a:gdLst>
                <a:gd name="connsiteX0" fmla="*/ 671707 w 671706"/>
                <a:gd name="connsiteY0" fmla="*/ 497198 h 870204"/>
                <a:gd name="connsiteX1" fmla="*/ 25033 w 671706"/>
                <a:gd name="connsiteY1" fmla="*/ 870205 h 870204"/>
                <a:gd name="connsiteX2" fmla="*/ 0 w 671706"/>
                <a:gd name="connsiteY2" fmla="*/ 856005 h 870204"/>
                <a:gd name="connsiteX3" fmla="*/ 0 w 671706"/>
                <a:gd name="connsiteY3" fmla="*/ 373223 h 870204"/>
                <a:gd name="connsiteX4" fmla="*/ 646746 w 671706"/>
                <a:gd name="connsiteY4" fmla="*/ 0 h 870204"/>
                <a:gd name="connsiteX5" fmla="*/ 671707 w 671706"/>
                <a:gd name="connsiteY5" fmla="*/ 14416 h 870204"/>
                <a:gd name="connsiteX6" fmla="*/ 671707 w 671706"/>
                <a:gd name="connsiteY6" fmla="*/ 497198 h 87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06" h="870204">
                  <a:moveTo>
                    <a:pt x="671707" y="497198"/>
                  </a:moveTo>
                  <a:lnTo>
                    <a:pt x="25033" y="870205"/>
                  </a:lnTo>
                  <a:lnTo>
                    <a:pt x="0" y="856005"/>
                  </a:lnTo>
                  <a:lnTo>
                    <a:pt x="0" y="373223"/>
                  </a:lnTo>
                  <a:lnTo>
                    <a:pt x="646746" y="0"/>
                  </a:lnTo>
                  <a:lnTo>
                    <a:pt x="671707" y="14416"/>
                  </a:lnTo>
                  <a:lnTo>
                    <a:pt x="671707" y="497198"/>
                  </a:lnTo>
                  <a:close/>
                </a:path>
              </a:pathLst>
            </a:custGeom>
            <a:solidFill>
              <a:srgbClr val="D5D9E0">
                <a:alpha val="5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7" name="Freeform 526">
              <a:extLst>
                <a:ext uri="{FF2B5EF4-FFF2-40B4-BE49-F238E27FC236}">
                  <a16:creationId xmlns:a16="http://schemas.microsoft.com/office/drawing/2014/main" id="{D73E84A1-C1E9-E321-1948-C22B24F885C2}"/>
                </a:ext>
              </a:extLst>
            </p:cNvPr>
            <p:cNvSpPr/>
            <p:nvPr/>
          </p:nvSpPr>
          <p:spPr>
            <a:xfrm>
              <a:off x="22422567" y="2979115"/>
              <a:ext cx="671618" cy="387515"/>
            </a:xfrm>
            <a:custGeom>
              <a:avLst/>
              <a:gdLst>
                <a:gd name="connsiteX0" fmla="*/ 646746 w 671706"/>
                <a:gd name="connsiteY0" fmla="*/ 0 h 387566"/>
                <a:gd name="connsiteX1" fmla="*/ 671707 w 671706"/>
                <a:gd name="connsiteY1" fmla="*/ 14416 h 387566"/>
                <a:gd name="connsiteX2" fmla="*/ 25033 w 671706"/>
                <a:gd name="connsiteY2" fmla="*/ 387567 h 387566"/>
                <a:gd name="connsiteX3" fmla="*/ 0 w 671706"/>
                <a:gd name="connsiteY3" fmla="*/ 373223 h 387566"/>
                <a:gd name="connsiteX4" fmla="*/ 646746 w 671706"/>
                <a:gd name="connsiteY4" fmla="*/ 0 h 387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06" h="387566">
                  <a:moveTo>
                    <a:pt x="646746" y="0"/>
                  </a:moveTo>
                  <a:lnTo>
                    <a:pt x="671707" y="14416"/>
                  </a:lnTo>
                  <a:lnTo>
                    <a:pt x="25033" y="387567"/>
                  </a:lnTo>
                  <a:lnTo>
                    <a:pt x="0" y="373223"/>
                  </a:lnTo>
                  <a:lnTo>
                    <a:pt x="646746"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8" name="Freeform 527">
              <a:extLst>
                <a:ext uri="{FF2B5EF4-FFF2-40B4-BE49-F238E27FC236}">
                  <a16:creationId xmlns:a16="http://schemas.microsoft.com/office/drawing/2014/main" id="{D0523343-22B2-D12C-3DC3-434A9F429E9F}"/>
                </a:ext>
              </a:extLst>
            </p:cNvPr>
            <p:cNvSpPr/>
            <p:nvPr/>
          </p:nvSpPr>
          <p:spPr>
            <a:xfrm>
              <a:off x="22422567" y="3352289"/>
              <a:ext cx="25029" cy="496916"/>
            </a:xfrm>
            <a:custGeom>
              <a:avLst/>
              <a:gdLst>
                <a:gd name="connsiteX0" fmla="*/ 25033 w 25032"/>
                <a:gd name="connsiteY0" fmla="*/ 496982 h 496981"/>
                <a:gd name="connsiteX1" fmla="*/ 0 w 25032"/>
                <a:gd name="connsiteY1" fmla="*/ 482782 h 496981"/>
                <a:gd name="connsiteX2" fmla="*/ 0 w 25032"/>
                <a:gd name="connsiteY2" fmla="*/ 0 h 496981"/>
                <a:gd name="connsiteX3" fmla="*/ 25033 w 25032"/>
                <a:gd name="connsiteY3" fmla="*/ 14416 h 496981"/>
                <a:gd name="connsiteX4" fmla="*/ 25033 w 25032"/>
                <a:gd name="connsiteY4" fmla="*/ 496982 h 496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32" h="496981">
                  <a:moveTo>
                    <a:pt x="25033" y="496982"/>
                  </a:moveTo>
                  <a:lnTo>
                    <a:pt x="0" y="482782"/>
                  </a:lnTo>
                  <a:lnTo>
                    <a:pt x="0" y="0"/>
                  </a:lnTo>
                  <a:lnTo>
                    <a:pt x="25033" y="14416"/>
                  </a:lnTo>
                  <a:lnTo>
                    <a:pt x="25033" y="496982"/>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29" name="Freeform 528">
              <a:extLst>
                <a:ext uri="{FF2B5EF4-FFF2-40B4-BE49-F238E27FC236}">
                  <a16:creationId xmlns:a16="http://schemas.microsoft.com/office/drawing/2014/main" id="{706D3DCD-192A-319D-C4AA-12EDE7613F02}"/>
                </a:ext>
              </a:extLst>
            </p:cNvPr>
            <p:cNvSpPr/>
            <p:nvPr/>
          </p:nvSpPr>
          <p:spPr>
            <a:xfrm>
              <a:off x="22768367" y="3372036"/>
              <a:ext cx="76820" cy="43889"/>
            </a:xfrm>
            <a:custGeom>
              <a:avLst/>
              <a:gdLst>
                <a:gd name="connsiteX0" fmla="*/ 56198 w 76830"/>
                <a:gd name="connsiteY0" fmla="*/ 0 h 43895"/>
                <a:gd name="connsiteX1" fmla="*/ 0 w 76830"/>
                <a:gd name="connsiteY1" fmla="*/ 32363 h 43895"/>
                <a:gd name="connsiteX2" fmla="*/ 20704 w 76830"/>
                <a:gd name="connsiteY2" fmla="*/ 43896 h 43895"/>
                <a:gd name="connsiteX3" fmla="*/ 76830 w 76830"/>
                <a:gd name="connsiteY3" fmla="*/ 11533 h 43895"/>
                <a:gd name="connsiteX4" fmla="*/ 56198 w 76830"/>
                <a:gd name="connsiteY4" fmla="*/ 0 h 43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30" h="43895">
                  <a:moveTo>
                    <a:pt x="56198" y="0"/>
                  </a:moveTo>
                  <a:lnTo>
                    <a:pt x="0" y="32363"/>
                  </a:lnTo>
                  <a:lnTo>
                    <a:pt x="20704" y="43896"/>
                  </a:lnTo>
                  <a:lnTo>
                    <a:pt x="76830" y="11533"/>
                  </a:lnTo>
                  <a:lnTo>
                    <a:pt x="56198" y="0"/>
                  </a:lnTo>
                  <a:close/>
                </a:path>
              </a:pathLst>
            </a:custGeom>
            <a:solidFill>
              <a:srgbClr val="D0F7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0" name="Freeform 529">
              <a:extLst>
                <a:ext uri="{FF2B5EF4-FFF2-40B4-BE49-F238E27FC236}">
                  <a16:creationId xmlns:a16="http://schemas.microsoft.com/office/drawing/2014/main" id="{715C000A-E01B-84E1-E7F2-D990E729B921}"/>
                </a:ext>
              </a:extLst>
            </p:cNvPr>
            <p:cNvSpPr/>
            <p:nvPr/>
          </p:nvSpPr>
          <p:spPr>
            <a:xfrm>
              <a:off x="22733094" y="3342127"/>
              <a:ext cx="145056" cy="446612"/>
            </a:xfrm>
            <a:custGeom>
              <a:avLst/>
              <a:gdLst>
                <a:gd name="connsiteX0" fmla="*/ 127834 w 145075"/>
                <a:gd name="connsiteY0" fmla="*/ 0 h 446670"/>
                <a:gd name="connsiteX1" fmla="*/ 39605 w 145075"/>
                <a:gd name="connsiteY1" fmla="*/ 50815 h 446670"/>
                <a:gd name="connsiteX2" fmla="*/ 39605 w 145075"/>
                <a:gd name="connsiteY2" fmla="*/ 353545 h 446670"/>
                <a:gd name="connsiteX3" fmla="*/ 0 w 145075"/>
                <a:gd name="connsiteY3" fmla="*/ 435859 h 446670"/>
                <a:gd name="connsiteX4" fmla="*/ 18829 w 145075"/>
                <a:gd name="connsiteY4" fmla="*/ 446671 h 446670"/>
                <a:gd name="connsiteX5" fmla="*/ 106913 w 145075"/>
                <a:gd name="connsiteY5" fmla="*/ 396216 h 446670"/>
                <a:gd name="connsiteX6" fmla="*/ 145076 w 145075"/>
                <a:gd name="connsiteY6" fmla="*/ 318083 h 446670"/>
                <a:gd name="connsiteX7" fmla="*/ 145076 w 145075"/>
                <a:gd name="connsiteY7" fmla="*/ 9803 h 446670"/>
                <a:gd name="connsiteX8" fmla="*/ 127834 w 145075"/>
                <a:gd name="connsiteY8" fmla="*/ 0 h 446670"/>
                <a:gd name="connsiteX9" fmla="*/ 82818 w 145075"/>
                <a:gd name="connsiteY9" fmla="*/ 342517 h 446670"/>
                <a:gd name="connsiteX10" fmla="*/ 82818 w 145075"/>
                <a:gd name="connsiteY10" fmla="*/ 264889 h 446670"/>
                <a:gd name="connsiteX11" fmla="*/ 107779 w 145075"/>
                <a:gd name="connsiteY11" fmla="*/ 250473 h 446670"/>
                <a:gd name="connsiteX12" fmla="*/ 107779 w 145075"/>
                <a:gd name="connsiteY12" fmla="*/ 328102 h 446670"/>
                <a:gd name="connsiteX13" fmla="*/ 82818 w 145075"/>
                <a:gd name="connsiteY13" fmla="*/ 342517 h 44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075" h="446670">
                  <a:moveTo>
                    <a:pt x="127834" y="0"/>
                  </a:moveTo>
                  <a:lnTo>
                    <a:pt x="39605" y="50815"/>
                  </a:lnTo>
                  <a:lnTo>
                    <a:pt x="39605" y="353545"/>
                  </a:lnTo>
                  <a:lnTo>
                    <a:pt x="0" y="435859"/>
                  </a:lnTo>
                  <a:lnTo>
                    <a:pt x="18829" y="446671"/>
                  </a:lnTo>
                  <a:lnTo>
                    <a:pt x="106913" y="396216"/>
                  </a:lnTo>
                  <a:lnTo>
                    <a:pt x="145076" y="318083"/>
                  </a:lnTo>
                  <a:lnTo>
                    <a:pt x="145076" y="9803"/>
                  </a:lnTo>
                  <a:lnTo>
                    <a:pt x="127834" y="0"/>
                  </a:lnTo>
                  <a:close/>
                  <a:moveTo>
                    <a:pt x="82818" y="342517"/>
                  </a:moveTo>
                  <a:lnTo>
                    <a:pt x="82818" y="264889"/>
                  </a:lnTo>
                  <a:lnTo>
                    <a:pt x="107779" y="250473"/>
                  </a:lnTo>
                  <a:lnTo>
                    <a:pt x="107779" y="328102"/>
                  </a:lnTo>
                  <a:lnTo>
                    <a:pt x="82818" y="342517"/>
                  </a:lnTo>
                  <a:close/>
                </a:path>
              </a:pathLst>
            </a:custGeom>
            <a:solidFill>
              <a:srgbClr val="D5D9E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1" name="Freeform 530">
              <a:extLst>
                <a:ext uri="{FF2B5EF4-FFF2-40B4-BE49-F238E27FC236}">
                  <a16:creationId xmlns:a16="http://schemas.microsoft.com/office/drawing/2014/main" id="{5D1B619B-EA17-3C3A-27CB-A58CDE16CFA6}"/>
                </a:ext>
              </a:extLst>
            </p:cNvPr>
            <p:cNvSpPr/>
            <p:nvPr/>
          </p:nvSpPr>
          <p:spPr>
            <a:xfrm>
              <a:off x="22840858" y="3586154"/>
              <a:ext cx="11108" cy="89005"/>
            </a:xfrm>
            <a:custGeom>
              <a:avLst/>
              <a:gdLst>
                <a:gd name="connsiteX0" fmla="*/ 11110 w 11109"/>
                <a:gd name="connsiteY0" fmla="*/ 0 h 89017"/>
                <a:gd name="connsiteX1" fmla="*/ 0 w 11109"/>
                <a:gd name="connsiteY1" fmla="*/ 6415 h 89017"/>
                <a:gd name="connsiteX2" fmla="*/ 0 w 11109"/>
                <a:gd name="connsiteY2" fmla="*/ 84044 h 89017"/>
                <a:gd name="connsiteX3" fmla="*/ 11110 w 11109"/>
                <a:gd name="connsiteY3" fmla="*/ 89017 h 89017"/>
                <a:gd name="connsiteX4" fmla="*/ 11110 w 11109"/>
                <a:gd name="connsiteY4" fmla="*/ 0 h 89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9" h="89017">
                  <a:moveTo>
                    <a:pt x="11110" y="0"/>
                  </a:moveTo>
                  <a:lnTo>
                    <a:pt x="0" y="6415"/>
                  </a:lnTo>
                  <a:lnTo>
                    <a:pt x="0" y="84044"/>
                  </a:lnTo>
                  <a:lnTo>
                    <a:pt x="11110" y="89017"/>
                  </a:lnTo>
                  <a:lnTo>
                    <a:pt x="11110" y="0"/>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2" name="Freeform 531">
              <a:extLst>
                <a:ext uri="{FF2B5EF4-FFF2-40B4-BE49-F238E27FC236}">
                  <a16:creationId xmlns:a16="http://schemas.microsoft.com/office/drawing/2014/main" id="{71F534C1-02A2-BF03-3503-4BE2D90E7AA5}"/>
                </a:ext>
              </a:extLst>
            </p:cNvPr>
            <p:cNvSpPr/>
            <p:nvPr/>
          </p:nvSpPr>
          <p:spPr>
            <a:xfrm>
              <a:off x="22815901" y="3670187"/>
              <a:ext cx="36065" cy="25729"/>
            </a:xfrm>
            <a:custGeom>
              <a:avLst/>
              <a:gdLst>
                <a:gd name="connsiteX0" fmla="*/ 24961 w 36070"/>
                <a:gd name="connsiteY0" fmla="*/ 0 h 25732"/>
                <a:gd name="connsiteX1" fmla="*/ 0 w 36070"/>
                <a:gd name="connsiteY1" fmla="*/ 14416 h 25732"/>
                <a:gd name="connsiteX2" fmla="*/ 0 w 36070"/>
                <a:gd name="connsiteY2" fmla="*/ 25732 h 25732"/>
                <a:gd name="connsiteX3" fmla="*/ 36071 w 36070"/>
                <a:gd name="connsiteY3" fmla="*/ 4973 h 25732"/>
                <a:gd name="connsiteX4" fmla="*/ 24961 w 36070"/>
                <a:gd name="connsiteY4" fmla="*/ 0 h 25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70" h="25732">
                  <a:moveTo>
                    <a:pt x="24961" y="0"/>
                  </a:moveTo>
                  <a:lnTo>
                    <a:pt x="0" y="14416"/>
                  </a:lnTo>
                  <a:lnTo>
                    <a:pt x="0" y="25732"/>
                  </a:lnTo>
                  <a:lnTo>
                    <a:pt x="36071" y="4973"/>
                  </a:lnTo>
                  <a:lnTo>
                    <a:pt x="24961" y="0"/>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3" name="Freeform 532">
              <a:extLst>
                <a:ext uri="{FF2B5EF4-FFF2-40B4-BE49-F238E27FC236}">
                  <a16:creationId xmlns:a16="http://schemas.microsoft.com/office/drawing/2014/main" id="{02BCCE60-DBC3-B343-E6C8-61357003F55C}"/>
                </a:ext>
              </a:extLst>
            </p:cNvPr>
            <p:cNvSpPr/>
            <p:nvPr/>
          </p:nvSpPr>
          <p:spPr>
            <a:xfrm>
              <a:off x="22733094" y="3392792"/>
              <a:ext cx="55974" cy="396091"/>
            </a:xfrm>
            <a:custGeom>
              <a:avLst/>
              <a:gdLst>
                <a:gd name="connsiteX0" fmla="*/ 39605 w 55981"/>
                <a:gd name="connsiteY0" fmla="*/ 302874 h 396143"/>
                <a:gd name="connsiteX1" fmla="*/ 39605 w 55981"/>
                <a:gd name="connsiteY1" fmla="*/ 0 h 396143"/>
                <a:gd name="connsiteX2" fmla="*/ 55982 w 55981"/>
                <a:gd name="connsiteY2" fmla="*/ 10091 h 396143"/>
                <a:gd name="connsiteX3" fmla="*/ 55982 w 55981"/>
                <a:gd name="connsiteY3" fmla="*/ 318299 h 396143"/>
                <a:gd name="connsiteX4" fmla="*/ 18829 w 55981"/>
                <a:gd name="connsiteY4" fmla="*/ 396144 h 396143"/>
                <a:gd name="connsiteX5" fmla="*/ 0 w 55981"/>
                <a:gd name="connsiteY5" fmla="*/ 385332 h 396143"/>
                <a:gd name="connsiteX6" fmla="*/ 39605 w 55981"/>
                <a:gd name="connsiteY6" fmla="*/ 302874 h 39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81" h="396143">
                  <a:moveTo>
                    <a:pt x="39605" y="302874"/>
                  </a:moveTo>
                  <a:lnTo>
                    <a:pt x="39605" y="0"/>
                  </a:lnTo>
                  <a:lnTo>
                    <a:pt x="55982" y="10091"/>
                  </a:lnTo>
                  <a:lnTo>
                    <a:pt x="55982" y="318299"/>
                  </a:lnTo>
                  <a:lnTo>
                    <a:pt x="18829" y="396144"/>
                  </a:lnTo>
                  <a:lnTo>
                    <a:pt x="0" y="385332"/>
                  </a:lnTo>
                  <a:lnTo>
                    <a:pt x="39605" y="302874"/>
                  </a:lnTo>
                  <a:close/>
                </a:path>
              </a:pathLst>
            </a:custGeom>
            <a:solidFill>
              <a:srgbClr val="373D42"/>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4" name="Freeform 533">
              <a:extLst>
                <a:ext uri="{FF2B5EF4-FFF2-40B4-BE49-F238E27FC236}">
                  <a16:creationId xmlns:a16="http://schemas.microsoft.com/office/drawing/2014/main" id="{6CED1E6A-0C3D-20F0-BD74-879582032581}"/>
                </a:ext>
              </a:extLst>
            </p:cNvPr>
            <p:cNvSpPr/>
            <p:nvPr/>
          </p:nvSpPr>
          <p:spPr>
            <a:xfrm>
              <a:off x="22772694" y="3342127"/>
              <a:ext cx="105311" cy="61042"/>
            </a:xfrm>
            <a:custGeom>
              <a:avLst/>
              <a:gdLst>
                <a:gd name="connsiteX0" fmla="*/ 105326 w 105325"/>
                <a:gd name="connsiteY0" fmla="*/ 10235 h 61050"/>
                <a:gd name="connsiteX1" fmla="*/ 17097 w 105325"/>
                <a:gd name="connsiteY1" fmla="*/ 61051 h 61050"/>
                <a:gd name="connsiteX2" fmla="*/ 0 w 105325"/>
                <a:gd name="connsiteY2" fmla="*/ 50815 h 61050"/>
                <a:gd name="connsiteX3" fmla="*/ 88156 w 105325"/>
                <a:gd name="connsiteY3" fmla="*/ 0 h 61050"/>
                <a:gd name="connsiteX4" fmla="*/ 105326 w 105325"/>
                <a:gd name="connsiteY4" fmla="*/ 10235 h 6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25" h="61050">
                  <a:moveTo>
                    <a:pt x="105326" y="10235"/>
                  </a:moveTo>
                  <a:lnTo>
                    <a:pt x="17097" y="61051"/>
                  </a:lnTo>
                  <a:lnTo>
                    <a:pt x="0" y="50815"/>
                  </a:lnTo>
                  <a:lnTo>
                    <a:pt x="88156" y="0"/>
                  </a:lnTo>
                  <a:lnTo>
                    <a:pt x="105326" y="10235"/>
                  </a:lnTo>
                  <a:close/>
                </a:path>
              </a:pathLst>
            </a:custGeom>
            <a:solidFill>
              <a:srgbClr val="EEF5F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5" name="Freeform 534">
              <a:extLst>
                <a:ext uri="{FF2B5EF4-FFF2-40B4-BE49-F238E27FC236}">
                  <a16:creationId xmlns:a16="http://schemas.microsoft.com/office/drawing/2014/main" id="{1C0630D8-D03E-F1C9-52EC-A12448FF2DA2}"/>
                </a:ext>
              </a:extLst>
            </p:cNvPr>
            <p:cNvSpPr/>
            <p:nvPr/>
          </p:nvSpPr>
          <p:spPr>
            <a:xfrm>
              <a:off x="22751920" y="3660169"/>
              <a:ext cx="126086" cy="128715"/>
            </a:xfrm>
            <a:custGeom>
              <a:avLst/>
              <a:gdLst>
                <a:gd name="connsiteX0" fmla="*/ 88157 w 126102"/>
                <a:gd name="connsiteY0" fmla="*/ 78061 h 128732"/>
                <a:gd name="connsiteX1" fmla="*/ 0 w 126102"/>
                <a:gd name="connsiteY1" fmla="*/ 128732 h 128732"/>
                <a:gd name="connsiteX2" fmla="*/ 37874 w 126102"/>
                <a:gd name="connsiteY2" fmla="*/ 50671 h 128732"/>
                <a:gd name="connsiteX3" fmla="*/ 126103 w 126102"/>
                <a:gd name="connsiteY3" fmla="*/ 0 h 128732"/>
                <a:gd name="connsiteX4" fmla="*/ 88157 w 126102"/>
                <a:gd name="connsiteY4" fmla="*/ 78061 h 128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02" h="128732">
                  <a:moveTo>
                    <a:pt x="88157" y="78061"/>
                  </a:moveTo>
                  <a:lnTo>
                    <a:pt x="0" y="128732"/>
                  </a:lnTo>
                  <a:lnTo>
                    <a:pt x="37874" y="50671"/>
                  </a:lnTo>
                  <a:lnTo>
                    <a:pt x="126103" y="0"/>
                  </a:lnTo>
                  <a:lnTo>
                    <a:pt x="88157" y="78061"/>
                  </a:lnTo>
                  <a:close/>
                </a:path>
              </a:pathLst>
            </a:custGeom>
            <a:solidFill>
              <a:srgbClr val="9FA5AD"/>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6" name="Freeform 535">
              <a:extLst>
                <a:ext uri="{FF2B5EF4-FFF2-40B4-BE49-F238E27FC236}">
                  <a16:creationId xmlns:a16="http://schemas.microsoft.com/office/drawing/2014/main" id="{C6929B87-50DC-44A5-30A0-2EEDEB2A3F5E}"/>
                </a:ext>
              </a:extLst>
            </p:cNvPr>
            <p:cNvSpPr/>
            <p:nvPr/>
          </p:nvSpPr>
          <p:spPr>
            <a:xfrm>
              <a:off x="20524996" y="2214787"/>
              <a:ext cx="479873" cy="433458"/>
            </a:xfrm>
            <a:custGeom>
              <a:avLst/>
              <a:gdLst>
                <a:gd name="connsiteX0" fmla="*/ 53962 w 479936"/>
                <a:gd name="connsiteY0" fmla="*/ 276096 h 433515"/>
                <a:gd name="connsiteX1" fmla="*/ 74161 w 479936"/>
                <a:gd name="connsiteY1" fmla="*/ 232345 h 433515"/>
                <a:gd name="connsiteX2" fmla="*/ 124227 w 479936"/>
                <a:gd name="connsiteY2" fmla="*/ 188016 h 433515"/>
                <a:gd name="connsiteX3" fmla="*/ 430106 w 479936"/>
                <a:gd name="connsiteY3" fmla="*/ 12793 h 433515"/>
                <a:gd name="connsiteX4" fmla="*/ 471371 w 479936"/>
                <a:gd name="connsiteY4" fmla="*/ 973 h 433515"/>
                <a:gd name="connsiteX5" fmla="*/ 471371 w 479936"/>
                <a:gd name="connsiteY5" fmla="*/ 973 h 433515"/>
                <a:gd name="connsiteX6" fmla="*/ 473679 w 479936"/>
                <a:gd name="connsiteY6" fmla="*/ 46454 h 433515"/>
                <a:gd name="connsiteX7" fmla="*/ 423180 w 479936"/>
                <a:gd name="connsiteY7" fmla="*/ 193566 h 433515"/>
                <a:gd name="connsiteX8" fmla="*/ 422387 w 479936"/>
                <a:gd name="connsiteY8" fmla="*/ 198540 h 433515"/>
                <a:gd name="connsiteX9" fmla="*/ 0 w 479936"/>
                <a:gd name="connsiteY9" fmla="*/ 433516 h 433515"/>
                <a:gd name="connsiteX10" fmla="*/ 53962 w 479936"/>
                <a:gd name="connsiteY10" fmla="*/ 276096 h 433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9936" h="433515">
                  <a:moveTo>
                    <a:pt x="53962" y="276096"/>
                  </a:moveTo>
                  <a:cubicBezTo>
                    <a:pt x="57424" y="260239"/>
                    <a:pt x="64350" y="245319"/>
                    <a:pt x="74161" y="232345"/>
                  </a:cubicBezTo>
                  <a:cubicBezTo>
                    <a:pt x="87435" y="214109"/>
                    <a:pt x="104533" y="198972"/>
                    <a:pt x="124227" y="188016"/>
                  </a:cubicBezTo>
                  <a:lnTo>
                    <a:pt x="430106" y="12793"/>
                  </a:lnTo>
                  <a:cubicBezTo>
                    <a:pt x="451748" y="540"/>
                    <a:pt x="464228" y="-1622"/>
                    <a:pt x="471371" y="973"/>
                  </a:cubicBezTo>
                  <a:lnTo>
                    <a:pt x="471371" y="973"/>
                  </a:lnTo>
                  <a:cubicBezTo>
                    <a:pt x="489189" y="8180"/>
                    <a:pt x="473679" y="46454"/>
                    <a:pt x="473679" y="46454"/>
                  </a:cubicBezTo>
                  <a:lnTo>
                    <a:pt x="423180" y="193566"/>
                  </a:lnTo>
                  <a:lnTo>
                    <a:pt x="422387" y="198540"/>
                  </a:lnTo>
                  <a:lnTo>
                    <a:pt x="0" y="433516"/>
                  </a:lnTo>
                  <a:lnTo>
                    <a:pt x="53962" y="276096"/>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7" name="Freeform 536">
              <a:extLst>
                <a:ext uri="{FF2B5EF4-FFF2-40B4-BE49-F238E27FC236}">
                  <a16:creationId xmlns:a16="http://schemas.microsoft.com/office/drawing/2014/main" id="{ACF46020-01DB-927E-5BC8-A0F6D6D20FAE}"/>
                </a:ext>
              </a:extLst>
            </p:cNvPr>
            <p:cNvSpPr/>
            <p:nvPr/>
          </p:nvSpPr>
          <p:spPr>
            <a:xfrm>
              <a:off x="20103313" y="2429012"/>
              <a:ext cx="495545" cy="441711"/>
            </a:xfrm>
            <a:custGeom>
              <a:avLst/>
              <a:gdLst>
                <a:gd name="connsiteX0" fmla="*/ 24312 w 495610"/>
                <a:gd name="connsiteY0" fmla="*/ 219335 h 441769"/>
                <a:gd name="connsiteX1" fmla="*/ 351255 w 495610"/>
                <a:gd name="connsiteY1" fmla="*/ 407821 h 441769"/>
                <a:gd name="connsiteX2" fmla="*/ 386244 w 495610"/>
                <a:gd name="connsiteY2" fmla="*/ 203766 h 441769"/>
                <a:gd name="connsiteX3" fmla="*/ 441071 w 495610"/>
                <a:gd name="connsiteY3" fmla="*/ 43319 h 441769"/>
                <a:gd name="connsiteX4" fmla="*/ 452253 w 495610"/>
                <a:gd name="connsiteY4" fmla="*/ 13767 h 441769"/>
                <a:gd name="connsiteX5" fmla="*/ 452253 w 495610"/>
                <a:gd name="connsiteY5" fmla="*/ 13767 h 441769"/>
                <a:gd name="connsiteX6" fmla="*/ 454850 w 495610"/>
                <a:gd name="connsiteY6" fmla="*/ 9298 h 441769"/>
                <a:gd name="connsiteX7" fmla="*/ 455211 w 495610"/>
                <a:gd name="connsiteY7" fmla="*/ 8722 h 441769"/>
                <a:gd name="connsiteX8" fmla="*/ 457880 w 495610"/>
                <a:gd name="connsiteY8" fmla="*/ 4541 h 441769"/>
                <a:gd name="connsiteX9" fmla="*/ 458241 w 495610"/>
                <a:gd name="connsiteY9" fmla="*/ 3892 h 441769"/>
                <a:gd name="connsiteX10" fmla="*/ 460982 w 495610"/>
                <a:gd name="connsiteY10" fmla="*/ 0 h 441769"/>
                <a:gd name="connsiteX11" fmla="*/ 495610 w 495610"/>
                <a:gd name="connsiteY11" fmla="*/ 17803 h 441769"/>
                <a:gd name="connsiteX12" fmla="*/ 475410 w 495610"/>
                <a:gd name="connsiteY12" fmla="*/ 61555 h 441769"/>
                <a:gd name="connsiteX13" fmla="*/ 420583 w 495610"/>
                <a:gd name="connsiteY13" fmla="*/ 222074 h 441769"/>
                <a:gd name="connsiteX14" fmla="*/ 388985 w 495610"/>
                <a:gd name="connsiteY14" fmla="*/ 408181 h 441769"/>
                <a:gd name="connsiteX15" fmla="*/ 377803 w 495610"/>
                <a:gd name="connsiteY15" fmla="*/ 427931 h 441769"/>
                <a:gd name="connsiteX16" fmla="*/ 358470 w 495610"/>
                <a:gd name="connsiteY16" fmla="*/ 441770 h 441769"/>
                <a:gd name="connsiteX17" fmla="*/ 324203 w 495610"/>
                <a:gd name="connsiteY17" fmla="*/ 429805 h 441769"/>
                <a:gd name="connsiteX18" fmla="*/ 78922 w 495610"/>
                <a:gd name="connsiteY18" fmla="*/ 288242 h 441769"/>
                <a:gd name="connsiteX19" fmla="*/ 24095 w 495610"/>
                <a:gd name="connsiteY19" fmla="*/ 256744 h 441769"/>
                <a:gd name="connsiteX20" fmla="*/ 0 w 495610"/>
                <a:gd name="connsiteY20" fmla="*/ 229210 h 441769"/>
                <a:gd name="connsiteX21" fmla="*/ 0 w 495610"/>
                <a:gd name="connsiteY21" fmla="*/ 191585 h 441769"/>
                <a:gd name="connsiteX22" fmla="*/ 24312 w 495610"/>
                <a:gd name="connsiteY22" fmla="*/ 219335 h 4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5610" h="441769">
                  <a:moveTo>
                    <a:pt x="24312" y="219335"/>
                  </a:moveTo>
                  <a:lnTo>
                    <a:pt x="351255" y="407821"/>
                  </a:lnTo>
                  <a:lnTo>
                    <a:pt x="386244" y="203766"/>
                  </a:lnTo>
                  <a:lnTo>
                    <a:pt x="441071" y="43319"/>
                  </a:lnTo>
                  <a:cubicBezTo>
                    <a:pt x="443235" y="32940"/>
                    <a:pt x="446987" y="22993"/>
                    <a:pt x="452253" y="13767"/>
                  </a:cubicBezTo>
                  <a:lnTo>
                    <a:pt x="452253" y="13767"/>
                  </a:lnTo>
                  <a:cubicBezTo>
                    <a:pt x="453047" y="12325"/>
                    <a:pt x="453912" y="10812"/>
                    <a:pt x="454850" y="9298"/>
                  </a:cubicBezTo>
                  <a:lnTo>
                    <a:pt x="455211" y="8722"/>
                  </a:lnTo>
                  <a:cubicBezTo>
                    <a:pt x="456004" y="7280"/>
                    <a:pt x="456942" y="5910"/>
                    <a:pt x="457880" y="4541"/>
                  </a:cubicBezTo>
                  <a:cubicBezTo>
                    <a:pt x="457952" y="4325"/>
                    <a:pt x="458097" y="4109"/>
                    <a:pt x="458241" y="3892"/>
                  </a:cubicBezTo>
                  <a:lnTo>
                    <a:pt x="460982" y="0"/>
                  </a:lnTo>
                  <a:lnTo>
                    <a:pt x="495610" y="17803"/>
                  </a:lnTo>
                  <a:cubicBezTo>
                    <a:pt x="485799" y="30778"/>
                    <a:pt x="478873" y="45698"/>
                    <a:pt x="475410" y="61555"/>
                  </a:cubicBezTo>
                  <a:lnTo>
                    <a:pt x="420583" y="222074"/>
                  </a:lnTo>
                  <a:lnTo>
                    <a:pt x="388985" y="408181"/>
                  </a:lnTo>
                  <a:cubicBezTo>
                    <a:pt x="385811" y="415028"/>
                    <a:pt x="382060" y="421660"/>
                    <a:pt x="377803" y="427931"/>
                  </a:cubicBezTo>
                  <a:cubicBezTo>
                    <a:pt x="371744" y="433120"/>
                    <a:pt x="365323" y="437733"/>
                    <a:pt x="358470" y="441770"/>
                  </a:cubicBezTo>
                  <a:cubicBezTo>
                    <a:pt x="346206" y="440905"/>
                    <a:pt x="334374" y="436724"/>
                    <a:pt x="324203" y="429805"/>
                  </a:cubicBezTo>
                  <a:lnTo>
                    <a:pt x="78922" y="288242"/>
                  </a:lnTo>
                  <a:lnTo>
                    <a:pt x="24095" y="256744"/>
                  </a:lnTo>
                  <a:cubicBezTo>
                    <a:pt x="24095" y="256744"/>
                    <a:pt x="1515" y="245428"/>
                    <a:pt x="0" y="229210"/>
                  </a:cubicBezTo>
                  <a:lnTo>
                    <a:pt x="0" y="191585"/>
                  </a:lnTo>
                  <a:cubicBezTo>
                    <a:pt x="1371" y="207803"/>
                    <a:pt x="24312" y="219335"/>
                    <a:pt x="24312" y="219335"/>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8" name="Freeform 537">
              <a:extLst>
                <a:ext uri="{FF2B5EF4-FFF2-40B4-BE49-F238E27FC236}">
                  <a16:creationId xmlns:a16="http://schemas.microsoft.com/office/drawing/2014/main" id="{8D87FD4A-5547-FD9D-9188-F33D27ED412C}"/>
                </a:ext>
              </a:extLst>
            </p:cNvPr>
            <p:cNvSpPr/>
            <p:nvPr/>
          </p:nvSpPr>
          <p:spPr>
            <a:xfrm>
              <a:off x="20564596" y="2196497"/>
              <a:ext cx="431636" cy="250531"/>
            </a:xfrm>
            <a:custGeom>
              <a:avLst/>
              <a:gdLst>
                <a:gd name="connsiteX0" fmla="*/ 505 w 431692"/>
                <a:gd name="connsiteY0" fmla="*/ 231896 h 250564"/>
                <a:gd name="connsiteX1" fmla="*/ 505 w 431692"/>
                <a:gd name="connsiteY1" fmla="*/ 231896 h 250564"/>
                <a:gd name="connsiteX2" fmla="*/ 8729 w 431692"/>
                <a:gd name="connsiteY2" fmla="*/ 221589 h 250564"/>
                <a:gd name="connsiteX3" fmla="*/ 50210 w 431692"/>
                <a:gd name="connsiteY3" fmla="*/ 188072 h 250564"/>
                <a:gd name="connsiteX4" fmla="*/ 356089 w 431692"/>
                <a:gd name="connsiteY4" fmla="*/ 12921 h 250564"/>
                <a:gd name="connsiteX5" fmla="*/ 399879 w 431692"/>
                <a:gd name="connsiteY5" fmla="*/ 2398 h 250564"/>
                <a:gd name="connsiteX6" fmla="*/ 431693 w 431692"/>
                <a:gd name="connsiteY6" fmla="*/ 19264 h 250564"/>
                <a:gd name="connsiteX7" fmla="*/ 390428 w 431692"/>
                <a:gd name="connsiteY7" fmla="*/ 31085 h 250564"/>
                <a:gd name="connsiteX8" fmla="*/ 84694 w 431692"/>
                <a:gd name="connsiteY8" fmla="*/ 206236 h 250564"/>
                <a:gd name="connsiteX9" fmla="*/ 34628 w 431692"/>
                <a:gd name="connsiteY9" fmla="*/ 250564 h 250564"/>
                <a:gd name="connsiteX10" fmla="*/ 0 w 431692"/>
                <a:gd name="connsiteY10" fmla="*/ 232761 h 250564"/>
                <a:gd name="connsiteX11" fmla="*/ 505 w 431692"/>
                <a:gd name="connsiteY11" fmla="*/ 231896 h 25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692" h="250564">
                  <a:moveTo>
                    <a:pt x="505" y="231896"/>
                  </a:moveTo>
                  <a:lnTo>
                    <a:pt x="505" y="231896"/>
                  </a:lnTo>
                  <a:cubicBezTo>
                    <a:pt x="2958" y="228508"/>
                    <a:pt x="5699" y="225048"/>
                    <a:pt x="8729" y="221589"/>
                  </a:cubicBezTo>
                  <a:cubicBezTo>
                    <a:pt x="20560" y="208182"/>
                    <a:pt x="34628" y="196866"/>
                    <a:pt x="50210" y="188072"/>
                  </a:cubicBezTo>
                  <a:lnTo>
                    <a:pt x="356089" y="12921"/>
                  </a:lnTo>
                  <a:cubicBezTo>
                    <a:pt x="380184" y="-918"/>
                    <a:pt x="393242" y="-2215"/>
                    <a:pt x="399879" y="2398"/>
                  </a:cubicBezTo>
                  <a:lnTo>
                    <a:pt x="431693" y="19264"/>
                  </a:lnTo>
                  <a:cubicBezTo>
                    <a:pt x="424479" y="16453"/>
                    <a:pt x="411854" y="18832"/>
                    <a:pt x="390428" y="31085"/>
                  </a:cubicBezTo>
                  <a:lnTo>
                    <a:pt x="84694" y="206236"/>
                  </a:lnTo>
                  <a:cubicBezTo>
                    <a:pt x="64999" y="217192"/>
                    <a:pt x="47902" y="232328"/>
                    <a:pt x="34628" y="250564"/>
                  </a:cubicBezTo>
                  <a:lnTo>
                    <a:pt x="0" y="232761"/>
                  </a:lnTo>
                  <a:lnTo>
                    <a:pt x="505" y="231896"/>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39" name="Freeform 538">
              <a:extLst>
                <a:ext uri="{FF2B5EF4-FFF2-40B4-BE49-F238E27FC236}">
                  <a16:creationId xmlns:a16="http://schemas.microsoft.com/office/drawing/2014/main" id="{F69D2166-C9D7-F25E-B799-00009F4ECD87}"/>
                </a:ext>
              </a:extLst>
            </p:cNvPr>
            <p:cNvSpPr/>
            <p:nvPr/>
          </p:nvSpPr>
          <p:spPr>
            <a:xfrm>
              <a:off x="20358299" y="3009312"/>
              <a:ext cx="442794" cy="533015"/>
            </a:xfrm>
            <a:custGeom>
              <a:avLst/>
              <a:gdLst>
                <a:gd name="connsiteX0" fmla="*/ 393458 w 442852"/>
                <a:gd name="connsiteY0" fmla="*/ 218110 h 533085"/>
                <a:gd name="connsiteX1" fmla="*/ 231934 w 442852"/>
                <a:gd name="connsiteY1" fmla="*/ 34886 h 533085"/>
                <a:gd name="connsiteX2" fmla="*/ 159793 w 442852"/>
                <a:gd name="connsiteY2" fmla="*/ 7352 h 533085"/>
                <a:gd name="connsiteX3" fmla="*/ 167007 w 442852"/>
                <a:gd name="connsiteY3" fmla="*/ 62708 h 533085"/>
                <a:gd name="connsiteX4" fmla="*/ 82602 w 442852"/>
                <a:gd name="connsiteY4" fmla="*/ 145815 h 533085"/>
                <a:gd name="connsiteX5" fmla="*/ 44800 w 442852"/>
                <a:gd name="connsiteY5" fmla="*/ 81953 h 533085"/>
                <a:gd name="connsiteX6" fmla="*/ 56270 w 442852"/>
                <a:gd name="connsiteY6" fmla="*/ 0 h 533085"/>
                <a:gd name="connsiteX7" fmla="*/ 0 w 442852"/>
                <a:gd name="connsiteY7" fmla="*/ 42022 h 533085"/>
                <a:gd name="connsiteX8" fmla="*/ 15583 w 442852"/>
                <a:gd name="connsiteY8" fmla="*/ 159582 h 533085"/>
                <a:gd name="connsiteX9" fmla="*/ 81303 w 442852"/>
                <a:gd name="connsiteY9" fmla="*/ 299270 h 533085"/>
                <a:gd name="connsiteX10" fmla="*/ 108789 w 442852"/>
                <a:gd name="connsiteY10" fmla="*/ 375385 h 533085"/>
                <a:gd name="connsiteX11" fmla="*/ 129061 w 442852"/>
                <a:gd name="connsiteY11" fmla="*/ 460870 h 533085"/>
                <a:gd name="connsiteX12" fmla="*/ 298809 w 442852"/>
                <a:gd name="connsiteY12" fmla="*/ 532372 h 533085"/>
                <a:gd name="connsiteX13" fmla="*/ 441216 w 442852"/>
                <a:gd name="connsiteY13" fmla="*/ 491720 h 533085"/>
                <a:gd name="connsiteX14" fmla="*/ 393458 w 442852"/>
                <a:gd name="connsiteY14" fmla="*/ 218110 h 53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852" h="533085">
                  <a:moveTo>
                    <a:pt x="393458" y="218110"/>
                  </a:moveTo>
                  <a:cubicBezTo>
                    <a:pt x="362221" y="127291"/>
                    <a:pt x="291739" y="65880"/>
                    <a:pt x="231934" y="34886"/>
                  </a:cubicBezTo>
                  <a:cubicBezTo>
                    <a:pt x="208921" y="23209"/>
                    <a:pt x="184754" y="13983"/>
                    <a:pt x="159793" y="7352"/>
                  </a:cubicBezTo>
                  <a:cubicBezTo>
                    <a:pt x="167007" y="24867"/>
                    <a:pt x="169460" y="43968"/>
                    <a:pt x="167007" y="62708"/>
                  </a:cubicBezTo>
                  <a:cubicBezTo>
                    <a:pt x="162173" y="97594"/>
                    <a:pt x="100276" y="147040"/>
                    <a:pt x="82602" y="145815"/>
                  </a:cubicBezTo>
                  <a:cubicBezTo>
                    <a:pt x="64927" y="144590"/>
                    <a:pt x="39966" y="124912"/>
                    <a:pt x="44800" y="81953"/>
                  </a:cubicBezTo>
                  <a:cubicBezTo>
                    <a:pt x="47036" y="61988"/>
                    <a:pt x="52014" y="29264"/>
                    <a:pt x="56270" y="0"/>
                  </a:cubicBezTo>
                  <a:cubicBezTo>
                    <a:pt x="31309" y="5334"/>
                    <a:pt x="10821" y="18164"/>
                    <a:pt x="0" y="42022"/>
                  </a:cubicBezTo>
                  <a:cubicBezTo>
                    <a:pt x="0" y="42022"/>
                    <a:pt x="0" y="110569"/>
                    <a:pt x="15583" y="159582"/>
                  </a:cubicBezTo>
                  <a:cubicBezTo>
                    <a:pt x="31165" y="208595"/>
                    <a:pt x="66081" y="283773"/>
                    <a:pt x="81303" y="299270"/>
                  </a:cubicBezTo>
                  <a:cubicBezTo>
                    <a:pt x="96525" y="314767"/>
                    <a:pt x="115209" y="367745"/>
                    <a:pt x="108789" y="375385"/>
                  </a:cubicBezTo>
                  <a:cubicBezTo>
                    <a:pt x="85632" y="402703"/>
                    <a:pt x="108067" y="450419"/>
                    <a:pt x="129061" y="460870"/>
                  </a:cubicBezTo>
                  <a:cubicBezTo>
                    <a:pt x="141397" y="467069"/>
                    <a:pt x="192328" y="541094"/>
                    <a:pt x="298809" y="532372"/>
                  </a:cubicBezTo>
                  <a:cubicBezTo>
                    <a:pt x="333509" y="529561"/>
                    <a:pt x="432847" y="517957"/>
                    <a:pt x="441216" y="491720"/>
                  </a:cubicBezTo>
                  <a:cubicBezTo>
                    <a:pt x="449584" y="465483"/>
                    <a:pt x="424695" y="308857"/>
                    <a:pt x="393458" y="218110"/>
                  </a:cubicBezTo>
                  <a:close/>
                </a:path>
              </a:pathLst>
            </a:custGeom>
            <a:solidFill>
              <a:srgbClr val="C2CFDC"/>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0" name="Freeform 539">
              <a:extLst>
                <a:ext uri="{FF2B5EF4-FFF2-40B4-BE49-F238E27FC236}">
                  <a16:creationId xmlns:a16="http://schemas.microsoft.com/office/drawing/2014/main" id="{FAA7232C-B294-8E7A-B522-1A709844C467}"/>
                </a:ext>
              </a:extLst>
            </p:cNvPr>
            <p:cNvSpPr/>
            <p:nvPr/>
          </p:nvSpPr>
          <p:spPr>
            <a:xfrm>
              <a:off x="20411027" y="3152425"/>
              <a:ext cx="120318" cy="363101"/>
            </a:xfrm>
            <a:custGeom>
              <a:avLst/>
              <a:gdLst>
                <a:gd name="connsiteX0" fmla="*/ 19406 w 120334"/>
                <a:gd name="connsiteY0" fmla="*/ 61572 h 363148"/>
                <a:gd name="connsiteX1" fmla="*/ 0 w 120334"/>
                <a:gd name="connsiteY1" fmla="*/ 14000 h 363148"/>
                <a:gd name="connsiteX2" fmla="*/ 29939 w 120334"/>
                <a:gd name="connsiteY2" fmla="*/ 233 h 363148"/>
                <a:gd name="connsiteX3" fmla="*/ 55477 w 120334"/>
                <a:gd name="connsiteY3" fmla="*/ 26541 h 363148"/>
                <a:gd name="connsiteX4" fmla="*/ 32608 w 120334"/>
                <a:gd name="connsiteY4" fmla="*/ 62581 h 363148"/>
                <a:gd name="connsiteX5" fmla="*/ 43213 w 120334"/>
                <a:gd name="connsiteY5" fmla="*/ 114477 h 363148"/>
                <a:gd name="connsiteX6" fmla="*/ 112973 w 120334"/>
                <a:gd name="connsiteY6" fmla="*/ 253229 h 363148"/>
                <a:gd name="connsiteX7" fmla="*/ 120187 w 120334"/>
                <a:gd name="connsiteY7" fmla="*/ 353562 h 363148"/>
                <a:gd name="connsiteX8" fmla="*/ 81664 w 120334"/>
                <a:gd name="connsiteY8" fmla="*/ 363148 h 363148"/>
                <a:gd name="connsiteX9" fmla="*/ 67236 w 120334"/>
                <a:gd name="connsiteY9" fmla="*/ 321703 h 363148"/>
                <a:gd name="connsiteX10" fmla="*/ 69039 w 120334"/>
                <a:gd name="connsiteY10" fmla="*/ 250201 h 363148"/>
                <a:gd name="connsiteX11" fmla="*/ 34772 w 120334"/>
                <a:gd name="connsiteY11" fmla="*/ 139128 h 363148"/>
                <a:gd name="connsiteX12" fmla="*/ 19406 w 120334"/>
                <a:gd name="connsiteY12" fmla="*/ 61572 h 36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34" h="363148">
                  <a:moveTo>
                    <a:pt x="19406" y="61572"/>
                  </a:moveTo>
                  <a:lnTo>
                    <a:pt x="0" y="14000"/>
                  </a:lnTo>
                  <a:cubicBezTo>
                    <a:pt x="6565" y="4125"/>
                    <a:pt x="18180" y="-1209"/>
                    <a:pt x="29939" y="233"/>
                  </a:cubicBezTo>
                  <a:cubicBezTo>
                    <a:pt x="48984" y="3476"/>
                    <a:pt x="55477" y="26541"/>
                    <a:pt x="55477" y="26541"/>
                  </a:cubicBezTo>
                  <a:lnTo>
                    <a:pt x="32608" y="62581"/>
                  </a:lnTo>
                  <a:cubicBezTo>
                    <a:pt x="34844" y="80096"/>
                    <a:pt x="38379" y="97467"/>
                    <a:pt x="43213" y="114477"/>
                  </a:cubicBezTo>
                  <a:cubicBezTo>
                    <a:pt x="49850" y="134299"/>
                    <a:pt x="103955" y="227424"/>
                    <a:pt x="112973" y="253229"/>
                  </a:cubicBezTo>
                  <a:cubicBezTo>
                    <a:pt x="121991" y="279033"/>
                    <a:pt x="120187" y="353562"/>
                    <a:pt x="120187" y="353562"/>
                  </a:cubicBezTo>
                  <a:lnTo>
                    <a:pt x="81664" y="363148"/>
                  </a:lnTo>
                  <a:lnTo>
                    <a:pt x="67236" y="321703"/>
                  </a:lnTo>
                  <a:cubicBezTo>
                    <a:pt x="67236" y="321703"/>
                    <a:pt x="68462" y="274275"/>
                    <a:pt x="69039" y="250201"/>
                  </a:cubicBezTo>
                  <a:cubicBezTo>
                    <a:pt x="69616" y="226127"/>
                    <a:pt x="45016" y="172140"/>
                    <a:pt x="34772" y="139128"/>
                  </a:cubicBezTo>
                  <a:cubicBezTo>
                    <a:pt x="27702" y="113684"/>
                    <a:pt x="22580" y="87808"/>
                    <a:pt x="19406" y="61572"/>
                  </a:cubicBez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1" name="Freeform 540">
              <a:extLst>
                <a:ext uri="{FF2B5EF4-FFF2-40B4-BE49-F238E27FC236}">
                  <a16:creationId xmlns:a16="http://schemas.microsoft.com/office/drawing/2014/main" id="{DB70926A-E997-A5D3-C834-0A3EF3B62CCC}"/>
                </a:ext>
              </a:extLst>
            </p:cNvPr>
            <p:cNvSpPr/>
            <p:nvPr/>
          </p:nvSpPr>
          <p:spPr>
            <a:xfrm>
              <a:off x="20357794" y="3009312"/>
              <a:ext cx="442540" cy="564834"/>
            </a:xfrm>
            <a:custGeom>
              <a:avLst/>
              <a:gdLst>
                <a:gd name="connsiteX0" fmla="*/ 56775 w 442598"/>
                <a:gd name="connsiteY0" fmla="*/ 0 h 564908"/>
                <a:gd name="connsiteX1" fmla="*/ 49561 w 442598"/>
                <a:gd name="connsiteY1" fmla="*/ 47067 h 564908"/>
                <a:gd name="connsiteX2" fmla="*/ 30660 w 442598"/>
                <a:gd name="connsiteY2" fmla="*/ 105163 h 564908"/>
                <a:gd name="connsiteX3" fmla="*/ 100493 w 442598"/>
                <a:gd name="connsiteY3" fmla="*/ 290188 h 564908"/>
                <a:gd name="connsiteX4" fmla="*/ 191751 w 442598"/>
                <a:gd name="connsiteY4" fmla="*/ 98171 h 564908"/>
                <a:gd name="connsiteX5" fmla="*/ 181147 w 442598"/>
                <a:gd name="connsiteY5" fmla="*/ 19822 h 564908"/>
                <a:gd name="connsiteX6" fmla="*/ 161308 w 442598"/>
                <a:gd name="connsiteY6" fmla="*/ 11100 h 564908"/>
                <a:gd name="connsiteX7" fmla="*/ 159793 w 442598"/>
                <a:gd name="connsiteY7" fmla="*/ 7352 h 564908"/>
                <a:gd name="connsiteX8" fmla="*/ 231934 w 442598"/>
                <a:gd name="connsiteY8" fmla="*/ 34886 h 564908"/>
                <a:gd name="connsiteX9" fmla="*/ 393458 w 442598"/>
                <a:gd name="connsiteY9" fmla="*/ 218110 h 564908"/>
                <a:gd name="connsiteX10" fmla="*/ 441215 w 442598"/>
                <a:gd name="connsiteY10" fmla="*/ 492008 h 564908"/>
                <a:gd name="connsiteX11" fmla="*/ 306672 w 442598"/>
                <a:gd name="connsiteY11" fmla="*/ 564087 h 564908"/>
                <a:gd name="connsiteX12" fmla="*/ 125093 w 442598"/>
                <a:gd name="connsiteY12" fmla="*/ 503253 h 564908"/>
                <a:gd name="connsiteX13" fmla="*/ 108789 w 442598"/>
                <a:gd name="connsiteY13" fmla="*/ 375601 h 564908"/>
                <a:gd name="connsiteX14" fmla="*/ 81303 w 442598"/>
                <a:gd name="connsiteY14" fmla="*/ 299486 h 564908"/>
                <a:gd name="connsiteX15" fmla="*/ 15582 w 442598"/>
                <a:gd name="connsiteY15" fmla="*/ 159798 h 564908"/>
                <a:gd name="connsiteX16" fmla="*/ 0 w 442598"/>
                <a:gd name="connsiteY16" fmla="*/ 42238 h 564908"/>
                <a:gd name="connsiteX17" fmla="*/ 56775 w 442598"/>
                <a:gd name="connsiteY17" fmla="*/ 0 h 56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2598" h="564908">
                  <a:moveTo>
                    <a:pt x="56775" y="0"/>
                  </a:moveTo>
                  <a:cubicBezTo>
                    <a:pt x="54394" y="15497"/>
                    <a:pt x="51942" y="32003"/>
                    <a:pt x="49561" y="47067"/>
                  </a:cubicBezTo>
                  <a:cubicBezTo>
                    <a:pt x="38091" y="64366"/>
                    <a:pt x="31526" y="84404"/>
                    <a:pt x="30660" y="105163"/>
                  </a:cubicBezTo>
                  <a:cubicBezTo>
                    <a:pt x="27125" y="166141"/>
                    <a:pt x="100493" y="290188"/>
                    <a:pt x="100493" y="290188"/>
                  </a:cubicBezTo>
                  <a:cubicBezTo>
                    <a:pt x="100493" y="290188"/>
                    <a:pt x="175159" y="147545"/>
                    <a:pt x="191751" y="98171"/>
                  </a:cubicBezTo>
                  <a:cubicBezTo>
                    <a:pt x="208344" y="48797"/>
                    <a:pt x="198028" y="30201"/>
                    <a:pt x="181147" y="19822"/>
                  </a:cubicBezTo>
                  <a:cubicBezTo>
                    <a:pt x="175087" y="15857"/>
                    <a:pt x="168378" y="12902"/>
                    <a:pt x="161308" y="11100"/>
                  </a:cubicBezTo>
                  <a:cubicBezTo>
                    <a:pt x="160731" y="9731"/>
                    <a:pt x="160298" y="8433"/>
                    <a:pt x="159793" y="7352"/>
                  </a:cubicBezTo>
                  <a:cubicBezTo>
                    <a:pt x="184754" y="13983"/>
                    <a:pt x="208921" y="23209"/>
                    <a:pt x="231934" y="34886"/>
                  </a:cubicBezTo>
                  <a:cubicBezTo>
                    <a:pt x="291739" y="65880"/>
                    <a:pt x="362221" y="127291"/>
                    <a:pt x="393458" y="218110"/>
                  </a:cubicBezTo>
                  <a:cubicBezTo>
                    <a:pt x="424695" y="308929"/>
                    <a:pt x="448718" y="465195"/>
                    <a:pt x="441215" y="492008"/>
                  </a:cubicBezTo>
                  <a:cubicBezTo>
                    <a:pt x="418924" y="570358"/>
                    <a:pt x="341372" y="561348"/>
                    <a:pt x="306672" y="564087"/>
                  </a:cubicBezTo>
                  <a:cubicBezTo>
                    <a:pt x="200192" y="572808"/>
                    <a:pt x="137357" y="509379"/>
                    <a:pt x="125093" y="503253"/>
                  </a:cubicBezTo>
                  <a:cubicBezTo>
                    <a:pt x="104028" y="492729"/>
                    <a:pt x="85632" y="402919"/>
                    <a:pt x="108789" y="375601"/>
                  </a:cubicBezTo>
                  <a:cubicBezTo>
                    <a:pt x="115209" y="367961"/>
                    <a:pt x="96886" y="315055"/>
                    <a:pt x="81303" y="299486"/>
                  </a:cubicBezTo>
                  <a:cubicBezTo>
                    <a:pt x="65721" y="283917"/>
                    <a:pt x="30804" y="208740"/>
                    <a:pt x="15582" y="159798"/>
                  </a:cubicBezTo>
                  <a:cubicBezTo>
                    <a:pt x="361" y="110857"/>
                    <a:pt x="0" y="42238"/>
                    <a:pt x="0" y="42238"/>
                  </a:cubicBezTo>
                  <a:cubicBezTo>
                    <a:pt x="11326" y="18164"/>
                    <a:pt x="31814" y="5334"/>
                    <a:pt x="56775" y="0"/>
                  </a:cubicBezTo>
                  <a:close/>
                </a:path>
              </a:pathLst>
            </a:custGeom>
            <a:solidFill>
              <a:srgbClr val="878D9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2" name="Freeform 541">
              <a:extLst>
                <a:ext uri="{FF2B5EF4-FFF2-40B4-BE49-F238E27FC236}">
                  <a16:creationId xmlns:a16="http://schemas.microsoft.com/office/drawing/2014/main" id="{B73FB154-0529-63B3-8C85-41A5EF76303D}"/>
                </a:ext>
              </a:extLst>
            </p:cNvPr>
            <p:cNvSpPr/>
            <p:nvPr/>
          </p:nvSpPr>
          <p:spPr>
            <a:xfrm>
              <a:off x="20358083" y="3009384"/>
              <a:ext cx="137555" cy="508880"/>
            </a:xfrm>
            <a:custGeom>
              <a:avLst/>
              <a:gdLst>
                <a:gd name="connsiteX0" fmla="*/ 137573 w 137573"/>
                <a:gd name="connsiteY0" fmla="*/ 417984 h 508946"/>
                <a:gd name="connsiteX1" fmla="*/ 130359 w 137573"/>
                <a:gd name="connsiteY1" fmla="*/ 494531 h 508946"/>
                <a:gd name="connsiteX2" fmla="*/ 136924 w 137573"/>
                <a:gd name="connsiteY2" fmla="*/ 508947 h 508946"/>
                <a:gd name="connsiteX3" fmla="*/ 125093 w 137573"/>
                <a:gd name="connsiteY3" fmla="*/ 503036 h 508946"/>
                <a:gd name="connsiteX4" fmla="*/ 108789 w 137573"/>
                <a:gd name="connsiteY4" fmla="*/ 375385 h 508946"/>
                <a:gd name="connsiteX5" fmla="*/ 81303 w 137573"/>
                <a:gd name="connsiteY5" fmla="*/ 299270 h 508946"/>
                <a:gd name="connsiteX6" fmla="*/ 15583 w 137573"/>
                <a:gd name="connsiteY6" fmla="*/ 159582 h 508946"/>
                <a:gd name="connsiteX7" fmla="*/ 0 w 137573"/>
                <a:gd name="connsiteY7" fmla="*/ 42022 h 508946"/>
                <a:gd name="connsiteX8" fmla="*/ 56270 w 137573"/>
                <a:gd name="connsiteY8" fmla="*/ 0 h 508946"/>
                <a:gd name="connsiteX9" fmla="*/ 49056 w 137573"/>
                <a:gd name="connsiteY9" fmla="*/ 47067 h 508946"/>
                <a:gd name="connsiteX10" fmla="*/ 30155 w 137573"/>
                <a:gd name="connsiteY10" fmla="*/ 105163 h 508946"/>
                <a:gd name="connsiteX11" fmla="*/ 99988 w 137573"/>
                <a:gd name="connsiteY11" fmla="*/ 290188 h 508946"/>
                <a:gd name="connsiteX12" fmla="*/ 126319 w 137573"/>
                <a:gd name="connsiteY12" fmla="*/ 357510 h 508946"/>
                <a:gd name="connsiteX13" fmla="*/ 137573 w 137573"/>
                <a:gd name="connsiteY13" fmla="*/ 417984 h 50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573" h="508946">
                  <a:moveTo>
                    <a:pt x="137573" y="417984"/>
                  </a:moveTo>
                  <a:cubicBezTo>
                    <a:pt x="137573" y="439607"/>
                    <a:pt x="117374" y="461231"/>
                    <a:pt x="130359" y="494531"/>
                  </a:cubicBezTo>
                  <a:cubicBezTo>
                    <a:pt x="132307" y="499432"/>
                    <a:pt x="134471" y="504262"/>
                    <a:pt x="136924" y="508947"/>
                  </a:cubicBezTo>
                  <a:cubicBezTo>
                    <a:pt x="131369" y="506352"/>
                    <a:pt x="127401" y="504190"/>
                    <a:pt x="125093" y="503036"/>
                  </a:cubicBezTo>
                  <a:cubicBezTo>
                    <a:pt x="104028" y="492513"/>
                    <a:pt x="85632" y="402703"/>
                    <a:pt x="108789" y="375385"/>
                  </a:cubicBezTo>
                  <a:cubicBezTo>
                    <a:pt x="115209" y="367745"/>
                    <a:pt x="96886" y="314839"/>
                    <a:pt x="81303" y="299270"/>
                  </a:cubicBezTo>
                  <a:cubicBezTo>
                    <a:pt x="65721" y="283701"/>
                    <a:pt x="30804" y="208523"/>
                    <a:pt x="15583" y="159582"/>
                  </a:cubicBezTo>
                  <a:cubicBezTo>
                    <a:pt x="361" y="110641"/>
                    <a:pt x="0" y="42022"/>
                    <a:pt x="0" y="42022"/>
                  </a:cubicBezTo>
                  <a:cubicBezTo>
                    <a:pt x="10821" y="18164"/>
                    <a:pt x="31309" y="5334"/>
                    <a:pt x="56270" y="0"/>
                  </a:cubicBezTo>
                  <a:cubicBezTo>
                    <a:pt x="53889" y="15497"/>
                    <a:pt x="51437" y="32003"/>
                    <a:pt x="49056" y="47067"/>
                  </a:cubicBezTo>
                  <a:cubicBezTo>
                    <a:pt x="37586" y="64366"/>
                    <a:pt x="31021" y="84404"/>
                    <a:pt x="30155" y="105163"/>
                  </a:cubicBezTo>
                  <a:cubicBezTo>
                    <a:pt x="26620" y="166141"/>
                    <a:pt x="99988" y="290188"/>
                    <a:pt x="99988" y="290188"/>
                  </a:cubicBezTo>
                  <a:cubicBezTo>
                    <a:pt x="99988" y="290188"/>
                    <a:pt x="115570" y="343166"/>
                    <a:pt x="126319" y="357510"/>
                  </a:cubicBezTo>
                  <a:cubicBezTo>
                    <a:pt x="137068" y="371853"/>
                    <a:pt x="137573" y="396793"/>
                    <a:pt x="137573" y="417984"/>
                  </a:cubicBezTo>
                  <a:close/>
                </a:path>
              </a:pathLst>
            </a:custGeom>
            <a:solidFill>
              <a:srgbClr val="878D96"/>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3" name="Freeform 542">
              <a:extLst>
                <a:ext uri="{FF2B5EF4-FFF2-40B4-BE49-F238E27FC236}">
                  <a16:creationId xmlns:a16="http://schemas.microsoft.com/office/drawing/2014/main" id="{E148CE1B-45EE-FBF4-8EAD-D23436022272}"/>
                </a:ext>
              </a:extLst>
            </p:cNvPr>
            <p:cNvSpPr/>
            <p:nvPr/>
          </p:nvSpPr>
          <p:spPr>
            <a:xfrm>
              <a:off x="20232430" y="3446740"/>
              <a:ext cx="269484" cy="161190"/>
            </a:xfrm>
            <a:custGeom>
              <a:avLst/>
              <a:gdLst>
                <a:gd name="connsiteX0" fmla="*/ 175736 w 269519"/>
                <a:gd name="connsiteY0" fmla="*/ 153199 h 161211"/>
                <a:gd name="connsiteX1" fmla="*/ 63484 w 269519"/>
                <a:gd name="connsiteY1" fmla="*/ 150604 h 161211"/>
                <a:gd name="connsiteX2" fmla="*/ 53601 w 269519"/>
                <a:gd name="connsiteY2" fmla="*/ 161199 h 161211"/>
                <a:gd name="connsiteX3" fmla="*/ 30011 w 269519"/>
                <a:gd name="connsiteY3" fmla="*/ 129268 h 161211"/>
                <a:gd name="connsiteX4" fmla="*/ 10244 w 269519"/>
                <a:gd name="connsiteY4" fmla="*/ 153631 h 161211"/>
                <a:gd name="connsiteX5" fmla="*/ 5988 w 269519"/>
                <a:gd name="connsiteY5" fmla="*/ 128331 h 161211"/>
                <a:gd name="connsiteX6" fmla="*/ 0 w 269519"/>
                <a:gd name="connsiteY6" fmla="*/ 98491 h 161211"/>
                <a:gd name="connsiteX7" fmla="*/ 6421 w 269519"/>
                <a:gd name="connsiteY7" fmla="*/ 60866 h 161211"/>
                <a:gd name="connsiteX8" fmla="*/ 53962 w 269519"/>
                <a:gd name="connsiteY8" fmla="*/ 39963 h 161211"/>
                <a:gd name="connsiteX9" fmla="*/ 104460 w 269519"/>
                <a:gd name="connsiteY9" fmla="*/ 48324 h 161211"/>
                <a:gd name="connsiteX10" fmla="*/ 100998 w 269519"/>
                <a:gd name="connsiteY10" fmla="*/ 20214 h 161211"/>
                <a:gd name="connsiteX11" fmla="*/ 111675 w 269519"/>
                <a:gd name="connsiteY11" fmla="*/ 32 h 161211"/>
                <a:gd name="connsiteX12" fmla="*/ 142479 w 269519"/>
                <a:gd name="connsiteY12" fmla="*/ 53298 h 161211"/>
                <a:gd name="connsiteX13" fmla="*/ 182950 w 269519"/>
                <a:gd name="connsiteY13" fmla="*/ 93590 h 161211"/>
                <a:gd name="connsiteX14" fmla="*/ 269519 w 269519"/>
                <a:gd name="connsiteY14" fmla="*/ 85445 h 161211"/>
                <a:gd name="connsiteX15" fmla="*/ 266273 w 269519"/>
                <a:gd name="connsiteY15" fmla="*/ 161199 h 161211"/>
                <a:gd name="connsiteX16" fmla="*/ 175736 w 269519"/>
                <a:gd name="connsiteY16" fmla="*/ 153199 h 161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9519" h="161211">
                  <a:moveTo>
                    <a:pt x="175736" y="153199"/>
                  </a:moveTo>
                  <a:cubicBezTo>
                    <a:pt x="133533" y="165020"/>
                    <a:pt x="63484" y="150604"/>
                    <a:pt x="63484" y="150604"/>
                  </a:cubicBezTo>
                  <a:cubicBezTo>
                    <a:pt x="63484" y="150604"/>
                    <a:pt x="62330" y="161632"/>
                    <a:pt x="53601" y="161199"/>
                  </a:cubicBezTo>
                  <a:cubicBezTo>
                    <a:pt x="44872" y="160767"/>
                    <a:pt x="30011" y="129268"/>
                    <a:pt x="30011" y="129268"/>
                  </a:cubicBezTo>
                  <a:cubicBezTo>
                    <a:pt x="30011" y="129268"/>
                    <a:pt x="18252" y="153631"/>
                    <a:pt x="10244" y="153631"/>
                  </a:cubicBezTo>
                  <a:cubicBezTo>
                    <a:pt x="2236" y="153631"/>
                    <a:pt x="5988" y="128331"/>
                    <a:pt x="5988" y="128331"/>
                  </a:cubicBezTo>
                  <a:cubicBezTo>
                    <a:pt x="1010" y="122637"/>
                    <a:pt x="0" y="110672"/>
                    <a:pt x="0" y="98491"/>
                  </a:cubicBezTo>
                  <a:cubicBezTo>
                    <a:pt x="0" y="86310"/>
                    <a:pt x="0" y="66200"/>
                    <a:pt x="6421" y="60866"/>
                  </a:cubicBezTo>
                  <a:cubicBezTo>
                    <a:pt x="12841" y="55532"/>
                    <a:pt x="36864" y="38810"/>
                    <a:pt x="53962" y="39963"/>
                  </a:cubicBezTo>
                  <a:cubicBezTo>
                    <a:pt x="70915" y="41909"/>
                    <a:pt x="87796" y="44648"/>
                    <a:pt x="104460" y="48324"/>
                  </a:cubicBezTo>
                  <a:cubicBezTo>
                    <a:pt x="104533" y="38810"/>
                    <a:pt x="103378" y="29368"/>
                    <a:pt x="100998" y="20214"/>
                  </a:cubicBezTo>
                  <a:cubicBezTo>
                    <a:pt x="97607" y="11060"/>
                    <a:pt x="100998" y="-689"/>
                    <a:pt x="111675" y="32"/>
                  </a:cubicBezTo>
                  <a:cubicBezTo>
                    <a:pt x="122351" y="752"/>
                    <a:pt x="135986" y="47171"/>
                    <a:pt x="142479" y="53298"/>
                  </a:cubicBezTo>
                  <a:cubicBezTo>
                    <a:pt x="148972" y="59424"/>
                    <a:pt x="182950" y="93590"/>
                    <a:pt x="182950" y="93590"/>
                  </a:cubicBezTo>
                  <a:lnTo>
                    <a:pt x="269519" y="85445"/>
                  </a:lnTo>
                  <a:lnTo>
                    <a:pt x="266273" y="161199"/>
                  </a:lnTo>
                  <a:lnTo>
                    <a:pt x="175736" y="153199"/>
                  </a:lnTo>
                  <a:close/>
                </a:path>
              </a:pathLst>
            </a:custGeom>
            <a:solidFill>
              <a:srgbClr val="8C623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4" name="Freeform 543">
              <a:extLst>
                <a:ext uri="{FF2B5EF4-FFF2-40B4-BE49-F238E27FC236}">
                  <a16:creationId xmlns:a16="http://schemas.microsoft.com/office/drawing/2014/main" id="{E3B19D1C-735A-7DFD-5551-B7FB5E5B3515}"/>
                </a:ext>
              </a:extLst>
            </p:cNvPr>
            <p:cNvSpPr/>
            <p:nvPr/>
          </p:nvSpPr>
          <p:spPr>
            <a:xfrm>
              <a:off x="20232430" y="3488211"/>
              <a:ext cx="64991" cy="119715"/>
            </a:xfrm>
            <a:custGeom>
              <a:avLst/>
              <a:gdLst>
                <a:gd name="connsiteX0" fmla="*/ 29145 w 64999"/>
                <a:gd name="connsiteY0" fmla="*/ 60186 h 119731"/>
                <a:gd name="connsiteX1" fmla="*/ 24961 w 64999"/>
                <a:gd name="connsiteY1" fmla="*/ 42671 h 119731"/>
                <a:gd name="connsiteX2" fmla="*/ 36936 w 64999"/>
                <a:gd name="connsiteY2" fmla="*/ 17731 h 119731"/>
                <a:gd name="connsiteX3" fmla="*/ 41986 w 64999"/>
                <a:gd name="connsiteY3" fmla="*/ 0 h 119731"/>
                <a:gd name="connsiteX4" fmla="*/ 6421 w 64999"/>
                <a:gd name="connsiteY4" fmla="*/ 19389 h 119731"/>
                <a:gd name="connsiteX5" fmla="*/ 0 w 64999"/>
                <a:gd name="connsiteY5" fmla="*/ 57014 h 119731"/>
                <a:gd name="connsiteX6" fmla="*/ 5988 w 64999"/>
                <a:gd name="connsiteY6" fmla="*/ 86855 h 119731"/>
                <a:gd name="connsiteX7" fmla="*/ 10244 w 64999"/>
                <a:gd name="connsiteY7" fmla="*/ 112154 h 119731"/>
                <a:gd name="connsiteX8" fmla="*/ 30011 w 64999"/>
                <a:gd name="connsiteY8" fmla="*/ 87792 h 119731"/>
                <a:gd name="connsiteX9" fmla="*/ 53601 w 64999"/>
                <a:gd name="connsiteY9" fmla="*/ 119723 h 119731"/>
                <a:gd name="connsiteX10" fmla="*/ 63484 w 64999"/>
                <a:gd name="connsiteY10" fmla="*/ 109127 h 119731"/>
                <a:gd name="connsiteX11" fmla="*/ 64999 w 64999"/>
                <a:gd name="connsiteY11" fmla="*/ 109127 h 119731"/>
                <a:gd name="connsiteX12" fmla="*/ 30011 w 64999"/>
                <a:gd name="connsiteY12" fmla="*/ 85125 h 119731"/>
                <a:gd name="connsiteX13" fmla="*/ 29145 w 64999"/>
                <a:gd name="connsiteY13" fmla="*/ 60186 h 11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999" h="119731">
                  <a:moveTo>
                    <a:pt x="29145" y="60186"/>
                  </a:moveTo>
                  <a:cubicBezTo>
                    <a:pt x="30949" y="53987"/>
                    <a:pt x="29361" y="47356"/>
                    <a:pt x="24961" y="42671"/>
                  </a:cubicBezTo>
                  <a:cubicBezTo>
                    <a:pt x="19117" y="34237"/>
                    <a:pt x="30804" y="22921"/>
                    <a:pt x="36936" y="17731"/>
                  </a:cubicBezTo>
                  <a:cubicBezTo>
                    <a:pt x="40543" y="12542"/>
                    <a:pt x="42275" y="6271"/>
                    <a:pt x="41986" y="0"/>
                  </a:cubicBezTo>
                  <a:cubicBezTo>
                    <a:pt x="29073" y="4325"/>
                    <a:pt x="17025" y="10884"/>
                    <a:pt x="6421" y="19389"/>
                  </a:cubicBezTo>
                  <a:cubicBezTo>
                    <a:pt x="0" y="24723"/>
                    <a:pt x="0" y="44833"/>
                    <a:pt x="0" y="57014"/>
                  </a:cubicBezTo>
                  <a:cubicBezTo>
                    <a:pt x="0" y="69195"/>
                    <a:pt x="1010" y="81161"/>
                    <a:pt x="5988" y="86855"/>
                  </a:cubicBezTo>
                  <a:cubicBezTo>
                    <a:pt x="5988" y="86855"/>
                    <a:pt x="2236" y="112154"/>
                    <a:pt x="10244" y="112154"/>
                  </a:cubicBezTo>
                  <a:cubicBezTo>
                    <a:pt x="18252" y="112154"/>
                    <a:pt x="30011" y="87792"/>
                    <a:pt x="30011" y="87792"/>
                  </a:cubicBezTo>
                  <a:cubicBezTo>
                    <a:pt x="30011" y="87792"/>
                    <a:pt x="44872" y="119362"/>
                    <a:pt x="53601" y="119723"/>
                  </a:cubicBezTo>
                  <a:cubicBezTo>
                    <a:pt x="62330" y="120083"/>
                    <a:pt x="63484" y="109127"/>
                    <a:pt x="63484" y="109127"/>
                  </a:cubicBezTo>
                  <a:lnTo>
                    <a:pt x="64999" y="109127"/>
                  </a:lnTo>
                  <a:cubicBezTo>
                    <a:pt x="52374" y="102640"/>
                    <a:pt x="40616" y="94567"/>
                    <a:pt x="30011" y="85125"/>
                  </a:cubicBezTo>
                  <a:cubicBezTo>
                    <a:pt x="29145" y="76836"/>
                    <a:pt x="28856" y="68475"/>
                    <a:pt x="29145" y="60186"/>
                  </a:cubicBezTo>
                  <a:close/>
                </a:path>
              </a:pathLst>
            </a:custGeom>
            <a:solidFill>
              <a:srgbClr val="8C623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5" name="Freeform 544">
              <a:extLst>
                <a:ext uri="{FF2B5EF4-FFF2-40B4-BE49-F238E27FC236}">
                  <a16:creationId xmlns:a16="http://schemas.microsoft.com/office/drawing/2014/main" id="{4B34B306-79C1-511F-69EC-3505468CF7F9}"/>
                </a:ext>
              </a:extLst>
            </p:cNvPr>
            <p:cNvSpPr/>
            <p:nvPr/>
          </p:nvSpPr>
          <p:spPr>
            <a:xfrm>
              <a:off x="20410811" y="3136511"/>
              <a:ext cx="353054" cy="480893"/>
            </a:xfrm>
            <a:custGeom>
              <a:avLst/>
              <a:gdLst>
                <a:gd name="connsiteX0" fmla="*/ 238499 w 353100"/>
                <a:gd name="connsiteY0" fmla="*/ 1012 h 480956"/>
                <a:gd name="connsiteX1" fmla="*/ 315041 w 353100"/>
                <a:gd name="connsiteY1" fmla="*/ 84191 h 480956"/>
                <a:gd name="connsiteX2" fmla="*/ 352987 w 353100"/>
                <a:gd name="connsiteY2" fmla="*/ 335241 h 480956"/>
                <a:gd name="connsiteX3" fmla="*/ 282938 w 353100"/>
                <a:gd name="connsiteY3" fmla="*/ 459288 h 480956"/>
                <a:gd name="connsiteX4" fmla="*/ 62546 w 353100"/>
                <a:gd name="connsiteY4" fmla="*/ 471469 h 480956"/>
                <a:gd name="connsiteX5" fmla="*/ 0 w 353100"/>
                <a:gd name="connsiteY5" fmla="*/ 465487 h 480956"/>
                <a:gd name="connsiteX6" fmla="*/ 0 w 353100"/>
                <a:gd name="connsiteY6" fmla="*/ 398742 h 480956"/>
                <a:gd name="connsiteX7" fmla="*/ 46243 w 353100"/>
                <a:gd name="connsiteY7" fmla="*/ 396291 h 480956"/>
                <a:gd name="connsiteX8" fmla="*/ 220175 w 353100"/>
                <a:gd name="connsiteY8" fmla="*/ 358090 h 480956"/>
                <a:gd name="connsiteX9" fmla="*/ 187856 w 353100"/>
                <a:gd name="connsiteY9" fmla="*/ 175659 h 480956"/>
                <a:gd name="connsiteX10" fmla="*/ 238499 w 353100"/>
                <a:gd name="connsiteY10" fmla="*/ 1012 h 480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3100" h="480956">
                  <a:moveTo>
                    <a:pt x="238499" y="1012"/>
                  </a:moveTo>
                  <a:cubicBezTo>
                    <a:pt x="266778" y="4688"/>
                    <a:pt x="291090" y="7067"/>
                    <a:pt x="315041" y="84191"/>
                  </a:cubicBezTo>
                  <a:cubicBezTo>
                    <a:pt x="338991" y="161315"/>
                    <a:pt x="351905" y="291417"/>
                    <a:pt x="352987" y="335241"/>
                  </a:cubicBezTo>
                  <a:cubicBezTo>
                    <a:pt x="354069" y="379064"/>
                    <a:pt x="348658" y="445737"/>
                    <a:pt x="282938" y="459288"/>
                  </a:cubicBezTo>
                  <a:cubicBezTo>
                    <a:pt x="217217" y="472838"/>
                    <a:pt x="96741" y="493093"/>
                    <a:pt x="62546" y="471469"/>
                  </a:cubicBezTo>
                  <a:lnTo>
                    <a:pt x="0" y="465487"/>
                  </a:lnTo>
                  <a:lnTo>
                    <a:pt x="0" y="398742"/>
                  </a:lnTo>
                  <a:lnTo>
                    <a:pt x="46243" y="396291"/>
                  </a:lnTo>
                  <a:cubicBezTo>
                    <a:pt x="67091" y="381371"/>
                    <a:pt x="163400" y="355351"/>
                    <a:pt x="220175" y="358090"/>
                  </a:cubicBezTo>
                  <a:cubicBezTo>
                    <a:pt x="220175" y="358090"/>
                    <a:pt x="194060" y="222582"/>
                    <a:pt x="187856" y="175659"/>
                  </a:cubicBezTo>
                  <a:cubicBezTo>
                    <a:pt x="181652" y="128735"/>
                    <a:pt x="129566" y="-13331"/>
                    <a:pt x="238499" y="1012"/>
                  </a:cubicBezTo>
                  <a:close/>
                </a:path>
              </a:pathLst>
            </a:custGeom>
            <a:solidFill>
              <a:srgbClr val="4D535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6" name="Freeform 545">
              <a:extLst>
                <a:ext uri="{FF2B5EF4-FFF2-40B4-BE49-F238E27FC236}">
                  <a16:creationId xmlns:a16="http://schemas.microsoft.com/office/drawing/2014/main" id="{78ED022F-13A9-2AF2-4307-F1166F07E7ED}"/>
                </a:ext>
              </a:extLst>
            </p:cNvPr>
            <p:cNvSpPr/>
            <p:nvPr/>
          </p:nvSpPr>
          <p:spPr>
            <a:xfrm>
              <a:off x="20165419" y="3051349"/>
              <a:ext cx="247268" cy="413151"/>
            </a:xfrm>
            <a:custGeom>
              <a:avLst/>
              <a:gdLst>
                <a:gd name="connsiteX0" fmla="*/ 0 w 247300"/>
                <a:gd name="connsiteY0" fmla="*/ 363831 h 413205"/>
                <a:gd name="connsiteX1" fmla="*/ 31959 w 247300"/>
                <a:gd name="connsiteY1" fmla="*/ 339757 h 413205"/>
                <a:gd name="connsiteX2" fmla="*/ 143561 w 247300"/>
                <a:gd name="connsiteY2" fmla="*/ 225296 h 413205"/>
                <a:gd name="connsiteX3" fmla="*/ 147024 w 247300"/>
                <a:gd name="connsiteY3" fmla="*/ 42721 h 413205"/>
                <a:gd name="connsiteX4" fmla="*/ 179127 w 247300"/>
                <a:gd name="connsiteY4" fmla="*/ 123 h 413205"/>
                <a:gd name="connsiteX5" fmla="*/ 192906 w 247300"/>
                <a:gd name="connsiteY5" fmla="*/ 1420 h 413205"/>
                <a:gd name="connsiteX6" fmla="*/ 208488 w 247300"/>
                <a:gd name="connsiteY6" fmla="*/ 117539 h 413205"/>
                <a:gd name="connsiteX7" fmla="*/ 247300 w 247300"/>
                <a:gd name="connsiteY7" fmla="*/ 212394 h 413205"/>
                <a:gd name="connsiteX8" fmla="*/ 229625 w 247300"/>
                <a:gd name="connsiteY8" fmla="*/ 295573 h 413205"/>
                <a:gd name="connsiteX9" fmla="*/ 111747 w 247300"/>
                <a:gd name="connsiteY9" fmla="*/ 387401 h 413205"/>
                <a:gd name="connsiteX10" fmla="*/ 69905 w 247300"/>
                <a:gd name="connsiteY10" fmla="*/ 398789 h 413205"/>
                <a:gd name="connsiteX11" fmla="*/ 37874 w 247300"/>
                <a:gd name="connsiteY11" fmla="*/ 413205 h 413205"/>
                <a:gd name="connsiteX12" fmla="*/ 0 w 247300"/>
                <a:gd name="connsiteY12" fmla="*/ 363831 h 413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7300" h="413205">
                  <a:moveTo>
                    <a:pt x="0" y="363831"/>
                  </a:moveTo>
                  <a:lnTo>
                    <a:pt x="31959" y="339757"/>
                  </a:lnTo>
                  <a:cubicBezTo>
                    <a:pt x="31959" y="305015"/>
                    <a:pt x="143561" y="225296"/>
                    <a:pt x="143561" y="225296"/>
                  </a:cubicBezTo>
                  <a:cubicBezTo>
                    <a:pt x="143561" y="225296"/>
                    <a:pt x="144282" y="88924"/>
                    <a:pt x="147024" y="42721"/>
                  </a:cubicBezTo>
                  <a:cubicBezTo>
                    <a:pt x="149765" y="-3481"/>
                    <a:pt x="179127" y="123"/>
                    <a:pt x="179127" y="123"/>
                  </a:cubicBezTo>
                  <a:cubicBezTo>
                    <a:pt x="183744" y="-237"/>
                    <a:pt x="188433" y="195"/>
                    <a:pt x="192906" y="1420"/>
                  </a:cubicBezTo>
                  <a:cubicBezTo>
                    <a:pt x="192906" y="11295"/>
                    <a:pt x="194204" y="72562"/>
                    <a:pt x="208488" y="117539"/>
                  </a:cubicBezTo>
                  <a:cubicBezTo>
                    <a:pt x="219309" y="149974"/>
                    <a:pt x="232222" y="181689"/>
                    <a:pt x="247300" y="212394"/>
                  </a:cubicBezTo>
                  <a:cubicBezTo>
                    <a:pt x="243549" y="248794"/>
                    <a:pt x="236479" y="284905"/>
                    <a:pt x="229625" y="295573"/>
                  </a:cubicBezTo>
                  <a:cubicBezTo>
                    <a:pt x="218227" y="313376"/>
                    <a:pt x="146591" y="376805"/>
                    <a:pt x="111747" y="387401"/>
                  </a:cubicBezTo>
                  <a:cubicBezTo>
                    <a:pt x="98256" y="391582"/>
                    <a:pt x="84117" y="399510"/>
                    <a:pt x="69905" y="398789"/>
                  </a:cubicBezTo>
                  <a:lnTo>
                    <a:pt x="37874" y="413205"/>
                  </a:lnTo>
                  <a:cubicBezTo>
                    <a:pt x="41770" y="398645"/>
                    <a:pt x="0" y="363831"/>
                    <a:pt x="0" y="363831"/>
                  </a:cubicBezTo>
                  <a:close/>
                </a:path>
              </a:pathLst>
            </a:custGeom>
            <a:solidFill>
              <a:srgbClr val="4D535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7" name="Freeform 546">
              <a:extLst>
                <a:ext uri="{FF2B5EF4-FFF2-40B4-BE49-F238E27FC236}">
                  <a16:creationId xmlns:a16="http://schemas.microsoft.com/office/drawing/2014/main" id="{8241B771-A354-D79A-1056-813F2CE22527}"/>
                </a:ext>
              </a:extLst>
            </p:cNvPr>
            <p:cNvSpPr/>
            <p:nvPr/>
          </p:nvSpPr>
          <p:spPr>
            <a:xfrm>
              <a:off x="20086383" y="3415494"/>
              <a:ext cx="139691" cy="141219"/>
            </a:xfrm>
            <a:custGeom>
              <a:avLst/>
              <a:gdLst>
                <a:gd name="connsiteX0" fmla="*/ 115694 w 139709"/>
                <a:gd name="connsiteY0" fmla="*/ 14272 h 141237"/>
                <a:gd name="connsiteX1" fmla="*/ 132864 w 139709"/>
                <a:gd name="connsiteY1" fmla="*/ 39715 h 141237"/>
                <a:gd name="connsiteX2" fmla="*/ 135894 w 139709"/>
                <a:gd name="connsiteY2" fmla="*/ 68907 h 141237"/>
                <a:gd name="connsiteX3" fmla="*/ 107037 w 139709"/>
                <a:gd name="connsiteY3" fmla="*/ 58312 h 141237"/>
                <a:gd name="connsiteX4" fmla="*/ 70534 w 139709"/>
                <a:gd name="connsiteY4" fmla="*/ 71214 h 141237"/>
                <a:gd name="connsiteX5" fmla="*/ 48891 w 139709"/>
                <a:gd name="connsiteY5" fmla="*/ 83395 h 141237"/>
                <a:gd name="connsiteX6" fmla="*/ 40162 w 139709"/>
                <a:gd name="connsiteY6" fmla="*/ 105019 h 141237"/>
                <a:gd name="connsiteX7" fmla="*/ 28331 w 139709"/>
                <a:gd name="connsiteY7" fmla="*/ 138823 h 141237"/>
                <a:gd name="connsiteX8" fmla="*/ 196 w 139709"/>
                <a:gd name="connsiteY8" fmla="*/ 93198 h 141237"/>
                <a:gd name="connsiteX9" fmla="*/ 31000 w 139709"/>
                <a:gd name="connsiteY9" fmla="*/ 24435 h 141237"/>
                <a:gd name="connsiteX10" fmla="*/ 78902 w 139709"/>
                <a:gd name="connsiteY10" fmla="*/ 0 h 141237"/>
                <a:gd name="connsiteX11" fmla="*/ 115694 w 139709"/>
                <a:gd name="connsiteY11" fmla="*/ 14272 h 141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709" h="141237">
                  <a:moveTo>
                    <a:pt x="115694" y="14272"/>
                  </a:moveTo>
                  <a:cubicBezTo>
                    <a:pt x="122980" y="21624"/>
                    <a:pt x="128824" y="30201"/>
                    <a:pt x="132864" y="39715"/>
                  </a:cubicBezTo>
                  <a:cubicBezTo>
                    <a:pt x="138202" y="50671"/>
                    <a:pt x="143540" y="65880"/>
                    <a:pt x="135894" y="68907"/>
                  </a:cubicBezTo>
                  <a:cubicBezTo>
                    <a:pt x="128247" y="71934"/>
                    <a:pt x="113458" y="59393"/>
                    <a:pt x="107037" y="58312"/>
                  </a:cubicBezTo>
                  <a:cubicBezTo>
                    <a:pt x="100617" y="57230"/>
                    <a:pt x="86910" y="65880"/>
                    <a:pt x="70534" y="71214"/>
                  </a:cubicBezTo>
                  <a:cubicBezTo>
                    <a:pt x="54158" y="76547"/>
                    <a:pt x="48891" y="78782"/>
                    <a:pt x="48891" y="83395"/>
                  </a:cubicBezTo>
                  <a:cubicBezTo>
                    <a:pt x="46799" y="90891"/>
                    <a:pt x="43914" y="98171"/>
                    <a:pt x="40162" y="105019"/>
                  </a:cubicBezTo>
                  <a:cubicBezTo>
                    <a:pt x="40162" y="105019"/>
                    <a:pt x="40162" y="129381"/>
                    <a:pt x="28331" y="138823"/>
                  </a:cubicBezTo>
                  <a:cubicBezTo>
                    <a:pt x="16500" y="148266"/>
                    <a:pt x="-2113" y="129381"/>
                    <a:pt x="196" y="93198"/>
                  </a:cubicBezTo>
                  <a:cubicBezTo>
                    <a:pt x="2504" y="57014"/>
                    <a:pt x="5895" y="37769"/>
                    <a:pt x="31000" y="24435"/>
                  </a:cubicBezTo>
                  <a:cubicBezTo>
                    <a:pt x="56105" y="11100"/>
                    <a:pt x="78902" y="0"/>
                    <a:pt x="78902" y="0"/>
                  </a:cubicBezTo>
                  <a:cubicBezTo>
                    <a:pt x="78902" y="0"/>
                    <a:pt x="109562" y="9226"/>
                    <a:pt x="115694" y="14272"/>
                  </a:cubicBezTo>
                  <a:close/>
                </a:path>
              </a:pathLst>
            </a:custGeom>
            <a:solidFill>
              <a:srgbClr val="8C623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8" name="Freeform 547">
              <a:extLst>
                <a:ext uri="{FF2B5EF4-FFF2-40B4-BE49-F238E27FC236}">
                  <a16:creationId xmlns:a16="http://schemas.microsoft.com/office/drawing/2014/main" id="{80AC4471-3A24-5844-0137-728B40102F5F}"/>
                </a:ext>
              </a:extLst>
            </p:cNvPr>
            <p:cNvSpPr/>
            <p:nvPr/>
          </p:nvSpPr>
          <p:spPr>
            <a:xfrm>
              <a:off x="20137576" y="3443673"/>
              <a:ext cx="65711" cy="51240"/>
            </a:xfrm>
            <a:custGeom>
              <a:avLst/>
              <a:gdLst>
                <a:gd name="connsiteX0" fmla="*/ 63412 w 65720"/>
                <a:gd name="connsiteY0" fmla="*/ 29552 h 51247"/>
                <a:gd name="connsiteX1" fmla="*/ 41337 w 65720"/>
                <a:gd name="connsiteY1" fmla="*/ 18164 h 51247"/>
                <a:gd name="connsiteX2" fmla="*/ 41337 w 65720"/>
                <a:gd name="connsiteY2" fmla="*/ 3099 h 51247"/>
                <a:gd name="connsiteX3" fmla="*/ 24817 w 65720"/>
                <a:gd name="connsiteY3" fmla="*/ 0 h 51247"/>
                <a:gd name="connsiteX4" fmla="*/ 2741 w 65720"/>
                <a:gd name="connsiteY4" fmla="*/ 22416 h 51247"/>
                <a:gd name="connsiteX5" fmla="*/ 0 w 65720"/>
                <a:gd name="connsiteY5" fmla="*/ 51248 h 51247"/>
                <a:gd name="connsiteX6" fmla="*/ 19117 w 65720"/>
                <a:gd name="connsiteY6" fmla="*/ 43319 h 51247"/>
                <a:gd name="connsiteX7" fmla="*/ 55621 w 65720"/>
                <a:gd name="connsiteY7" fmla="*/ 30417 h 51247"/>
                <a:gd name="connsiteX8" fmla="*/ 65721 w 65720"/>
                <a:gd name="connsiteY8" fmla="*/ 35102 h 51247"/>
                <a:gd name="connsiteX9" fmla="*/ 63412 w 65720"/>
                <a:gd name="connsiteY9" fmla="*/ 29552 h 5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0" h="51247">
                  <a:moveTo>
                    <a:pt x="63412" y="29552"/>
                  </a:moveTo>
                  <a:cubicBezTo>
                    <a:pt x="62763" y="27246"/>
                    <a:pt x="41337" y="18164"/>
                    <a:pt x="41337" y="18164"/>
                  </a:cubicBezTo>
                  <a:lnTo>
                    <a:pt x="41337" y="3099"/>
                  </a:lnTo>
                  <a:cubicBezTo>
                    <a:pt x="36071" y="1081"/>
                    <a:pt x="30444" y="0"/>
                    <a:pt x="24817" y="0"/>
                  </a:cubicBezTo>
                  <a:cubicBezTo>
                    <a:pt x="20921" y="1297"/>
                    <a:pt x="3679" y="14416"/>
                    <a:pt x="2741" y="22416"/>
                  </a:cubicBezTo>
                  <a:cubicBezTo>
                    <a:pt x="2164" y="27534"/>
                    <a:pt x="866" y="39787"/>
                    <a:pt x="0" y="51248"/>
                  </a:cubicBezTo>
                  <a:cubicBezTo>
                    <a:pt x="5916" y="47644"/>
                    <a:pt x="12408" y="44977"/>
                    <a:pt x="19117" y="43319"/>
                  </a:cubicBezTo>
                  <a:cubicBezTo>
                    <a:pt x="35494" y="37985"/>
                    <a:pt x="49200" y="29264"/>
                    <a:pt x="55621" y="30417"/>
                  </a:cubicBezTo>
                  <a:cubicBezTo>
                    <a:pt x="59156" y="31498"/>
                    <a:pt x="62547" y="33084"/>
                    <a:pt x="65721" y="35102"/>
                  </a:cubicBezTo>
                  <a:cubicBezTo>
                    <a:pt x="64855" y="33300"/>
                    <a:pt x="64061" y="31426"/>
                    <a:pt x="63412" y="29552"/>
                  </a:cubicBezTo>
                  <a:close/>
                </a:path>
              </a:pathLst>
            </a:custGeom>
            <a:solidFill>
              <a:srgbClr val="754C24"/>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49" name="Freeform 548">
              <a:extLst>
                <a:ext uri="{FF2B5EF4-FFF2-40B4-BE49-F238E27FC236}">
                  <a16:creationId xmlns:a16="http://schemas.microsoft.com/office/drawing/2014/main" id="{BB81E276-97BA-9DCD-ECC5-9072B4A6C7B4}"/>
                </a:ext>
              </a:extLst>
            </p:cNvPr>
            <p:cNvSpPr/>
            <p:nvPr/>
          </p:nvSpPr>
          <p:spPr>
            <a:xfrm>
              <a:off x="20086652" y="3487370"/>
              <a:ext cx="39528" cy="69020"/>
            </a:xfrm>
            <a:custGeom>
              <a:avLst/>
              <a:gdLst>
                <a:gd name="connsiteX0" fmla="*/ 28207 w 39533"/>
                <a:gd name="connsiteY0" fmla="*/ 66577 h 69029"/>
                <a:gd name="connsiteX1" fmla="*/ 39533 w 39533"/>
                <a:gd name="connsiteY1" fmla="*/ 39548 h 69029"/>
                <a:gd name="connsiteX2" fmla="*/ 32752 w 39533"/>
                <a:gd name="connsiteY2" fmla="*/ 34286 h 69029"/>
                <a:gd name="connsiteX3" fmla="*/ 25105 w 39533"/>
                <a:gd name="connsiteY3" fmla="*/ 14681 h 69029"/>
                <a:gd name="connsiteX4" fmla="*/ 20344 w 39533"/>
                <a:gd name="connsiteY4" fmla="*/ 842 h 69029"/>
                <a:gd name="connsiteX5" fmla="*/ 14428 w 39533"/>
                <a:gd name="connsiteY5" fmla="*/ 21817 h 69029"/>
                <a:gd name="connsiteX6" fmla="*/ 0 w 39533"/>
                <a:gd name="connsiteY6" fmla="*/ 27799 h 69029"/>
                <a:gd name="connsiteX7" fmla="*/ 28207 w 39533"/>
                <a:gd name="connsiteY7" fmla="*/ 66577 h 69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33" h="69029">
                  <a:moveTo>
                    <a:pt x="28207" y="66577"/>
                  </a:moveTo>
                  <a:cubicBezTo>
                    <a:pt x="36071" y="60307"/>
                    <a:pt x="38668" y="47477"/>
                    <a:pt x="39533" y="39548"/>
                  </a:cubicBezTo>
                  <a:cubicBezTo>
                    <a:pt x="37946" y="37097"/>
                    <a:pt x="35566" y="35223"/>
                    <a:pt x="32752" y="34286"/>
                  </a:cubicBezTo>
                  <a:cubicBezTo>
                    <a:pt x="27125" y="32845"/>
                    <a:pt x="24167" y="22754"/>
                    <a:pt x="25105" y="14681"/>
                  </a:cubicBezTo>
                  <a:cubicBezTo>
                    <a:pt x="26043" y="6608"/>
                    <a:pt x="21859" y="-2906"/>
                    <a:pt x="20344" y="842"/>
                  </a:cubicBezTo>
                  <a:cubicBezTo>
                    <a:pt x="19117" y="8050"/>
                    <a:pt x="17170" y="15041"/>
                    <a:pt x="14428" y="21817"/>
                  </a:cubicBezTo>
                  <a:cubicBezTo>
                    <a:pt x="11398" y="25997"/>
                    <a:pt x="7214" y="22754"/>
                    <a:pt x="0" y="27799"/>
                  </a:cubicBezTo>
                  <a:cubicBezTo>
                    <a:pt x="0" y="59442"/>
                    <a:pt x="17170" y="75515"/>
                    <a:pt x="28207" y="66577"/>
                  </a:cubicBezTo>
                  <a:close/>
                </a:path>
              </a:pathLst>
            </a:custGeom>
            <a:solidFill>
              <a:srgbClr val="8C623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0" name="Freeform 549">
              <a:extLst>
                <a:ext uri="{FF2B5EF4-FFF2-40B4-BE49-F238E27FC236}">
                  <a16:creationId xmlns:a16="http://schemas.microsoft.com/office/drawing/2014/main" id="{CB890588-306B-3CD1-B33F-E64F42D905C4}"/>
                </a:ext>
              </a:extLst>
            </p:cNvPr>
            <p:cNvSpPr/>
            <p:nvPr/>
          </p:nvSpPr>
          <p:spPr>
            <a:xfrm>
              <a:off x="20407335" y="3011283"/>
              <a:ext cx="131871" cy="146037"/>
            </a:xfrm>
            <a:custGeom>
              <a:avLst/>
              <a:gdLst>
                <a:gd name="connsiteX0" fmla="*/ 131888 w 131888"/>
                <a:gd name="connsiteY0" fmla="*/ 46538 h 146056"/>
                <a:gd name="connsiteX1" fmla="*/ 106567 w 131888"/>
                <a:gd name="connsiteY1" fmla="*/ 4372 h 146056"/>
                <a:gd name="connsiteX2" fmla="*/ 27861 w 131888"/>
                <a:gd name="connsiteY2" fmla="*/ 40051 h 146056"/>
                <a:gd name="connsiteX3" fmla="*/ 1457 w 131888"/>
                <a:gd name="connsiteY3" fmla="*/ 97714 h 146056"/>
                <a:gd name="connsiteX4" fmla="*/ 11485 w 131888"/>
                <a:gd name="connsiteY4" fmla="*/ 135123 h 146056"/>
                <a:gd name="connsiteX5" fmla="*/ 131888 w 131888"/>
                <a:gd name="connsiteY5" fmla="*/ 46538 h 146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888" h="146056">
                  <a:moveTo>
                    <a:pt x="131888" y="46538"/>
                  </a:moveTo>
                  <a:cubicBezTo>
                    <a:pt x="131888" y="46538"/>
                    <a:pt x="108370" y="24482"/>
                    <a:pt x="106567" y="4372"/>
                  </a:cubicBezTo>
                  <a:cubicBezTo>
                    <a:pt x="104763" y="-15738"/>
                    <a:pt x="27861" y="40051"/>
                    <a:pt x="27861" y="40051"/>
                  </a:cubicBezTo>
                  <a:lnTo>
                    <a:pt x="1457" y="97714"/>
                  </a:lnTo>
                  <a:cubicBezTo>
                    <a:pt x="-2366" y="111048"/>
                    <a:pt x="1457" y="125464"/>
                    <a:pt x="11485" y="135123"/>
                  </a:cubicBezTo>
                  <a:cubicBezTo>
                    <a:pt x="28438" y="151340"/>
                    <a:pt x="104403" y="166621"/>
                    <a:pt x="131888" y="46538"/>
                  </a:cubicBezTo>
                  <a:close/>
                </a:path>
              </a:pathLst>
            </a:custGeom>
            <a:solidFill>
              <a:srgbClr val="754C24"/>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1" name="Freeform 550">
              <a:extLst>
                <a:ext uri="{FF2B5EF4-FFF2-40B4-BE49-F238E27FC236}">
                  <a16:creationId xmlns:a16="http://schemas.microsoft.com/office/drawing/2014/main" id="{C55FB628-C060-6287-24B9-D8C14669FA58}"/>
                </a:ext>
              </a:extLst>
            </p:cNvPr>
            <p:cNvSpPr/>
            <p:nvPr/>
          </p:nvSpPr>
          <p:spPr>
            <a:xfrm>
              <a:off x="20386440" y="3015654"/>
              <a:ext cx="159351" cy="183704"/>
            </a:xfrm>
            <a:custGeom>
              <a:avLst/>
              <a:gdLst>
                <a:gd name="connsiteX0" fmla="*/ 159278 w 159372"/>
                <a:gd name="connsiteY0" fmla="*/ 45337 h 183728"/>
                <a:gd name="connsiteX1" fmla="*/ 127464 w 159372"/>
                <a:gd name="connsiteY1" fmla="*/ 0 h 183728"/>
                <a:gd name="connsiteX2" fmla="*/ 132441 w 159372"/>
                <a:gd name="connsiteY2" fmla="*/ 15641 h 183728"/>
                <a:gd name="connsiteX3" fmla="*/ 50417 w 159372"/>
                <a:gd name="connsiteY3" fmla="*/ 135436 h 183728"/>
                <a:gd name="connsiteX4" fmla="*/ 28775 w 159372"/>
                <a:gd name="connsiteY4" fmla="*/ 94495 h 183728"/>
                <a:gd name="connsiteX5" fmla="*/ 1289 w 159372"/>
                <a:gd name="connsiteY5" fmla="*/ 88801 h 183728"/>
                <a:gd name="connsiteX6" fmla="*/ 28630 w 159372"/>
                <a:gd name="connsiteY6" fmla="*/ 170970 h 183728"/>
                <a:gd name="connsiteX7" fmla="*/ 50273 w 159372"/>
                <a:gd name="connsiteY7" fmla="*/ 141562 h 183728"/>
                <a:gd name="connsiteX8" fmla="*/ 71915 w 159372"/>
                <a:gd name="connsiteY8" fmla="*/ 183728 h 183728"/>
                <a:gd name="connsiteX9" fmla="*/ 159278 w 159372"/>
                <a:gd name="connsiteY9" fmla="*/ 45337 h 18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372" h="183728">
                  <a:moveTo>
                    <a:pt x="159278" y="45337"/>
                  </a:moveTo>
                  <a:cubicBezTo>
                    <a:pt x="157402" y="13767"/>
                    <a:pt x="127464" y="0"/>
                    <a:pt x="127464" y="0"/>
                  </a:cubicBezTo>
                  <a:lnTo>
                    <a:pt x="132441" y="15641"/>
                  </a:lnTo>
                  <a:cubicBezTo>
                    <a:pt x="142180" y="109343"/>
                    <a:pt x="50417" y="135436"/>
                    <a:pt x="50417" y="135436"/>
                  </a:cubicBezTo>
                  <a:cubicBezTo>
                    <a:pt x="34546" y="128516"/>
                    <a:pt x="25528" y="111505"/>
                    <a:pt x="28775" y="94495"/>
                  </a:cubicBezTo>
                  <a:lnTo>
                    <a:pt x="1289" y="88801"/>
                  </a:lnTo>
                  <a:cubicBezTo>
                    <a:pt x="-7152" y="150500"/>
                    <a:pt x="28630" y="170970"/>
                    <a:pt x="28630" y="170970"/>
                  </a:cubicBezTo>
                  <a:lnTo>
                    <a:pt x="50273" y="141562"/>
                  </a:lnTo>
                  <a:lnTo>
                    <a:pt x="71915" y="183728"/>
                  </a:lnTo>
                  <a:cubicBezTo>
                    <a:pt x="133019" y="161240"/>
                    <a:pt x="161226" y="76836"/>
                    <a:pt x="159278" y="45337"/>
                  </a:cubicBezTo>
                  <a:close/>
                </a:path>
              </a:pathLst>
            </a:custGeom>
            <a:solidFill>
              <a:srgbClr val="DBE8F5"/>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2" name="Freeform 551">
              <a:extLst>
                <a:ext uri="{FF2B5EF4-FFF2-40B4-BE49-F238E27FC236}">
                  <a16:creationId xmlns:a16="http://schemas.microsoft.com/office/drawing/2014/main" id="{8E3BF74A-1EBE-00AC-3312-1078EECAA2FA}"/>
                </a:ext>
              </a:extLst>
            </p:cNvPr>
            <p:cNvSpPr/>
            <p:nvPr/>
          </p:nvSpPr>
          <p:spPr>
            <a:xfrm>
              <a:off x="20312106" y="2839279"/>
              <a:ext cx="227620" cy="290383"/>
            </a:xfrm>
            <a:custGeom>
              <a:avLst/>
              <a:gdLst>
                <a:gd name="connsiteX0" fmla="*/ 207363 w 227650"/>
                <a:gd name="connsiteY0" fmla="*/ 192616 h 290421"/>
                <a:gd name="connsiteX1" fmla="*/ 223234 w 227650"/>
                <a:gd name="connsiteY1" fmla="*/ 70083 h 290421"/>
                <a:gd name="connsiteX2" fmla="*/ 86166 w 227650"/>
                <a:gd name="connsiteY2" fmla="*/ 7591 h 290421"/>
                <a:gd name="connsiteX3" fmla="*/ 2554 w 227650"/>
                <a:gd name="connsiteY3" fmla="*/ 107924 h 290421"/>
                <a:gd name="connsiteX4" fmla="*/ 8614 w 227650"/>
                <a:gd name="connsiteY4" fmla="*/ 160397 h 290421"/>
                <a:gd name="connsiteX5" fmla="*/ 13014 w 227650"/>
                <a:gd name="connsiteY5" fmla="*/ 198094 h 290421"/>
                <a:gd name="connsiteX6" fmla="*/ 12221 w 227650"/>
                <a:gd name="connsiteY6" fmla="*/ 232187 h 290421"/>
                <a:gd name="connsiteX7" fmla="*/ 23042 w 227650"/>
                <a:gd name="connsiteY7" fmla="*/ 235791 h 290421"/>
                <a:gd name="connsiteX8" fmla="*/ 45478 w 227650"/>
                <a:gd name="connsiteY8" fmla="*/ 288265 h 290421"/>
                <a:gd name="connsiteX9" fmla="*/ 163068 w 227650"/>
                <a:gd name="connsiteY9" fmla="*/ 245017 h 290421"/>
                <a:gd name="connsiteX10" fmla="*/ 207363 w 227650"/>
                <a:gd name="connsiteY10" fmla="*/ 192616 h 29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650" h="290421">
                  <a:moveTo>
                    <a:pt x="207363" y="192616"/>
                  </a:moveTo>
                  <a:cubicBezTo>
                    <a:pt x="207363" y="192616"/>
                    <a:pt x="239033" y="117727"/>
                    <a:pt x="223234" y="70083"/>
                  </a:cubicBezTo>
                  <a:cubicBezTo>
                    <a:pt x="207435" y="22439"/>
                    <a:pt x="154483" y="-17132"/>
                    <a:pt x="86166" y="7591"/>
                  </a:cubicBezTo>
                  <a:cubicBezTo>
                    <a:pt x="17848" y="32314"/>
                    <a:pt x="8181" y="85075"/>
                    <a:pt x="2554" y="107924"/>
                  </a:cubicBezTo>
                  <a:cubicBezTo>
                    <a:pt x="-2352" y="125511"/>
                    <a:pt x="-115" y="144324"/>
                    <a:pt x="8614" y="160397"/>
                  </a:cubicBezTo>
                  <a:cubicBezTo>
                    <a:pt x="15035" y="171209"/>
                    <a:pt x="13736" y="190454"/>
                    <a:pt x="13014" y="198094"/>
                  </a:cubicBezTo>
                  <a:cubicBezTo>
                    <a:pt x="12293" y="205735"/>
                    <a:pt x="3348" y="228944"/>
                    <a:pt x="12221" y="232187"/>
                  </a:cubicBezTo>
                  <a:cubicBezTo>
                    <a:pt x="21094" y="235431"/>
                    <a:pt x="23042" y="235791"/>
                    <a:pt x="23042" y="235791"/>
                  </a:cubicBezTo>
                  <a:cubicBezTo>
                    <a:pt x="23042" y="235791"/>
                    <a:pt x="27876" y="279471"/>
                    <a:pt x="45478" y="288265"/>
                  </a:cubicBezTo>
                  <a:cubicBezTo>
                    <a:pt x="63080" y="297058"/>
                    <a:pt x="128945" y="278246"/>
                    <a:pt x="163068" y="245017"/>
                  </a:cubicBezTo>
                  <a:cubicBezTo>
                    <a:pt x="197191" y="211789"/>
                    <a:pt x="207363" y="192616"/>
                    <a:pt x="207363" y="192616"/>
                  </a:cubicBezTo>
                  <a:close/>
                </a:path>
              </a:pathLst>
            </a:custGeom>
            <a:solidFill>
              <a:srgbClr val="8C6239"/>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3" name="Freeform 552">
              <a:extLst>
                <a:ext uri="{FF2B5EF4-FFF2-40B4-BE49-F238E27FC236}">
                  <a16:creationId xmlns:a16="http://schemas.microsoft.com/office/drawing/2014/main" id="{945FC320-BC2B-9041-BB06-0EAD50947285}"/>
                </a:ext>
              </a:extLst>
            </p:cNvPr>
            <p:cNvSpPr/>
            <p:nvPr/>
          </p:nvSpPr>
          <p:spPr>
            <a:xfrm>
              <a:off x="20298790" y="2825802"/>
              <a:ext cx="243657" cy="189852"/>
            </a:xfrm>
            <a:custGeom>
              <a:avLst/>
              <a:gdLst>
                <a:gd name="connsiteX0" fmla="*/ 121414 w 243689"/>
                <a:gd name="connsiteY0" fmla="*/ 23 h 189877"/>
                <a:gd name="connsiteX1" fmla="*/ 73 w 243689"/>
                <a:gd name="connsiteY1" fmla="*/ 87238 h 189877"/>
                <a:gd name="connsiteX2" fmla="*/ 17170 w 243689"/>
                <a:gd name="connsiteY2" fmla="*/ 116646 h 189877"/>
                <a:gd name="connsiteX3" fmla="*/ 34556 w 243689"/>
                <a:gd name="connsiteY3" fmla="*/ 129404 h 189877"/>
                <a:gd name="connsiteX4" fmla="*/ 124805 w 243689"/>
                <a:gd name="connsiteY4" fmla="*/ 132287 h 189877"/>
                <a:gd name="connsiteX5" fmla="*/ 143273 w 243689"/>
                <a:gd name="connsiteY5" fmla="*/ 156505 h 189877"/>
                <a:gd name="connsiteX6" fmla="*/ 158856 w 243689"/>
                <a:gd name="connsiteY6" fmla="*/ 173083 h 189877"/>
                <a:gd name="connsiteX7" fmla="*/ 169893 w 243689"/>
                <a:gd name="connsiteY7" fmla="*/ 189878 h 189877"/>
                <a:gd name="connsiteX8" fmla="*/ 210725 w 243689"/>
                <a:gd name="connsiteY8" fmla="*/ 168759 h 189877"/>
                <a:gd name="connsiteX9" fmla="*/ 227750 w 243689"/>
                <a:gd name="connsiteY9" fmla="*/ 186490 h 189877"/>
                <a:gd name="connsiteX10" fmla="*/ 240447 w 243689"/>
                <a:gd name="connsiteY10" fmla="*/ 125944 h 189877"/>
                <a:gd name="connsiteX11" fmla="*/ 240447 w 243689"/>
                <a:gd name="connsiteY11" fmla="*/ 125944 h 189877"/>
                <a:gd name="connsiteX12" fmla="*/ 121414 w 243689"/>
                <a:gd name="connsiteY12" fmla="*/ 23 h 18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689" h="189877">
                  <a:moveTo>
                    <a:pt x="121414" y="23"/>
                  </a:moveTo>
                  <a:cubicBezTo>
                    <a:pt x="37947" y="1392"/>
                    <a:pt x="1443" y="70948"/>
                    <a:pt x="73" y="87238"/>
                  </a:cubicBezTo>
                  <a:cubicBezTo>
                    <a:pt x="-1298" y="103527"/>
                    <a:pt x="17170" y="116646"/>
                    <a:pt x="17170" y="116646"/>
                  </a:cubicBezTo>
                  <a:cubicBezTo>
                    <a:pt x="20561" y="123421"/>
                    <a:pt x="27054" y="128178"/>
                    <a:pt x="34556" y="129404"/>
                  </a:cubicBezTo>
                  <a:cubicBezTo>
                    <a:pt x="54251" y="131854"/>
                    <a:pt x="112757" y="114555"/>
                    <a:pt x="124805" y="132287"/>
                  </a:cubicBezTo>
                  <a:cubicBezTo>
                    <a:pt x="129927" y="141080"/>
                    <a:pt x="136131" y="149225"/>
                    <a:pt x="143273" y="156505"/>
                  </a:cubicBezTo>
                  <a:cubicBezTo>
                    <a:pt x="148106" y="161334"/>
                    <a:pt x="158423" y="166812"/>
                    <a:pt x="158856" y="173083"/>
                  </a:cubicBezTo>
                  <a:cubicBezTo>
                    <a:pt x="159288" y="179354"/>
                    <a:pt x="169893" y="189878"/>
                    <a:pt x="169893" y="189878"/>
                  </a:cubicBezTo>
                  <a:cubicBezTo>
                    <a:pt x="169893" y="189878"/>
                    <a:pt x="186702" y="161551"/>
                    <a:pt x="210725" y="168759"/>
                  </a:cubicBezTo>
                  <a:cubicBezTo>
                    <a:pt x="219021" y="171425"/>
                    <a:pt x="225442" y="178057"/>
                    <a:pt x="227750" y="186490"/>
                  </a:cubicBezTo>
                  <a:cubicBezTo>
                    <a:pt x="234315" y="166885"/>
                    <a:pt x="238572" y="146558"/>
                    <a:pt x="240447" y="125944"/>
                  </a:cubicBezTo>
                  <a:lnTo>
                    <a:pt x="240447" y="125944"/>
                  </a:lnTo>
                  <a:cubicBezTo>
                    <a:pt x="257617" y="66551"/>
                    <a:pt x="204954" y="-1419"/>
                    <a:pt x="121414" y="23"/>
                  </a:cubicBezTo>
                  <a:close/>
                </a:path>
              </a:pathLst>
            </a:custGeom>
            <a:solidFill>
              <a:srgbClr val="42210B"/>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4" name="Freeform 553">
              <a:extLst>
                <a:ext uri="{FF2B5EF4-FFF2-40B4-BE49-F238E27FC236}">
                  <a16:creationId xmlns:a16="http://schemas.microsoft.com/office/drawing/2014/main" id="{DEED2945-DFFE-DFE1-094D-C86AAB544A60}"/>
                </a:ext>
              </a:extLst>
            </p:cNvPr>
            <p:cNvSpPr/>
            <p:nvPr/>
          </p:nvSpPr>
          <p:spPr>
            <a:xfrm>
              <a:off x="20430504" y="2951728"/>
              <a:ext cx="108702" cy="63925"/>
            </a:xfrm>
            <a:custGeom>
              <a:avLst/>
              <a:gdLst>
                <a:gd name="connsiteX0" fmla="*/ 78995 w 108716"/>
                <a:gd name="connsiteY0" fmla="*/ 42815 h 63933"/>
                <a:gd name="connsiteX1" fmla="*/ 96020 w 108716"/>
                <a:gd name="connsiteY1" fmla="*/ 60546 h 63933"/>
                <a:gd name="connsiteX2" fmla="*/ 108717 w 108716"/>
                <a:gd name="connsiteY2" fmla="*/ 0 h 63933"/>
                <a:gd name="connsiteX3" fmla="*/ 0 w 108716"/>
                <a:gd name="connsiteY3" fmla="*/ 16506 h 63933"/>
                <a:gd name="connsiteX4" fmla="*/ 11543 w 108716"/>
                <a:gd name="connsiteY4" fmla="*/ 30561 h 63933"/>
                <a:gd name="connsiteX5" fmla="*/ 27125 w 108716"/>
                <a:gd name="connsiteY5" fmla="*/ 47139 h 63933"/>
                <a:gd name="connsiteX6" fmla="*/ 38163 w 108716"/>
                <a:gd name="connsiteY6" fmla="*/ 63934 h 63933"/>
                <a:gd name="connsiteX7" fmla="*/ 78995 w 108716"/>
                <a:gd name="connsiteY7" fmla="*/ 42815 h 6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16" h="63933">
                  <a:moveTo>
                    <a:pt x="78995" y="42815"/>
                  </a:moveTo>
                  <a:cubicBezTo>
                    <a:pt x="87291" y="45482"/>
                    <a:pt x="93711" y="52113"/>
                    <a:pt x="96020" y="60546"/>
                  </a:cubicBezTo>
                  <a:cubicBezTo>
                    <a:pt x="102585" y="40941"/>
                    <a:pt x="106841" y="20614"/>
                    <a:pt x="108717" y="0"/>
                  </a:cubicBezTo>
                  <a:cubicBezTo>
                    <a:pt x="69183" y="25948"/>
                    <a:pt x="19839" y="20254"/>
                    <a:pt x="0" y="16506"/>
                  </a:cubicBezTo>
                  <a:cubicBezTo>
                    <a:pt x="3246" y="21624"/>
                    <a:pt x="7142" y="26381"/>
                    <a:pt x="11543" y="30561"/>
                  </a:cubicBezTo>
                  <a:cubicBezTo>
                    <a:pt x="16376" y="35391"/>
                    <a:pt x="26692" y="40869"/>
                    <a:pt x="27125" y="47139"/>
                  </a:cubicBezTo>
                  <a:cubicBezTo>
                    <a:pt x="27558" y="53410"/>
                    <a:pt x="38163" y="63934"/>
                    <a:pt x="38163" y="63934"/>
                  </a:cubicBezTo>
                  <a:cubicBezTo>
                    <a:pt x="38163" y="63934"/>
                    <a:pt x="54972" y="35607"/>
                    <a:pt x="78995" y="42815"/>
                  </a:cubicBezTo>
                  <a:close/>
                </a:path>
              </a:pathLst>
            </a:custGeom>
            <a:solidFill>
              <a:srgbClr val="563317">
                <a:alpha val="30000"/>
              </a:srgbClr>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5" name="Freeform 554">
              <a:extLst>
                <a:ext uri="{FF2B5EF4-FFF2-40B4-BE49-F238E27FC236}">
                  <a16:creationId xmlns:a16="http://schemas.microsoft.com/office/drawing/2014/main" id="{034B5193-35BB-5DAF-F0C9-866853F03E98}"/>
                </a:ext>
              </a:extLst>
            </p:cNvPr>
            <p:cNvSpPr/>
            <p:nvPr/>
          </p:nvSpPr>
          <p:spPr>
            <a:xfrm>
              <a:off x="20317689" y="2993529"/>
              <a:ext cx="16180" cy="62411"/>
            </a:xfrm>
            <a:custGeom>
              <a:avLst/>
              <a:gdLst>
                <a:gd name="connsiteX0" fmla="*/ 3607 w 16182"/>
                <a:gd name="connsiteY0" fmla="*/ 62420 h 62419"/>
                <a:gd name="connsiteX1" fmla="*/ 16160 w 16182"/>
                <a:gd name="connsiteY1" fmla="*/ 18813 h 62419"/>
                <a:gd name="connsiteX2" fmla="*/ 0 w 16182"/>
                <a:gd name="connsiteY2" fmla="*/ 0 h 62419"/>
                <a:gd name="connsiteX3" fmla="*/ 3174 w 16182"/>
                <a:gd name="connsiteY3" fmla="*/ 6343 h 62419"/>
                <a:gd name="connsiteX4" fmla="*/ 7575 w 16182"/>
                <a:gd name="connsiteY4" fmla="*/ 44040 h 62419"/>
                <a:gd name="connsiteX5" fmla="*/ 3607 w 16182"/>
                <a:gd name="connsiteY5" fmla="*/ 62420 h 6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2" h="62419">
                  <a:moveTo>
                    <a:pt x="3607" y="62420"/>
                  </a:moveTo>
                  <a:cubicBezTo>
                    <a:pt x="8801" y="48004"/>
                    <a:pt x="16665" y="24002"/>
                    <a:pt x="16160" y="18813"/>
                  </a:cubicBezTo>
                  <a:cubicBezTo>
                    <a:pt x="15655" y="13623"/>
                    <a:pt x="6637" y="5838"/>
                    <a:pt x="0" y="0"/>
                  </a:cubicBezTo>
                  <a:cubicBezTo>
                    <a:pt x="866" y="2234"/>
                    <a:pt x="1948" y="4325"/>
                    <a:pt x="3174" y="6343"/>
                  </a:cubicBezTo>
                  <a:cubicBezTo>
                    <a:pt x="9595" y="17155"/>
                    <a:pt x="8296" y="36400"/>
                    <a:pt x="7575" y="44040"/>
                  </a:cubicBezTo>
                  <a:cubicBezTo>
                    <a:pt x="6998" y="47788"/>
                    <a:pt x="4834" y="55356"/>
                    <a:pt x="3607" y="62420"/>
                  </a:cubicBezTo>
                  <a:close/>
                </a:path>
              </a:pathLst>
            </a:custGeom>
            <a:solidFill>
              <a:srgbClr val="603813"/>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6" name="Freeform 555">
              <a:extLst>
                <a:ext uri="{FF2B5EF4-FFF2-40B4-BE49-F238E27FC236}">
                  <a16:creationId xmlns:a16="http://schemas.microsoft.com/office/drawing/2014/main" id="{E34BDFD9-6322-54A3-9744-8FCBEEC8E93C}"/>
                </a:ext>
              </a:extLst>
            </p:cNvPr>
            <p:cNvSpPr/>
            <p:nvPr/>
          </p:nvSpPr>
          <p:spPr>
            <a:xfrm>
              <a:off x="20485761" y="2987509"/>
              <a:ext cx="37476" cy="62178"/>
            </a:xfrm>
            <a:custGeom>
              <a:avLst/>
              <a:gdLst>
                <a:gd name="connsiteX0" fmla="*/ 4829 w 37481"/>
                <a:gd name="connsiteY0" fmla="*/ 12292 h 62186"/>
                <a:gd name="connsiteX1" fmla="*/ 35129 w 37481"/>
                <a:gd name="connsiteY1" fmla="*/ 5084 h 62186"/>
                <a:gd name="connsiteX2" fmla="*/ 19979 w 37481"/>
                <a:gd name="connsiteY2" fmla="*/ 55539 h 62186"/>
                <a:gd name="connsiteX3" fmla="*/ 501 w 37481"/>
                <a:gd name="connsiteY3" fmla="*/ 46385 h 62186"/>
                <a:gd name="connsiteX4" fmla="*/ 4829 w 37481"/>
                <a:gd name="connsiteY4" fmla="*/ 12292 h 62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81" h="62186">
                  <a:moveTo>
                    <a:pt x="4829" y="12292"/>
                  </a:moveTo>
                  <a:cubicBezTo>
                    <a:pt x="8292" y="5084"/>
                    <a:pt x="27121" y="-6881"/>
                    <a:pt x="35129" y="5084"/>
                  </a:cubicBezTo>
                  <a:cubicBezTo>
                    <a:pt x="43136" y="17049"/>
                    <a:pt x="28852" y="45880"/>
                    <a:pt x="19979" y="55539"/>
                  </a:cubicBezTo>
                  <a:cubicBezTo>
                    <a:pt x="11106" y="65197"/>
                    <a:pt x="-2818" y="66062"/>
                    <a:pt x="501" y="46385"/>
                  </a:cubicBezTo>
                  <a:cubicBezTo>
                    <a:pt x="3819" y="26707"/>
                    <a:pt x="1150" y="20004"/>
                    <a:pt x="4829" y="12292"/>
                  </a:cubicBezTo>
                  <a:close/>
                </a:path>
              </a:pathLst>
            </a:custGeom>
            <a:solidFill>
              <a:srgbClr val="754C24"/>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7" name="Freeform 556">
              <a:extLst>
                <a:ext uri="{FF2B5EF4-FFF2-40B4-BE49-F238E27FC236}">
                  <a16:creationId xmlns:a16="http://schemas.microsoft.com/office/drawing/2014/main" id="{AEDAAA32-8AE3-1713-CF79-90D4DCF00428}"/>
                </a:ext>
              </a:extLst>
            </p:cNvPr>
            <p:cNvSpPr/>
            <p:nvPr/>
          </p:nvSpPr>
          <p:spPr>
            <a:xfrm>
              <a:off x="21592475" y="2134429"/>
              <a:ext cx="508312" cy="507762"/>
            </a:xfrm>
            <a:custGeom>
              <a:avLst/>
              <a:gdLst>
                <a:gd name="connsiteX0" fmla="*/ 425921 w 508378"/>
                <a:gd name="connsiteY0" fmla="*/ 276168 h 507828"/>
                <a:gd name="connsiteX1" fmla="*/ 405794 w 508378"/>
                <a:gd name="connsiteY1" fmla="*/ 232345 h 507828"/>
                <a:gd name="connsiteX2" fmla="*/ 355655 w 508378"/>
                <a:gd name="connsiteY2" fmla="*/ 188016 h 507828"/>
                <a:gd name="connsiteX3" fmla="*/ 49777 w 508378"/>
                <a:gd name="connsiteY3" fmla="*/ 12793 h 507828"/>
                <a:gd name="connsiteX4" fmla="*/ 8512 w 508378"/>
                <a:gd name="connsiteY4" fmla="*/ 973 h 507828"/>
                <a:gd name="connsiteX5" fmla="*/ 8512 w 508378"/>
                <a:gd name="connsiteY5" fmla="*/ 973 h 507828"/>
                <a:gd name="connsiteX6" fmla="*/ 6276 w 508378"/>
                <a:gd name="connsiteY6" fmla="*/ 46526 h 507828"/>
                <a:gd name="connsiteX7" fmla="*/ 56775 w 508378"/>
                <a:gd name="connsiteY7" fmla="*/ 193639 h 507828"/>
                <a:gd name="connsiteX8" fmla="*/ 86280 w 508378"/>
                <a:gd name="connsiteY8" fmla="*/ 272925 h 507828"/>
                <a:gd name="connsiteX9" fmla="*/ 508378 w 508378"/>
                <a:gd name="connsiteY9" fmla="*/ 507829 h 507828"/>
                <a:gd name="connsiteX10" fmla="*/ 425921 w 508378"/>
                <a:gd name="connsiteY10" fmla="*/ 276168 h 50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378" h="507828">
                  <a:moveTo>
                    <a:pt x="425921" y="276168"/>
                  </a:moveTo>
                  <a:cubicBezTo>
                    <a:pt x="422458" y="260311"/>
                    <a:pt x="415605" y="245319"/>
                    <a:pt x="405794" y="232345"/>
                  </a:cubicBezTo>
                  <a:cubicBezTo>
                    <a:pt x="392520" y="214109"/>
                    <a:pt x="375422" y="198972"/>
                    <a:pt x="355655" y="188016"/>
                  </a:cubicBezTo>
                  <a:lnTo>
                    <a:pt x="49777" y="12793"/>
                  </a:lnTo>
                  <a:cubicBezTo>
                    <a:pt x="28135" y="540"/>
                    <a:pt x="15726" y="-1622"/>
                    <a:pt x="8512" y="973"/>
                  </a:cubicBezTo>
                  <a:lnTo>
                    <a:pt x="8512" y="973"/>
                  </a:lnTo>
                  <a:cubicBezTo>
                    <a:pt x="-9235" y="8180"/>
                    <a:pt x="6276" y="46526"/>
                    <a:pt x="6276" y="46526"/>
                  </a:cubicBezTo>
                  <a:lnTo>
                    <a:pt x="56775" y="193639"/>
                  </a:lnTo>
                  <a:lnTo>
                    <a:pt x="86280" y="272925"/>
                  </a:lnTo>
                  <a:lnTo>
                    <a:pt x="508378" y="507829"/>
                  </a:lnTo>
                  <a:lnTo>
                    <a:pt x="425921" y="276168"/>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8" name="Freeform 557">
              <a:extLst>
                <a:ext uri="{FF2B5EF4-FFF2-40B4-BE49-F238E27FC236}">
                  <a16:creationId xmlns:a16="http://schemas.microsoft.com/office/drawing/2014/main" id="{E7FFDDCA-BC6C-1B66-EE82-F9401460A685}"/>
                </a:ext>
              </a:extLst>
            </p:cNvPr>
            <p:cNvSpPr/>
            <p:nvPr/>
          </p:nvSpPr>
          <p:spPr>
            <a:xfrm>
              <a:off x="21601058" y="2116213"/>
              <a:ext cx="431853" cy="250603"/>
            </a:xfrm>
            <a:custGeom>
              <a:avLst/>
              <a:gdLst>
                <a:gd name="connsiteX0" fmla="*/ 431260 w 431909"/>
                <a:gd name="connsiteY0" fmla="*/ 231896 h 250636"/>
                <a:gd name="connsiteX1" fmla="*/ 431260 w 431909"/>
                <a:gd name="connsiteY1" fmla="*/ 231896 h 250636"/>
                <a:gd name="connsiteX2" fmla="*/ 423036 w 431909"/>
                <a:gd name="connsiteY2" fmla="*/ 221589 h 250636"/>
                <a:gd name="connsiteX3" fmla="*/ 381483 w 431909"/>
                <a:gd name="connsiteY3" fmla="*/ 188072 h 250636"/>
                <a:gd name="connsiteX4" fmla="*/ 75676 w 431909"/>
                <a:gd name="connsiteY4" fmla="*/ 12921 h 250636"/>
                <a:gd name="connsiteX5" fmla="*/ 31886 w 431909"/>
                <a:gd name="connsiteY5" fmla="*/ 2398 h 250636"/>
                <a:gd name="connsiteX6" fmla="*/ 0 w 431909"/>
                <a:gd name="connsiteY6" fmla="*/ 19264 h 250636"/>
                <a:gd name="connsiteX7" fmla="*/ 41265 w 431909"/>
                <a:gd name="connsiteY7" fmla="*/ 31085 h 250636"/>
                <a:gd name="connsiteX8" fmla="*/ 347143 w 431909"/>
                <a:gd name="connsiteY8" fmla="*/ 206308 h 250636"/>
                <a:gd name="connsiteX9" fmla="*/ 397282 w 431909"/>
                <a:gd name="connsiteY9" fmla="*/ 250636 h 250636"/>
                <a:gd name="connsiteX10" fmla="*/ 431909 w 431909"/>
                <a:gd name="connsiteY10" fmla="*/ 232833 h 250636"/>
                <a:gd name="connsiteX11" fmla="*/ 431260 w 431909"/>
                <a:gd name="connsiteY11" fmla="*/ 231896 h 25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1909" h="250636">
                  <a:moveTo>
                    <a:pt x="431260" y="231896"/>
                  </a:moveTo>
                  <a:lnTo>
                    <a:pt x="431260" y="231896"/>
                  </a:lnTo>
                  <a:cubicBezTo>
                    <a:pt x="428807" y="228508"/>
                    <a:pt x="426066" y="225048"/>
                    <a:pt x="423036" y="221589"/>
                  </a:cubicBezTo>
                  <a:cubicBezTo>
                    <a:pt x="411133" y="208182"/>
                    <a:pt x="397065" y="196866"/>
                    <a:pt x="381483" y="188072"/>
                  </a:cubicBezTo>
                  <a:lnTo>
                    <a:pt x="75676" y="12921"/>
                  </a:lnTo>
                  <a:cubicBezTo>
                    <a:pt x="51509" y="-918"/>
                    <a:pt x="38451" y="-2215"/>
                    <a:pt x="31886" y="2398"/>
                  </a:cubicBezTo>
                  <a:lnTo>
                    <a:pt x="0" y="19264"/>
                  </a:lnTo>
                  <a:cubicBezTo>
                    <a:pt x="7214" y="16453"/>
                    <a:pt x="19911" y="18832"/>
                    <a:pt x="41265" y="31085"/>
                  </a:cubicBezTo>
                  <a:lnTo>
                    <a:pt x="347143" y="206308"/>
                  </a:lnTo>
                  <a:cubicBezTo>
                    <a:pt x="366910" y="217264"/>
                    <a:pt x="384007" y="232400"/>
                    <a:pt x="397282" y="250636"/>
                  </a:cubicBezTo>
                  <a:lnTo>
                    <a:pt x="431909" y="232833"/>
                  </a:lnTo>
                  <a:lnTo>
                    <a:pt x="431260" y="231896"/>
                  </a:ln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59" name="Freeform 558">
              <a:extLst>
                <a:ext uri="{FF2B5EF4-FFF2-40B4-BE49-F238E27FC236}">
                  <a16:creationId xmlns:a16="http://schemas.microsoft.com/office/drawing/2014/main" id="{CAC6B18A-38E8-D32A-C3D6-9EA15C42BCBF}"/>
                </a:ext>
              </a:extLst>
            </p:cNvPr>
            <p:cNvSpPr/>
            <p:nvPr/>
          </p:nvSpPr>
          <p:spPr>
            <a:xfrm>
              <a:off x="21998143" y="2348942"/>
              <a:ext cx="495400" cy="441711"/>
            </a:xfrm>
            <a:custGeom>
              <a:avLst/>
              <a:gdLst>
                <a:gd name="connsiteX0" fmla="*/ 471659 w 495465"/>
                <a:gd name="connsiteY0" fmla="*/ 219119 h 441769"/>
                <a:gd name="connsiteX1" fmla="*/ 144282 w 495465"/>
                <a:gd name="connsiteY1" fmla="*/ 407965 h 441769"/>
                <a:gd name="connsiteX2" fmla="*/ 109366 w 495465"/>
                <a:gd name="connsiteY2" fmla="*/ 203910 h 441769"/>
                <a:gd name="connsiteX3" fmla="*/ 54539 w 495465"/>
                <a:gd name="connsiteY3" fmla="*/ 43391 h 441769"/>
                <a:gd name="connsiteX4" fmla="*/ 43285 w 495465"/>
                <a:gd name="connsiteY4" fmla="*/ 13839 h 441769"/>
                <a:gd name="connsiteX5" fmla="*/ 43285 w 495465"/>
                <a:gd name="connsiteY5" fmla="*/ 13839 h 441769"/>
                <a:gd name="connsiteX6" fmla="*/ 40760 w 495465"/>
                <a:gd name="connsiteY6" fmla="*/ 9370 h 441769"/>
                <a:gd name="connsiteX7" fmla="*/ 40399 w 495465"/>
                <a:gd name="connsiteY7" fmla="*/ 8794 h 441769"/>
                <a:gd name="connsiteX8" fmla="*/ 37730 w 495465"/>
                <a:gd name="connsiteY8" fmla="*/ 4541 h 441769"/>
                <a:gd name="connsiteX9" fmla="*/ 37297 w 495465"/>
                <a:gd name="connsiteY9" fmla="*/ 3892 h 441769"/>
                <a:gd name="connsiteX10" fmla="*/ 34628 w 495465"/>
                <a:gd name="connsiteY10" fmla="*/ 0 h 441769"/>
                <a:gd name="connsiteX11" fmla="*/ 0 w 495465"/>
                <a:gd name="connsiteY11" fmla="*/ 17803 h 441769"/>
                <a:gd name="connsiteX12" fmla="*/ 20127 w 495465"/>
                <a:gd name="connsiteY12" fmla="*/ 61627 h 441769"/>
                <a:gd name="connsiteX13" fmla="*/ 74955 w 495465"/>
                <a:gd name="connsiteY13" fmla="*/ 222074 h 441769"/>
                <a:gd name="connsiteX14" fmla="*/ 106553 w 495465"/>
                <a:gd name="connsiteY14" fmla="*/ 408181 h 441769"/>
                <a:gd name="connsiteX15" fmla="*/ 137068 w 495465"/>
                <a:gd name="connsiteY15" fmla="*/ 441770 h 441769"/>
                <a:gd name="connsiteX16" fmla="*/ 171263 w 495465"/>
                <a:gd name="connsiteY16" fmla="*/ 429805 h 441769"/>
                <a:gd name="connsiteX17" fmla="*/ 416543 w 495465"/>
                <a:gd name="connsiteY17" fmla="*/ 288242 h 441769"/>
                <a:gd name="connsiteX18" fmla="*/ 471443 w 495465"/>
                <a:gd name="connsiteY18" fmla="*/ 256744 h 441769"/>
                <a:gd name="connsiteX19" fmla="*/ 495466 w 495465"/>
                <a:gd name="connsiteY19" fmla="*/ 229210 h 441769"/>
                <a:gd name="connsiteX20" fmla="*/ 495466 w 495465"/>
                <a:gd name="connsiteY20" fmla="*/ 191152 h 441769"/>
                <a:gd name="connsiteX21" fmla="*/ 471659 w 495465"/>
                <a:gd name="connsiteY21" fmla="*/ 219119 h 4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465" h="441769">
                  <a:moveTo>
                    <a:pt x="471659" y="219119"/>
                  </a:moveTo>
                  <a:lnTo>
                    <a:pt x="144282" y="407965"/>
                  </a:lnTo>
                  <a:lnTo>
                    <a:pt x="109366" y="203910"/>
                  </a:lnTo>
                  <a:lnTo>
                    <a:pt x="54539" y="43391"/>
                  </a:lnTo>
                  <a:cubicBezTo>
                    <a:pt x="52375" y="33012"/>
                    <a:pt x="48551" y="23065"/>
                    <a:pt x="43285" y="13839"/>
                  </a:cubicBezTo>
                  <a:lnTo>
                    <a:pt x="43285" y="13839"/>
                  </a:lnTo>
                  <a:cubicBezTo>
                    <a:pt x="42491" y="12325"/>
                    <a:pt x="41626" y="10884"/>
                    <a:pt x="40760" y="9370"/>
                  </a:cubicBezTo>
                  <a:cubicBezTo>
                    <a:pt x="40688" y="9154"/>
                    <a:pt x="40543" y="9010"/>
                    <a:pt x="40399" y="8794"/>
                  </a:cubicBezTo>
                  <a:cubicBezTo>
                    <a:pt x="39533" y="7352"/>
                    <a:pt x="38668" y="5910"/>
                    <a:pt x="37730" y="4541"/>
                  </a:cubicBezTo>
                  <a:lnTo>
                    <a:pt x="37297" y="3892"/>
                  </a:lnTo>
                  <a:cubicBezTo>
                    <a:pt x="36503" y="2595"/>
                    <a:pt x="35566" y="1297"/>
                    <a:pt x="34628" y="0"/>
                  </a:cubicBezTo>
                  <a:lnTo>
                    <a:pt x="0" y="17803"/>
                  </a:lnTo>
                  <a:cubicBezTo>
                    <a:pt x="9811" y="30778"/>
                    <a:pt x="16665" y="45770"/>
                    <a:pt x="20127" y="61627"/>
                  </a:cubicBezTo>
                  <a:lnTo>
                    <a:pt x="74955" y="222074"/>
                  </a:lnTo>
                  <a:lnTo>
                    <a:pt x="106553" y="408181"/>
                  </a:lnTo>
                  <a:cubicBezTo>
                    <a:pt x="111314" y="423318"/>
                    <a:pt x="122496" y="435571"/>
                    <a:pt x="137068" y="441770"/>
                  </a:cubicBezTo>
                  <a:cubicBezTo>
                    <a:pt x="149332" y="440833"/>
                    <a:pt x="161091" y="436724"/>
                    <a:pt x="171263" y="429805"/>
                  </a:cubicBezTo>
                  <a:lnTo>
                    <a:pt x="416543" y="288242"/>
                  </a:lnTo>
                  <a:lnTo>
                    <a:pt x="471443" y="256744"/>
                  </a:lnTo>
                  <a:cubicBezTo>
                    <a:pt x="471443" y="256744"/>
                    <a:pt x="493951" y="245428"/>
                    <a:pt x="495466" y="229210"/>
                  </a:cubicBezTo>
                  <a:lnTo>
                    <a:pt x="495466" y="191152"/>
                  </a:lnTo>
                  <a:cubicBezTo>
                    <a:pt x="494528" y="207586"/>
                    <a:pt x="471659" y="219119"/>
                    <a:pt x="471659" y="219119"/>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0" name="Freeform 559">
              <a:extLst>
                <a:ext uri="{FF2B5EF4-FFF2-40B4-BE49-F238E27FC236}">
                  <a16:creationId xmlns:a16="http://schemas.microsoft.com/office/drawing/2014/main" id="{0846BF76-7CFB-600A-E7C8-3E8B32B4B272}"/>
                </a:ext>
              </a:extLst>
            </p:cNvPr>
            <p:cNvSpPr/>
            <p:nvPr/>
          </p:nvSpPr>
          <p:spPr>
            <a:xfrm>
              <a:off x="22000422" y="2416278"/>
              <a:ext cx="112626" cy="390808"/>
            </a:xfrm>
            <a:custGeom>
              <a:avLst/>
              <a:gdLst>
                <a:gd name="connsiteX0" fmla="*/ 7893 w 112641"/>
                <a:gd name="connsiteY0" fmla="*/ 626 h 390859"/>
                <a:gd name="connsiteX1" fmla="*/ 679 w 112641"/>
                <a:gd name="connsiteY1" fmla="*/ 15906 h 390859"/>
                <a:gd name="connsiteX2" fmla="*/ 41006 w 112641"/>
                <a:gd name="connsiteY2" fmla="*/ 132962 h 390859"/>
                <a:gd name="connsiteX3" fmla="*/ 56660 w 112641"/>
                <a:gd name="connsiteY3" fmla="*/ 194805 h 390859"/>
                <a:gd name="connsiteX4" fmla="*/ 85517 w 112641"/>
                <a:gd name="connsiteY4" fmla="*/ 364190 h 390859"/>
                <a:gd name="connsiteX5" fmla="*/ 104634 w 112641"/>
                <a:gd name="connsiteY5" fmla="*/ 390859 h 390859"/>
                <a:gd name="connsiteX6" fmla="*/ 105428 w 112641"/>
                <a:gd name="connsiteY6" fmla="*/ 390859 h 390859"/>
                <a:gd name="connsiteX7" fmla="*/ 112642 w 112641"/>
                <a:gd name="connsiteY7" fmla="*/ 367361 h 390859"/>
                <a:gd name="connsiteX8" fmla="*/ 109107 w 112641"/>
                <a:gd name="connsiteY8" fmla="*/ 360154 h 390859"/>
                <a:gd name="connsiteX9" fmla="*/ 80250 w 112641"/>
                <a:gd name="connsiteY9" fmla="*/ 190769 h 390859"/>
                <a:gd name="connsiteX10" fmla="*/ 63658 w 112641"/>
                <a:gd name="connsiteY10" fmla="*/ 125105 h 390859"/>
                <a:gd name="connsiteX11" fmla="*/ 23187 w 112641"/>
                <a:gd name="connsiteY11" fmla="*/ 8050 h 390859"/>
                <a:gd name="connsiteX12" fmla="*/ 7893 w 112641"/>
                <a:gd name="connsiteY12" fmla="*/ 626 h 39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641" h="390859">
                  <a:moveTo>
                    <a:pt x="7893" y="626"/>
                  </a:moveTo>
                  <a:cubicBezTo>
                    <a:pt x="1689" y="2860"/>
                    <a:pt x="-1486" y="9708"/>
                    <a:pt x="679" y="15906"/>
                  </a:cubicBezTo>
                  <a:lnTo>
                    <a:pt x="41006" y="132962"/>
                  </a:lnTo>
                  <a:cubicBezTo>
                    <a:pt x="47570" y="153216"/>
                    <a:pt x="52837" y="173831"/>
                    <a:pt x="56660" y="194805"/>
                  </a:cubicBezTo>
                  <a:lnTo>
                    <a:pt x="85517" y="364190"/>
                  </a:lnTo>
                  <a:cubicBezTo>
                    <a:pt x="87104" y="375723"/>
                    <a:pt x="94246" y="385670"/>
                    <a:pt x="104634" y="390859"/>
                  </a:cubicBezTo>
                  <a:lnTo>
                    <a:pt x="105428" y="390859"/>
                  </a:lnTo>
                  <a:lnTo>
                    <a:pt x="112642" y="367361"/>
                  </a:lnTo>
                  <a:cubicBezTo>
                    <a:pt x="110766" y="365343"/>
                    <a:pt x="109540" y="362821"/>
                    <a:pt x="109107" y="360154"/>
                  </a:cubicBezTo>
                  <a:lnTo>
                    <a:pt x="80250" y="190769"/>
                  </a:lnTo>
                  <a:cubicBezTo>
                    <a:pt x="76210" y="168569"/>
                    <a:pt x="70656" y="146585"/>
                    <a:pt x="63658" y="125105"/>
                  </a:cubicBezTo>
                  <a:lnTo>
                    <a:pt x="23187" y="8050"/>
                  </a:lnTo>
                  <a:cubicBezTo>
                    <a:pt x="20950" y="1851"/>
                    <a:pt x="14169" y="-1465"/>
                    <a:pt x="7893" y="626"/>
                  </a:cubicBezTo>
                  <a:close/>
                </a:path>
              </a:pathLst>
            </a:custGeom>
            <a:solidFill>
              <a:srgbClr val="000000"/>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1" name="Freeform 560">
              <a:extLst>
                <a:ext uri="{FF2B5EF4-FFF2-40B4-BE49-F238E27FC236}">
                  <a16:creationId xmlns:a16="http://schemas.microsoft.com/office/drawing/2014/main" id="{1BA19507-4DBB-FF92-B454-42D8625747CB}"/>
                </a:ext>
              </a:extLst>
            </p:cNvPr>
            <p:cNvSpPr/>
            <p:nvPr/>
          </p:nvSpPr>
          <p:spPr>
            <a:xfrm>
              <a:off x="22476738" y="2070693"/>
              <a:ext cx="244535" cy="118400"/>
            </a:xfrm>
            <a:custGeom>
              <a:avLst/>
              <a:gdLst>
                <a:gd name="connsiteX0" fmla="*/ 0 w 244567"/>
                <a:gd name="connsiteY0" fmla="*/ 64141 h 118415"/>
                <a:gd name="connsiteX1" fmla="*/ 51220 w 244567"/>
                <a:gd name="connsiteY1" fmla="*/ 29687 h 118415"/>
                <a:gd name="connsiteX2" fmla="*/ 106047 w 244567"/>
                <a:gd name="connsiteY2" fmla="*/ 423 h 118415"/>
                <a:gd name="connsiteX3" fmla="*/ 229265 w 244567"/>
                <a:gd name="connsiteY3" fmla="*/ 21470 h 118415"/>
                <a:gd name="connsiteX4" fmla="*/ 232006 w 244567"/>
                <a:gd name="connsiteY4" fmla="*/ 61834 h 118415"/>
                <a:gd name="connsiteX5" fmla="*/ 173716 w 244567"/>
                <a:gd name="connsiteY5" fmla="*/ 84755 h 118415"/>
                <a:gd name="connsiteX6" fmla="*/ 141830 w 244567"/>
                <a:gd name="connsiteY6" fmla="*/ 93116 h 118415"/>
                <a:gd name="connsiteX7" fmla="*/ 38379 w 244567"/>
                <a:gd name="connsiteY7" fmla="*/ 118416 h 118415"/>
                <a:gd name="connsiteX8" fmla="*/ 0 w 244567"/>
                <a:gd name="connsiteY8" fmla="*/ 64141 h 118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4567" h="118415">
                  <a:moveTo>
                    <a:pt x="0" y="64141"/>
                  </a:moveTo>
                  <a:lnTo>
                    <a:pt x="51220" y="29687"/>
                  </a:lnTo>
                  <a:cubicBezTo>
                    <a:pt x="51220" y="29687"/>
                    <a:pt x="84044" y="2730"/>
                    <a:pt x="106047" y="423"/>
                  </a:cubicBezTo>
                  <a:cubicBezTo>
                    <a:pt x="128050" y="-1883"/>
                    <a:pt x="207839" y="5252"/>
                    <a:pt x="229265" y="21470"/>
                  </a:cubicBezTo>
                  <a:cubicBezTo>
                    <a:pt x="250690" y="37688"/>
                    <a:pt x="247733" y="47635"/>
                    <a:pt x="232006" y="61834"/>
                  </a:cubicBezTo>
                  <a:cubicBezTo>
                    <a:pt x="216279" y="76034"/>
                    <a:pt x="198605" y="77403"/>
                    <a:pt x="173716" y="84755"/>
                  </a:cubicBezTo>
                  <a:cubicBezTo>
                    <a:pt x="148827" y="92107"/>
                    <a:pt x="180930" y="90233"/>
                    <a:pt x="141830" y="93116"/>
                  </a:cubicBezTo>
                  <a:cubicBezTo>
                    <a:pt x="102729" y="95999"/>
                    <a:pt x="38379" y="118416"/>
                    <a:pt x="38379" y="118416"/>
                  </a:cubicBezTo>
                  <a:lnTo>
                    <a:pt x="0" y="64141"/>
                  </a:ln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2" name="Freeform 561">
              <a:extLst>
                <a:ext uri="{FF2B5EF4-FFF2-40B4-BE49-F238E27FC236}">
                  <a16:creationId xmlns:a16="http://schemas.microsoft.com/office/drawing/2014/main" id="{CEF89BA0-7101-DCCD-5127-56288E1E9B5A}"/>
                </a:ext>
              </a:extLst>
            </p:cNvPr>
            <p:cNvSpPr/>
            <p:nvPr/>
          </p:nvSpPr>
          <p:spPr>
            <a:xfrm>
              <a:off x="22495852" y="2095979"/>
              <a:ext cx="225369" cy="93113"/>
            </a:xfrm>
            <a:custGeom>
              <a:avLst/>
              <a:gdLst>
                <a:gd name="connsiteX0" fmla="*/ 214837 w 225398"/>
                <a:gd name="connsiteY0" fmla="*/ 0 h 93125"/>
                <a:gd name="connsiteX1" fmla="*/ 88590 w 225398"/>
                <a:gd name="connsiteY1" fmla="*/ 42238 h 93125"/>
                <a:gd name="connsiteX2" fmla="*/ 24095 w 225398"/>
                <a:gd name="connsiteY2" fmla="*/ 57951 h 93125"/>
                <a:gd name="connsiteX3" fmla="*/ 0 w 225398"/>
                <a:gd name="connsiteY3" fmla="*/ 65519 h 93125"/>
                <a:gd name="connsiteX4" fmla="*/ 19550 w 225398"/>
                <a:gd name="connsiteY4" fmla="*/ 93126 h 93125"/>
                <a:gd name="connsiteX5" fmla="*/ 123001 w 225398"/>
                <a:gd name="connsiteY5" fmla="*/ 67826 h 93125"/>
                <a:gd name="connsiteX6" fmla="*/ 154887 w 225398"/>
                <a:gd name="connsiteY6" fmla="*/ 59465 h 93125"/>
                <a:gd name="connsiteX7" fmla="*/ 213177 w 225398"/>
                <a:gd name="connsiteY7" fmla="*/ 36544 h 93125"/>
                <a:gd name="connsiteX8" fmla="*/ 214837 w 225398"/>
                <a:gd name="connsiteY8" fmla="*/ 0 h 9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398" h="93125">
                  <a:moveTo>
                    <a:pt x="214837" y="0"/>
                  </a:moveTo>
                  <a:cubicBezTo>
                    <a:pt x="204376" y="24723"/>
                    <a:pt x="115859" y="43824"/>
                    <a:pt x="88590" y="42238"/>
                  </a:cubicBezTo>
                  <a:cubicBezTo>
                    <a:pt x="59733" y="40580"/>
                    <a:pt x="24095" y="57951"/>
                    <a:pt x="24095" y="57951"/>
                  </a:cubicBezTo>
                  <a:lnTo>
                    <a:pt x="0" y="65519"/>
                  </a:lnTo>
                  <a:lnTo>
                    <a:pt x="19550" y="93126"/>
                  </a:lnTo>
                  <a:cubicBezTo>
                    <a:pt x="19550" y="93126"/>
                    <a:pt x="83900" y="70709"/>
                    <a:pt x="123001" y="67826"/>
                  </a:cubicBezTo>
                  <a:cubicBezTo>
                    <a:pt x="162101" y="64943"/>
                    <a:pt x="130215" y="66817"/>
                    <a:pt x="154887" y="59465"/>
                  </a:cubicBezTo>
                  <a:cubicBezTo>
                    <a:pt x="179560" y="52113"/>
                    <a:pt x="197523" y="50743"/>
                    <a:pt x="213177" y="36544"/>
                  </a:cubicBezTo>
                  <a:cubicBezTo>
                    <a:pt x="227317" y="23498"/>
                    <a:pt x="230852" y="14055"/>
                    <a:pt x="214837" y="0"/>
                  </a:cubicBezTo>
                  <a:close/>
                </a:path>
              </a:pathLst>
            </a:custGeom>
            <a:solidFill>
              <a:srgbClr val="FFCDA8"/>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3" name="Freeform 562">
              <a:extLst>
                <a:ext uri="{FF2B5EF4-FFF2-40B4-BE49-F238E27FC236}">
                  <a16:creationId xmlns:a16="http://schemas.microsoft.com/office/drawing/2014/main" id="{DCFCCF83-6CB7-A0D1-7F54-BE0E02EDC63F}"/>
                </a:ext>
              </a:extLst>
            </p:cNvPr>
            <p:cNvSpPr/>
            <p:nvPr/>
          </p:nvSpPr>
          <p:spPr>
            <a:xfrm>
              <a:off x="22147835" y="1879427"/>
              <a:ext cx="407886" cy="420497"/>
            </a:xfrm>
            <a:custGeom>
              <a:avLst/>
              <a:gdLst>
                <a:gd name="connsiteX0" fmla="*/ 4094 w 407939"/>
                <a:gd name="connsiteY0" fmla="*/ 128573 h 420552"/>
                <a:gd name="connsiteX1" fmla="*/ 56035 w 407939"/>
                <a:gd name="connsiteY1" fmla="*/ 4021 h 420552"/>
                <a:gd name="connsiteX2" fmla="*/ 161361 w 407939"/>
                <a:gd name="connsiteY2" fmla="*/ 144503 h 420552"/>
                <a:gd name="connsiteX3" fmla="*/ 206161 w 407939"/>
                <a:gd name="connsiteY3" fmla="*/ 275181 h 420552"/>
                <a:gd name="connsiteX4" fmla="*/ 359677 w 407939"/>
                <a:gd name="connsiteY4" fmla="*/ 227033 h 420552"/>
                <a:gd name="connsiteX5" fmla="*/ 407940 w 407939"/>
                <a:gd name="connsiteY5" fmla="*/ 297381 h 420552"/>
                <a:gd name="connsiteX6" fmla="*/ 163742 w 407939"/>
                <a:gd name="connsiteY6" fmla="*/ 419554 h 420552"/>
                <a:gd name="connsiteX7" fmla="*/ 4094 w 407939"/>
                <a:gd name="connsiteY7" fmla="*/ 128573 h 420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939" h="420552">
                  <a:moveTo>
                    <a:pt x="4094" y="128573"/>
                  </a:moveTo>
                  <a:cubicBezTo>
                    <a:pt x="-7882" y="96714"/>
                    <a:pt x="5537" y="23987"/>
                    <a:pt x="56035" y="4021"/>
                  </a:cubicBezTo>
                  <a:cubicBezTo>
                    <a:pt x="110286" y="-17602"/>
                    <a:pt x="134092" y="50656"/>
                    <a:pt x="161361" y="144503"/>
                  </a:cubicBezTo>
                  <a:cubicBezTo>
                    <a:pt x="190218" y="242746"/>
                    <a:pt x="206161" y="275181"/>
                    <a:pt x="206161" y="275181"/>
                  </a:cubicBezTo>
                  <a:lnTo>
                    <a:pt x="359677" y="227033"/>
                  </a:lnTo>
                  <a:cubicBezTo>
                    <a:pt x="359677" y="227033"/>
                    <a:pt x="404405" y="229267"/>
                    <a:pt x="407940" y="297381"/>
                  </a:cubicBezTo>
                  <a:cubicBezTo>
                    <a:pt x="407940" y="297381"/>
                    <a:pt x="225567" y="401607"/>
                    <a:pt x="163742" y="419554"/>
                  </a:cubicBezTo>
                  <a:cubicBezTo>
                    <a:pt x="101917" y="437502"/>
                    <a:pt x="34249" y="208508"/>
                    <a:pt x="4094" y="128573"/>
                  </a:cubicBezTo>
                  <a:close/>
                </a:path>
              </a:pathLst>
            </a:custGeom>
            <a:solidFill>
              <a:srgbClr val="30B0FF"/>
            </a:solid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4" name="Freeform 563">
              <a:extLst>
                <a:ext uri="{FF2B5EF4-FFF2-40B4-BE49-F238E27FC236}">
                  <a16:creationId xmlns:a16="http://schemas.microsoft.com/office/drawing/2014/main" id="{CD011639-34A8-9040-FB7D-ADCADF83B2A8}"/>
                </a:ext>
              </a:extLst>
            </p:cNvPr>
            <p:cNvSpPr/>
            <p:nvPr/>
          </p:nvSpPr>
          <p:spPr>
            <a:xfrm>
              <a:off x="20224135" y="3585361"/>
              <a:ext cx="5409" cy="168065"/>
            </a:xfrm>
            <a:custGeom>
              <a:avLst/>
              <a:gdLst>
                <a:gd name="connsiteX0" fmla="*/ 0 w 5410"/>
                <a:gd name="connsiteY0" fmla="*/ 166718 h 168087"/>
                <a:gd name="connsiteX1" fmla="*/ 4906 w 5410"/>
                <a:gd name="connsiteY1" fmla="*/ 168087 h 168087"/>
                <a:gd name="connsiteX2" fmla="*/ 5411 w 5410"/>
                <a:gd name="connsiteY2" fmla="*/ 1370 h 168087"/>
                <a:gd name="connsiteX3" fmla="*/ 505 w 5410"/>
                <a:gd name="connsiteY3" fmla="*/ 0 h 168087"/>
                <a:gd name="connsiteX4" fmla="*/ 0 w 5410"/>
                <a:gd name="connsiteY4" fmla="*/ 166718 h 168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0" h="168087">
                  <a:moveTo>
                    <a:pt x="0" y="166718"/>
                  </a:moveTo>
                  <a:cubicBezTo>
                    <a:pt x="1659" y="167078"/>
                    <a:pt x="3319" y="167583"/>
                    <a:pt x="4906" y="168087"/>
                  </a:cubicBezTo>
                  <a:lnTo>
                    <a:pt x="5411" y="1370"/>
                  </a:lnTo>
                  <a:lnTo>
                    <a:pt x="505" y="0"/>
                  </a:lnTo>
                  <a:lnTo>
                    <a:pt x="0" y="166718"/>
                  </a:lnTo>
                  <a:close/>
                </a:path>
              </a:pathLst>
            </a:custGeom>
            <a:solidFill>
              <a:srgbClr val="FFFFFF"/>
            </a:solidFill>
            <a:ln w="7202" cap="flat">
              <a:noFill/>
              <a:prstDash val="solid"/>
              <a:miter/>
            </a:ln>
          </p:spPr>
          <p:txBody>
            <a:bodyPr rtlCol="0" anchor="ctr"/>
            <a:lstStyle/>
            <a:p>
              <a:pPr defTabSz="1829402"/>
              <a:endParaRPr lang="en-US" sz="9600">
                <a:solidFill>
                  <a:srgbClr val="000000"/>
                </a:solidFill>
                <a:latin typeface="IBM Plex Sans Light"/>
              </a:endParaRPr>
            </a:p>
          </p:txBody>
        </p:sp>
        <p:grpSp>
          <p:nvGrpSpPr>
            <p:cNvPr id="565" name="Graphic 25">
              <a:extLst>
                <a:ext uri="{FF2B5EF4-FFF2-40B4-BE49-F238E27FC236}">
                  <a16:creationId xmlns:a16="http://schemas.microsoft.com/office/drawing/2014/main" id="{C0719609-5BE9-9612-F0FC-1BB915E61696}"/>
                </a:ext>
              </a:extLst>
            </p:cNvPr>
            <p:cNvGrpSpPr/>
            <p:nvPr/>
          </p:nvGrpSpPr>
          <p:grpSpPr>
            <a:xfrm>
              <a:off x="19449148" y="1228484"/>
              <a:ext cx="628484" cy="814093"/>
              <a:chOff x="25772989" y="1727325"/>
              <a:chExt cx="628566" cy="814199"/>
            </a:xfrm>
            <a:solidFill>
              <a:srgbClr val="000000"/>
            </a:solidFill>
          </p:grpSpPr>
          <p:sp>
            <p:nvSpPr>
              <p:cNvPr id="566" name="Freeform 565">
                <a:extLst>
                  <a:ext uri="{FF2B5EF4-FFF2-40B4-BE49-F238E27FC236}">
                    <a16:creationId xmlns:a16="http://schemas.microsoft.com/office/drawing/2014/main" id="{F0763E6B-059C-4B22-BD14-A8BC769525ED}"/>
                  </a:ext>
                </a:extLst>
              </p:cNvPr>
              <p:cNvSpPr/>
              <p:nvPr/>
            </p:nvSpPr>
            <p:spPr>
              <a:xfrm>
                <a:off x="25772989" y="1727325"/>
                <a:ext cx="628566" cy="814199"/>
              </a:xfrm>
              <a:custGeom>
                <a:avLst/>
                <a:gdLst>
                  <a:gd name="connsiteX0" fmla="*/ 0 w 628566"/>
                  <a:gd name="connsiteY0" fmla="*/ 814200 h 814199"/>
                  <a:gd name="connsiteX1" fmla="*/ 628566 w 628566"/>
                  <a:gd name="connsiteY1" fmla="*/ 449482 h 814199"/>
                  <a:gd name="connsiteX2" fmla="*/ 628566 w 628566"/>
                  <a:gd name="connsiteY2" fmla="*/ 0 h 814199"/>
                  <a:gd name="connsiteX3" fmla="*/ 0 w 628566"/>
                  <a:gd name="connsiteY3" fmla="*/ 364718 h 814199"/>
                  <a:gd name="connsiteX4" fmla="*/ 0 w 628566"/>
                  <a:gd name="connsiteY4" fmla="*/ 814200 h 81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566" h="814199">
                    <a:moveTo>
                      <a:pt x="0" y="814200"/>
                    </a:moveTo>
                    <a:lnTo>
                      <a:pt x="628566" y="449482"/>
                    </a:lnTo>
                    <a:lnTo>
                      <a:pt x="628566" y="0"/>
                    </a:lnTo>
                    <a:lnTo>
                      <a:pt x="0" y="364718"/>
                    </a:lnTo>
                    <a:lnTo>
                      <a:pt x="0" y="814200"/>
                    </a:lnTo>
                    <a:close/>
                  </a:path>
                </a:pathLst>
              </a:custGeom>
              <a:grpFill/>
              <a:ln w="7202" cap="flat">
                <a:noFill/>
                <a:prstDash val="solid"/>
                <a:miter/>
              </a:ln>
            </p:spPr>
            <p:txBody>
              <a:bodyPr rtlCol="0" anchor="ctr"/>
              <a:lstStyle/>
              <a:p>
                <a:pPr defTabSz="1829402"/>
                <a:endParaRPr lang="en-US" sz="9600">
                  <a:solidFill>
                    <a:srgbClr val="000000"/>
                  </a:solidFill>
                  <a:latin typeface="IBM Plex Sans Light"/>
                </a:endParaRPr>
              </a:p>
            </p:txBody>
          </p:sp>
          <p:sp>
            <p:nvSpPr>
              <p:cNvPr id="567" name="Freeform 566">
                <a:extLst>
                  <a:ext uri="{FF2B5EF4-FFF2-40B4-BE49-F238E27FC236}">
                    <a16:creationId xmlns:a16="http://schemas.microsoft.com/office/drawing/2014/main" id="{B4B21918-F7EA-0405-29FC-471140D1E2FA}"/>
                  </a:ext>
                </a:extLst>
              </p:cNvPr>
              <p:cNvSpPr/>
              <p:nvPr/>
            </p:nvSpPr>
            <p:spPr>
              <a:xfrm>
                <a:off x="26006726" y="1977820"/>
                <a:ext cx="161319" cy="311883"/>
              </a:xfrm>
              <a:custGeom>
                <a:avLst/>
                <a:gdLst>
                  <a:gd name="connsiteX0" fmla="*/ 0 w 161319"/>
                  <a:gd name="connsiteY0" fmla="*/ 172245 h 311883"/>
                  <a:gd name="connsiteX1" fmla="*/ 0 w 161319"/>
                  <a:gd name="connsiteY1" fmla="*/ 103194 h 311883"/>
                  <a:gd name="connsiteX2" fmla="*/ 2020 w 161319"/>
                  <a:gd name="connsiteY2" fmla="*/ 97067 h 311883"/>
                  <a:gd name="connsiteX3" fmla="*/ 78417 w 161319"/>
                  <a:gd name="connsiteY3" fmla="*/ 2284 h 311883"/>
                  <a:gd name="connsiteX4" fmla="*/ 83756 w 161319"/>
                  <a:gd name="connsiteY4" fmla="*/ 122 h 311883"/>
                  <a:gd name="connsiteX5" fmla="*/ 158494 w 161319"/>
                  <a:gd name="connsiteY5" fmla="*/ 12735 h 311883"/>
                  <a:gd name="connsiteX6" fmla="*/ 161236 w 161319"/>
                  <a:gd name="connsiteY6" fmla="*/ 17276 h 311883"/>
                  <a:gd name="connsiteX7" fmla="*/ 161308 w 161319"/>
                  <a:gd name="connsiteY7" fmla="*/ 141107 h 311883"/>
                  <a:gd name="connsiteX8" fmla="*/ 138222 w 161319"/>
                  <a:gd name="connsiteY8" fmla="*/ 238846 h 311883"/>
                  <a:gd name="connsiteX9" fmla="*/ 93856 w 161319"/>
                  <a:gd name="connsiteY9" fmla="*/ 295355 h 311883"/>
                  <a:gd name="connsiteX10" fmla="*/ 69688 w 161319"/>
                  <a:gd name="connsiteY10" fmla="*/ 308762 h 311883"/>
                  <a:gd name="connsiteX11" fmla="*/ 13346 w 161319"/>
                  <a:gd name="connsiteY11" fmla="*/ 288724 h 311883"/>
                  <a:gd name="connsiteX12" fmla="*/ 144 w 161319"/>
                  <a:gd name="connsiteY12" fmla="*/ 237621 h 311883"/>
                  <a:gd name="connsiteX13" fmla="*/ 144 w 161319"/>
                  <a:gd name="connsiteY13" fmla="*/ 235530 h 311883"/>
                  <a:gd name="connsiteX14" fmla="*/ 144 w 161319"/>
                  <a:gd name="connsiteY14" fmla="*/ 172389 h 311883"/>
                  <a:gd name="connsiteX15" fmla="*/ 114344 w 161319"/>
                  <a:gd name="connsiteY15" fmla="*/ 253982 h 311883"/>
                  <a:gd name="connsiteX16" fmla="*/ 83900 w 161319"/>
                  <a:gd name="connsiteY16" fmla="*/ 248865 h 311883"/>
                  <a:gd name="connsiteX17" fmla="*/ 80437 w 161319"/>
                  <a:gd name="connsiteY17" fmla="*/ 244973 h 311883"/>
                  <a:gd name="connsiteX18" fmla="*/ 80437 w 161319"/>
                  <a:gd name="connsiteY18" fmla="*/ 232359 h 311883"/>
                  <a:gd name="connsiteX19" fmla="*/ 85848 w 161319"/>
                  <a:gd name="connsiteY19" fmla="*/ 227818 h 311883"/>
                  <a:gd name="connsiteX20" fmla="*/ 122784 w 161319"/>
                  <a:gd name="connsiteY20" fmla="*/ 234233 h 311883"/>
                  <a:gd name="connsiteX21" fmla="*/ 127978 w 161319"/>
                  <a:gd name="connsiteY21" fmla="*/ 231638 h 311883"/>
                  <a:gd name="connsiteX22" fmla="*/ 138728 w 161319"/>
                  <a:gd name="connsiteY22" fmla="*/ 206050 h 311883"/>
                  <a:gd name="connsiteX23" fmla="*/ 135553 w 161319"/>
                  <a:gd name="connsiteY23" fmla="*/ 200644 h 311883"/>
                  <a:gd name="connsiteX24" fmla="*/ 83612 w 161319"/>
                  <a:gd name="connsiteY24" fmla="*/ 191995 h 311883"/>
                  <a:gd name="connsiteX25" fmla="*/ 80365 w 161319"/>
                  <a:gd name="connsiteY25" fmla="*/ 188319 h 311883"/>
                  <a:gd name="connsiteX26" fmla="*/ 80365 w 161319"/>
                  <a:gd name="connsiteY26" fmla="*/ 173615 h 311883"/>
                  <a:gd name="connsiteX27" fmla="*/ 83972 w 161319"/>
                  <a:gd name="connsiteY27" fmla="*/ 170732 h 311883"/>
                  <a:gd name="connsiteX28" fmla="*/ 141252 w 161319"/>
                  <a:gd name="connsiteY28" fmla="*/ 180606 h 311883"/>
                  <a:gd name="connsiteX29" fmla="*/ 145797 w 161319"/>
                  <a:gd name="connsiteY29" fmla="*/ 177363 h 311883"/>
                  <a:gd name="connsiteX30" fmla="*/ 147529 w 161319"/>
                  <a:gd name="connsiteY30" fmla="*/ 152640 h 311883"/>
                  <a:gd name="connsiteX31" fmla="*/ 141108 w 161319"/>
                  <a:gd name="connsiteY31" fmla="*/ 145000 h 311883"/>
                  <a:gd name="connsiteX32" fmla="*/ 83828 w 161319"/>
                  <a:gd name="connsiteY32" fmla="*/ 135341 h 311883"/>
                  <a:gd name="connsiteX33" fmla="*/ 80437 w 161319"/>
                  <a:gd name="connsiteY33" fmla="*/ 131377 h 311883"/>
                  <a:gd name="connsiteX34" fmla="*/ 80437 w 161319"/>
                  <a:gd name="connsiteY34" fmla="*/ 118330 h 311883"/>
                  <a:gd name="connsiteX35" fmla="*/ 85271 w 161319"/>
                  <a:gd name="connsiteY35" fmla="*/ 114222 h 311883"/>
                  <a:gd name="connsiteX36" fmla="*/ 86930 w 161319"/>
                  <a:gd name="connsiteY36" fmla="*/ 114582 h 311883"/>
                  <a:gd name="connsiteX37" fmla="*/ 144210 w 161319"/>
                  <a:gd name="connsiteY37" fmla="*/ 124385 h 311883"/>
                  <a:gd name="connsiteX38" fmla="*/ 147673 w 161319"/>
                  <a:gd name="connsiteY38" fmla="*/ 121286 h 311883"/>
                  <a:gd name="connsiteX39" fmla="*/ 147673 w 161319"/>
                  <a:gd name="connsiteY39" fmla="*/ 92671 h 311883"/>
                  <a:gd name="connsiteX40" fmla="*/ 144282 w 161319"/>
                  <a:gd name="connsiteY40" fmla="*/ 88706 h 311883"/>
                  <a:gd name="connsiteX41" fmla="*/ 83251 w 161319"/>
                  <a:gd name="connsiteY41" fmla="*/ 78471 h 311883"/>
                  <a:gd name="connsiteX42" fmla="*/ 80510 w 161319"/>
                  <a:gd name="connsiteY42" fmla="*/ 75228 h 311883"/>
                  <a:gd name="connsiteX43" fmla="*/ 80510 w 161319"/>
                  <a:gd name="connsiteY43" fmla="*/ 60091 h 311883"/>
                  <a:gd name="connsiteX44" fmla="*/ 84189 w 161319"/>
                  <a:gd name="connsiteY44" fmla="*/ 57280 h 311883"/>
                  <a:gd name="connsiteX45" fmla="*/ 143922 w 161319"/>
                  <a:gd name="connsiteY45" fmla="*/ 67515 h 311883"/>
                  <a:gd name="connsiteX46" fmla="*/ 147745 w 161319"/>
                  <a:gd name="connsiteY46" fmla="*/ 64488 h 311883"/>
                  <a:gd name="connsiteX47" fmla="*/ 147745 w 161319"/>
                  <a:gd name="connsiteY47" fmla="*/ 37098 h 311883"/>
                  <a:gd name="connsiteX48" fmla="*/ 142984 w 161319"/>
                  <a:gd name="connsiteY48" fmla="*/ 31620 h 311883"/>
                  <a:gd name="connsiteX49" fmla="*/ 83612 w 161319"/>
                  <a:gd name="connsiteY49" fmla="*/ 21529 h 311883"/>
                  <a:gd name="connsiteX50" fmla="*/ 78634 w 161319"/>
                  <a:gd name="connsiteY50" fmla="*/ 23403 h 311883"/>
                  <a:gd name="connsiteX51" fmla="*/ 15222 w 161319"/>
                  <a:gd name="connsiteY51" fmla="*/ 102185 h 311883"/>
                  <a:gd name="connsiteX52" fmla="*/ 13490 w 161319"/>
                  <a:gd name="connsiteY52" fmla="*/ 106726 h 311883"/>
                  <a:gd name="connsiteX53" fmla="*/ 13779 w 161319"/>
                  <a:gd name="connsiteY53" fmla="*/ 232647 h 311883"/>
                  <a:gd name="connsiteX54" fmla="*/ 26476 w 161319"/>
                  <a:gd name="connsiteY54" fmla="*/ 275173 h 311883"/>
                  <a:gd name="connsiteX55" fmla="*/ 62907 w 161319"/>
                  <a:gd name="connsiteY55" fmla="*/ 291103 h 311883"/>
                  <a:gd name="connsiteX56" fmla="*/ 114488 w 161319"/>
                  <a:gd name="connsiteY56" fmla="*/ 254126 h 31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1319" h="311883">
                    <a:moveTo>
                      <a:pt x="0" y="172245"/>
                    </a:moveTo>
                    <a:cubicBezTo>
                      <a:pt x="0" y="149252"/>
                      <a:pt x="0" y="126187"/>
                      <a:pt x="0" y="103194"/>
                    </a:cubicBezTo>
                    <a:cubicBezTo>
                      <a:pt x="0" y="100815"/>
                      <a:pt x="433" y="98941"/>
                      <a:pt x="2020" y="97067"/>
                    </a:cubicBezTo>
                    <a:cubicBezTo>
                      <a:pt x="27558" y="65497"/>
                      <a:pt x="52952" y="33926"/>
                      <a:pt x="78417" y="2284"/>
                    </a:cubicBezTo>
                    <a:cubicBezTo>
                      <a:pt x="79860" y="410"/>
                      <a:pt x="81303" y="-311"/>
                      <a:pt x="83756" y="122"/>
                    </a:cubicBezTo>
                    <a:cubicBezTo>
                      <a:pt x="108645" y="4446"/>
                      <a:pt x="133533" y="8627"/>
                      <a:pt x="158494" y="12735"/>
                    </a:cubicBezTo>
                    <a:cubicBezTo>
                      <a:pt x="161741" y="13240"/>
                      <a:pt x="161236" y="15186"/>
                      <a:pt x="161236" y="17276"/>
                    </a:cubicBezTo>
                    <a:cubicBezTo>
                      <a:pt x="161236" y="58577"/>
                      <a:pt x="160947" y="99806"/>
                      <a:pt x="161308" y="141107"/>
                    </a:cubicBezTo>
                    <a:cubicBezTo>
                      <a:pt x="161668" y="175633"/>
                      <a:pt x="153661" y="208140"/>
                      <a:pt x="138222" y="238846"/>
                    </a:cubicBezTo>
                    <a:cubicBezTo>
                      <a:pt x="127257" y="260614"/>
                      <a:pt x="113334" y="280147"/>
                      <a:pt x="93856" y="295355"/>
                    </a:cubicBezTo>
                    <a:cubicBezTo>
                      <a:pt x="86497" y="301050"/>
                      <a:pt x="78490" y="305663"/>
                      <a:pt x="69688" y="308762"/>
                    </a:cubicBezTo>
                    <a:cubicBezTo>
                      <a:pt x="46820" y="316691"/>
                      <a:pt x="26043" y="309339"/>
                      <a:pt x="13346" y="288724"/>
                    </a:cubicBezTo>
                    <a:cubicBezTo>
                      <a:pt x="3751" y="273083"/>
                      <a:pt x="794" y="255640"/>
                      <a:pt x="144" y="237621"/>
                    </a:cubicBezTo>
                    <a:cubicBezTo>
                      <a:pt x="144" y="236900"/>
                      <a:pt x="144" y="236251"/>
                      <a:pt x="144" y="235530"/>
                    </a:cubicBezTo>
                    <a:cubicBezTo>
                      <a:pt x="144" y="214483"/>
                      <a:pt x="144" y="193436"/>
                      <a:pt x="144" y="172389"/>
                    </a:cubicBezTo>
                    <a:close/>
                    <a:moveTo>
                      <a:pt x="114344" y="253982"/>
                    </a:moveTo>
                    <a:cubicBezTo>
                      <a:pt x="103595" y="252180"/>
                      <a:pt x="93784" y="250378"/>
                      <a:pt x="83900" y="248865"/>
                    </a:cubicBezTo>
                    <a:cubicBezTo>
                      <a:pt x="81303" y="248504"/>
                      <a:pt x="80221" y="247784"/>
                      <a:pt x="80437" y="244973"/>
                    </a:cubicBezTo>
                    <a:cubicBezTo>
                      <a:pt x="80726" y="240792"/>
                      <a:pt x="80437" y="236539"/>
                      <a:pt x="80437" y="232359"/>
                    </a:cubicBezTo>
                    <a:cubicBezTo>
                      <a:pt x="80437" y="226809"/>
                      <a:pt x="80437" y="226881"/>
                      <a:pt x="85848" y="227818"/>
                    </a:cubicBezTo>
                    <a:cubicBezTo>
                      <a:pt x="98184" y="229980"/>
                      <a:pt x="110448" y="231998"/>
                      <a:pt x="122784" y="234233"/>
                    </a:cubicBezTo>
                    <a:cubicBezTo>
                      <a:pt x="125454" y="234737"/>
                      <a:pt x="126824" y="234089"/>
                      <a:pt x="127978" y="231638"/>
                    </a:cubicBezTo>
                    <a:cubicBezTo>
                      <a:pt x="132018" y="223277"/>
                      <a:pt x="135553" y="214772"/>
                      <a:pt x="138728" y="206050"/>
                    </a:cubicBezTo>
                    <a:cubicBezTo>
                      <a:pt x="140026" y="202446"/>
                      <a:pt x="139665" y="201293"/>
                      <a:pt x="135553" y="200644"/>
                    </a:cubicBezTo>
                    <a:cubicBezTo>
                      <a:pt x="118239" y="197977"/>
                      <a:pt x="100926" y="194878"/>
                      <a:pt x="83612" y="191995"/>
                    </a:cubicBezTo>
                    <a:cubicBezTo>
                      <a:pt x="81303" y="191634"/>
                      <a:pt x="80221" y="190986"/>
                      <a:pt x="80365" y="188319"/>
                    </a:cubicBezTo>
                    <a:cubicBezTo>
                      <a:pt x="80582" y="183417"/>
                      <a:pt x="80582" y="178516"/>
                      <a:pt x="80365" y="173615"/>
                    </a:cubicBezTo>
                    <a:cubicBezTo>
                      <a:pt x="80221" y="170587"/>
                      <a:pt x="81159" y="170227"/>
                      <a:pt x="83972" y="170732"/>
                    </a:cubicBezTo>
                    <a:cubicBezTo>
                      <a:pt x="103018" y="174119"/>
                      <a:pt x="122135" y="177219"/>
                      <a:pt x="141252" y="180606"/>
                    </a:cubicBezTo>
                    <a:cubicBezTo>
                      <a:pt x="144355" y="181183"/>
                      <a:pt x="145365" y="180390"/>
                      <a:pt x="145797" y="177363"/>
                    </a:cubicBezTo>
                    <a:cubicBezTo>
                      <a:pt x="146807" y="169146"/>
                      <a:pt x="147673" y="160929"/>
                      <a:pt x="147529" y="152640"/>
                    </a:cubicBezTo>
                    <a:cubicBezTo>
                      <a:pt x="147457" y="146009"/>
                      <a:pt x="147529" y="146081"/>
                      <a:pt x="141108" y="145000"/>
                    </a:cubicBezTo>
                    <a:cubicBezTo>
                      <a:pt x="121991" y="141756"/>
                      <a:pt x="102945" y="138440"/>
                      <a:pt x="83828" y="135341"/>
                    </a:cubicBezTo>
                    <a:cubicBezTo>
                      <a:pt x="81159" y="134909"/>
                      <a:pt x="80293" y="134044"/>
                      <a:pt x="80437" y="131377"/>
                    </a:cubicBezTo>
                    <a:cubicBezTo>
                      <a:pt x="80654" y="127052"/>
                      <a:pt x="80798" y="122655"/>
                      <a:pt x="80437" y="118330"/>
                    </a:cubicBezTo>
                    <a:cubicBezTo>
                      <a:pt x="80077" y="114222"/>
                      <a:pt x="81592" y="113141"/>
                      <a:pt x="85271" y="114222"/>
                    </a:cubicBezTo>
                    <a:cubicBezTo>
                      <a:pt x="85776" y="114366"/>
                      <a:pt x="86353" y="114438"/>
                      <a:pt x="86930" y="114582"/>
                    </a:cubicBezTo>
                    <a:cubicBezTo>
                      <a:pt x="106048" y="117826"/>
                      <a:pt x="125165" y="120997"/>
                      <a:pt x="144210" y="124385"/>
                    </a:cubicBezTo>
                    <a:cubicBezTo>
                      <a:pt x="147312" y="124962"/>
                      <a:pt x="147673" y="123953"/>
                      <a:pt x="147673" y="121286"/>
                    </a:cubicBezTo>
                    <a:cubicBezTo>
                      <a:pt x="147529" y="111771"/>
                      <a:pt x="147529" y="102185"/>
                      <a:pt x="147673" y="92671"/>
                    </a:cubicBezTo>
                    <a:cubicBezTo>
                      <a:pt x="147673" y="90076"/>
                      <a:pt x="147024" y="89139"/>
                      <a:pt x="144282" y="88706"/>
                    </a:cubicBezTo>
                    <a:cubicBezTo>
                      <a:pt x="123939" y="85391"/>
                      <a:pt x="103595" y="81859"/>
                      <a:pt x="83251" y="78471"/>
                    </a:cubicBezTo>
                    <a:cubicBezTo>
                      <a:pt x="81159" y="78111"/>
                      <a:pt x="80437" y="77390"/>
                      <a:pt x="80510" y="75228"/>
                    </a:cubicBezTo>
                    <a:cubicBezTo>
                      <a:pt x="80654" y="70182"/>
                      <a:pt x="80726" y="65136"/>
                      <a:pt x="80510" y="60091"/>
                    </a:cubicBezTo>
                    <a:cubicBezTo>
                      <a:pt x="80365" y="56992"/>
                      <a:pt x="81375" y="56775"/>
                      <a:pt x="84189" y="57280"/>
                    </a:cubicBezTo>
                    <a:cubicBezTo>
                      <a:pt x="104100" y="60812"/>
                      <a:pt x="124011" y="64055"/>
                      <a:pt x="143922" y="67515"/>
                    </a:cubicBezTo>
                    <a:cubicBezTo>
                      <a:pt x="146735" y="68020"/>
                      <a:pt x="147817" y="67731"/>
                      <a:pt x="147745" y="64488"/>
                    </a:cubicBezTo>
                    <a:cubicBezTo>
                      <a:pt x="147529" y="55334"/>
                      <a:pt x="147384" y="46252"/>
                      <a:pt x="147745" y="37098"/>
                    </a:cubicBezTo>
                    <a:cubicBezTo>
                      <a:pt x="147889" y="33134"/>
                      <a:pt x="146302" y="32197"/>
                      <a:pt x="142984" y="31620"/>
                    </a:cubicBezTo>
                    <a:cubicBezTo>
                      <a:pt x="123145" y="28376"/>
                      <a:pt x="103378" y="24989"/>
                      <a:pt x="83612" y="21529"/>
                    </a:cubicBezTo>
                    <a:cubicBezTo>
                      <a:pt x="81375" y="21169"/>
                      <a:pt x="80005" y="21673"/>
                      <a:pt x="78634" y="23403"/>
                    </a:cubicBezTo>
                    <a:cubicBezTo>
                      <a:pt x="57569" y="49712"/>
                      <a:pt x="36359" y="75948"/>
                      <a:pt x="15222" y="102185"/>
                    </a:cubicBezTo>
                    <a:cubicBezTo>
                      <a:pt x="14140" y="103554"/>
                      <a:pt x="13490" y="104852"/>
                      <a:pt x="13490" y="106726"/>
                    </a:cubicBezTo>
                    <a:cubicBezTo>
                      <a:pt x="13563" y="148676"/>
                      <a:pt x="13346" y="190697"/>
                      <a:pt x="13779" y="232647"/>
                    </a:cubicBezTo>
                    <a:cubicBezTo>
                      <a:pt x="13923" y="247856"/>
                      <a:pt x="17386" y="262488"/>
                      <a:pt x="26476" y="275173"/>
                    </a:cubicBezTo>
                    <a:cubicBezTo>
                      <a:pt x="35349" y="287571"/>
                      <a:pt x="47469" y="293770"/>
                      <a:pt x="62907" y="291103"/>
                    </a:cubicBezTo>
                    <a:cubicBezTo>
                      <a:pt x="85704" y="287138"/>
                      <a:pt x="100493" y="271858"/>
                      <a:pt x="114488" y="254126"/>
                    </a:cubicBezTo>
                    <a:close/>
                  </a:path>
                </a:pathLst>
              </a:custGeom>
              <a:grpFill/>
              <a:ln w="7202"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808" name="Group 807">
              <a:extLst>
                <a:ext uri="{FF2B5EF4-FFF2-40B4-BE49-F238E27FC236}">
                  <a16:creationId xmlns:a16="http://schemas.microsoft.com/office/drawing/2014/main" id="{33879F98-EE2B-7B61-0E75-85994F2E89CF}"/>
                </a:ext>
              </a:extLst>
            </p:cNvPr>
            <p:cNvGrpSpPr/>
            <p:nvPr/>
          </p:nvGrpSpPr>
          <p:grpSpPr>
            <a:xfrm>
              <a:off x="22528894" y="1363061"/>
              <a:ext cx="518825" cy="559299"/>
              <a:chOff x="30565867" y="8301726"/>
              <a:chExt cx="1128291" cy="1216309"/>
            </a:xfrm>
            <a:solidFill>
              <a:srgbClr val="C00000"/>
            </a:solidFill>
          </p:grpSpPr>
          <p:grpSp>
            <p:nvGrpSpPr>
              <p:cNvPr id="594" name="Group 593">
                <a:extLst>
                  <a:ext uri="{FF2B5EF4-FFF2-40B4-BE49-F238E27FC236}">
                    <a16:creationId xmlns:a16="http://schemas.microsoft.com/office/drawing/2014/main" id="{C4AD2F0A-10B8-51A8-23B7-C7B60616F6E3}"/>
                  </a:ext>
                </a:extLst>
              </p:cNvPr>
              <p:cNvGrpSpPr/>
              <p:nvPr/>
            </p:nvGrpSpPr>
            <p:grpSpPr>
              <a:xfrm>
                <a:off x="31009780" y="9019903"/>
                <a:ext cx="256133" cy="329590"/>
                <a:chOff x="13455237" y="10008112"/>
                <a:chExt cx="256133" cy="329590"/>
              </a:xfrm>
              <a:grpFill/>
            </p:grpSpPr>
            <p:sp>
              <p:nvSpPr>
                <p:cNvPr id="684" name="Freeform 683">
                  <a:extLst>
                    <a:ext uri="{FF2B5EF4-FFF2-40B4-BE49-F238E27FC236}">
                      <a16:creationId xmlns:a16="http://schemas.microsoft.com/office/drawing/2014/main" id="{007A30F5-EF52-1633-11AA-A850BB72E717}"/>
                    </a:ext>
                  </a:extLst>
                </p:cNvPr>
                <p:cNvSpPr/>
                <p:nvPr/>
              </p:nvSpPr>
              <p:spPr>
                <a:xfrm>
                  <a:off x="13455237" y="10008112"/>
                  <a:ext cx="256133" cy="329590"/>
                </a:xfrm>
                <a:custGeom>
                  <a:avLst/>
                  <a:gdLst>
                    <a:gd name="connsiteX0" fmla="*/ 250878 w 256133"/>
                    <a:gd name="connsiteY0" fmla="*/ 292024 h 329590"/>
                    <a:gd name="connsiteX1" fmla="*/ 228054 w 256133"/>
                    <a:gd name="connsiteY1" fmla="*/ 323940 h 329590"/>
                    <a:gd name="connsiteX2" fmla="*/ 28125 w 256133"/>
                    <a:gd name="connsiteY2" fmla="*/ 208334 h 329590"/>
                    <a:gd name="connsiteX3" fmla="*/ 5479 w 256133"/>
                    <a:gd name="connsiteY3" fmla="*/ 149999 h 329590"/>
                    <a:gd name="connsiteX4" fmla="*/ 105974 w 256133"/>
                    <a:gd name="connsiteY4" fmla="*/ 8151 h 329590"/>
                    <a:gd name="connsiteX5" fmla="*/ 127930 w 256133"/>
                    <a:gd name="connsiteY5" fmla="*/ 2122 h 329590"/>
                    <a:gd name="connsiteX6" fmla="*/ 128798 w 256133"/>
                    <a:gd name="connsiteY6" fmla="*/ 2654 h 329590"/>
                    <a:gd name="connsiteX7" fmla="*/ 151444 w 256133"/>
                    <a:gd name="connsiteY7" fmla="*/ 34570 h 329590"/>
                    <a:gd name="connsiteX8" fmla="*/ 237078 w 256133"/>
                    <a:gd name="connsiteY8" fmla="*/ 304790 h 329590"/>
                    <a:gd name="connsiteX9" fmla="*/ 234247 w 256133"/>
                    <a:gd name="connsiteY9" fmla="*/ 293265 h 329590"/>
                    <a:gd name="connsiteX10" fmla="*/ 135521 w 256133"/>
                    <a:gd name="connsiteY10" fmla="*/ 36520 h 329590"/>
                    <a:gd name="connsiteX11" fmla="*/ 129328 w 256133"/>
                    <a:gd name="connsiteY11" fmla="*/ 25173 h 329590"/>
                    <a:gd name="connsiteX12" fmla="*/ 122959 w 256133"/>
                    <a:gd name="connsiteY12" fmla="*/ 29251 h 329590"/>
                    <a:gd name="connsiteX13" fmla="*/ 22463 w 256133"/>
                    <a:gd name="connsiteY13" fmla="*/ 171099 h 329590"/>
                    <a:gd name="connsiteX14" fmla="*/ 19810 w 256133"/>
                    <a:gd name="connsiteY14" fmla="*/ 179610 h 329590"/>
                    <a:gd name="connsiteX15" fmla="*/ 28656 w 256133"/>
                    <a:gd name="connsiteY15" fmla="*/ 187056 h 329590"/>
                    <a:gd name="connsiteX16" fmla="*/ 228585 w 256133"/>
                    <a:gd name="connsiteY16" fmla="*/ 302663 h 329590"/>
                    <a:gd name="connsiteX17" fmla="*/ 237608 w 256133"/>
                    <a:gd name="connsiteY17" fmla="*/ 305500 h 32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33" h="329590">
                      <a:moveTo>
                        <a:pt x="250878" y="292024"/>
                      </a:moveTo>
                      <a:cubicBezTo>
                        <a:pt x="263263" y="323940"/>
                        <a:pt x="253001" y="338479"/>
                        <a:pt x="228054" y="323940"/>
                      </a:cubicBezTo>
                      <a:lnTo>
                        <a:pt x="28125" y="208334"/>
                      </a:lnTo>
                      <a:cubicBezTo>
                        <a:pt x="3001" y="193794"/>
                        <a:pt x="-7260" y="167552"/>
                        <a:pt x="5479" y="149999"/>
                      </a:cubicBezTo>
                      <a:lnTo>
                        <a:pt x="105974" y="8151"/>
                      </a:lnTo>
                      <a:cubicBezTo>
                        <a:pt x="110379" y="402"/>
                        <a:pt x="120216" y="-2293"/>
                        <a:pt x="127930" y="2122"/>
                      </a:cubicBezTo>
                      <a:cubicBezTo>
                        <a:pt x="128231" y="2300"/>
                        <a:pt x="128515" y="2477"/>
                        <a:pt x="128798" y="2654"/>
                      </a:cubicBezTo>
                      <a:cubicBezTo>
                        <a:pt x="139555" y="10598"/>
                        <a:pt x="147481" y="21786"/>
                        <a:pt x="151444" y="34570"/>
                      </a:cubicBezTo>
                      <a:close/>
                      <a:moveTo>
                        <a:pt x="237078" y="304790"/>
                      </a:moveTo>
                      <a:cubicBezTo>
                        <a:pt x="237131" y="300765"/>
                        <a:pt x="236140" y="296811"/>
                        <a:pt x="234247" y="293265"/>
                      </a:cubicBezTo>
                      <a:lnTo>
                        <a:pt x="135521" y="36520"/>
                      </a:lnTo>
                      <a:cubicBezTo>
                        <a:pt x="134070" y="32425"/>
                        <a:pt x="131982" y="28595"/>
                        <a:pt x="129328" y="25173"/>
                      </a:cubicBezTo>
                      <a:cubicBezTo>
                        <a:pt x="129328" y="25173"/>
                        <a:pt x="126144" y="25173"/>
                        <a:pt x="122959" y="29251"/>
                      </a:cubicBezTo>
                      <a:lnTo>
                        <a:pt x="22463" y="171099"/>
                      </a:lnTo>
                      <a:cubicBezTo>
                        <a:pt x="20447" y="173439"/>
                        <a:pt x="19473" y="176524"/>
                        <a:pt x="19810" y="179610"/>
                      </a:cubicBezTo>
                      <a:cubicBezTo>
                        <a:pt x="22163" y="182730"/>
                        <a:pt x="25188" y="185283"/>
                        <a:pt x="28656" y="187056"/>
                      </a:cubicBezTo>
                      <a:lnTo>
                        <a:pt x="228585" y="302663"/>
                      </a:lnTo>
                      <a:cubicBezTo>
                        <a:pt x="234777" y="306209"/>
                        <a:pt x="237255" y="305854"/>
                        <a:pt x="237608" y="305500"/>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nvGrpSpPr>
                <p:cNvPr id="685" name="Graphic 41">
                  <a:extLst>
                    <a:ext uri="{FF2B5EF4-FFF2-40B4-BE49-F238E27FC236}">
                      <a16:creationId xmlns:a16="http://schemas.microsoft.com/office/drawing/2014/main" id="{11EF0CF5-38DE-BA08-1E2B-6C2FF174A583}"/>
                    </a:ext>
                  </a:extLst>
                </p:cNvPr>
                <p:cNvGrpSpPr/>
                <p:nvPr/>
              </p:nvGrpSpPr>
              <p:grpSpPr>
                <a:xfrm>
                  <a:off x="13569704" y="10103677"/>
                  <a:ext cx="28485" cy="124680"/>
                  <a:chOff x="13569704" y="6730825"/>
                  <a:chExt cx="28485" cy="124680"/>
                </a:xfrm>
                <a:grpFill/>
              </p:grpSpPr>
              <p:sp>
                <p:nvSpPr>
                  <p:cNvPr id="686" name="Freeform 685">
                    <a:extLst>
                      <a:ext uri="{FF2B5EF4-FFF2-40B4-BE49-F238E27FC236}">
                        <a16:creationId xmlns:a16="http://schemas.microsoft.com/office/drawing/2014/main" id="{712F5551-347C-ED75-6E00-8D5FD65A0F83}"/>
                      </a:ext>
                    </a:extLst>
                  </p:cNvPr>
                  <p:cNvSpPr/>
                  <p:nvPr/>
                </p:nvSpPr>
                <p:spPr>
                  <a:xfrm>
                    <a:off x="13569704" y="6818739"/>
                    <a:ext cx="28485" cy="36765"/>
                  </a:xfrm>
                  <a:custGeom>
                    <a:avLst/>
                    <a:gdLst>
                      <a:gd name="connsiteX0" fmla="*/ 14331 w 28485"/>
                      <a:gd name="connsiteY0" fmla="*/ 1982 h 36765"/>
                      <a:gd name="connsiteX1" fmla="*/ 28485 w 28485"/>
                      <a:gd name="connsiteY1" fmla="*/ 26628 h 36765"/>
                      <a:gd name="connsiteX2" fmla="*/ 14154 w 28485"/>
                      <a:gd name="connsiteY2" fmla="*/ 34784 h 36765"/>
                      <a:gd name="connsiteX3" fmla="*/ 0 w 28485"/>
                      <a:gd name="connsiteY3" fmla="*/ 10138 h 36765"/>
                      <a:gd name="connsiteX4" fmla="*/ 14331 w 28485"/>
                      <a:gd name="connsiteY4" fmla="*/ 1982 h 3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765">
                        <a:moveTo>
                          <a:pt x="14331" y="1982"/>
                        </a:moveTo>
                        <a:cubicBezTo>
                          <a:pt x="22753" y="7425"/>
                          <a:pt x="28025" y="16610"/>
                          <a:pt x="28485" y="26628"/>
                        </a:cubicBezTo>
                        <a:cubicBezTo>
                          <a:pt x="28485" y="35671"/>
                          <a:pt x="22116" y="39394"/>
                          <a:pt x="14154" y="34784"/>
                        </a:cubicBezTo>
                        <a:cubicBezTo>
                          <a:pt x="5821" y="29270"/>
                          <a:pt x="584" y="20138"/>
                          <a:pt x="0" y="10138"/>
                        </a:cubicBezTo>
                        <a:cubicBezTo>
                          <a:pt x="0" y="1095"/>
                          <a:pt x="6369" y="-2628"/>
                          <a:pt x="14331" y="1982"/>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87" name="Freeform 686">
                    <a:extLst>
                      <a:ext uri="{FF2B5EF4-FFF2-40B4-BE49-F238E27FC236}">
                        <a16:creationId xmlns:a16="http://schemas.microsoft.com/office/drawing/2014/main" id="{15E2CD38-2EF7-8EEE-0A44-0586A363A4E1}"/>
                      </a:ext>
                    </a:extLst>
                  </p:cNvPr>
                  <p:cNvSpPr/>
                  <p:nvPr/>
                </p:nvSpPr>
                <p:spPr>
                  <a:xfrm>
                    <a:off x="13571119" y="6730825"/>
                    <a:ext cx="26185" cy="84931"/>
                  </a:xfrm>
                  <a:custGeom>
                    <a:avLst/>
                    <a:gdLst>
                      <a:gd name="connsiteX0" fmla="*/ 26186 w 26185"/>
                      <a:gd name="connsiteY0" fmla="*/ 15071 h 84931"/>
                      <a:gd name="connsiteX1" fmla="*/ 26008 w 26185"/>
                      <a:gd name="connsiteY1" fmla="*/ 84931 h 84931"/>
                      <a:gd name="connsiteX2" fmla="*/ 0 w 26185"/>
                      <a:gd name="connsiteY2" fmla="*/ 70037 h 84931"/>
                      <a:gd name="connsiteX3" fmla="*/ 177 w 26185"/>
                      <a:gd name="connsiteY3" fmla="*/ 0 h 84931"/>
                      <a:gd name="connsiteX4" fmla="*/ 26186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6" y="15071"/>
                        </a:moveTo>
                        <a:lnTo>
                          <a:pt x="26008" y="84931"/>
                        </a:lnTo>
                        <a:lnTo>
                          <a:pt x="0" y="70037"/>
                        </a:lnTo>
                        <a:lnTo>
                          <a:pt x="177" y="0"/>
                        </a:lnTo>
                        <a:lnTo>
                          <a:pt x="26186"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grpSp>
            <p:nvGrpSpPr>
              <p:cNvPr id="595" name="Group 594">
                <a:extLst>
                  <a:ext uri="{FF2B5EF4-FFF2-40B4-BE49-F238E27FC236}">
                    <a16:creationId xmlns:a16="http://schemas.microsoft.com/office/drawing/2014/main" id="{471B9867-2A71-3904-3F09-7A3897F5CC4C}"/>
                  </a:ext>
                </a:extLst>
              </p:cNvPr>
              <p:cNvGrpSpPr/>
              <p:nvPr/>
            </p:nvGrpSpPr>
            <p:grpSpPr>
              <a:xfrm>
                <a:off x="31301535" y="9188284"/>
                <a:ext cx="256211" cy="329751"/>
                <a:chOff x="13746992" y="10176493"/>
                <a:chExt cx="256211" cy="329751"/>
              </a:xfrm>
              <a:grpFill/>
            </p:grpSpPr>
            <p:sp>
              <p:nvSpPr>
                <p:cNvPr id="681" name="Freeform 680">
                  <a:extLst>
                    <a:ext uri="{FF2B5EF4-FFF2-40B4-BE49-F238E27FC236}">
                      <a16:creationId xmlns:a16="http://schemas.microsoft.com/office/drawing/2014/main" id="{7C603B61-385A-45F5-F428-39D1D9E23D86}"/>
                    </a:ext>
                  </a:extLst>
                </p:cNvPr>
                <p:cNvSpPr/>
                <p:nvPr/>
              </p:nvSpPr>
              <p:spPr>
                <a:xfrm>
                  <a:off x="13862343" y="10272298"/>
                  <a:ext cx="26185" cy="84931"/>
                </a:xfrm>
                <a:custGeom>
                  <a:avLst/>
                  <a:gdLst>
                    <a:gd name="connsiteX0" fmla="*/ 26186 w 26185"/>
                    <a:gd name="connsiteY0" fmla="*/ 15071 h 84931"/>
                    <a:gd name="connsiteX1" fmla="*/ 26008 w 26185"/>
                    <a:gd name="connsiteY1" fmla="*/ 84931 h 84931"/>
                    <a:gd name="connsiteX2" fmla="*/ 0 w 26185"/>
                    <a:gd name="connsiteY2" fmla="*/ 69860 h 84931"/>
                    <a:gd name="connsiteX3" fmla="*/ 177 w 26185"/>
                    <a:gd name="connsiteY3" fmla="*/ 0 h 84931"/>
                    <a:gd name="connsiteX4" fmla="*/ 26186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6" y="15071"/>
                      </a:moveTo>
                      <a:lnTo>
                        <a:pt x="26008" y="84931"/>
                      </a:lnTo>
                      <a:lnTo>
                        <a:pt x="0" y="69860"/>
                      </a:lnTo>
                      <a:lnTo>
                        <a:pt x="177" y="0"/>
                      </a:lnTo>
                      <a:lnTo>
                        <a:pt x="26186"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82" name="Freeform 681">
                  <a:extLst>
                    <a:ext uri="{FF2B5EF4-FFF2-40B4-BE49-F238E27FC236}">
                      <a16:creationId xmlns:a16="http://schemas.microsoft.com/office/drawing/2014/main" id="{1FD0A344-C7B4-8B28-3F74-B56580F05712}"/>
                    </a:ext>
                  </a:extLst>
                </p:cNvPr>
                <p:cNvSpPr/>
                <p:nvPr/>
              </p:nvSpPr>
              <p:spPr>
                <a:xfrm>
                  <a:off x="13861105" y="10360072"/>
                  <a:ext cx="28485" cy="36875"/>
                </a:xfrm>
                <a:custGeom>
                  <a:avLst/>
                  <a:gdLst>
                    <a:gd name="connsiteX0" fmla="*/ 14331 w 28485"/>
                    <a:gd name="connsiteY0" fmla="*/ 1946 h 36875"/>
                    <a:gd name="connsiteX1" fmla="*/ 28485 w 28485"/>
                    <a:gd name="connsiteY1" fmla="*/ 26769 h 36875"/>
                    <a:gd name="connsiteX2" fmla="*/ 14154 w 28485"/>
                    <a:gd name="connsiteY2" fmla="*/ 34925 h 36875"/>
                    <a:gd name="connsiteX3" fmla="*/ 0 w 28485"/>
                    <a:gd name="connsiteY3" fmla="*/ 10279 h 36875"/>
                    <a:gd name="connsiteX4" fmla="*/ 14331 w 28485"/>
                    <a:gd name="connsiteY4" fmla="*/ 1946 h 3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875">
                      <a:moveTo>
                        <a:pt x="14331" y="1946"/>
                      </a:moveTo>
                      <a:cubicBezTo>
                        <a:pt x="22718" y="7496"/>
                        <a:pt x="27972" y="16716"/>
                        <a:pt x="28485" y="26769"/>
                      </a:cubicBezTo>
                      <a:cubicBezTo>
                        <a:pt x="28485" y="35635"/>
                        <a:pt x="22116" y="39536"/>
                        <a:pt x="14154" y="34925"/>
                      </a:cubicBezTo>
                      <a:cubicBezTo>
                        <a:pt x="5750" y="29464"/>
                        <a:pt x="495" y="20297"/>
                        <a:pt x="0" y="10279"/>
                      </a:cubicBezTo>
                      <a:cubicBezTo>
                        <a:pt x="0" y="1237"/>
                        <a:pt x="6369" y="-2664"/>
                        <a:pt x="14331" y="1946"/>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83" name="Freeform 682">
                  <a:extLst>
                    <a:ext uri="{FF2B5EF4-FFF2-40B4-BE49-F238E27FC236}">
                      <a16:creationId xmlns:a16="http://schemas.microsoft.com/office/drawing/2014/main" id="{334CA232-6D29-7F29-E7DC-12D43AC71DE4}"/>
                    </a:ext>
                  </a:extLst>
                </p:cNvPr>
                <p:cNvSpPr/>
                <p:nvPr/>
              </p:nvSpPr>
              <p:spPr>
                <a:xfrm>
                  <a:off x="13746992" y="10176493"/>
                  <a:ext cx="256211" cy="329751"/>
                </a:xfrm>
                <a:custGeom>
                  <a:avLst/>
                  <a:gdLst>
                    <a:gd name="connsiteX0" fmla="*/ 250878 w 256211"/>
                    <a:gd name="connsiteY0" fmla="*/ 292088 h 329751"/>
                    <a:gd name="connsiteX1" fmla="*/ 228055 w 256211"/>
                    <a:gd name="connsiteY1" fmla="*/ 324181 h 329751"/>
                    <a:gd name="connsiteX2" fmla="*/ 28125 w 256211"/>
                    <a:gd name="connsiteY2" fmla="*/ 208575 h 329751"/>
                    <a:gd name="connsiteX3" fmla="*/ 5478 w 256211"/>
                    <a:gd name="connsiteY3" fmla="*/ 150062 h 329751"/>
                    <a:gd name="connsiteX4" fmla="*/ 106151 w 256211"/>
                    <a:gd name="connsiteY4" fmla="*/ 8215 h 329751"/>
                    <a:gd name="connsiteX5" fmla="*/ 127524 w 256211"/>
                    <a:gd name="connsiteY5" fmla="*/ 1938 h 329751"/>
                    <a:gd name="connsiteX6" fmla="*/ 128797 w 256211"/>
                    <a:gd name="connsiteY6" fmla="*/ 2718 h 329751"/>
                    <a:gd name="connsiteX7" fmla="*/ 151621 w 256211"/>
                    <a:gd name="connsiteY7" fmla="*/ 34456 h 329751"/>
                    <a:gd name="connsiteX8" fmla="*/ 237078 w 256211"/>
                    <a:gd name="connsiteY8" fmla="*/ 305031 h 329751"/>
                    <a:gd name="connsiteX9" fmla="*/ 234424 w 256211"/>
                    <a:gd name="connsiteY9" fmla="*/ 293506 h 329751"/>
                    <a:gd name="connsiteX10" fmla="*/ 134990 w 256211"/>
                    <a:gd name="connsiteY10" fmla="*/ 36230 h 329751"/>
                    <a:gd name="connsiteX11" fmla="*/ 128797 w 256211"/>
                    <a:gd name="connsiteY11" fmla="*/ 24704 h 329751"/>
                    <a:gd name="connsiteX12" fmla="*/ 122605 w 256211"/>
                    <a:gd name="connsiteY12" fmla="*/ 28960 h 329751"/>
                    <a:gd name="connsiteX13" fmla="*/ 22110 w 256211"/>
                    <a:gd name="connsiteY13" fmla="*/ 170808 h 329751"/>
                    <a:gd name="connsiteX14" fmla="*/ 19279 w 256211"/>
                    <a:gd name="connsiteY14" fmla="*/ 179319 h 329751"/>
                    <a:gd name="connsiteX15" fmla="*/ 28302 w 256211"/>
                    <a:gd name="connsiteY15" fmla="*/ 186766 h 329751"/>
                    <a:gd name="connsiteX16" fmla="*/ 228231 w 256211"/>
                    <a:gd name="connsiteY16" fmla="*/ 302372 h 329751"/>
                    <a:gd name="connsiteX17" fmla="*/ 237078 w 256211"/>
                    <a:gd name="connsiteY17" fmla="*/ 305209 h 3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211" h="329751">
                      <a:moveTo>
                        <a:pt x="250878" y="292088"/>
                      </a:moveTo>
                      <a:cubicBezTo>
                        <a:pt x="263440" y="324181"/>
                        <a:pt x="253001" y="338543"/>
                        <a:pt x="228055" y="324181"/>
                      </a:cubicBezTo>
                      <a:lnTo>
                        <a:pt x="28125" y="208575"/>
                      </a:lnTo>
                      <a:cubicBezTo>
                        <a:pt x="3002" y="194035"/>
                        <a:pt x="-7260" y="167616"/>
                        <a:pt x="5478" y="150062"/>
                      </a:cubicBezTo>
                      <a:lnTo>
                        <a:pt x="106151" y="8215"/>
                      </a:lnTo>
                      <a:cubicBezTo>
                        <a:pt x="110326" y="572"/>
                        <a:pt x="119898" y="-2247"/>
                        <a:pt x="127524" y="1938"/>
                      </a:cubicBezTo>
                      <a:cubicBezTo>
                        <a:pt x="127966" y="2186"/>
                        <a:pt x="128390" y="2434"/>
                        <a:pt x="128797" y="2718"/>
                      </a:cubicBezTo>
                      <a:cubicBezTo>
                        <a:pt x="139661" y="10502"/>
                        <a:pt x="147693" y="21655"/>
                        <a:pt x="151621" y="34456"/>
                      </a:cubicBezTo>
                      <a:close/>
                      <a:moveTo>
                        <a:pt x="237078" y="305031"/>
                      </a:moveTo>
                      <a:cubicBezTo>
                        <a:pt x="237148" y="301024"/>
                        <a:pt x="236228" y="297070"/>
                        <a:pt x="234424" y="293506"/>
                      </a:cubicBezTo>
                      <a:lnTo>
                        <a:pt x="134990" y="36230"/>
                      </a:lnTo>
                      <a:cubicBezTo>
                        <a:pt x="133663" y="32027"/>
                        <a:pt x="131558" y="28126"/>
                        <a:pt x="128797" y="24704"/>
                      </a:cubicBezTo>
                      <a:cubicBezTo>
                        <a:pt x="128797" y="24704"/>
                        <a:pt x="125613" y="24704"/>
                        <a:pt x="122605" y="28960"/>
                      </a:cubicBezTo>
                      <a:lnTo>
                        <a:pt x="22110" y="170808"/>
                      </a:lnTo>
                      <a:cubicBezTo>
                        <a:pt x="20075" y="173148"/>
                        <a:pt x="19049" y="176216"/>
                        <a:pt x="19279" y="179319"/>
                      </a:cubicBezTo>
                      <a:cubicBezTo>
                        <a:pt x="21668" y="182475"/>
                        <a:pt x="24764" y="185028"/>
                        <a:pt x="28302" y="186766"/>
                      </a:cubicBezTo>
                      <a:lnTo>
                        <a:pt x="228231" y="302372"/>
                      </a:lnTo>
                      <a:cubicBezTo>
                        <a:pt x="234247" y="305918"/>
                        <a:pt x="236724" y="305563"/>
                        <a:pt x="237078" y="305209"/>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596" name="Group 595">
                <a:extLst>
                  <a:ext uri="{FF2B5EF4-FFF2-40B4-BE49-F238E27FC236}">
                    <a16:creationId xmlns:a16="http://schemas.microsoft.com/office/drawing/2014/main" id="{B663FB35-15EA-ADD1-871A-D905652DC37D}"/>
                  </a:ext>
                </a:extLst>
              </p:cNvPr>
              <p:cNvGrpSpPr/>
              <p:nvPr/>
            </p:nvGrpSpPr>
            <p:grpSpPr>
              <a:xfrm>
                <a:off x="31437865" y="8982098"/>
                <a:ext cx="256293" cy="329625"/>
                <a:chOff x="13883322" y="9970307"/>
                <a:chExt cx="256293" cy="329625"/>
              </a:xfrm>
              <a:grpFill/>
            </p:grpSpPr>
            <p:sp>
              <p:nvSpPr>
                <p:cNvPr id="678" name="Freeform 677">
                  <a:extLst>
                    <a:ext uri="{FF2B5EF4-FFF2-40B4-BE49-F238E27FC236}">
                      <a16:creationId xmlns:a16="http://schemas.microsoft.com/office/drawing/2014/main" id="{68EAF6FD-CB8B-754E-E4F5-C6C52F740800}"/>
                    </a:ext>
                  </a:extLst>
                </p:cNvPr>
                <p:cNvSpPr/>
                <p:nvPr/>
              </p:nvSpPr>
              <p:spPr>
                <a:xfrm>
                  <a:off x="13883322" y="9970307"/>
                  <a:ext cx="256293" cy="329625"/>
                </a:xfrm>
                <a:custGeom>
                  <a:avLst/>
                  <a:gdLst>
                    <a:gd name="connsiteX0" fmla="*/ 250960 w 256293"/>
                    <a:gd name="connsiteY0" fmla="*/ 291885 h 329625"/>
                    <a:gd name="connsiteX1" fmla="*/ 228136 w 256293"/>
                    <a:gd name="connsiteY1" fmla="*/ 323978 h 329625"/>
                    <a:gd name="connsiteX2" fmla="*/ 28031 w 256293"/>
                    <a:gd name="connsiteY2" fmla="*/ 208372 h 329625"/>
                    <a:gd name="connsiteX3" fmla="*/ 5560 w 256293"/>
                    <a:gd name="connsiteY3" fmla="*/ 149860 h 329625"/>
                    <a:gd name="connsiteX4" fmla="*/ 106056 w 256293"/>
                    <a:gd name="connsiteY4" fmla="*/ 8012 h 329625"/>
                    <a:gd name="connsiteX5" fmla="*/ 128066 w 256293"/>
                    <a:gd name="connsiteY5" fmla="*/ 2196 h 329625"/>
                    <a:gd name="connsiteX6" fmla="*/ 128879 w 256293"/>
                    <a:gd name="connsiteY6" fmla="*/ 2693 h 329625"/>
                    <a:gd name="connsiteX7" fmla="*/ 151526 w 256293"/>
                    <a:gd name="connsiteY7" fmla="*/ 34431 h 329625"/>
                    <a:gd name="connsiteX8" fmla="*/ 237160 w 256293"/>
                    <a:gd name="connsiteY8" fmla="*/ 304829 h 329625"/>
                    <a:gd name="connsiteX9" fmla="*/ 234506 w 256293"/>
                    <a:gd name="connsiteY9" fmla="*/ 293303 h 329625"/>
                    <a:gd name="connsiteX10" fmla="*/ 135072 w 256293"/>
                    <a:gd name="connsiteY10" fmla="*/ 36027 h 329625"/>
                    <a:gd name="connsiteX11" fmla="*/ 128703 w 256293"/>
                    <a:gd name="connsiteY11" fmla="*/ 24679 h 329625"/>
                    <a:gd name="connsiteX12" fmla="*/ 122687 w 256293"/>
                    <a:gd name="connsiteY12" fmla="*/ 28934 h 329625"/>
                    <a:gd name="connsiteX13" fmla="*/ 22015 w 256293"/>
                    <a:gd name="connsiteY13" fmla="*/ 170782 h 329625"/>
                    <a:gd name="connsiteX14" fmla="*/ 19361 w 256293"/>
                    <a:gd name="connsiteY14" fmla="*/ 179293 h 329625"/>
                    <a:gd name="connsiteX15" fmla="*/ 28207 w 256293"/>
                    <a:gd name="connsiteY15" fmla="*/ 186740 h 329625"/>
                    <a:gd name="connsiteX16" fmla="*/ 228136 w 256293"/>
                    <a:gd name="connsiteY16" fmla="*/ 302524 h 329625"/>
                    <a:gd name="connsiteX17" fmla="*/ 237160 w 256293"/>
                    <a:gd name="connsiteY17" fmla="*/ 305183 h 32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293" h="329625">
                      <a:moveTo>
                        <a:pt x="250960" y="291885"/>
                      </a:moveTo>
                      <a:cubicBezTo>
                        <a:pt x="263522" y="323978"/>
                        <a:pt x="253083" y="338518"/>
                        <a:pt x="228136" y="323978"/>
                      </a:cubicBezTo>
                      <a:lnTo>
                        <a:pt x="28031" y="208372"/>
                      </a:lnTo>
                      <a:cubicBezTo>
                        <a:pt x="3084" y="193833"/>
                        <a:pt x="-7355" y="167591"/>
                        <a:pt x="5560" y="149860"/>
                      </a:cubicBezTo>
                      <a:lnTo>
                        <a:pt x="106056" y="8012"/>
                      </a:lnTo>
                      <a:cubicBezTo>
                        <a:pt x="110532" y="317"/>
                        <a:pt x="120387" y="-2290"/>
                        <a:pt x="128066" y="2196"/>
                      </a:cubicBezTo>
                      <a:cubicBezTo>
                        <a:pt x="128349" y="2356"/>
                        <a:pt x="128614" y="2515"/>
                        <a:pt x="128879" y="2693"/>
                      </a:cubicBezTo>
                      <a:cubicBezTo>
                        <a:pt x="139690" y="10512"/>
                        <a:pt x="147634" y="21665"/>
                        <a:pt x="151526" y="34431"/>
                      </a:cubicBezTo>
                      <a:close/>
                      <a:moveTo>
                        <a:pt x="237160" y="304829"/>
                      </a:moveTo>
                      <a:cubicBezTo>
                        <a:pt x="237213" y="300821"/>
                        <a:pt x="236293" y="296885"/>
                        <a:pt x="234506" y="293303"/>
                      </a:cubicBezTo>
                      <a:lnTo>
                        <a:pt x="135072" y="36027"/>
                      </a:lnTo>
                      <a:cubicBezTo>
                        <a:pt x="133780" y="31825"/>
                        <a:pt x="131605" y="27959"/>
                        <a:pt x="128703" y="24679"/>
                      </a:cubicBezTo>
                      <a:cubicBezTo>
                        <a:pt x="128703" y="24679"/>
                        <a:pt x="125695" y="24679"/>
                        <a:pt x="122687" y="28934"/>
                      </a:cubicBezTo>
                      <a:lnTo>
                        <a:pt x="22015" y="170782"/>
                      </a:lnTo>
                      <a:cubicBezTo>
                        <a:pt x="20016" y="173141"/>
                        <a:pt x="19043" y="176208"/>
                        <a:pt x="19361" y="179293"/>
                      </a:cubicBezTo>
                      <a:cubicBezTo>
                        <a:pt x="21661" y="182467"/>
                        <a:pt x="24687" y="185020"/>
                        <a:pt x="28207" y="186740"/>
                      </a:cubicBezTo>
                      <a:lnTo>
                        <a:pt x="228136" y="302524"/>
                      </a:lnTo>
                      <a:cubicBezTo>
                        <a:pt x="234329" y="306070"/>
                        <a:pt x="236806" y="305538"/>
                        <a:pt x="237160" y="305183"/>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79" name="Freeform 678">
                  <a:extLst>
                    <a:ext uri="{FF2B5EF4-FFF2-40B4-BE49-F238E27FC236}">
                      <a16:creationId xmlns:a16="http://schemas.microsoft.com/office/drawing/2014/main" id="{9FA8710B-D831-51A3-F116-F2AB80FA553E}"/>
                    </a:ext>
                  </a:extLst>
                </p:cNvPr>
                <p:cNvSpPr/>
                <p:nvPr/>
              </p:nvSpPr>
              <p:spPr>
                <a:xfrm>
                  <a:off x="13997339" y="10153746"/>
                  <a:ext cx="28485" cy="36876"/>
                </a:xfrm>
                <a:custGeom>
                  <a:avLst/>
                  <a:gdLst>
                    <a:gd name="connsiteX0" fmla="*/ 14331 w 28485"/>
                    <a:gd name="connsiteY0" fmla="*/ 2060 h 36876"/>
                    <a:gd name="connsiteX1" fmla="*/ 28486 w 28485"/>
                    <a:gd name="connsiteY1" fmla="*/ 26706 h 36876"/>
                    <a:gd name="connsiteX2" fmla="*/ 14331 w 28485"/>
                    <a:gd name="connsiteY2" fmla="*/ 34862 h 36876"/>
                    <a:gd name="connsiteX3" fmla="*/ 0 w 28485"/>
                    <a:gd name="connsiteY3" fmla="*/ 10216 h 36876"/>
                    <a:gd name="connsiteX4" fmla="*/ 14331 w 28485"/>
                    <a:gd name="connsiteY4" fmla="*/ 2060 h 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876">
                      <a:moveTo>
                        <a:pt x="14331" y="2060"/>
                      </a:moveTo>
                      <a:cubicBezTo>
                        <a:pt x="22735" y="7521"/>
                        <a:pt x="27990" y="16688"/>
                        <a:pt x="28486" y="26706"/>
                      </a:cubicBezTo>
                      <a:cubicBezTo>
                        <a:pt x="28486" y="35926"/>
                        <a:pt x="22116" y="39472"/>
                        <a:pt x="14331" y="34862"/>
                      </a:cubicBezTo>
                      <a:cubicBezTo>
                        <a:pt x="5892" y="29419"/>
                        <a:pt x="566" y="20252"/>
                        <a:pt x="0" y="10216"/>
                      </a:cubicBezTo>
                      <a:cubicBezTo>
                        <a:pt x="0" y="1173"/>
                        <a:pt x="6546" y="-2728"/>
                        <a:pt x="14331" y="2060"/>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80" name="Freeform 679">
                  <a:extLst>
                    <a:ext uri="{FF2B5EF4-FFF2-40B4-BE49-F238E27FC236}">
                      <a16:creationId xmlns:a16="http://schemas.microsoft.com/office/drawing/2014/main" id="{18D294D3-45DB-C580-1ACD-32E1ABC8F446}"/>
                    </a:ext>
                  </a:extLst>
                </p:cNvPr>
                <p:cNvSpPr/>
                <p:nvPr/>
              </p:nvSpPr>
              <p:spPr>
                <a:xfrm>
                  <a:off x="13998578" y="10066087"/>
                  <a:ext cx="26362" cy="84754"/>
                </a:xfrm>
                <a:custGeom>
                  <a:avLst/>
                  <a:gdLst>
                    <a:gd name="connsiteX0" fmla="*/ 26362 w 26362"/>
                    <a:gd name="connsiteY0" fmla="*/ 15071 h 84754"/>
                    <a:gd name="connsiteX1" fmla="*/ 26186 w 26362"/>
                    <a:gd name="connsiteY1" fmla="*/ 84754 h 84754"/>
                    <a:gd name="connsiteX2" fmla="*/ 0 w 26362"/>
                    <a:gd name="connsiteY2" fmla="*/ 69683 h 84754"/>
                    <a:gd name="connsiteX3" fmla="*/ 354 w 26362"/>
                    <a:gd name="connsiteY3" fmla="*/ 0 h 84754"/>
                    <a:gd name="connsiteX4" fmla="*/ 26362 w 26362"/>
                    <a:gd name="connsiteY4" fmla="*/ 15071 h 84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2" h="84754">
                      <a:moveTo>
                        <a:pt x="26362" y="15071"/>
                      </a:moveTo>
                      <a:lnTo>
                        <a:pt x="26186" y="84754"/>
                      </a:lnTo>
                      <a:lnTo>
                        <a:pt x="0" y="69683"/>
                      </a:lnTo>
                      <a:lnTo>
                        <a:pt x="354" y="0"/>
                      </a:lnTo>
                      <a:lnTo>
                        <a:pt x="26362"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598" name="Group 597">
                <a:extLst>
                  <a:ext uri="{FF2B5EF4-FFF2-40B4-BE49-F238E27FC236}">
                    <a16:creationId xmlns:a16="http://schemas.microsoft.com/office/drawing/2014/main" id="{28920EF3-3793-970F-D211-77AA10A06AFF}"/>
                  </a:ext>
                </a:extLst>
              </p:cNvPr>
              <p:cNvGrpSpPr/>
              <p:nvPr/>
            </p:nvGrpSpPr>
            <p:grpSpPr>
              <a:xfrm>
                <a:off x="31011821" y="8466672"/>
                <a:ext cx="256215" cy="329862"/>
                <a:chOff x="13457278" y="9454881"/>
                <a:chExt cx="256215" cy="329862"/>
              </a:xfrm>
              <a:grpFill/>
            </p:grpSpPr>
            <p:sp>
              <p:nvSpPr>
                <p:cNvPr id="671" name="Freeform 670">
                  <a:extLst>
                    <a:ext uri="{FF2B5EF4-FFF2-40B4-BE49-F238E27FC236}">
                      <a16:creationId xmlns:a16="http://schemas.microsoft.com/office/drawing/2014/main" id="{8533E5B4-C4CF-D138-6413-8D65E9FA2905}"/>
                    </a:ext>
                  </a:extLst>
                </p:cNvPr>
                <p:cNvSpPr/>
                <p:nvPr/>
              </p:nvSpPr>
              <p:spPr>
                <a:xfrm>
                  <a:off x="13571296" y="9638954"/>
                  <a:ext cx="28485" cy="36373"/>
                </a:xfrm>
                <a:custGeom>
                  <a:avLst/>
                  <a:gdLst>
                    <a:gd name="connsiteX0" fmla="*/ 14331 w 28485"/>
                    <a:gd name="connsiteY0" fmla="*/ 1589 h 36373"/>
                    <a:gd name="connsiteX1" fmla="*/ 28485 w 28485"/>
                    <a:gd name="connsiteY1" fmla="*/ 26235 h 36373"/>
                    <a:gd name="connsiteX2" fmla="*/ 14154 w 28485"/>
                    <a:gd name="connsiteY2" fmla="*/ 34391 h 36373"/>
                    <a:gd name="connsiteX3" fmla="*/ 0 w 28485"/>
                    <a:gd name="connsiteY3" fmla="*/ 9923 h 36373"/>
                    <a:gd name="connsiteX4" fmla="*/ 14331 w 28485"/>
                    <a:gd name="connsiteY4" fmla="*/ 1589 h 36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373">
                      <a:moveTo>
                        <a:pt x="14331" y="1589"/>
                      </a:moveTo>
                      <a:cubicBezTo>
                        <a:pt x="22735" y="7048"/>
                        <a:pt x="27990" y="16217"/>
                        <a:pt x="28485" y="26235"/>
                      </a:cubicBezTo>
                      <a:cubicBezTo>
                        <a:pt x="28485" y="35278"/>
                        <a:pt x="22116" y="39001"/>
                        <a:pt x="14154" y="34391"/>
                      </a:cubicBezTo>
                      <a:cubicBezTo>
                        <a:pt x="5821" y="28948"/>
                        <a:pt x="584" y="19868"/>
                        <a:pt x="0" y="9923"/>
                      </a:cubicBezTo>
                      <a:cubicBezTo>
                        <a:pt x="0" y="703"/>
                        <a:pt x="6369" y="-2134"/>
                        <a:pt x="14331" y="1589"/>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72" name="Freeform 671">
                  <a:extLst>
                    <a:ext uri="{FF2B5EF4-FFF2-40B4-BE49-F238E27FC236}">
                      <a16:creationId xmlns:a16="http://schemas.microsoft.com/office/drawing/2014/main" id="{3C8777DA-E0A5-9208-8FB3-8D85E02AD795}"/>
                    </a:ext>
                  </a:extLst>
                </p:cNvPr>
                <p:cNvSpPr/>
                <p:nvPr/>
              </p:nvSpPr>
              <p:spPr>
                <a:xfrm>
                  <a:off x="13572711" y="9550824"/>
                  <a:ext cx="26185" cy="84931"/>
                </a:xfrm>
                <a:custGeom>
                  <a:avLst/>
                  <a:gdLst>
                    <a:gd name="connsiteX0" fmla="*/ 26186 w 26185"/>
                    <a:gd name="connsiteY0" fmla="*/ 15071 h 84931"/>
                    <a:gd name="connsiteX1" fmla="*/ 25832 w 26185"/>
                    <a:gd name="connsiteY1" fmla="*/ 84931 h 84931"/>
                    <a:gd name="connsiteX2" fmla="*/ 0 w 26185"/>
                    <a:gd name="connsiteY2" fmla="*/ 69860 h 84931"/>
                    <a:gd name="connsiteX3" fmla="*/ 177 w 26185"/>
                    <a:gd name="connsiteY3" fmla="*/ 0 h 84931"/>
                    <a:gd name="connsiteX4" fmla="*/ 26186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6" y="15071"/>
                      </a:moveTo>
                      <a:lnTo>
                        <a:pt x="25832" y="84931"/>
                      </a:lnTo>
                      <a:lnTo>
                        <a:pt x="0" y="69860"/>
                      </a:lnTo>
                      <a:lnTo>
                        <a:pt x="177" y="0"/>
                      </a:lnTo>
                      <a:lnTo>
                        <a:pt x="26186"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73" name="Freeform 672">
                  <a:extLst>
                    <a:ext uri="{FF2B5EF4-FFF2-40B4-BE49-F238E27FC236}">
                      <a16:creationId xmlns:a16="http://schemas.microsoft.com/office/drawing/2014/main" id="{B4B75B93-E670-4591-C756-2781C08DE215}"/>
                    </a:ext>
                  </a:extLst>
                </p:cNvPr>
                <p:cNvSpPr/>
                <p:nvPr/>
              </p:nvSpPr>
              <p:spPr>
                <a:xfrm>
                  <a:off x="13457278" y="9454881"/>
                  <a:ext cx="256215" cy="329862"/>
                </a:xfrm>
                <a:custGeom>
                  <a:avLst/>
                  <a:gdLst>
                    <a:gd name="connsiteX0" fmla="*/ 250960 w 256215"/>
                    <a:gd name="connsiteY0" fmla="*/ 292226 h 329862"/>
                    <a:gd name="connsiteX1" fmla="*/ 228136 w 256215"/>
                    <a:gd name="connsiteY1" fmla="*/ 324319 h 329862"/>
                    <a:gd name="connsiteX2" fmla="*/ 28030 w 256215"/>
                    <a:gd name="connsiteY2" fmla="*/ 208535 h 329862"/>
                    <a:gd name="connsiteX3" fmla="*/ 5561 w 256215"/>
                    <a:gd name="connsiteY3" fmla="*/ 150200 h 329862"/>
                    <a:gd name="connsiteX4" fmla="*/ 106056 w 256215"/>
                    <a:gd name="connsiteY4" fmla="*/ 8352 h 329862"/>
                    <a:gd name="connsiteX5" fmla="*/ 127641 w 256215"/>
                    <a:gd name="connsiteY5" fmla="*/ 1934 h 329862"/>
                    <a:gd name="connsiteX6" fmla="*/ 128880 w 256215"/>
                    <a:gd name="connsiteY6" fmla="*/ 2678 h 329862"/>
                    <a:gd name="connsiteX7" fmla="*/ 151527 w 256215"/>
                    <a:gd name="connsiteY7" fmla="*/ 34594 h 329862"/>
                    <a:gd name="connsiteX8" fmla="*/ 236983 w 256215"/>
                    <a:gd name="connsiteY8" fmla="*/ 305169 h 329862"/>
                    <a:gd name="connsiteX9" fmla="*/ 234329 w 256215"/>
                    <a:gd name="connsiteY9" fmla="*/ 293467 h 329862"/>
                    <a:gd name="connsiteX10" fmla="*/ 134895 w 256215"/>
                    <a:gd name="connsiteY10" fmla="*/ 36190 h 329862"/>
                    <a:gd name="connsiteX11" fmla="*/ 128703 w 256215"/>
                    <a:gd name="connsiteY11" fmla="*/ 24842 h 329862"/>
                    <a:gd name="connsiteX12" fmla="*/ 122510 w 256215"/>
                    <a:gd name="connsiteY12" fmla="*/ 29098 h 329862"/>
                    <a:gd name="connsiteX13" fmla="*/ 22015 w 256215"/>
                    <a:gd name="connsiteY13" fmla="*/ 170945 h 329862"/>
                    <a:gd name="connsiteX14" fmla="*/ 19184 w 256215"/>
                    <a:gd name="connsiteY14" fmla="*/ 179456 h 329862"/>
                    <a:gd name="connsiteX15" fmla="*/ 28208 w 256215"/>
                    <a:gd name="connsiteY15" fmla="*/ 186903 h 329862"/>
                    <a:gd name="connsiteX16" fmla="*/ 228136 w 256215"/>
                    <a:gd name="connsiteY16" fmla="*/ 302687 h 329862"/>
                    <a:gd name="connsiteX17" fmla="*/ 236983 w 256215"/>
                    <a:gd name="connsiteY17" fmla="*/ 305524 h 32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215" h="329862">
                      <a:moveTo>
                        <a:pt x="250960" y="292226"/>
                      </a:moveTo>
                      <a:cubicBezTo>
                        <a:pt x="263345" y="324141"/>
                        <a:pt x="253083" y="338681"/>
                        <a:pt x="228136" y="324319"/>
                      </a:cubicBezTo>
                      <a:lnTo>
                        <a:pt x="28030" y="208535"/>
                      </a:lnTo>
                      <a:cubicBezTo>
                        <a:pt x="3083" y="193996"/>
                        <a:pt x="-7355" y="167754"/>
                        <a:pt x="5561" y="150200"/>
                      </a:cubicBezTo>
                      <a:lnTo>
                        <a:pt x="106056" y="8352"/>
                      </a:lnTo>
                      <a:cubicBezTo>
                        <a:pt x="110249" y="606"/>
                        <a:pt x="119910" y="-2269"/>
                        <a:pt x="127641" y="1934"/>
                      </a:cubicBezTo>
                      <a:cubicBezTo>
                        <a:pt x="128066" y="2162"/>
                        <a:pt x="128473" y="2411"/>
                        <a:pt x="128880" y="2678"/>
                      </a:cubicBezTo>
                      <a:cubicBezTo>
                        <a:pt x="139637" y="10624"/>
                        <a:pt x="147563" y="21807"/>
                        <a:pt x="151527" y="34594"/>
                      </a:cubicBezTo>
                      <a:close/>
                      <a:moveTo>
                        <a:pt x="236983" y="305169"/>
                      </a:moveTo>
                      <a:cubicBezTo>
                        <a:pt x="236983" y="305169"/>
                        <a:pt x="236983" y="301446"/>
                        <a:pt x="234329" y="293467"/>
                      </a:cubicBezTo>
                      <a:lnTo>
                        <a:pt x="134895" y="36190"/>
                      </a:lnTo>
                      <a:cubicBezTo>
                        <a:pt x="133622" y="32027"/>
                        <a:pt x="131516" y="28167"/>
                        <a:pt x="128703" y="24842"/>
                      </a:cubicBezTo>
                      <a:cubicBezTo>
                        <a:pt x="128703" y="24842"/>
                        <a:pt x="125518" y="24842"/>
                        <a:pt x="122510" y="29098"/>
                      </a:cubicBezTo>
                      <a:lnTo>
                        <a:pt x="22015" y="170945"/>
                      </a:lnTo>
                      <a:cubicBezTo>
                        <a:pt x="20087" y="173353"/>
                        <a:pt x="19078" y="176371"/>
                        <a:pt x="19184" y="179456"/>
                      </a:cubicBezTo>
                      <a:cubicBezTo>
                        <a:pt x="21573" y="182611"/>
                        <a:pt x="24669" y="185160"/>
                        <a:pt x="28208" y="186903"/>
                      </a:cubicBezTo>
                      <a:lnTo>
                        <a:pt x="228136" y="302687"/>
                      </a:lnTo>
                      <a:cubicBezTo>
                        <a:pt x="234152" y="306233"/>
                        <a:pt x="236806" y="305878"/>
                        <a:pt x="236983" y="305524"/>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599" name="Group 598">
                <a:extLst>
                  <a:ext uri="{FF2B5EF4-FFF2-40B4-BE49-F238E27FC236}">
                    <a16:creationId xmlns:a16="http://schemas.microsoft.com/office/drawing/2014/main" id="{8512260A-9073-A336-BF95-161EB14133FB}"/>
                  </a:ext>
                </a:extLst>
              </p:cNvPr>
              <p:cNvGrpSpPr/>
              <p:nvPr/>
            </p:nvGrpSpPr>
            <p:grpSpPr>
              <a:xfrm>
                <a:off x="30726727" y="8301726"/>
                <a:ext cx="256101" cy="329907"/>
                <a:chOff x="13172184" y="9289935"/>
                <a:chExt cx="256101" cy="329907"/>
              </a:xfrm>
              <a:grpFill/>
            </p:grpSpPr>
            <p:sp>
              <p:nvSpPr>
                <p:cNvPr id="668" name="Freeform 667">
                  <a:extLst>
                    <a:ext uri="{FF2B5EF4-FFF2-40B4-BE49-F238E27FC236}">
                      <a16:creationId xmlns:a16="http://schemas.microsoft.com/office/drawing/2014/main" id="{0BC39065-A304-0A43-97FE-564B111204BB}"/>
                    </a:ext>
                  </a:extLst>
                </p:cNvPr>
                <p:cNvSpPr/>
                <p:nvPr/>
              </p:nvSpPr>
              <p:spPr>
                <a:xfrm>
                  <a:off x="13287503" y="9385749"/>
                  <a:ext cx="26362" cy="85108"/>
                </a:xfrm>
                <a:custGeom>
                  <a:avLst/>
                  <a:gdLst>
                    <a:gd name="connsiteX0" fmla="*/ 26362 w 26362"/>
                    <a:gd name="connsiteY0" fmla="*/ 15071 h 85108"/>
                    <a:gd name="connsiteX1" fmla="*/ 26186 w 26362"/>
                    <a:gd name="connsiteY1" fmla="*/ 85109 h 85108"/>
                    <a:gd name="connsiteX2" fmla="*/ 0 w 26362"/>
                    <a:gd name="connsiteY2" fmla="*/ 69860 h 85108"/>
                    <a:gd name="connsiteX3" fmla="*/ 177 w 26362"/>
                    <a:gd name="connsiteY3" fmla="*/ 0 h 85108"/>
                    <a:gd name="connsiteX4" fmla="*/ 26362 w 26362"/>
                    <a:gd name="connsiteY4" fmla="*/ 15071 h 8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2" h="85108">
                      <a:moveTo>
                        <a:pt x="26362" y="15071"/>
                      </a:moveTo>
                      <a:lnTo>
                        <a:pt x="26186" y="85109"/>
                      </a:lnTo>
                      <a:lnTo>
                        <a:pt x="0" y="69860"/>
                      </a:lnTo>
                      <a:lnTo>
                        <a:pt x="177" y="0"/>
                      </a:lnTo>
                      <a:lnTo>
                        <a:pt x="26362"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9" name="Freeform 668">
                  <a:extLst>
                    <a:ext uri="{FF2B5EF4-FFF2-40B4-BE49-F238E27FC236}">
                      <a16:creationId xmlns:a16="http://schemas.microsoft.com/office/drawing/2014/main" id="{74BDBDEA-0AE3-E812-0B8C-DC1B88E850C6}"/>
                    </a:ext>
                  </a:extLst>
                </p:cNvPr>
                <p:cNvSpPr/>
                <p:nvPr/>
              </p:nvSpPr>
              <p:spPr>
                <a:xfrm>
                  <a:off x="13286264" y="9473663"/>
                  <a:ext cx="28485" cy="36765"/>
                </a:xfrm>
                <a:custGeom>
                  <a:avLst/>
                  <a:gdLst>
                    <a:gd name="connsiteX0" fmla="*/ 14331 w 28485"/>
                    <a:gd name="connsiteY0" fmla="*/ 1982 h 36765"/>
                    <a:gd name="connsiteX1" fmla="*/ 28486 w 28485"/>
                    <a:gd name="connsiteY1" fmla="*/ 26628 h 36765"/>
                    <a:gd name="connsiteX2" fmla="*/ 14155 w 28485"/>
                    <a:gd name="connsiteY2" fmla="*/ 34784 h 36765"/>
                    <a:gd name="connsiteX3" fmla="*/ 0 w 28485"/>
                    <a:gd name="connsiteY3" fmla="*/ 10138 h 36765"/>
                    <a:gd name="connsiteX4" fmla="*/ 14331 w 28485"/>
                    <a:gd name="connsiteY4" fmla="*/ 1982 h 3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765">
                      <a:moveTo>
                        <a:pt x="14331" y="1982"/>
                      </a:moveTo>
                      <a:cubicBezTo>
                        <a:pt x="22700" y="7461"/>
                        <a:pt x="27973" y="16619"/>
                        <a:pt x="28486" y="26628"/>
                      </a:cubicBezTo>
                      <a:cubicBezTo>
                        <a:pt x="28486" y="35671"/>
                        <a:pt x="21939" y="39394"/>
                        <a:pt x="14155" y="34784"/>
                      </a:cubicBezTo>
                      <a:cubicBezTo>
                        <a:pt x="5733" y="29346"/>
                        <a:pt x="460" y="20163"/>
                        <a:pt x="0" y="10138"/>
                      </a:cubicBezTo>
                      <a:cubicBezTo>
                        <a:pt x="0" y="1095"/>
                        <a:pt x="6370" y="-2628"/>
                        <a:pt x="14331" y="1982"/>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70" name="Freeform 669">
                  <a:extLst>
                    <a:ext uri="{FF2B5EF4-FFF2-40B4-BE49-F238E27FC236}">
                      <a16:creationId xmlns:a16="http://schemas.microsoft.com/office/drawing/2014/main" id="{82C5EE6F-A7E5-DF08-5E0B-4298E9F69CCE}"/>
                    </a:ext>
                  </a:extLst>
                </p:cNvPr>
                <p:cNvSpPr/>
                <p:nvPr/>
              </p:nvSpPr>
              <p:spPr>
                <a:xfrm>
                  <a:off x="13172184" y="9289935"/>
                  <a:ext cx="256101" cy="329907"/>
                </a:xfrm>
                <a:custGeom>
                  <a:avLst/>
                  <a:gdLst>
                    <a:gd name="connsiteX0" fmla="*/ 250846 w 256101"/>
                    <a:gd name="connsiteY0" fmla="*/ 292096 h 329907"/>
                    <a:gd name="connsiteX1" fmla="*/ 228022 w 256101"/>
                    <a:gd name="connsiteY1" fmla="*/ 324366 h 329907"/>
                    <a:gd name="connsiteX2" fmla="*/ 28093 w 256101"/>
                    <a:gd name="connsiteY2" fmla="*/ 208583 h 329907"/>
                    <a:gd name="connsiteX3" fmla="*/ 5447 w 256101"/>
                    <a:gd name="connsiteY3" fmla="*/ 150071 h 329907"/>
                    <a:gd name="connsiteX4" fmla="*/ 106119 w 256101"/>
                    <a:gd name="connsiteY4" fmla="*/ 8223 h 329907"/>
                    <a:gd name="connsiteX5" fmla="*/ 127775 w 256101"/>
                    <a:gd name="connsiteY5" fmla="*/ 2004 h 329907"/>
                    <a:gd name="connsiteX6" fmla="*/ 128942 w 256101"/>
                    <a:gd name="connsiteY6" fmla="*/ 2726 h 329907"/>
                    <a:gd name="connsiteX7" fmla="*/ 151590 w 256101"/>
                    <a:gd name="connsiteY7" fmla="*/ 34642 h 329907"/>
                    <a:gd name="connsiteX8" fmla="*/ 237046 w 256101"/>
                    <a:gd name="connsiteY8" fmla="*/ 305217 h 329907"/>
                    <a:gd name="connsiteX9" fmla="*/ 234215 w 256101"/>
                    <a:gd name="connsiteY9" fmla="*/ 293514 h 329907"/>
                    <a:gd name="connsiteX10" fmla="*/ 134958 w 256101"/>
                    <a:gd name="connsiteY10" fmla="*/ 36238 h 329907"/>
                    <a:gd name="connsiteX11" fmla="*/ 128589 w 256101"/>
                    <a:gd name="connsiteY11" fmla="*/ 24890 h 329907"/>
                    <a:gd name="connsiteX12" fmla="*/ 122396 w 256101"/>
                    <a:gd name="connsiteY12" fmla="*/ 29145 h 329907"/>
                    <a:gd name="connsiteX13" fmla="*/ 21724 w 256101"/>
                    <a:gd name="connsiteY13" fmla="*/ 170993 h 329907"/>
                    <a:gd name="connsiteX14" fmla="*/ 19070 w 256101"/>
                    <a:gd name="connsiteY14" fmla="*/ 179327 h 329907"/>
                    <a:gd name="connsiteX15" fmla="*/ 27916 w 256101"/>
                    <a:gd name="connsiteY15" fmla="*/ 186951 h 329907"/>
                    <a:gd name="connsiteX16" fmla="*/ 228022 w 256101"/>
                    <a:gd name="connsiteY16" fmla="*/ 302734 h 329907"/>
                    <a:gd name="connsiteX17" fmla="*/ 237046 w 256101"/>
                    <a:gd name="connsiteY17" fmla="*/ 305571 h 3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01" h="329907">
                      <a:moveTo>
                        <a:pt x="250846" y="292096"/>
                      </a:moveTo>
                      <a:cubicBezTo>
                        <a:pt x="263231" y="324189"/>
                        <a:pt x="252969" y="338728"/>
                        <a:pt x="228022" y="324366"/>
                      </a:cubicBezTo>
                      <a:lnTo>
                        <a:pt x="28093" y="208583"/>
                      </a:lnTo>
                      <a:cubicBezTo>
                        <a:pt x="3146" y="194043"/>
                        <a:pt x="-7292" y="167802"/>
                        <a:pt x="5447" y="150071"/>
                      </a:cubicBezTo>
                      <a:lnTo>
                        <a:pt x="106119" y="8223"/>
                      </a:lnTo>
                      <a:cubicBezTo>
                        <a:pt x="110383" y="515"/>
                        <a:pt x="120078" y="-2269"/>
                        <a:pt x="127775" y="2004"/>
                      </a:cubicBezTo>
                      <a:cubicBezTo>
                        <a:pt x="128164" y="2228"/>
                        <a:pt x="128553" y="2469"/>
                        <a:pt x="128942" y="2726"/>
                      </a:cubicBezTo>
                      <a:cubicBezTo>
                        <a:pt x="139647" y="10716"/>
                        <a:pt x="147573" y="21883"/>
                        <a:pt x="151590" y="34642"/>
                      </a:cubicBezTo>
                      <a:close/>
                      <a:moveTo>
                        <a:pt x="237046" y="305217"/>
                      </a:moveTo>
                      <a:cubicBezTo>
                        <a:pt x="236975" y="301155"/>
                        <a:pt x="236002" y="297158"/>
                        <a:pt x="234215" y="293514"/>
                      </a:cubicBezTo>
                      <a:lnTo>
                        <a:pt x="134958" y="36238"/>
                      </a:lnTo>
                      <a:cubicBezTo>
                        <a:pt x="133578" y="32081"/>
                        <a:pt x="131419" y="28228"/>
                        <a:pt x="128589" y="24890"/>
                      </a:cubicBezTo>
                      <a:cubicBezTo>
                        <a:pt x="128589" y="24890"/>
                        <a:pt x="125404" y="24890"/>
                        <a:pt x="122396" y="29145"/>
                      </a:cubicBezTo>
                      <a:lnTo>
                        <a:pt x="21724" y="170993"/>
                      </a:lnTo>
                      <a:cubicBezTo>
                        <a:pt x="19813" y="173332"/>
                        <a:pt x="18858" y="176312"/>
                        <a:pt x="19070" y="179327"/>
                      </a:cubicBezTo>
                      <a:cubicBezTo>
                        <a:pt x="21335" y="182577"/>
                        <a:pt x="24378" y="185201"/>
                        <a:pt x="27916" y="186951"/>
                      </a:cubicBezTo>
                      <a:lnTo>
                        <a:pt x="228022" y="302734"/>
                      </a:lnTo>
                      <a:cubicBezTo>
                        <a:pt x="234215" y="306281"/>
                        <a:pt x="236692" y="305749"/>
                        <a:pt x="237046" y="305571"/>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600" name="Group 599">
                <a:extLst>
                  <a:ext uri="{FF2B5EF4-FFF2-40B4-BE49-F238E27FC236}">
                    <a16:creationId xmlns:a16="http://schemas.microsoft.com/office/drawing/2014/main" id="{9975D34D-4A45-FA4D-D0DC-8682A01135BA}"/>
                  </a:ext>
                </a:extLst>
              </p:cNvPr>
              <p:cNvGrpSpPr/>
              <p:nvPr/>
            </p:nvGrpSpPr>
            <p:grpSpPr>
              <a:xfrm>
                <a:off x="30725197" y="8854831"/>
                <a:ext cx="256215" cy="329760"/>
                <a:chOff x="13170654" y="9843040"/>
                <a:chExt cx="256215" cy="329760"/>
              </a:xfrm>
              <a:grpFill/>
            </p:grpSpPr>
            <p:sp>
              <p:nvSpPr>
                <p:cNvPr id="665" name="Freeform 664">
                  <a:extLst>
                    <a:ext uri="{FF2B5EF4-FFF2-40B4-BE49-F238E27FC236}">
                      <a16:creationId xmlns:a16="http://schemas.microsoft.com/office/drawing/2014/main" id="{31B098D1-272B-586D-05DA-B6C2A87BDA77}"/>
                    </a:ext>
                  </a:extLst>
                </p:cNvPr>
                <p:cNvSpPr/>
                <p:nvPr/>
              </p:nvSpPr>
              <p:spPr>
                <a:xfrm>
                  <a:off x="13284845" y="10026693"/>
                  <a:ext cx="28488" cy="36765"/>
                </a:xfrm>
                <a:custGeom>
                  <a:avLst/>
                  <a:gdLst>
                    <a:gd name="connsiteX0" fmla="*/ 14335 w 28488"/>
                    <a:gd name="connsiteY0" fmla="*/ 1982 h 36765"/>
                    <a:gd name="connsiteX1" fmla="*/ 28489 w 28488"/>
                    <a:gd name="connsiteY1" fmla="*/ 26628 h 36765"/>
                    <a:gd name="connsiteX2" fmla="*/ 14335 w 28488"/>
                    <a:gd name="connsiteY2" fmla="*/ 34784 h 36765"/>
                    <a:gd name="connsiteX3" fmla="*/ 4 w 28488"/>
                    <a:gd name="connsiteY3" fmla="*/ 10138 h 36765"/>
                    <a:gd name="connsiteX4" fmla="*/ 14335 w 28488"/>
                    <a:gd name="connsiteY4" fmla="*/ 1982 h 3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8" h="36765">
                      <a:moveTo>
                        <a:pt x="14335" y="1982"/>
                      </a:moveTo>
                      <a:cubicBezTo>
                        <a:pt x="22703" y="7461"/>
                        <a:pt x="27976" y="16628"/>
                        <a:pt x="28489" y="26628"/>
                      </a:cubicBezTo>
                      <a:cubicBezTo>
                        <a:pt x="28489" y="35671"/>
                        <a:pt x="22120" y="39394"/>
                        <a:pt x="14335" y="34784"/>
                      </a:cubicBezTo>
                      <a:cubicBezTo>
                        <a:pt x="5931" y="29305"/>
                        <a:pt x="623" y="20156"/>
                        <a:pt x="4" y="10138"/>
                      </a:cubicBezTo>
                      <a:cubicBezTo>
                        <a:pt x="-173" y="1095"/>
                        <a:pt x="6196" y="-2628"/>
                        <a:pt x="14335" y="1982"/>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6" name="Freeform 665">
                  <a:extLst>
                    <a:ext uri="{FF2B5EF4-FFF2-40B4-BE49-F238E27FC236}">
                      <a16:creationId xmlns:a16="http://schemas.microsoft.com/office/drawing/2014/main" id="{EF72A97F-50B1-B666-09D4-67A6B958F2EE}"/>
                    </a:ext>
                  </a:extLst>
                </p:cNvPr>
                <p:cNvSpPr/>
                <p:nvPr/>
              </p:nvSpPr>
              <p:spPr>
                <a:xfrm>
                  <a:off x="13170654" y="9843040"/>
                  <a:ext cx="256215" cy="329760"/>
                </a:xfrm>
                <a:custGeom>
                  <a:avLst/>
                  <a:gdLst>
                    <a:gd name="connsiteX0" fmla="*/ 250960 w 256215"/>
                    <a:gd name="connsiteY0" fmla="*/ 292020 h 329760"/>
                    <a:gd name="connsiteX1" fmla="*/ 228136 w 256215"/>
                    <a:gd name="connsiteY1" fmla="*/ 324114 h 329760"/>
                    <a:gd name="connsiteX2" fmla="*/ 28031 w 256215"/>
                    <a:gd name="connsiteY2" fmla="*/ 208507 h 329760"/>
                    <a:gd name="connsiteX3" fmla="*/ 5560 w 256215"/>
                    <a:gd name="connsiteY3" fmla="*/ 149995 h 329760"/>
                    <a:gd name="connsiteX4" fmla="*/ 106056 w 256215"/>
                    <a:gd name="connsiteY4" fmla="*/ 8147 h 329760"/>
                    <a:gd name="connsiteX5" fmla="*/ 128013 w 256215"/>
                    <a:gd name="connsiteY5" fmla="*/ 2120 h 329760"/>
                    <a:gd name="connsiteX6" fmla="*/ 128879 w 256215"/>
                    <a:gd name="connsiteY6" fmla="*/ 2651 h 329760"/>
                    <a:gd name="connsiteX7" fmla="*/ 151526 w 256215"/>
                    <a:gd name="connsiteY7" fmla="*/ 34389 h 329760"/>
                    <a:gd name="connsiteX8" fmla="*/ 237160 w 256215"/>
                    <a:gd name="connsiteY8" fmla="*/ 304964 h 329760"/>
                    <a:gd name="connsiteX9" fmla="*/ 234506 w 256215"/>
                    <a:gd name="connsiteY9" fmla="*/ 293439 h 329760"/>
                    <a:gd name="connsiteX10" fmla="*/ 135072 w 256215"/>
                    <a:gd name="connsiteY10" fmla="*/ 36162 h 329760"/>
                    <a:gd name="connsiteX11" fmla="*/ 128526 w 256215"/>
                    <a:gd name="connsiteY11" fmla="*/ 24282 h 329760"/>
                    <a:gd name="connsiteX12" fmla="*/ 122333 w 256215"/>
                    <a:gd name="connsiteY12" fmla="*/ 28538 h 329760"/>
                    <a:gd name="connsiteX13" fmla="*/ 21838 w 256215"/>
                    <a:gd name="connsiteY13" fmla="*/ 170386 h 329760"/>
                    <a:gd name="connsiteX14" fmla="*/ 19007 w 256215"/>
                    <a:gd name="connsiteY14" fmla="*/ 178897 h 329760"/>
                    <a:gd name="connsiteX15" fmla="*/ 27854 w 256215"/>
                    <a:gd name="connsiteY15" fmla="*/ 186344 h 329760"/>
                    <a:gd name="connsiteX16" fmla="*/ 227959 w 256215"/>
                    <a:gd name="connsiteY16" fmla="*/ 301950 h 329760"/>
                    <a:gd name="connsiteX17" fmla="*/ 236983 w 256215"/>
                    <a:gd name="connsiteY17" fmla="*/ 304787 h 3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215" h="329760">
                      <a:moveTo>
                        <a:pt x="250960" y="292020"/>
                      </a:moveTo>
                      <a:cubicBezTo>
                        <a:pt x="263345" y="324114"/>
                        <a:pt x="253083" y="338653"/>
                        <a:pt x="228136" y="324114"/>
                      </a:cubicBezTo>
                      <a:lnTo>
                        <a:pt x="28031" y="208507"/>
                      </a:lnTo>
                      <a:cubicBezTo>
                        <a:pt x="3084" y="193968"/>
                        <a:pt x="-7355" y="167549"/>
                        <a:pt x="5560" y="149995"/>
                      </a:cubicBezTo>
                      <a:lnTo>
                        <a:pt x="106056" y="8147"/>
                      </a:lnTo>
                      <a:cubicBezTo>
                        <a:pt x="110461" y="406"/>
                        <a:pt x="120299" y="-2293"/>
                        <a:pt x="128013" y="2120"/>
                      </a:cubicBezTo>
                      <a:cubicBezTo>
                        <a:pt x="128314" y="2289"/>
                        <a:pt x="128597" y="2464"/>
                        <a:pt x="128879" y="2651"/>
                      </a:cubicBezTo>
                      <a:cubicBezTo>
                        <a:pt x="139637" y="10514"/>
                        <a:pt x="147581" y="21644"/>
                        <a:pt x="151526" y="34389"/>
                      </a:cubicBezTo>
                      <a:close/>
                      <a:moveTo>
                        <a:pt x="237160" y="304964"/>
                      </a:moveTo>
                      <a:cubicBezTo>
                        <a:pt x="237107" y="300975"/>
                        <a:pt x="236204" y="297056"/>
                        <a:pt x="234506" y="293439"/>
                      </a:cubicBezTo>
                      <a:lnTo>
                        <a:pt x="135072" y="36162"/>
                      </a:lnTo>
                      <a:cubicBezTo>
                        <a:pt x="133674" y="31818"/>
                        <a:pt x="131445" y="27775"/>
                        <a:pt x="128526" y="24282"/>
                      </a:cubicBezTo>
                      <a:cubicBezTo>
                        <a:pt x="128526" y="24282"/>
                        <a:pt x="125341" y="24282"/>
                        <a:pt x="122333" y="28538"/>
                      </a:cubicBezTo>
                      <a:lnTo>
                        <a:pt x="21838" y="170386"/>
                      </a:lnTo>
                      <a:cubicBezTo>
                        <a:pt x="19804" y="172726"/>
                        <a:pt x="18777" y="175794"/>
                        <a:pt x="19007" y="178897"/>
                      </a:cubicBezTo>
                      <a:cubicBezTo>
                        <a:pt x="21414" y="181964"/>
                        <a:pt x="24421" y="184500"/>
                        <a:pt x="27854" y="186344"/>
                      </a:cubicBezTo>
                      <a:lnTo>
                        <a:pt x="227959" y="301950"/>
                      </a:lnTo>
                      <a:cubicBezTo>
                        <a:pt x="234152" y="305496"/>
                        <a:pt x="236629" y="305141"/>
                        <a:pt x="236983" y="304787"/>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7" name="Freeform 666">
                  <a:extLst>
                    <a:ext uri="{FF2B5EF4-FFF2-40B4-BE49-F238E27FC236}">
                      <a16:creationId xmlns:a16="http://schemas.microsoft.com/office/drawing/2014/main" id="{2C168FA4-0B8C-DEB6-7B51-7302F3C2F705}"/>
                    </a:ext>
                  </a:extLst>
                </p:cNvPr>
                <p:cNvSpPr/>
                <p:nvPr/>
              </p:nvSpPr>
              <p:spPr>
                <a:xfrm>
                  <a:off x="13285911" y="9938779"/>
                  <a:ext cx="26362" cy="84931"/>
                </a:xfrm>
                <a:custGeom>
                  <a:avLst/>
                  <a:gdLst>
                    <a:gd name="connsiteX0" fmla="*/ 26362 w 26362"/>
                    <a:gd name="connsiteY0" fmla="*/ 15071 h 84931"/>
                    <a:gd name="connsiteX1" fmla="*/ 26186 w 26362"/>
                    <a:gd name="connsiteY1" fmla="*/ 84931 h 84931"/>
                    <a:gd name="connsiteX2" fmla="*/ 0 w 26362"/>
                    <a:gd name="connsiteY2" fmla="*/ 69860 h 84931"/>
                    <a:gd name="connsiteX3" fmla="*/ 177 w 26362"/>
                    <a:gd name="connsiteY3" fmla="*/ 0 h 84931"/>
                    <a:gd name="connsiteX4" fmla="*/ 26362 w 26362"/>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2" h="84931">
                      <a:moveTo>
                        <a:pt x="26362" y="15071"/>
                      </a:moveTo>
                      <a:lnTo>
                        <a:pt x="26186" y="84931"/>
                      </a:lnTo>
                      <a:lnTo>
                        <a:pt x="0" y="69860"/>
                      </a:lnTo>
                      <a:lnTo>
                        <a:pt x="177" y="0"/>
                      </a:lnTo>
                      <a:lnTo>
                        <a:pt x="26362"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601" name="Group 600">
                <a:extLst>
                  <a:ext uri="{FF2B5EF4-FFF2-40B4-BE49-F238E27FC236}">
                    <a16:creationId xmlns:a16="http://schemas.microsoft.com/office/drawing/2014/main" id="{C47F896C-600F-EC76-9E34-0613C586A7DC}"/>
                  </a:ext>
                </a:extLst>
              </p:cNvPr>
              <p:cNvGrpSpPr/>
              <p:nvPr/>
            </p:nvGrpSpPr>
            <p:grpSpPr>
              <a:xfrm>
                <a:off x="30850930" y="8642404"/>
                <a:ext cx="255748" cy="329770"/>
                <a:chOff x="13296387" y="9630613"/>
                <a:chExt cx="255748" cy="329770"/>
              </a:xfrm>
              <a:grpFill/>
            </p:grpSpPr>
            <p:sp>
              <p:nvSpPr>
                <p:cNvPr id="662" name="Freeform 661">
                  <a:extLst>
                    <a:ext uri="{FF2B5EF4-FFF2-40B4-BE49-F238E27FC236}">
                      <a16:creationId xmlns:a16="http://schemas.microsoft.com/office/drawing/2014/main" id="{851F6427-A568-4391-4B2A-C706849898E4}"/>
                    </a:ext>
                  </a:extLst>
                </p:cNvPr>
                <p:cNvSpPr/>
                <p:nvPr/>
              </p:nvSpPr>
              <p:spPr>
                <a:xfrm>
                  <a:off x="13296387" y="9630613"/>
                  <a:ext cx="255748" cy="329770"/>
                </a:xfrm>
                <a:custGeom>
                  <a:avLst/>
                  <a:gdLst>
                    <a:gd name="connsiteX0" fmla="*/ 250492 w 255748"/>
                    <a:gd name="connsiteY0" fmla="*/ 292031 h 329770"/>
                    <a:gd name="connsiteX1" fmla="*/ 227668 w 255748"/>
                    <a:gd name="connsiteY1" fmla="*/ 324124 h 329770"/>
                    <a:gd name="connsiteX2" fmla="*/ 28093 w 255748"/>
                    <a:gd name="connsiteY2" fmla="*/ 208340 h 329770"/>
                    <a:gd name="connsiteX3" fmla="*/ 5447 w 255748"/>
                    <a:gd name="connsiteY3" fmla="*/ 150005 h 329770"/>
                    <a:gd name="connsiteX4" fmla="*/ 105942 w 255748"/>
                    <a:gd name="connsiteY4" fmla="*/ 8157 h 329770"/>
                    <a:gd name="connsiteX5" fmla="*/ 128182 w 255748"/>
                    <a:gd name="connsiteY5" fmla="*/ 2189 h 329770"/>
                    <a:gd name="connsiteX6" fmla="*/ 128943 w 255748"/>
                    <a:gd name="connsiteY6" fmla="*/ 2661 h 329770"/>
                    <a:gd name="connsiteX7" fmla="*/ 151590 w 255748"/>
                    <a:gd name="connsiteY7" fmla="*/ 34399 h 329770"/>
                    <a:gd name="connsiteX8" fmla="*/ 236515 w 255748"/>
                    <a:gd name="connsiteY8" fmla="*/ 304974 h 329770"/>
                    <a:gd name="connsiteX9" fmla="*/ 233861 w 255748"/>
                    <a:gd name="connsiteY9" fmla="*/ 293449 h 329770"/>
                    <a:gd name="connsiteX10" fmla="*/ 134427 w 255748"/>
                    <a:gd name="connsiteY10" fmla="*/ 36172 h 329770"/>
                    <a:gd name="connsiteX11" fmla="*/ 128235 w 255748"/>
                    <a:gd name="connsiteY11" fmla="*/ 24825 h 329770"/>
                    <a:gd name="connsiteX12" fmla="*/ 122042 w 255748"/>
                    <a:gd name="connsiteY12" fmla="*/ 28903 h 329770"/>
                    <a:gd name="connsiteX13" fmla="*/ 21370 w 255748"/>
                    <a:gd name="connsiteY13" fmla="*/ 170751 h 329770"/>
                    <a:gd name="connsiteX14" fmla="*/ 18716 w 255748"/>
                    <a:gd name="connsiteY14" fmla="*/ 179439 h 329770"/>
                    <a:gd name="connsiteX15" fmla="*/ 27563 w 255748"/>
                    <a:gd name="connsiteY15" fmla="*/ 186886 h 329770"/>
                    <a:gd name="connsiteX16" fmla="*/ 227668 w 255748"/>
                    <a:gd name="connsiteY16" fmla="*/ 302669 h 329770"/>
                    <a:gd name="connsiteX17" fmla="*/ 236515 w 255748"/>
                    <a:gd name="connsiteY17" fmla="*/ 305329 h 32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748" h="329770">
                      <a:moveTo>
                        <a:pt x="250492" y="292031"/>
                      </a:moveTo>
                      <a:cubicBezTo>
                        <a:pt x="262878" y="324124"/>
                        <a:pt x="252615" y="338663"/>
                        <a:pt x="227668" y="324124"/>
                      </a:cubicBezTo>
                      <a:lnTo>
                        <a:pt x="28093" y="208340"/>
                      </a:lnTo>
                      <a:cubicBezTo>
                        <a:pt x="3146" y="193978"/>
                        <a:pt x="-7292" y="167559"/>
                        <a:pt x="5447" y="150005"/>
                      </a:cubicBezTo>
                      <a:lnTo>
                        <a:pt x="105942" y="8157"/>
                      </a:lnTo>
                      <a:cubicBezTo>
                        <a:pt x="110436" y="356"/>
                        <a:pt x="120397" y="-2316"/>
                        <a:pt x="128182" y="2189"/>
                      </a:cubicBezTo>
                      <a:cubicBezTo>
                        <a:pt x="128430" y="2340"/>
                        <a:pt x="128695" y="2496"/>
                        <a:pt x="128943" y="2661"/>
                      </a:cubicBezTo>
                      <a:cubicBezTo>
                        <a:pt x="139611" y="10620"/>
                        <a:pt x="147520" y="21716"/>
                        <a:pt x="151590" y="34399"/>
                      </a:cubicBezTo>
                      <a:close/>
                      <a:moveTo>
                        <a:pt x="236515" y="304974"/>
                      </a:moveTo>
                      <a:cubicBezTo>
                        <a:pt x="236586" y="300967"/>
                        <a:pt x="235666" y="297013"/>
                        <a:pt x="233861" y="293449"/>
                      </a:cubicBezTo>
                      <a:lnTo>
                        <a:pt x="134427" y="36172"/>
                      </a:lnTo>
                      <a:cubicBezTo>
                        <a:pt x="133207" y="31986"/>
                        <a:pt x="131101" y="28114"/>
                        <a:pt x="128235" y="24825"/>
                      </a:cubicBezTo>
                      <a:cubicBezTo>
                        <a:pt x="128235" y="24825"/>
                        <a:pt x="125050" y="24825"/>
                        <a:pt x="122042" y="28903"/>
                      </a:cubicBezTo>
                      <a:lnTo>
                        <a:pt x="21370" y="170751"/>
                      </a:lnTo>
                      <a:cubicBezTo>
                        <a:pt x="19442" y="173215"/>
                        <a:pt x="18486" y="176313"/>
                        <a:pt x="18716" y="179439"/>
                      </a:cubicBezTo>
                      <a:cubicBezTo>
                        <a:pt x="21123" y="182508"/>
                        <a:pt x="24130" y="185043"/>
                        <a:pt x="27563" y="186886"/>
                      </a:cubicBezTo>
                      <a:lnTo>
                        <a:pt x="227668" y="302669"/>
                      </a:lnTo>
                      <a:cubicBezTo>
                        <a:pt x="233684" y="306215"/>
                        <a:pt x="236161" y="305683"/>
                        <a:pt x="236515" y="305329"/>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3" name="Freeform 662">
                  <a:extLst>
                    <a:ext uri="{FF2B5EF4-FFF2-40B4-BE49-F238E27FC236}">
                      <a16:creationId xmlns:a16="http://schemas.microsoft.com/office/drawing/2014/main" id="{9371BADE-3B20-8199-DA13-80874C9015F7}"/>
                    </a:ext>
                  </a:extLst>
                </p:cNvPr>
                <p:cNvSpPr/>
                <p:nvPr/>
              </p:nvSpPr>
              <p:spPr>
                <a:xfrm>
                  <a:off x="13410291" y="9814243"/>
                  <a:ext cx="28662" cy="36720"/>
                </a:xfrm>
                <a:custGeom>
                  <a:avLst/>
                  <a:gdLst>
                    <a:gd name="connsiteX0" fmla="*/ 14508 w 28662"/>
                    <a:gd name="connsiteY0" fmla="*/ 2014 h 36720"/>
                    <a:gd name="connsiteX1" fmla="*/ 28662 w 28662"/>
                    <a:gd name="connsiteY1" fmla="*/ 26660 h 36720"/>
                    <a:gd name="connsiteX2" fmla="*/ 14331 w 28662"/>
                    <a:gd name="connsiteY2" fmla="*/ 34817 h 36720"/>
                    <a:gd name="connsiteX3" fmla="*/ 0 w 28662"/>
                    <a:gd name="connsiteY3" fmla="*/ 10171 h 36720"/>
                    <a:gd name="connsiteX4" fmla="*/ 14508 w 28662"/>
                    <a:gd name="connsiteY4" fmla="*/ 2014 h 36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2" h="36720">
                      <a:moveTo>
                        <a:pt x="14508" y="2014"/>
                      </a:moveTo>
                      <a:cubicBezTo>
                        <a:pt x="22877" y="7493"/>
                        <a:pt x="28149" y="16651"/>
                        <a:pt x="28662" y="26660"/>
                      </a:cubicBezTo>
                      <a:cubicBezTo>
                        <a:pt x="28662" y="35703"/>
                        <a:pt x="22116" y="39249"/>
                        <a:pt x="14331" y="34817"/>
                      </a:cubicBezTo>
                      <a:cubicBezTo>
                        <a:pt x="5945" y="29316"/>
                        <a:pt x="637" y="20187"/>
                        <a:pt x="0" y="10171"/>
                      </a:cubicBezTo>
                      <a:cubicBezTo>
                        <a:pt x="177" y="950"/>
                        <a:pt x="6546" y="-2596"/>
                        <a:pt x="14508" y="2014"/>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4" name="Freeform 663">
                  <a:extLst>
                    <a:ext uri="{FF2B5EF4-FFF2-40B4-BE49-F238E27FC236}">
                      <a16:creationId xmlns:a16="http://schemas.microsoft.com/office/drawing/2014/main" id="{D4E58806-291B-91A3-3330-4F8AAD265275}"/>
                    </a:ext>
                  </a:extLst>
                </p:cNvPr>
                <p:cNvSpPr/>
                <p:nvPr/>
              </p:nvSpPr>
              <p:spPr>
                <a:xfrm>
                  <a:off x="13411706" y="9726539"/>
                  <a:ext cx="26362" cy="84754"/>
                </a:xfrm>
                <a:custGeom>
                  <a:avLst/>
                  <a:gdLst>
                    <a:gd name="connsiteX0" fmla="*/ 26363 w 26362"/>
                    <a:gd name="connsiteY0" fmla="*/ 15071 h 84754"/>
                    <a:gd name="connsiteX1" fmla="*/ 26008 w 26362"/>
                    <a:gd name="connsiteY1" fmla="*/ 84754 h 84754"/>
                    <a:gd name="connsiteX2" fmla="*/ 0 w 26362"/>
                    <a:gd name="connsiteY2" fmla="*/ 69683 h 84754"/>
                    <a:gd name="connsiteX3" fmla="*/ 177 w 26362"/>
                    <a:gd name="connsiteY3" fmla="*/ 0 h 84754"/>
                    <a:gd name="connsiteX4" fmla="*/ 26363 w 26362"/>
                    <a:gd name="connsiteY4" fmla="*/ 15071 h 84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2" h="84754">
                      <a:moveTo>
                        <a:pt x="26363" y="15071"/>
                      </a:moveTo>
                      <a:lnTo>
                        <a:pt x="26008" y="84754"/>
                      </a:lnTo>
                      <a:lnTo>
                        <a:pt x="0" y="69683"/>
                      </a:lnTo>
                      <a:lnTo>
                        <a:pt x="177" y="0"/>
                      </a:lnTo>
                      <a:lnTo>
                        <a:pt x="26363"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nvGrpSpPr>
              <p:cNvPr id="807" name="Group 806">
                <a:extLst>
                  <a:ext uri="{FF2B5EF4-FFF2-40B4-BE49-F238E27FC236}">
                    <a16:creationId xmlns:a16="http://schemas.microsoft.com/office/drawing/2014/main" id="{21F91091-68D5-F999-3748-7EE5ED21A5E7}"/>
                  </a:ext>
                </a:extLst>
              </p:cNvPr>
              <p:cNvGrpSpPr/>
              <p:nvPr/>
            </p:nvGrpSpPr>
            <p:grpSpPr>
              <a:xfrm>
                <a:off x="30565867" y="8477449"/>
                <a:ext cx="832644" cy="663270"/>
                <a:chOff x="30565867" y="8477449"/>
                <a:chExt cx="832644" cy="663270"/>
              </a:xfrm>
              <a:grpFill/>
            </p:grpSpPr>
            <p:grpSp>
              <p:nvGrpSpPr>
                <p:cNvPr id="597" name="Group 596">
                  <a:extLst>
                    <a:ext uri="{FF2B5EF4-FFF2-40B4-BE49-F238E27FC236}">
                      <a16:creationId xmlns:a16="http://schemas.microsoft.com/office/drawing/2014/main" id="{125CE11C-D891-F6AA-39B7-C95A0827A387}"/>
                    </a:ext>
                  </a:extLst>
                </p:cNvPr>
                <p:cNvGrpSpPr/>
                <p:nvPr/>
              </p:nvGrpSpPr>
              <p:grpSpPr>
                <a:xfrm>
                  <a:off x="31142218" y="8811165"/>
                  <a:ext cx="256293" cy="329554"/>
                  <a:chOff x="13587675" y="9799374"/>
                  <a:chExt cx="256293" cy="329554"/>
                </a:xfrm>
                <a:grpFill/>
              </p:grpSpPr>
              <p:sp>
                <p:nvSpPr>
                  <p:cNvPr id="674" name="Freeform 673">
                    <a:extLst>
                      <a:ext uri="{FF2B5EF4-FFF2-40B4-BE49-F238E27FC236}">
                        <a16:creationId xmlns:a16="http://schemas.microsoft.com/office/drawing/2014/main" id="{618A390A-6F68-7CEC-4682-0B8BF7BACA11}"/>
                      </a:ext>
                    </a:extLst>
                  </p:cNvPr>
                  <p:cNvSpPr/>
                  <p:nvPr/>
                </p:nvSpPr>
                <p:spPr>
                  <a:xfrm>
                    <a:off x="13703107" y="9894983"/>
                    <a:ext cx="26185" cy="84931"/>
                  </a:xfrm>
                  <a:custGeom>
                    <a:avLst/>
                    <a:gdLst>
                      <a:gd name="connsiteX0" fmla="*/ 26186 w 26185"/>
                      <a:gd name="connsiteY0" fmla="*/ 15071 h 84931"/>
                      <a:gd name="connsiteX1" fmla="*/ 26008 w 26185"/>
                      <a:gd name="connsiteY1" fmla="*/ 84931 h 84931"/>
                      <a:gd name="connsiteX2" fmla="*/ 0 w 26185"/>
                      <a:gd name="connsiteY2" fmla="*/ 69860 h 84931"/>
                      <a:gd name="connsiteX3" fmla="*/ 177 w 26185"/>
                      <a:gd name="connsiteY3" fmla="*/ 0 h 84931"/>
                      <a:gd name="connsiteX4" fmla="*/ 26186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6" y="15071"/>
                        </a:moveTo>
                        <a:lnTo>
                          <a:pt x="26008" y="84931"/>
                        </a:lnTo>
                        <a:lnTo>
                          <a:pt x="0" y="69860"/>
                        </a:lnTo>
                        <a:lnTo>
                          <a:pt x="177" y="0"/>
                        </a:lnTo>
                        <a:lnTo>
                          <a:pt x="26186"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nvGrpSpPr>
                  <p:cNvPr id="675" name="Graphic 41">
                    <a:extLst>
                      <a:ext uri="{FF2B5EF4-FFF2-40B4-BE49-F238E27FC236}">
                        <a16:creationId xmlns:a16="http://schemas.microsoft.com/office/drawing/2014/main" id="{195A073D-065E-3F57-3FDC-568818861633}"/>
                      </a:ext>
                    </a:extLst>
                  </p:cNvPr>
                  <p:cNvGrpSpPr/>
                  <p:nvPr/>
                </p:nvGrpSpPr>
                <p:grpSpPr>
                  <a:xfrm>
                    <a:off x="13587675" y="9799374"/>
                    <a:ext cx="256293" cy="329554"/>
                    <a:chOff x="13587675" y="6426522"/>
                    <a:chExt cx="256293" cy="329554"/>
                  </a:xfrm>
                  <a:grpFill/>
                </p:grpSpPr>
                <p:sp>
                  <p:nvSpPr>
                    <p:cNvPr id="676" name="Freeform 675">
                      <a:extLst>
                        <a:ext uri="{FF2B5EF4-FFF2-40B4-BE49-F238E27FC236}">
                          <a16:creationId xmlns:a16="http://schemas.microsoft.com/office/drawing/2014/main" id="{0ED52B2F-F728-461F-C7E9-EB179046722B}"/>
                        </a:ext>
                      </a:extLst>
                    </p:cNvPr>
                    <p:cNvSpPr/>
                    <p:nvPr/>
                  </p:nvSpPr>
                  <p:spPr>
                    <a:xfrm>
                      <a:off x="13701692" y="6609946"/>
                      <a:ext cx="28662" cy="36725"/>
                    </a:xfrm>
                    <a:custGeom>
                      <a:avLst/>
                      <a:gdLst>
                        <a:gd name="connsiteX0" fmla="*/ 14331 w 28662"/>
                        <a:gd name="connsiteY0" fmla="*/ 1904 h 36725"/>
                        <a:gd name="connsiteX1" fmla="*/ 28662 w 28662"/>
                        <a:gd name="connsiteY1" fmla="*/ 26727 h 36725"/>
                        <a:gd name="connsiteX2" fmla="*/ 14154 w 28662"/>
                        <a:gd name="connsiteY2" fmla="*/ 34706 h 36725"/>
                        <a:gd name="connsiteX3" fmla="*/ 0 w 28662"/>
                        <a:gd name="connsiteY3" fmla="*/ 10060 h 36725"/>
                        <a:gd name="connsiteX4" fmla="*/ 14331 w 28662"/>
                        <a:gd name="connsiteY4" fmla="*/ 1904 h 3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2" h="36725">
                          <a:moveTo>
                            <a:pt x="14331" y="1904"/>
                          </a:moveTo>
                          <a:cubicBezTo>
                            <a:pt x="22753" y="7436"/>
                            <a:pt x="28079" y="16638"/>
                            <a:pt x="28662" y="26727"/>
                          </a:cubicBezTo>
                          <a:cubicBezTo>
                            <a:pt x="28662" y="35770"/>
                            <a:pt x="22116" y="39316"/>
                            <a:pt x="14154" y="34706"/>
                          </a:cubicBezTo>
                          <a:cubicBezTo>
                            <a:pt x="5750" y="29245"/>
                            <a:pt x="496" y="20078"/>
                            <a:pt x="0" y="10060"/>
                          </a:cubicBezTo>
                          <a:cubicBezTo>
                            <a:pt x="0" y="1017"/>
                            <a:pt x="6546" y="-2529"/>
                            <a:pt x="14331" y="1904"/>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77" name="Freeform 676">
                      <a:extLst>
                        <a:ext uri="{FF2B5EF4-FFF2-40B4-BE49-F238E27FC236}">
                          <a16:creationId xmlns:a16="http://schemas.microsoft.com/office/drawing/2014/main" id="{DBCC5D77-4BC1-B215-1FD4-8377BA93279A}"/>
                        </a:ext>
                      </a:extLst>
                    </p:cNvPr>
                    <p:cNvSpPr/>
                    <p:nvPr/>
                  </p:nvSpPr>
                  <p:spPr>
                    <a:xfrm>
                      <a:off x="13587675" y="6426522"/>
                      <a:ext cx="256293" cy="329554"/>
                    </a:xfrm>
                    <a:custGeom>
                      <a:avLst/>
                      <a:gdLst>
                        <a:gd name="connsiteX0" fmla="*/ 250960 w 256293"/>
                        <a:gd name="connsiteY0" fmla="*/ 291891 h 329554"/>
                        <a:gd name="connsiteX1" fmla="*/ 228136 w 256293"/>
                        <a:gd name="connsiteY1" fmla="*/ 323984 h 329554"/>
                        <a:gd name="connsiteX2" fmla="*/ 28031 w 256293"/>
                        <a:gd name="connsiteY2" fmla="*/ 208200 h 329554"/>
                        <a:gd name="connsiteX3" fmla="*/ 5560 w 256293"/>
                        <a:gd name="connsiteY3" fmla="*/ 149865 h 329554"/>
                        <a:gd name="connsiteX4" fmla="*/ 106056 w 256293"/>
                        <a:gd name="connsiteY4" fmla="*/ 8018 h 329554"/>
                        <a:gd name="connsiteX5" fmla="*/ 128066 w 256293"/>
                        <a:gd name="connsiteY5" fmla="*/ 2195 h 329554"/>
                        <a:gd name="connsiteX6" fmla="*/ 128879 w 256293"/>
                        <a:gd name="connsiteY6" fmla="*/ 2698 h 329554"/>
                        <a:gd name="connsiteX7" fmla="*/ 151526 w 256293"/>
                        <a:gd name="connsiteY7" fmla="*/ 34437 h 329554"/>
                        <a:gd name="connsiteX8" fmla="*/ 237159 w 256293"/>
                        <a:gd name="connsiteY8" fmla="*/ 304834 h 329554"/>
                        <a:gd name="connsiteX9" fmla="*/ 234506 w 256293"/>
                        <a:gd name="connsiteY9" fmla="*/ 293132 h 329554"/>
                        <a:gd name="connsiteX10" fmla="*/ 134895 w 256293"/>
                        <a:gd name="connsiteY10" fmla="*/ 35855 h 329554"/>
                        <a:gd name="connsiteX11" fmla="*/ 128702 w 256293"/>
                        <a:gd name="connsiteY11" fmla="*/ 24507 h 329554"/>
                        <a:gd name="connsiteX12" fmla="*/ 122510 w 256293"/>
                        <a:gd name="connsiteY12" fmla="*/ 28763 h 329554"/>
                        <a:gd name="connsiteX13" fmla="*/ 22015 w 256293"/>
                        <a:gd name="connsiteY13" fmla="*/ 170611 h 329554"/>
                        <a:gd name="connsiteX14" fmla="*/ 19184 w 256293"/>
                        <a:gd name="connsiteY14" fmla="*/ 179122 h 329554"/>
                        <a:gd name="connsiteX15" fmla="*/ 28207 w 256293"/>
                        <a:gd name="connsiteY15" fmla="*/ 186746 h 329554"/>
                        <a:gd name="connsiteX16" fmla="*/ 228313 w 256293"/>
                        <a:gd name="connsiteY16" fmla="*/ 302352 h 329554"/>
                        <a:gd name="connsiteX17" fmla="*/ 237159 w 256293"/>
                        <a:gd name="connsiteY17" fmla="*/ 305189 h 32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293" h="329554">
                          <a:moveTo>
                            <a:pt x="250960" y="291891"/>
                          </a:moveTo>
                          <a:cubicBezTo>
                            <a:pt x="263522" y="323984"/>
                            <a:pt x="253083" y="338346"/>
                            <a:pt x="228136" y="323984"/>
                          </a:cubicBezTo>
                          <a:lnTo>
                            <a:pt x="28031" y="208200"/>
                          </a:lnTo>
                          <a:cubicBezTo>
                            <a:pt x="3084" y="193661"/>
                            <a:pt x="-7355" y="167419"/>
                            <a:pt x="5560" y="149865"/>
                          </a:cubicBezTo>
                          <a:lnTo>
                            <a:pt x="106056" y="8018"/>
                          </a:lnTo>
                          <a:cubicBezTo>
                            <a:pt x="110532" y="317"/>
                            <a:pt x="120387" y="-2290"/>
                            <a:pt x="128066" y="2195"/>
                          </a:cubicBezTo>
                          <a:cubicBezTo>
                            <a:pt x="128349" y="2354"/>
                            <a:pt x="128614" y="2523"/>
                            <a:pt x="128879" y="2698"/>
                          </a:cubicBezTo>
                          <a:cubicBezTo>
                            <a:pt x="139637" y="10562"/>
                            <a:pt x="147581" y="21692"/>
                            <a:pt x="151526" y="34437"/>
                          </a:cubicBezTo>
                          <a:close/>
                          <a:moveTo>
                            <a:pt x="237159" y="304834"/>
                          </a:moveTo>
                          <a:cubicBezTo>
                            <a:pt x="237213" y="300774"/>
                            <a:pt x="236310" y="296767"/>
                            <a:pt x="234506" y="293132"/>
                          </a:cubicBezTo>
                          <a:lnTo>
                            <a:pt x="134895" y="35855"/>
                          </a:lnTo>
                          <a:cubicBezTo>
                            <a:pt x="133780" y="31625"/>
                            <a:pt x="131657" y="27731"/>
                            <a:pt x="128702" y="24507"/>
                          </a:cubicBezTo>
                          <a:cubicBezTo>
                            <a:pt x="128702" y="24507"/>
                            <a:pt x="125518" y="24507"/>
                            <a:pt x="122510" y="28763"/>
                          </a:cubicBezTo>
                          <a:lnTo>
                            <a:pt x="22015" y="170611"/>
                          </a:lnTo>
                          <a:cubicBezTo>
                            <a:pt x="20175" y="173058"/>
                            <a:pt x="19184" y="176054"/>
                            <a:pt x="19184" y="179122"/>
                          </a:cubicBezTo>
                          <a:cubicBezTo>
                            <a:pt x="21537" y="182349"/>
                            <a:pt x="24633" y="184973"/>
                            <a:pt x="28207" y="186746"/>
                          </a:cubicBezTo>
                          <a:lnTo>
                            <a:pt x="228313" y="302352"/>
                          </a:lnTo>
                          <a:cubicBezTo>
                            <a:pt x="234152" y="305898"/>
                            <a:pt x="236806" y="305366"/>
                            <a:pt x="237159" y="305189"/>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grpSp>
              <p:nvGrpSpPr>
                <p:cNvPr id="602" name="Group 601">
                  <a:extLst>
                    <a:ext uri="{FF2B5EF4-FFF2-40B4-BE49-F238E27FC236}">
                      <a16:creationId xmlns:a16="http://schemas.microsoft.com/office/drawing/2014/main" id="{8BE43978-E3D6-20E3-1C57-A83ABA039CD6}"/>
                    </a:ext>
                  </a:extLst>
                </p:cNvPr>
                <p:cNvGrpSpPr/>
                <p:nvPr/>
              </p:nvGrpSpPr>
              <p:grpSpPr>
                <a:xfrm>
                  <a:off x="30565867" y="8477449"/>
                  <a:ext cx="256306" cy="329827"/>
                  <a:chOff x="13011324" y="9465658"/>
                  <a:chExt cx="256306" cy="329827"/>
                </a:xfrm>
                <a:grpFill/>
              </p:grpSpPr>
              <p:sp>
                <p:nvSpPr>
                  <p:cNvPr id="659" name="Freeform 658">
                    <a:extLst>
                      <a:ext uri="{FF2B5EF4-FFF2-40B4-BE49-F238E27FC236}">
                        <a16:creationId xmlns:a16="http://schemas.microsoft.com/office/drawing/2014/main" id="{B20A574A-7F0A-70CC-FA97-0C662F469897}"/>
                      </a:ext>
                    </a:extLst>
                  </p:cNvPr>
                  <p:cNvSpPr/>
                  <p:nvPr/>
                </p:nvSpPr>
                <p:spPr>
                  <a:xfrm rot="19789589">
                    <a:off x="13125946" y="9653173"/>
                    <a:ext cx="23232" cy="39863"/>
                  </a:xfrm>
                  <a:custGeom>
                    <a:avLst/>
                    <a:gdLst>
                      <a:gd name="connsiteX0" fmla="*/ 23231 w 23232"/>
                      <a:gd name="connsiteY0" fmla="*/ 19932 h 39863"/>
                      <a:gd name="connsiteX1" fmla="*/ 11615 w 23232"/>
                      <a:gd name="connsiteY1" fmla="*/ 39863 h 39863"/>
                      <a:gd name="connsiteX2" fmla="*/ -1 w 23232"/>
                      <a:gd name="connsiteY2" fmla="*/ 19932 h 39863"/>
                      <a:gd name="connsiteX3" fmla="*/ 11615 w 23232"/>
                      <a:gd name="connsiteY3" fmla="*/ 0 h 39863"/>
                      <a:gd name="connsiteX4" fmla="*/ 23231 w 23232"/>
                      <a:gd name="connsiteY4" fmla="*/ 19932 h 3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2" h="39863">
                        <a:moveTo>
                          <a:pt x="23231" y="19932"/>
                        </a:moveTo>
                        <a:cubicBezTo>
                          <a:pt x="23231" y="30940"/>
                          <a:pt x="18030" y="39863"/>
                          <a:pt x="11615" y="39863"/>
                        </a:cubicBezTo>
                        <a:cubicBezTo>
                          <a:pt x="5200" y="39863"/>
                          <a:pt x="-1" y="30940"/>
                          <a:pt x="-1" y="19932"/>
                        </a:cubicBezTo>
                        <a:cubicBezTo>
                          <a:pt x="-1" y="8924"/>
                          <a:pt x="5200" y="0"/>
                          <a:pt x="11615" y="0"/>
                        </a:cubicBezTo>
                        <a:cubicBezTo>
                          <a:pt x="18030" y="0"/>
                          <a:pt x="23231" y="8924"/>
                          <a:pt x="23231" y="19932"/>
                        </a:cubicBezTo>
                        <a:close/>
                      </a:path>
                    </a:pathLst>
                  </a:custGeom>
                  <a:grpFill/>
                  <a:ln w="17586" cap="flat">
                    <a:noFill/>
                    <a:prstDash val="solid"/>
                    <a:miter/>
                  </a:ln>
                </p:spPr>
                <p:txBody>
                  <a:bodyPr rtlCol="0" anchor="ctr"/>
                  <a:lstStyle/>
                  <a:p>
                    <a:pPr defTabSz="1829402"/>
                    <a:endParaRPr lang="en-US" sz="9600">
                      <a:solidFill>
                        <a:srgbClr val="000000"/>
                      </a:solidFill>
                      <a:latin typeface="IBM Plex Sans Light"/>
                    </a:endParaRPr>
                  </a:p>
                </p:txBody>
              </p:sp>
              <p:sp>
                <p:nvSpPr>
                  <p:cNvPr id="660" name="Freeform 659">
                    <a:extLst>
                      <a:ext uri="{FF2B5EF4-FFF2-40B4-BE49-F238E27FC236}">
                        <a16:creationId xmlns:a16="http://schemas.microsoft.com/office/drawing/2014/main" id="{3849BFDC-4700-FD83-F4DF-FC269D7D0B19}"/>
                      </a:ext>
                    </a:extLst>
                  </p:cNvPr>
                  <p:cNvSpPr/>
                  <p:nvPr/>
                </p:nvSpPr>
                <p:spPr>
                  <a:xfrm>
                    <a:off x="13126675" y="9561463"/>
                    <a:ext cx="26185" cy="84931"/>
                  </a:xfrm>
                  <a:custGeom>
                    <a:avLst/>
                    <a:gdLst>
                      <a:gd name="connsiteX0" fmla="*/ 26186 w 26185"/>
                      <a:gd name="connsiteY0" fmla="*/ 15071 h 84931"/>
                      <a:gd name="connsiteX1" fmla="*/ 26008 w 26185"/>
                      <a:gd name="connsiteY1" fmla="*/ 84931 h 84931"/>
                      <a:gd name="connsiteX2" fmla="*/ 0 w 26185"/>
                      <a:gd name="connsiteY2" fmla="*/ 69860 h 84931"/>
                      <a:gd name="connsiteX3" fmla="*/ 177 w 26185"/>
                      <a:gd name="connsiteY3" fmla="*/ 0 h 84931"/>
                      <a:gd name="connsiteX4" fmla="*/ 26186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6" y="15071"/>
                        </a:moveTo>
                        <a:lnTo>
                          <a:pt x="26008" y="84931"/>
                        </a:lnTo>
                        <a:lnTo>
                          <a:pt x="0" y="69860"/>
                        </a:lnTo>
                        <a:lnTo>
                          <a:pt x="177" y="0"/>
                        </a:lnTo>
                        <a:lnTo>
                          <a:pt x="26186"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61" name="Freeform 660">
                    <a:extLst>
                      <a:ext uri="{FF2B5EF4-FFF2-40B4-BE49-F238E27FC236}">
                        <a16:creationId xmlns:a16="http://schemas.microsoft.com/office/drawing/2014/main" id="{4DA15841-29CC-973F-81B0-D386BDF265C0}"/>
                      </a:ext>
                    </a:extLst>
                  </p:cNvPr>
                  <p:cNvSpPr/>
                  <p:nvPr/>
                </p:nvSpPr>
                <p:spPr>
                  <a:xfrm>
                    <a:off x="13011324" y="9465658"/>
                    <a:ext cx="256306" cy="329827"/>
                  </a:xfrm>
                  <a:custGeom>
                    <a:avLst/>
                    <a:gdLst>
                      <a:gd name="connsiteX0" fmla="*/ 251055 w 256306"/>
                      <a:gd name="connsiteY0" fmla="*/ 292087 h 329827"/>
                      <a:gd name="connsiteX1" fmla="*/ 228054 w 256306"/>
                      <a:gd name="connsiteY1" fmla="*/ 324180 h 329827"/>
                      <a:gd name="connsiteX2" fmla="*/ 28125 w 256306"/>
                      <a:gd name="connsiteY2" fmla="*/ 208397 h 329827"/>
                      <a:gd name="connsiteX3" fmla="*/ 5479 w 256306"/>
                      <a:gd name="connsiteY3" fmla="*/ 150062 h 329827"/>
                      <a:gd name="connsiteX4" fmla="*/ 106151 w 256306"/>
                      <a:gd name="connsiteY4" fmla="*/ 8214 h 329827"/>
                      <a:gd name="connsiteX5" fmla="*/ 127523 w 256306"/>
                      <a:gd name="connsiteY5" fmla="*/ 1937 h 329827"/>
                      <a:gd name="connsiteX6" fmla="*/ 128798 w 256306"/>
                      <a:gd name="connsiteY6" fmla="*/ 2717 h 329827"/>
                      <a:gd name="connsiteX7" fmla="*/ 151444 w 256306"/>
                      <a:gd name="connsiteY7" fmla="*/ 34456 h 329827"/>
                      <a:gd name="connsiteX8" fmla="*/ 237078 w 256306"/>
                      <a:gd name="connsiteY8" fmla="*/ 305031 h 329827"/>
                      <a:gd name="connsiteX9" fmla="*/ 234424 w 256306"/>
                      <a:gd name="connsiteY9" fmla="*/ 293328 h 329827"/>
                      <a:gd name="connsiteX10" fmla="*/ 134990 w 256306"/>
                      <a:gd name="connsiteY10" fmla="*/ 36052 h 329827"/>
                      <a:gd name="connsiteX11" fmla="*/ 128798 w 256306"/>
                      <a:gd name="connsiteY11" fmla="*/ 24881 h 329827"/>
                      <a:gd name="connsiteX12" fmla="*/ 122605 w 256306"/>
                      <a:gd name="connsiteY12" fmla="*/ 28959 h 329827"/>
                      <a:gd name="connsiteX13" fmla="*/ 22463 w 256306"/>
                      <a:gd name="connsiteY13" fmla="*/ 171162 h 329827"/>
                      <a:gd name="connsiteX14" fmla="*/ 19810 w 256306"/>
                      <a:gd name="connsiteY14" fmla="*/ 179850 h 329827"/>
                      <a:gd name="connsiteX15" fmla="*/ 28656 w 256306"/>
                      <a:gd name="connsiteY15" fmla="*/ 187297 h 329827"/>
                      <a:gd name="connsiteX16" fmla="*/ 228585 w 256306"/>
                      <a:gd name="connsiteY16" fmla="*/ 302903 h 329827"/>
                      <a:gd name="connsiteX17" fmla="*/ 237608 w 256306"/>
                      <a:gd name="connsiteY17" fmla="*/ 305740 h 32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306" h="329827">
                        <a:moveTo>
                          <a:pt x="251055" y="292087"/>
                        </a:moveTo>
                        <a:cubicBezTo>
                          <a:pt x="263440" y="324180"/>
                          <a:pt x="253178" y="338720"/>
                          <a:pt x="228054" y="324180"/>
                        </a:cubicBezTo>
                        <a:lnTo>
                          <a:pt x="28125" y="208397"/>
                        </a:lnTo>
                        <a:cubicBezTo>
                          <a:pt x="3001" y="193857"/>
                          <a:pt x="-7260" y="167616"/>
                          <a:pt x="5479" y="150062"/>
                        </a:cubicBezTo>
                        <a:lnTo>
                          <a:pt x="106151" y="8214"/>
                        </a:lnTo>
                        <a:cubicBezTo>
                          <a:pt x="110326" y="567"/>
                          <a:pt x="119898" y="-2244"/>
                          <a:pt x="127523" y="1937"/>
                        </a:cubicBezTo>
                        <a:cubicBezTo>
                          <a:pt x="127966" y="2177"/>
                          <a:pt x="128390" y="2437"/>
                          <a:pt x="128798" y="2717"/>
                        </a:cubicBezTo>
                        <a:cubicBezTo>
                          <a:pt x="139572" y="10572"/>
                          <a:pt x="147516" y="21705"/>
                          <a:pt x="151444" y="34456"/>
                        </a:cubicBezTo>
                        <a:close/>
                        <a:moveTo>
                          <a:pt x="237078" y="305031"/>
                        </a:moveTo>
                        <a:cubicBezTo>
                          <a:pt x="237131" y="300974"/>
                          <a:pt x="236228" y="296963"/>
                          <a:pt x="234424" y="293328"/>
                        </a:cubicBezTo>
                        <a:lnTo>
                          <a:pt x="134990" y="36052"/>
                        </a:lnTo>
                        <a:cubicBezTo>
                          <a:pt x="133716" y="31940"/>
                          <a:pt x="131611" y="28137"/>
                          <a:pt x="128798" y="24881"/>
                        </a:cubicBezTo>
                        <a:cubicBezTo>
                          <a:pt x="128798" y="24881"/>
                          <a:pt x="125612" y="24881"/>
                          <a:pt x="122605" y="28959"/>
                        </a:cubicBezTo>
                        <a:lnTo>
                          <a:pt x="22463" y="171162"/>
                        </a:lnTo>
                        <a:cubicBezTo>
                          <a:pt x="20535" y="173626"/>
                          <a:pt x="19580" y="176724"/>
                          <a:pt x="19810" y="179850"/>
                        </a:cubicBezTo>
                        <a:cubicBezTo>
                          <a:pt x="22163" y="182974"/>
                          <a:pt x="25188" y="185520"/>
                          <a:pt x="28656" y="187297"/>
                        </a:cubicBezTo>
                        <a:lnTo>
                          <a:pt x="228585" y="302903"/>
                        </a:lnTo>
                        <a:cubicBezTo>
                          <a:pt x="234777" y="306449"/>
                          <a:pt x="237431" y="306095"/>
                          <a:pt x="237608" y="305740"/>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grpSp>
            <p:nvGrpSpPr>
              <p:cNvPr id="603" name="Group 602">
                <a:extLst>
                  <a:ext uri="{FF2B5EF4-FFF2-40B4-BE49-F238E27FC236}">
                    <a16:creationId xmlns:a16="http://schemas.microsoft.com/office/drawing/2014/main" id="{A8DD2876-350E-5DF5-9094-E50ADC3CA58C}"/>
                  </a:ext>
                </a:extLst>
              </p:cNvPr>
              <p:cNvGrpSpPr/>
              <p:nvPr/>
            </p:nvGrpSpPr>
            <p:grpSpPr>
              <a:xfrm>
                <a:off x="31303304" y="8635077"/>
                <a:ext cx="256034" cy="330004"/>
                <a:chOff x="13748761" y="9623286"/>
                <a:chExt cx="256034" cy="330004"/>
              </a:xfrm>
              <a:grpFill/>
            </p:grpSpPr>
            <p:sp>
              <p:nvSpPr>
                <p:cNvPr id="655" name="Freeform 654">
                  <a:extLst>
                    <a:ext uri="{FF2B5EF4-FFF2-40B4-BE49-F238E27FC236}">
                      <a16:creationId xmlns:a16="http://schemas.microsoft.com/office/drawing/2014/main" id="{6BDE7B7F-3708-6CF8-42AB-4D604C2A6CC9}"/>
                    </a:ext>
                  </a:extLst>
                </p:cNvPr>
                <p:cNvSpPr/>
                <p:nvPr/>
              </p:nvSpPr>
              <p:spPr>
                <a:xfrm>
                  <a:off x="13862697" y="9807119"/>
                  <a:ext cx="28485" cy="36829"/>
                </a:xfrm>
                <a:custGeom>
                  <a:avLst/>
                  <a:gdLst>
                    <a:gd name="connsiteX0" fmla="*/ 14154 w 28485"/>
                    <a:gd name="connsiteY0" fmla="*/ 1868 h 36829"/>
                    <a:gd name="connsiteX1" fmla="*/ 28485 w 28485"/>
                    <a:gd name="connsiteY1" fmla="*/ 26692 h 36829"/>
                    <a:gd name="connsiteX2" fmla="*/ 14154 w 28485"/>
                    <a:gd name="connsiteY2" fmla="*/ 34848 h 36829"/>
                    <a:gd name="connsiteX3" fmla="*/ 0 w 28485"/>
                    <a:gd name="connsiteY3" fmla="*/ 10202 h 36829"/>
                    <a:gd name="connsiteX4" fmla="*/ 14154 w 28485"/>
                    <a:gd name="connsiteY4" fmla="*/ 1868 h 36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829">
                      <a:moveTo>
                        <a:pt x="14154" y="1868"/>
                      </a:moveTo>
                      <a:cubicBezTo>
                        <a:pt x="22594" y="7384"/>
                        <a:pt x="27919" y="16603"/>
                        <a:pt x="28485" y="26692"/>
                      </a:cubicBezTo>
                      <a:cubicBezTo>
                        <a:pt x="28485" y="35734"/>
                        <a:pt x="22116" y="39458"/>
                        <a:pt x="14154" y="34848"/>
                      </a:cubicBezTo>
                      <a:cubicBezTo>
                        <a:pt x="5750" y="29389"/>
                        <a:pt x="495" y="20220"/>
                        <a:pt x="0" y="10202"/>
                      </a:cubicBezTo>
                      <a:cubicBezTo>
                        <a:pt x="0" y="1159"/>
                        <a:pt x="6369" y="-2565"/>
                        <a:pt x="14154" y="1868"/>
                      </a:cubicBez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nvGrpSpPr>
                <p:cNvPr id="656" name="Graphic 41">
                  <a:extLst>
                    <a:ext uri="{FF2B5EF4-FFF2-40B4-BE49-F238E27FC236}">
                      <a16:creationId xmlns:a16="http://schemas.microsoft.com/office/drawing/2014/main" id="{AD6FF8BB-C2F5-2DA9-CA47-6E08A54A848B}"/>
                    </a:ext>
                  </a:extLst>
                </p:cNvPr>
                <p:cNvGrpSpPr/>
                <p:nvPr/>
              </p:nvGrpSpPr>
              <p:grpSpPr>
                <a:xfrm>
                  <a:off x="13748761" y="9623286"/>
                  <a:ext cx="256034" cy="330004"/>
                  <a:chOff x="13748761" y="6250434"/>
                  <a:chExt cx="256034" cy="330004"/>
                </a:xfrm>
                <a:grpFill/>
              </p:grpSpPr>
              <p:sp>
                <p:nvSpPr>
                  <p:cNvPr id="657" name="Freeform 656">
                    <a:extLst>
                      <a:ext uri="{FF2B5EF4-FFF2-40B4-BE49-F238E27FC236}">
                        <a16:creationId xmlns:a16="http://schemas.microsoft.com/office/drawing/2014/main" id="{02F26EF8-9C14-08F9-3427-A93157177732}"/>
                      </a:ext>
                    </a:extLst>
                  </p:cNvPr>
                  <p:cNvSpPr/>
                  <p:nvPr/>
                </p:nvSpPr>
                <p:spPr>
                  <a:xfrm>
                    <a:off x="13748761" y="6250434"/>
                    <a:ext cx="256034" cy="330004"/>
                  </a:xfrm>
                  <a:custGeom>
                    <a:avLst/>
                    <a:gdLst>
                      <a:gd name="connsiteX0" fmla="*/ 250701 w 256034"/>
                      <a:gd name="connsiteY0" fmla="*/ 292265 h 330004"/>
                      <a:gd name="connsiteX1" fmla="*/ 227878 w 256034"/>
                      <a:gd name="connsiteY1" fmla="*/ 324358 h 330004"/>
                      <a:gd name="connsiteX2" fmla="*/ 28125 w 256034"/>
                      <a:gd name="connsiteY2" fmla="*/ 208574 h 330004"/>
                      <a:gd name="connsiteX3" fmla="*/ 5479 w 256034"/>
                      <a:gd name="connsiteY3" fmla="*/ 150062 h 330004"/>
                      <a:gd name="connsiteX4" fmla="*/ 106151 w 256034"/>
                      <a:gd name="connsiteY4" fmla="*/ 8214 h 330004"/>
                      <a:gd name="connsiteX5" fmla="*/ 127524 w 256034"/>
                      <a:gd name="connsiteY5" fmla="*/ 1937 h 330004"/>
                      <a:gd name="connsiteX6" fmla="*/ 128798 w 256034"/>
                      <a:gd name="connsiteY6" fmla="*/ 2717 h 330004"/>
                      <a:gd name="connsiteX7" fmla="*/ 151975 w 256034"/>
                      <a:gd name="connsiteY7" fmla="*/ 34810 h 330004"/>
                      <a:gd name="connsiteX8" fmla="*/ 236901 w 256034"/>
                      <a:gd name="connsiteY8" fmla="*/ 305208 h 330004"/>
                      <a:gd name="connsiteX9" fmla="*/ 234247 w 256034"/>
                      <a:gd name="connsiteY9" fmla="*/ 293683 h 330004"/>
                      <a:gd name="connsiteX10" fmla="*/ 134282 w 256034"/>
                      <a:gd name="connsiteY10" fmla="*/ 36406 h 330004"/>
                      <a:gd name="connsiteX11" fmla="*/ 128090 w 256034"/>
                      <a:gd name="connsiteY11" fmla="*/ 25058 h 330004"/>
                      <a:gd name="connsiteX12" fmla="*/ 121897 w 256034"/>
                      <a:gd name="connsiteY12" fmla="*/ 29137 h 330004"/>
                      <a:gd name="connsiteX13" fmla="*/ 21402 w 256034"/>
                      <a:gd name="connsiteY13" fmla="*/ 170984 h 330004"/>
                      <a:gd name="connsiteX14" fmla="*/ 18571 w 256034"/>
                      <a:gd name="connsiteY14" fmla="*/ 179495 h 330004"/>
                      <a:gd name="connsiteX15" fmla="*/ 27417 w 256034"/>
                      <a:gd name="connsiteY15" fmla="*/ 186942 h 330004"/>
                      <a:gd name="connsiteX16" fmla="*/ 227523 w 256034"/>
                      <a:gd name="connsiteY16" fmla="*/ 302549 h 330004"/>
                      <a:gd name="connsiteX17" fmla="*/ 236370 w 256034"/>
                      <a:gd name="connsiteY17" fmla="*/ 305385 h 33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034" h="330004">
                        <a:moveTo>
                          <a:pt x="250701" y="292265"/>
                        </a:moveTo>
                        <a:cubicBezTo>
                          <a:pt x="263263" y="324358"/>
                          <a:pt x="252824" y="338897"/>
                          <a:pt x="227878" y="324358"/>
                        </a:cubicBezTo>
                        <a:lnTo>
                          <a:pt x="28125" y="208574"/>
                        </a:lnTo>
                        <a:cubicBezTo>
                          <a:pt x="3001" y="194035"/>
                          <a:pt x="-7260" y="167793"/>
                          <a:pt x="5479" y="150062"/>
                        </a:cubicBezTo>
                        <a:lnTo>
                          <a:pt x="106151" y="8214"/>
                        </a:lnTo>
                        <a:cubicBezTo>
                          <a:pt x="110326" y="567"/>
                          <a:pt x="119898" y="-2244"/>
                          <a:pt x="127524" y="1937"/>
                        </a:cubicBezTo>
                        <a:cubicBezTo>
                          <a:pt x="127966" y="2177"/>
                          <a:pt x="128390" y="2437"/>
                          <a:pt x="128798" y="2717"/>
                        </a:cubicBezTo>
                        <a:cubicBezTo>
                          <a:pt x="139820" y="10581"/>
                          <a:pt x="147959" y="21856"/>
                          <a:pt x="151975" y="34810"/>
                        </a:cubicBezTo>
                        <a:close/>
                        <a:moveTo>
                          <a:pt x="236901" y="305208"/>
                        </a:moveTo>
                        <a:cubicBezTo>
                          <a:pt x="236954" y="301201"/>
                          <a:pt x="236052" y="297247"/>
                          <a:pt x="234247" y="293683"/>
                        </a:cubicBezTo>
                        <a:lnTo>
                          <a:pt x="134282" y="36406"/>
                        </a:lnTo>
                        <a:cubicBezTo>
                          <a:pt x="133009" y="32243"/>
                          <a:pt x="130903" y="28383"/>
                          <a:pt x="128090" y="25058"/>
                        </a:cubicBezTo>
                        <a:cubicBezTo>
                          <a:pt x="128090" y="25058"/>
                          <a:pt x="124905" y="25058"/>
                          <a:pt x="121897" y="29137"/>
                        </a:cubicBezTo>
                        <a:lnTo>
                          <a:pt x="21402" y="170984"/>
                        </a:lnTo>
                        <a:cubicBezTo>
                          <a:pt x="19367" y="173332"/>
                          <a:pt x="18341" y="176394"/>
                          <a:pt x="18571" y="179495"/>
                        </a:cubicBezTo>
                        <a:cubicBezTo>
                          <a:pt x="20924" y="182620"/>
                          <a:pt x="23950" y="185166"/>
                          <a:pt x="27417" y="186942"/>
                        </a:cubicBezTo>
                        <a:lnTo>
                          <a:pt x="227523" y="302549"/>
                        </a:lnTo>
                        <a:cubicBezTo>
                          <a:pt x="233539" y="306095"/>
                          <a:pt x="236016" y="305740"/>
                          <a:pt x="236370" y="305385"/>
                        </a:cubicBezTo>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sp>
                <p:nvSpPr>
                  <p:cNvPr id="658" name="Freeform 657">
                    <a:extLst>
                      <a:ext uri="{FF2B5EF4-FFF2-40B4-BE49-F238E27FC236}">
                        <a16:creationId xmlns:a16="http://schemas.microsoft.com/office/drawing/2014/main" id="{0B5AF3C3-BCCC-CC53-6A1D-D47823291A72}"/>
                      </a:ext>
                    </a:extLst>
                  </p:cNvPr>
                  <p:cNvSpPr/>
                  <p:nvPr/>
                </p:nvSpPr>
                <p:spPr>
                  <a:xfrm>
                    <a:off x="13863936" y="6346417"/>
                    <a:ext cx="26185" cy="84931"/>
                  </a:xfrm>
                  <a:custGeom>
                    <a:avLst/>
                    <a:gdLst>
                      <a:gd name="connsiteX0" fmla="*/ 26185 w 26185"/>
                      <a:gd name="connsiteY0" fmla="*/ 15071 h 84931"/>
                      <a:gd name="connsiteX1" fmla="*/ 26008 w 26185"/>
                      <a:gd name="connsiteY1" fmla="*/ 84931 h 84931"/>
                      <a:gd name="connsiteX2" fmla="*/ 0 w 26185"/>
                      <a:gd name="connsiteY2" fmla="*/ 69860 h 84931"/>
                      <a:gd name="connsiteX3" fmla="*/ 177 w 26185"/>
                      <a:gd name="connsiteY3" fmla="*/ 0 h 84931"/>
                      <a:gd name="connsiteX4" fmla="*/ 26185 w 26185"/>
                      <a:gd name="connsiteY4" fmla="*/ 15071 h 84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85" h="84931">
                        <a:moveTo>
                          <a:pt x="26185" y="15071"/>
                        </a:moveTo>
                        <a:lnTo>
                          <a:pt x="26008" y="84931"/>
                        </a:lnTo>
                        <a:lnTo>
                          <a:pt x="0" y="69860"/>
                        </a:lnTo>
                        <a:lnTo>
                          <a:pt x="177" y="0"/>
                        </a:lnTo>
                        <a:lnTo>
                          <a:pt x="26185" y="15071"/>
                        </a:lnTo>
                        <a:close/>
                      </a:path>
                    </a:pathLst>
                  </a:custGeom>
                  <a:grpFill/>
                  <a:ln w="17678" cap="flat">
                    <a:noFill/>
                    <a:prstDash val="solid"/>
                    <a:miter/>
                  </a:ln>
                </p:spPr>
                <p:txBody>
                  <a:bodyPr rtlCol="0" anchor="ctr"/>
                  <a:lstStyle/>
                  <a:p>
                    <a:pPr defTabSz="1829402"/>
                    <a:endParaRPr lang="en-US" sz="9600">
                      <a:solidFill>
                        <a:srgbClr val="000000"/>
                      </a:solidFill>
                      <a:latin typeface="IBM Plex Sans Light"/>
                    </a:endParaRPr>
                  </a:p>
                </p:txBody>
              </p:sp>
            </p:grpSp>
          </p:grpSp>
        </p:grpSp>
        <p:grpSp>
          <p:nvGrpSpPr>
            <p:cNvPr id="819" name="Group 818">
              <a:extLst>
                <a:ext uri="{FF2B5EF4-FFF2-40B4-BE49-F238E27FC236}">
                  <a16:creationId xmlns:a16="http://schemas.microsoft.com/office/drawing/2014/main" id="{50319ED0-3A2D-F725-80A6-97161ACF4553}"/>
                </a:ext>
              </a:extLst>
            </p:cNvPr>
            <p:cNvGrpSpPr/>
            <p:nvPr/>
          </p:nvGrpSpPr>
          <p:grpSpPr>
            <a:xfrm>
              <a:off x="19490488" y="1417946"/>
              <a:ext cx="544951" cy="403450"/>
              <a:chOff x="25822051" y="1916812"/>
              <a:chExt cx="545022" cy="403503"/>
            </a:xfrm>
          </p:grpSpPr>
          <p:grpSp>
            <p:nvGrpSpPr>
              <p:cNvPr id="809" name="Group 808">
                <a:extLst>
                  <a:ext uri="{FF2B5EF4-FFF2-40B4-BE49-F238E27FC236}">
                    <a16:creationId xmlns:a16="http://schemas.microsoft.com/office/drawing/2014/main" id="{634683AB-B0DD-8F0C-AFDF-2D8D0E57DC15}"/>
                  </a:ext>
                </a:extLst>
              </p:cNvPr>
              <p:cNvGrpSpPr/>
              <p:nvPr/>
            </p:nvGrpSpPr>
            <p:grpSpPr>
              <a:xfrm>
                <a:off x="25822051" y="2172049"/>
                <a:ext cx="75515" cy="148266"/>
                <a:chOff x="25854814" y="1704912"/>
                <a:chExt cx="75515" cy="148266"/>
              </a:xfrm>
            </p:grpSpPr>
            <p:sp>
              <p:nvSpPr>
                <p:cNvPr id="654" name="Freeform 653">
                  <a:extLst>
                    <a:ext uri="{FF2B5EF4-FFF2-40B4-BE49-F238E27FC236}">
                      <a16:creationId xmlns:a16="http://schemas.microsoft.com/office/drawing/2014/main" id="{046DCD54-DCBE-6A92-31C4-59DAFEDA7DB4}"/>
                    </a:ext>
                  </a:extLst>
                </p:cNvPr>
                <p:cNvSpPr/>
                <p:nvPr/>
              </p:nvSpPr>
              <p:spPr>
                <a:xfrm>
                  <a:off x="25854814" y="1704912"/>
                  <a:ext cx="75515" cy="148266"/>
                </a:xfrm>
                <a:custGeom>
                  <a:avLst/>
                  <a:gdLst>
                    <a:gd name="connsiteX0" fmla="*/ 1415 w 162773"/>
                    <a:gd name="connsiteY0" fmla="*/ 114542 h 319589"/>
                    <a:gd name="connsiteX1" fmla="*/ 1415 w 162773"/>
                    <a:gd name="connsiteY1" fmla="*/ 185466 h 319589"/>
                    <a:gd name="connsiteX2" fmla="*/ 72187 w 162773"/>
                    <a:gd name="connsiteY2" fmla="*/ 319513 h 319589"/>
                    <a:gd name="connsiteX3" fmla="*/ 162774 w 162773"/>
                    <a:gd name="connsiteY3" fmla="*/ 165253 h 319589"/>
                    <a:gd name="connsiteX4" fmla="*/ 162774 w 162773"/>
                    <a:gd name="connsiteY4" fmla="*/ 9575 h 319589"/>
                    <a:gd name="connsiteX5" fmla="*/ 81210 w 162773"/>
                    <a:gd name="connsiteY5" fmla="*/ 0 h 319589"/>
                    <a:gd name="connsiteX6" fmla="*/ 0 w 162773"/>
                    <a:gd name="connsiteY6" fmla="*/ 93442 h 31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73" h="319589">
                      <a:moveTo>
                        <a:pt x="1415" y="114542"/>
                      </a:moveTo>
                      <a:lnTo>
                        <a:pt x="1415" y="185466"/>
                      </a:lnTo>
                      <a:cubicBezTo>
                        <a:pt x="-10793" y="327314"/>
                        <a:pt x="72187" y="319513"/>
                        <a:pt x="72187" y="319513"/>
                      </a:cubicBezTo>
                      <a:cubicBezTo>
                        <a:pt x="153751" y="300363"/>
                        <a:pt x="162774" y="165253"/>
                        <a:pt x="162774" y="165253"/>
                      </a:cubicBezTo>
                      <a:lnTo>
                        <a:pt x="162774" y="9575"/>
                      </a:lnTo>
                      <a:lnTo>
                        <a:pt x="81210" y="0"/>
                      </a:lnTo>
                      <a:lnTo>
                        <a:pt x="0" y="93442"/>
                      </a:lnTo>
                      <a:close/>
                    </a:path>
                  </a:pathLst>
                </a:custGeom>
                <a:solidFill>
                  <a:srgbClr val="C00000"/>
                </a:solidFill>
                <a:ln w="19050" cap="flat">
                  <a:solidFill>
                    <a:srgbClr val="C00000"/>
                  </a:solidFill>
                  <a:prstDash val="solid"/>
                  <a:miter/>
                </a:ln>
              </p:spPr>
              <p:txBody>
                <a:bodyPr rtlCol="0" anchor="ctr"/>
                <a:lstStyle/>
                <a:p>
                  <a:pPr defTabSz="1829402"/>
                  <a:endParaRPr lang="en-US" sz="9600">
                    <a:solidFill>
                      <a:srgbClr val="000000"/>
                    </a:solidFill>
                    <a:latin typeface="IBM Plex Sans Light"/>
                  </a:endParaRPr>
                </a:p>
              </p:txBody>
            </p:sp>
            <p:sp>
              <p:nvSpPr>
                <p:cNvPr id="653" name="Freeform 652">
                  <a:extLst>
                    <a:ext uri="{FF2B5EF4-FFF2-40B4-BE49-F238E27FC236}">
                      <a16:creationId xmlns:a16="http://schemas.microsoft.com/office/drawing/2014/main" id="{330EB9AF-A13E-244E-9C75-34FF4741A5E3}"/>
                    </a:ext>
                  </a:extLst>
                </p:cNvPr>
                <p:cNvSpPr/>
                <p:nvPr/>
              </p:nvSpPr>
              <p:spPr>
                <a:xfrm>
                  <a:off x="25870820" y="1740530"/>
                  <a:ext cx="46787" cy="68357"/>
                </a:xfrm>
                <a:custGeom>
                  <a:avLst/>
                  <a:gdLst>
                    <a:gd name="connsiteX0" fmla="*/ 77318 w 100849"/>
                    <a:gd name="connsiteY0" fmla="*/ 0 h 147344"/>
                    <a:gd name="connsiteX1" fmla="*/ 100672 w 100849"/>
                    <a:gd name="connsiteY1" fmla="*/ 13298 h 147344"/>
                    <a:gd name="connsiteX2" fmla="*/ 73779 w 100849"/>
                    <a:gd name="connsiteY2" fmla="*/ 60108 h 147344"/>
                    <a:gd name="connsiteX3" fmla="*/ 100849 w 100849"/>
                    <a:gd name="connsiteY3" fmla="*/ 75711 h 147344"/>
                    <a:gd name="connsiteX4" fmla="*/ 77672 w 100849"/>
                    <a:gd name="connsiteY4" fmla="*/ 115961 h 147344"/>
                    <a:gd name="connsiteX5" fmla="*/ 50602 w 100849"/>
                    <a:gd name="connsiteY5" fmla="*/ 100535 h 147344"/>
                    <a:gd name="connsiteX6" fmla="*/ 23531 w 100849"/>
                    <a:gd name="connsiteY6" fmla="*/ 147345 h 147344"/>
                    <a:gd name="connsiteX7" fmla="*/ 177 w 100849"/>
                    <a:gd name="connsiteY7" fmla="*/ 134046 h 147344"/>
                    <a:gd name="connsiteX8" fmla="*/ 27247 w 100849"/>
                    <a:gd name="connsiteY8" fmla="*/ 87059 h 147344"/>
                    <a:gd name="connsiteX9" fmla="*/ 0 w 100849"/>
                    <a:gd name="connsiteY9" fmla="*/ 71633 h 147344"/>
                    <a:gd name="connsiteX10" fmla="*/ 23178 w 100849"/>
                    <a:gd name="connsiteY10" fmla="*/ 31561 h 147344"/>
                    <a:gd name="connsiteX11" fmla="*/ 50425 w 100849"/>
                    <a:gd name="connsiteY11" fmla="*/ 46987 h 147344"/>
                    <a:gd name="connsiteX12" fmla="*/ 77318 w 100849"/>
                    <a:gd name="connsiteY12" fmla="*/ 0 h 14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849" h="147344">
                      <a:moveTo>
                        <a:pt x="77318" y="0"/>
                      </a:moveTo>
                      <a:lnTo>
                        <a:pt x="100672" y="13298"/>
                      </a:lnTo>
                      <a:lnTo>
                        <a:pt x="73779" y="60108"/>
                      </a:lnTo>
                      <a:lnTo>
                        <a:pt x="100849" y="75711"/>
                      </a:lnTo>
                      <a:lnTo>
                        <a:pt x="77672" y="115961"/>
                      </a:lnTo>
                      <a:lnTo>
                        <a:pt x="50602" y="100535"/>
                      </a:lnTo>
                      <a:lnTo>
                        <a:pt x="23531" y="147345"/>
                      </a:lnTo>
                      <a:lnTo>
                        <a:pt x="177" y="134046"/>
                      </a:lnTo>
                      <a:lnTo>
                        <a:pt x="27247" y="87059"/>
                      </a:lnTo>
                      <a:lnTo>
                        <a:pt x="0" y="71633"/>
                      </a:lnTo>
                      <a:lnTo>
                        <a:pt x="23178" y="31561"/>
                      </a:lnTo>
                      <a:lnTo>
                        <a:pt x="50425" y="46987"/>
                      </a:lnTo>
                      <a:lnTo>
                        <a:pt x="77318" y="0"/>
                      </a:lnTo>
                      <a:close/>
                    </a:path>
                  </a:pathLst>
                </a:custGeom>
                <a:solidFill>
                  <a:srgbClr val="000000"/>
                </a:solidFill>
                <a:ln w="17678" cap="flat">
                  <a:solidFill>
                    <a:srgbClr val="000000"/>
                  </a:solidFill>
                  <a:prstDash val="solid"/>
                  <a:miter/>
                </a:ln>
              </p:spPr>
              <p:txBody>
                <a:bodyPr rtlCol="0" anchor="ctr"/>
                <a:lstStyle/>
                <a:p>
                  <a:pPr defTabSz="1829402"/>
                  <a:endParaRPr lang="en-US" sz="9600">
                    <a:solidFill>
                      <a:srgbClr val="000000"/>
                    </a:solidFill>
                    <a:latin typeface="IBM Plex Sans Light"/>
                  </a:endParaRPr>
                </a:p>
              </p:txBody>
            </p:sp>
          </p:grpSp>
          <p:grpSp>
            <p:nvGrpSpPr>
              <p:cNvPr id="810" name="Group 809">
                <a:extLst>
                  <a:ext uri="{FF2B5EF4-FFF2-40B4-BE49-F238E27FC236}">
                    <a16:creationId xmlns:a16="http://schemas.microsoft.com/office/drawing/2014/main" id="{B931054E-797A-BC15-22B4-A67D0EDADB0B}"/>
                  </a:ext>
                </a:extLst>
              </p:cNvPr>
              <p:cNvGrpSpPr/>
              <p:nvPr/>
            </p:nvGrpSpPr>
            <p:grpSpPr>
              <a:xfrm>
                <a:off x="25977765" y="2088817"/>
                <a:ext cx="75515" cy="148266"/>
                <a:chOff x="25854814" y="1704912"/>
                <a:chExt cx="75515" cy="148266"/>
              </a:xfrm>
            </p:grpSpPr>
            <p:sp>
              <p:nvSpPr>
                <p:cNvPr id="811" name="Freeform 810">
                  <a:extLst>
                    <a:ext uri="{FF2B5EF4-FFF2-40B4-BE49-F238E27FC236}">
                      <a16:creationId xmlns:a16="http://schemas.microsoft.com/office/drawing/2014/main" id="{E1A44F91-237B-1ECB-AEE7-68F6085C6229}"/>
                    </a:ext>
                  </a:extLst>
                </p:cNvPr>
                <p:cNvSpPr/>
                <p:nvPr/>
              </p:nvSpPr>
              <p:spPr>
                <a:xfrm>
                  <a:off x="25854814" y="1704912"/>
                  <a:ext cx="75515" cy="148266"/>
                </a:xfrm>
                <a:custGeom>
                  <a:avLst/>
                  <a:gdLst>
                    <a:gd name="connsiteX0" fmla="*/ 1415 w 162773"/>
                    <a:gd name="connsiteY0" fmla="*/ 114542 h 319589"/>
                    <a:gd name="connsiteX1" fmla="*/ 1415 w 162773"/>
                    <a:gd name="connsiteY1" fmla="*/ 185466 h 319589"/>
                    <a:gd name="connsiteX2" fmla="*/ 72187 w 162773"/>
                    <a:gd name="connsiteY2" fmla="*/ 319513 h 319589"/>
                    <a:gd name="connsiteX3" fmla="*/ 162774 w 162773"/>
                    <a:gd name="connsiteY3" fmla="*/ 165253 h 319589"/>
                    <a:gd name="connsiteX4" fmla="*/ 162774 w 162773"/>
                    <a:gd name="connsiteY4" fmla="*/ 9575 h 319589"/>
                    <a:gd name="connsiteX5" fmla="*/ 81210 w 162773"/>
                    <a:gd name="connsiteY5" fmla="*/ 0 h 319589"/>
                    <a:gd name="connsiteX6" fmla="*/ 0 w 162773"/>
                    <a:gd name="connsiteY6" fmla="*/ 93442 h 31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73" h="319589">
                      <a:moveTo>
                        <a:pt x="1415" y="114542"/>
                      </a:moveTo>
                      <a:lnTo>
                        <a:pt x="1415" y="185466"/>
                      </a:lnTo>
                      <a:cubicBezTo>
                        <a:pt x="-10793" y="327314"/>
                        <a:pt x="72187" y="319513"/>
                        <a:pt x="72187" y="319513"/>
                      </a:cubicBezTo>
                      <a:cubicBezTo>
                        <a:pt x="153751" y="300363"/>
                        <a:pt x="162774" y="165253"/>
                        <a:pt x="162774" y="165253"/>
                      </a:cubicBezTo>
                      <a:lnTo>
                        <a:pt x="162774" y="9575"/>
                      </a:lnTo>
                      <a:lnTo>
                        <a:pt x="81210" y="0"/>
                      </a:lnTo>
                      <a:lnTo>
                        <a:pt x="0" y="93442"/>
                      </a:lnTo>
                      <a:close/>
                    </a:path>
                  </a:pathLst>
                </a:custGeom>
                <a:solidFill>
                  <a:srgbClr val="C00000"/>
                </a:solidFill>
                <a:ln w="19050" cap="flat">
                  <a:solidFill>
                    <a:srgbClr val="C00000"/>
                  </a:solidFill>
                  <a:prstDash val="solid"/>
                  <a:miter/>
                </a:ln>
              </p:spPr>
              <p:txBody>
                <a:bodyPr rtlCol="0" anchor="ctr"/>
                <a:lstStyle/>
                <a:p>
                  <a:pPr defTabSz="1829402"/>
                  <a:endParaRPr lang="en-US" sz="9600">
                    <a:solidFill>
                      <a:srgbClr val="000000"/>
                    </a:solidFill>
                    <a:latin typeface="IBM Plex Sans Light"/>
                  </a:endParaRPr>
                </a:p>
              </p:txBody>
            </p:sp>
            <p:sp>
              <p:nvSpPr>
                <p:cNvPr id="812" name="Freeform 811">
                  <a:extLst>
                    <a:ext uri="{FF2B5EF4-FFF2-40B4-BE49-F238E27FC236}">
                      <a16:creationId xmlns:a16="http://schemas.microsoft.com/office/drawing/2014/main" id="{08BA943C-A6C6-9CDD-7C4D-605E62B0965D}"/>
                    </a:ext>
                  </a:extLst>
                </p:cNvPr>
                <p:cNvSpPr/>
                <p:nvPr/>
              </p:nvSpPr>
              <p:spPr>
                <a:xfrm>
                  <a:off x="25870820" y="1740530"/>
                  <a:ext cx="46787" cy="68357"/>
                </a:xfrm>
                <a:custGeom>
                  <a:avLst/>
                  <a:gdLst>
                    <a:gd name="connsiteX0" fmla="*/ 77318 w 100849"/>
                    <a:gd name="connsiteY0" fmla="*/ 0 h 147344"/>
                    <a:gd name="connsiteX1" fmla="*/ 100672 w 100849"/>
                    <a:gd name="connsiteY1" fmla="*/ 13298 h 147344"/>
                    <a:gd name="connsiteX2" fmla="*/ 73779 w 100849"/>
                    <a:gd name="connsiteY2" fmla="*/ 60108 h 147344"/>
                    <a:gd name="connsiteX3" fmla="*/ 100849 w 100849"/>
                    <a:gd name="connsiteY3" fmla="*/ 75711 h 147344"/>
                    <a:gd name="connsiteX4" fmla="*/ 77672 w 100849"/>
                    <a:gd name="connsiteY4" fmla="*/ 115961 h 147344"/>
                    <a:gd name="connsiteX5" fmla="*/ 50602 w 100849"/>
                    <a:gd name="connsiteY5" fmla="*/ 100535 h 147344"/>
                    <a:gd name="connsiteX6" fmla="*/ 23531 w 100849"/>
                    <a:gd name="connsiteY6" fmla="*/ 147345 h 147344"/>
                    <a:gd name="connsiteX7" fmla="*/ 177 w 100849"/>
                    <a:gd name="connsiteY7" fmla="*/ 134046 h 147344"/>
                    <a:gd name="connsiteX8" fmla="*/ 27247 w 100849"/>
                    <a:gd name="connsiteY8" fmla="*/ 87059 h 147344"/>
                    <a:gd name="connsiteX9" fmla="*/ 0 w 100849"/>
                    <a:gd name="connsiteY9" fmla="*/ 71633 h 147344"/>
                    <a:gd name="connsiteX10" fmla="*/ 23178 w 100849"/>
                    <a:gd name="connsiteY10" fmla="*/ 31561 h 147344"/>
                    <a:gd name="connsiteX11" fmla="*/ 50425 w 100849"/>
                    <a:gd name="connsiteY11" fmla="*/ 46987 h 147344"/>
                    <a:gd name="connsiteX12" fmla="*/ 77318 w 100849"/>
                    <a:gd name="connsiteY12" fmla="*/ 0 h 14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849" h="147344">
                      <a:moveTo>
                        <a:pt x="77318" y="0"/>
                      </a:moveTo>
                      <a:lnTo>
                        <a:pt x="100672" y="13298"/>
                      </a:lnTo>
                      <a:lnTo>
                        <a:pt x="73779" y="60108"/>
                      </a:lnTo>
                      <a:lnTo>
                        <a:pt x="100849" y="75711"/>
                      </a:lnTo>
                      <a:lnTo>
                        <a:pt x="77672" y="115961"/>
                      </a:lnTo>
                      <a:lnTo>
                        <a:pt x="50602" y="100535"/>
                      </a:lnTo>
                      <a:lnTo>
                        <a:pt x="23531" y="147345"/>
                      </a:lnTo>
                      <a:lnTo>
                        <a:pt x="177" y="134046"/>
                      </a:lnTo>
                      <a:lnTo>
                        <a:pt x="27247" y="87059"/>
                      </a:lnTo>
                      <a:lnTo>
                        <a:pt x="0" y="71633"/>
                      </a:lnTo>
                      <a:lnTo>
                        <a:pt x="23178" y="31561"/>
                      </a:lnTo>
                      <a:lnTo>
                        <a:pt x="50425" y="46987"/>
                      </a:lnTo>
                      <a:lnTo>
                        <a:pt x="77318" y="0"/>
                      </a:lnTo>
                      <a:close/>
                    </a:path>
                  </a:pathLst>
                </a:custGeom>
                <a:solidFill>
                  <a:srgbClr val="000000"/>
                </a:solidFill>
                <a:ln w="17678" cap="flat">
                  <a:solidFill>
                    <a:srgbClr val="000000"/>
                  </a:solidFill>
                  <a:prstDash val="solid"/>
                  <a:miter/>
                </a:ln>
              </p:spPr>
              <p:txBody>
                <a:bodyPr rtlCol="0" anchor="ctr"/>
                <a:lstStyle/>
                <a:p>
                  <a:pPr defTabSz="1829402"/>
                  <a:endParaRPr lang="en-US" sz="9600">
                    <a:solidFill>
                      <a:srgbClr val="000000"/>
                    </a:solidFill>
                    <a:latin typeface="IBM Plex Sans Light"/>
                  </a:endParaRPr>
                </a:p>
              </p:txBody>
            </p:sp>
          </p:grpSp>
          <p:grpSp>
            <p:nvGrpSpPr>
              <p:cNvPr id="813" name="Group 812">
                <a:extLst>
                  <a:ext uri="{FF2B5EF4-FFF2-40B4-BE49-F238E27FC236}">
                    <a16:creationId xmlns:a16="http://schemas.microsoft.com/office/drawing/2014/main" id="{AE5EE7B8-EB16-BD3E-1E4B-35221A5BE336}"/>
                  </a:ext>
                </a:extLst>
              </p:cNvPr>
              <p:cNvGrpSpPr/>
              <p:nvPr/>
            </p:nvGrpSpPr>
            <p:grpSpPr>
              <a:xfrm>
                <a:off x="26135844" y="2000044"/>
                <a:ext cx="75515" cy="148266"/>
                <a:chOff x="25854814" y="1704912"/>
                <a:chExt cx="75515" cy="148266"/>
              </a:xfrm>
            </p:grpSpPr>
            <p:sp>
              <p:nvSpPr>
                <p:cNvPr id="814" name="Freeform 813">
                  <a:extLst>
                    <a:ext uri="{FF2B5EF4-FFF2-40B4-BE49-F238E27FC236}">
                      <a16:creationId xmlns:a16="http://schemas.microsoft.com/office/drawing/2014/main" id="{EBD514DF-BF4B-E9B8-8C40-B73A910134DD}"/>
                    </a:ext>
                  </a:extLst>
                </p:cNvPr>
                <p:cNvSpPr/>
                <p:nvPr/>
              </p:nvSpPr>
              <p:spPr>
                <a:xfrm>
                  <a:off x="25854814" y="1704912"/>
                  <a:ext cx="75515" cy="148266"/>
                </a:xfrm>
                <a:custGeom>
                  <a:avLst/>
                  <a:gdLst>
                    <a:gd name="connsiteX0" fmla="*/ 1415 w 162773"/>
                    <a:gd name="connsiteY0" fmla="*/ 114542 h 319589"/>
                    <a:gd name="connsiteX1" fmla="*/ 1415 w 162773"/>
                    <a:gd name="connsiteY1" fmla="*/ 185466 h 319589"/>
                    <a:gd name="connsiteX2" fmla="*/ 72187 w 162773"/>
                    <a:gd name="connsiteY2" fmla="*/ 319513 h 319589"/>
                    <a:gd name="connsiteX3" fmla="*/ 162774 w 162773"/>
                    <a:gd name="connsiteY3" fmla="*/ 165253 h 319589"/>
                    <a:gd name="connsiteX4" fmla="*/ 162774 w 162773"/>
                    <a:gd name="connsiteY4" fmla="*/ 9575 h 319589"/>
                    <a:gd name="connsiteX5" fmla="*/ 81210 w 162773"/>
                    <a:gd name="connsiteY5" fmla="*/ 0 h 319589"/>
                    <a:gd name="connsiteX6" fmla="*/ 0 w 162773"/>
                    <a:gd name="connsiteY6" fmla="*/ 93442 h 31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73" h="319589">
                      <a:moveTo>
                        <a:pt x="1415" y="114542"/>
                      </a:moveTo>
                      <a:lnTo>
                        <a:pt x="1415" y="185466"/>
                      </a:lnTo>
                      <a:cubicBezTo>
                        <a:pt x="-10793" y="327314"/>
                        <a:pt x="72187" y="319513"/>
                        <a:pt x="72187" y="319513"/>
                      </a:cubicBezTo>
                      <a:cubicBezTo>
                        <a:pt x="153751" y="300363"/>
                        <a:pt x="162774" y="165253"/>
                        <a:pt x="162774" y="165253"/>
                      </a:cubicBezTo>
                      <a:lnTo>
                        <a:pt x="162774" y="9575"/>
                      </a:lnTo>
                      <a:lnTo>
                        <a:pt x="81210" y="0"/>
                      </a:lnTo>
                      <a:lnTo>
                        <a:pt x="0" y="93442"/>
                      </a:lnTo>
                      <a:close/>
                    </a:path>
                  </a:pathLst>
                </a:custGeom>
                <a:solidFill>
                  <a:srgbClr val="C00000"/>
                </a:solidFill>
                <a:ln w="19050" cap="flat">
                  <a:solidFill>
                    <a:srgbClr val="C00000"/>
                  </a:solidFill>
                  <a:prstDash val="solid"/>
                  <a:miter/>
                </a:ln>
              </p:spPr>
              <p:txBody>
                <a:bodyPr rtlCol="0" anchor="ctr"/>
                <a:lstStyle/>
                <a:p>
                  <a:pPr defTabSz="1829402"/>
                  <a:endParaRPr lang="en-US" sz="9600">
                    <a:solidFill>
                      <a:srgbClr val="000000"/>
                    </a:solidFill>
                    <a:latin typeface="IBM Plex Sans Light"/>
                  </a:endParaRPr>
                </a:p>
              </p:txBody>
            </p:sp>
            <p:sp>
              <p:nvSpPr>
                <p:cNvPr id="815" name="Freeform 814">
                  <a:extLst>
                    <a:ext uri="{FF2B5EF4-FFF2-40B4-BE49-F238E27FC236}">
                      <a16:creationId xmlns:a16="http://schemas.microsoft.com/office/drawing/2014/main" id="{FE42FDD5-8EE3-1021-1B5E-B6A42475B319}"/>
                    </a:ext>
                  </a:extLst>
                </p:cNvPr>
                <p:cNvSpPr/>
                <p:nvPr/>
              </p:nvSpPr>
              <p:spPr>
                <a:xfrm>
                  <a:off x="25870820" y="1740530"/>
                  <a:ext cx="46787" cy="68357"/>
                </a:xfrm>
                <a:custGeom>
                  <a:avLst/>
                  <a:gdLst>
                    <a:gd name="connsiteX0" fmla="*/ 77318 w 100849"/>
                    <a:gd name="connsiteY0" fmla="*/ 0 h 147344"/>
                    <a:gd name="connsiteX1" fmla="*/ 100672 w 100849"/>
                    <a:gd name="connsiteY1" fmla="*/ 13298 h 147344"/>
                    <a:gd name="connsiteX2" fmla="*/ 73779 w 100849"/>
                    <a:gd name="connsiteY2" fmla="*/ 60108 h 147344"/>
                    <a:gd name="connsiteX3" fmla="*/ 100849 w 100849"/>
                    <a:gd name="connsiteY3" fmla="*/ 75711 h 147344"/>
                    <a:gd name="connsiteX4" fmla="*/ 77672 w 100849"/>
                    <a:gd name="connsiteY4" fmla="*/ 115961 h 147344"/>
                    <a:gd name="connsiteX5" fmla="*/ 50602 w 100849"/>
                    <a:gd name="connsiteY5" fmla="*/ 100535 h 147344"/>
                    <a:gd name="connsiteX6" fmla="*/ 23531 w 100849"/>
                    <a:gd name="connsiteY6" fmla="*/ 147345 h 147344"/>
                    <a:gd name="connsiteX7" fmla="*/ 177 w 100849"/>
                    <a:gd name="connsiteY7" fmla="*/ 134046 h 147344"/>
                    <a:gd name="connsiteX8" fmla="*/ 27247 w 100849"/>
                    <a:gd name="connsiteY8" fmla="*/ 87059 h 147344"/>
                    <a:gd name="connsiteX9" fmla="*/ 0 w 100849"/>
                    <a:gd name="connsiteY9" fmla="*/ 71633 h 147344"/>
                    <a:gd name="connsiteX10" fmla="*/ 23178 w 100849"/>
                    <a:gd name="connsiteY10" fmla="*/ 31561 h 147344"/>
                    <a:gd name="connsiteX11" fmla="*/ 50425 w 100849"/>
                    <a:gd name="connsiteY11" fmla="*/ 46987 h 147344"/>
                    <a:gd name="connsiteX12" fmla="*/ 77318 w 100849"/>
                    <a:gd name="connsiteY12" fmla="*/ 0 h 14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849" h="147344">
                      <a:moveTo>
                        <a:pt x="77318" y="0"/>
                      </a:moveTo>
                      <a:lnTo>
                        <a:pt x="100672" y="13298"/>
                      </a:lnTo>
                      <a:lnTo>
                        <a:pt x="73779" y="60108"/>
                      </a:lnTo>
                      <a:lnTo>
                        <a:pt x="100849" y="75711"/>
                      </a:lnTo>
                      <a:lnTo>
                        <a:pt x="77672" y="115961"/>
                      </a:lnTo>
                      <a:lnTo>
                        <a:pt x="50602" y="100535"/>
                      </a:lnTo>
                      <a:lnTo>
                        <a:pt x="23531" y="147345"/>
                      </a:lnTo>
                      <a:lnTo>
                        <a:pt x="177" y="134046"/>
                      </a:lnTo>
                      <a:lnTo>
                        <a:pt x="27247" y="87059"/>
                      </a:lnTo>
                      <a:lnTo>
                        <a:pt x="0" y="71633"/>
                      </a:lnTo>
                      <a:lnTo>
                        <a:pt x="23178" y="31561"/>
                      </a:lnTo>
                      <a:lnTo>
                        <a:pt x="50425" y="46987"/>
                      </a:lnTo>
                      <a:lnTo>
                        <a:pt x="77318" y="0"/>
                      </a:lnTo>
                      <a:close/>
                    </a:path>
                  </a:pathLst>
                </a:custGeom>
                <a:solidFill>
                  <a:srgbClr val="000000"/>
                </a:solidFill>
                <a:ln w="17678" cap="flat">
                  <a:solidFill>
                    <a:srgbClr val="000000"/>
                  </a:solidFill>
                  <a:prstDash val="solid"/>
                  <a:miter/>
                </a:ln>
              </p:spPr>
              <p:txBody>
                <a:bodyPr rtlCol="0" anchor="ctr"/>
                <a:lstStyle/>
                <a:p>
                  <a:pPr defTabSz="1829402"/>
                  <a:endParaRPr lang="en-US" sz="9600">
                    <a:solidFill>
                      <a:srgbClr val="000000"/>
                    </a:solidFill>
                    <a:latin typeface="IBM Plex Sans Light"/>
                  </a:endParaRPr>
                </a:p>
              </p:txBody>
            </p:sp>
          </p:grpSp>
          <p:grpSp>
            <p:nvGrpSpPr>
              <p:cNvPr id="816" name="Group 815">
                <a:extLst>
                  <a:ext uri="{FF2B5EF4-FFF2-40B4-BE49-F238E27FC236}">
                    <a16:creationId xmlns:a16="http://schemas.microsoft.com/office/drawing/2014/main" id="{E177A2A6-1670-1FD1-307C-E92007EAE432}"/>
                  </a:ext>
                </a:extLst>
              </p:cNvPr>
              <p:cNvGrpSpPr/>
              <p:nvPr/>
            </p:nvGrpSpPr>
            <p:grpSpPr>
              <a:xfrm>
                <a:off x="26291558" y="1916812"/>
                <a:ext cx="75515" cy="148266"/>
                <a:chOff x="25854814" y="1704912"/>
                <a:chExt cx="75515" cy="148266"/>
              </a:xfrm>
            </p:grpSpPr>
            <p:sp>
              <p:nvSpPr>
                <p:cNvPr id="817" name="Freeform 816">
                  <a:extLst>
                    <a:ext uri="{FF2B5EF4-FFF2-40B4-BE49-F238E27FC236}">
                      <a16:creationId xmlns:a16="http://schemas.microsoft.com/office/drawing/2014/main" id="{5CDFEEC8-DC7A-D634-579F-C0D325ED9DA2}"/>
                    </a:ext>
                  </a:extLst>
                </p:cNvPr>
                <p:cNvSpPr/>
                <p:nvPr/>
              </p:nvSpPr>
              <p:spPr>
                <a:xfrm>
                  <a:off x="25854814" y="1704912"/>
                  <a:ext cx="75515" cy="148266"/>
                </a:xfrm>
                <a:custGeom>
                  <a:avLst/>
                  <a:gdLst>
                    <a:gd name="connsiteX0" fmla="*/ 1415 w 162773"/>
                    <a:gd name="connsiteY0" fmla="*/ 114542 h 319589"/>
                    <a:gd name="connsiteX1" fmla="*/ 1415 w 162773"/>
                    <a:gd name="connsiteY1" fmla="*/ 185466 h 319589"/>
                    <a:gd name="connsiteX2" fmla="*/ 72187 w 162773"/>
                    <a:gd name="connsiteY2" fmla="*/ 319513 h 319589"/>
                    <a:gd name="connsiteX3" fmla="*/ 162774 w 162773"/>
                    <a:gd name="connsiteY3" fmla="*/ 165253 h 319589"/>
                    <a:gd name="connsiteX4" fmla="*/ 162774 w 162773"/>
                    <a:gd name="connsiteY4" fmla="*/ 9575 h 319589"/>
                    <a:gd name="connsiteX5" fmla="*/ 81210 w 162773"/>
                    <a:gd name="connsiteY5" fmla="*/ 0 h 319589"/>
                    <a:gd name="connsiteX6" fmla="*/ 0 w 162773"/>
                    <a:gd name="connsiteY6" fmla="*/ 93442 h 319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73" h="319589">
                      <a:moveTo>
                        <a:pt x="1415" y="114542"/>
                      </a:moveTo>
                      <a:lnTo>
                        <a:pt x="1415" y="185466"/>
                      </a:lnTo>
                      <a:cubicBezTo>
                        <a:pt x="-10793" y="327314"/>
                        <a:pt x="72187" y="319513"/>
                        <a:pt x="72187" y="319513"/>
                      </a:cubicBezTo>
                      <a:cubicBezTo>
                        <a:pt x="153751" y="300363"/>
                        <a:pt x="162774" y="165253"/>
                        <a:pt x="162774" y="165253"/>
                      </a:cubicBezTo>
                      <a:lnTo>
                        <a:pt x="162774" y="9575"/>
                      </a:lnTo>
                      <a:lnTo>
                        <a:pt x="81210" y="0"/>
                      </a:lnTo>
                      <a:lnTo>
                        <a:pt x="0" y="93442"/>
                      </a:lnTo>
                      <a:close/>
                    </a:path>
                  </a:pathLst>
                </a:custGeom>
                <a:solidFill>
                  <a:srgbClr val="C00000"/>
                </a:solidFill>
                <a:ln w="19050" cap="flat">
                  <a:solidFill>
                    <a:srgbClr val="C00000"/>
                  </a:solidFill>
                  <a:prstDash val="solid"/>
                  <a:miter/>
                </a:ln>
              </p:spPr>
              <p:txBody>
                <a:bodyPr rtlCol="0" anchor="ctr"/>
                <a:lstStyle/>
                <a:p>
                  <a:pPr defTabSz="1829402"/>
                  <a:endParaRPr lang="en-US" sz="9600">
                    <a:solidFill>
                      <a:srgbClr val="000000"/>
                    </a:solidFill>
                    <a:latin typeface="IBM Plex Sans Light"/>
                  </a:endParaRPr>
                </a:p>
              </p:txBody>
            </p:sp>
            <p:sp>
              <p:nvSpPr>
                <p:cNvPr id="818" name="Freeform 817">
                  <a:extLst>
                    <a:ext uri="{FF2B5EF4-FFF2-40B4-BE49-F238E27FC236}">
                      <a16:creationId xmlns:a16="http://schemas.microsoft.com/office/drawing/2014/main" id="{A1F60C9B-D3C2-160D-5352-8DD45B031D57}"/>
                    </a:ext>
                  </a:extLst>
                </p:cNvPr>
                <p:cNvSpPr/>
                <p:nvPr/>
              </p:nvSpPr>
              <p:spPr>
                <a:xfrm>
                  <a:off x="25870820" y="1740530"/>
                  <a:ext cx="46787" cy="68357"/>
                </a:xfrm>
                <a:custGeom>
                  <a:avLst/>
                  <a:gdLst>
                    <a:gd name="connsiteX0" fmla="*/ 77318 w 100849"/>
                    <a:gd name="connsiteY0" fmla="*/ 0 h 147344"/>
                    <a:gd name="connsiteX1" fmla="*/ 100672 w 100849"/>
                    <a:gd name="connsiteY1" fmla="*/ 13298 h 147344"/>
                    <a:gd name="connsiteX2" fmla="*/ 73779 w 100849"/>
                    <a:gd name="connsiteY2" fmla="*/ 60108 h 147344"/>
                    <a:gd name="connsiteX3" fmla="*/ 100849 w 100849"/>
                    <a:gd name="connsiteY3" fmla="*/ 75711 h 147344"/>
                    <a:gd name="connsiteX4" fmla="*/ 77672 w 100849"/>
                    <a:gd name="connsiteY4" fmla="*/ 115961 h 147344"/>
                    <a:gd name="connsiteX5" fmla="*/ 50602 w 100849"/>
                    <a:gd name="connsiteY5" fmla="*/ 100535 h 147344"/>
                    <a:gd name="connsiteX6" fmla="*/ 23531 w 100849"/>
                    <a:gd name="connsiteY6" fmla="*/ 147345 h 147344"/>
                    <a:gd name="connsiteX7" fmla="*/ 177 w 100849"/>
                    <a:gd name="connsiteY7" fmla="*/ 134046 h 147344"/>
                    <a:gd name="connsiteX8" fmla="*/ 27247 w 100849"/>
                    <a:gd name="connsiteY8" fmla="*/ 87059 h 147344"/>
                    <a:gd name="connsiteX9" fmla="*/ 0 w 100849"/>
                    <a:gd name="connsiteY9" fmla="*/ 71633 h 147344"/>
                    <a:gd name="connsiteX10" fmla="*/ 23178 w 100849"/>
                    <a:gd name="connsiteY10" fmla="*/ 31561 h 147344"/>
                    <a:gd name="connsiteX11" fmla="*/ 50425 w 100849"/>
                    <a:gd name="connsiteY11" fmla="*/ 46987 h 147344"/>
                    <a:gd name="connsiteX12" fmla="*/ 77318 w 100849"/>
                    <a:gd name="connsiteY12" fmla="*/ 0 h 14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849" h="147344">
                      <a:moveTo>
                        <a:pt x="77318" y="0"/>
                      </a:moveTo>
                      <a:lnTo>
                        <a:pt x="100672" y="13298"/>
                      </a:lnTo>
                      <a:lnTo>
                        <a:pt x="73779" y="60108"/>
                      </a:lnTo>
                      <a:lnTo>
                        <a:pt x="100849" y="75711"/>
                      </a:lnTo>
                      <a:lnTo>
                        <a:pt x="77672" y="115961"/>
                      </a:lnTo>
                      <a:lnTo>
                        <a:pt x="50602" y="100535"/>
                      </a:lnTo>
                      <a:lnTo>
                        <a:pt x="23531" y="147345"/>
                      </a:lnTo>
                      <a:lnTo>
                        <a:pt x="177" y="134046"/>
                      </a:lnTo>
                      <a:lnTo>
                        <a:pt x="27247" y="87059"/>
                      </a:lnTo>
                      <a:lnTo>
                        <a:pt x="0" y="71633"/>
                      </a:lnTo>
                      <a:lnTo>
                        <a:pt x="23178" y="31561"/>
                      </a:lnTo>
                      <a:lnTo>
                        <a:pt x="50425" y="46987"/>
                      </a:lnTo>
                      <a:lnTo>
                        <a:pt x="77318" y="0"/>
                      </a:lnTo>
                      <a:close/>
                    </a:path>
                  </a:pathLst>
                </a:custGeom>
                <a:solidFill>
                  <a:srgbClr val="000000"/>
                </a:solidFill>
                <a:ln w="17678" cap="flat">
                  <a:solidFill>
                    <a:srgbClr val="000000"/>
                  </a:solidFill>
                  <a:prstDash val="solid"/>
                  <a:miter/>
                </a:ln>
              </p:spPr>
              <p:txBody>
                <a:bodyPr rtlCol="0" anchor="ctr"/>
                <a:lstStyle/>
                <a:p>
                  <a:pPr defTabSz="1829402"/>
                  <a:endParaRPr lang="en-US" sz="9600">
                    <a:solidFill>
                      <a:srgbClr val="000000"/>
                    </a:solidFill>
                    <a:latin typeface="IBM Plex Sans Light"/>
                  </a:endParaRPr>
                </a:p>
              </p:txBody>
            </p:sp>
          </p:grpSp>
        </p:grpSp>
      </p:grpSp>
    </p:spTree>
    <p:extLst>
      <p:ext uri="{BB962C8B-B14F-4D97-AF65-F5344CB8AC3E}">
        <p14:creationId xmlns:p14="http://schemas.microsoft.com/office/powerpoint/2010/main" val="276137187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descr="Image">
            <a:extLst>
              <a:ext uri="{FF2B5EF4-FFF2-40B4-BE49-F238E27FC236}">
                <a16:creationId xmlns:a16="http://schemas.microsoft.com/office/drawing/2014/main" id="{B26C94E9-DC58-06EA-7E1E-8AE2BC281304}"/>
              </a:ext>
            </a:extLst>
          </p:cNvPr>
          <p:cNvPicPr>
            <a:picLocks noChangeAspect="1"/>
          </p:cNvPicPr>
          <p:nvPr/>
        </p:nvPicPr>
        <p:blipFill>
          <a:blip r:embed="rId3"/>
          <a:srcRect/>
          <a:stretch>
            <a:fillRect/>
          </a:stretch>
        </p:blipFill>
        <p:spPr>
          <a:xfrm flipH="1" flipV="1">
            <a:off x="12715874" y="9026627"/>
            <a:ext cx="11258272" cy="3757862"/>
          </a:xfrm>
          <a:prstGeom prst="rect">
            <a:avLst/>
          </a:prstGeom>
          <a:ln w="12700" cap="flat">
            <a:noFill/>
            <a:miter lim="400000"/>
          </a:ln>
          <a:effectLst/>
        </p:spPr>
      </p:pic>
      <p:sp>
        <p:nvSpPr>
          <p:cNvPr id="7" name="Rectangle 6">
            <a:extLst>
              <a:ext uri="{FF2B5EF4-FFF2-40B4-BE49-F238E27FC236}">
                <a16:creationId xmlns:a16="http://schemas.microsoft.com/office/drawing/2014/main" id="{0050D055-0051-5D41-8706-B8AE25F49A72}"/>
              </a:ext>
            </a:extLst>
          </p:cNvPr>
          <p:cNvSpPr/>
          <p:nvPr/>
        </p:nvSpPr>
        <p:spPr bwMode="auto">
          <a:xfrm>
            <a:off x="12191999" y="0"/>
            <a:ext cx="12193587" cy="13716000"/>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372" fontAlgn="base">
              <a:spcBef>
                <a:spcPct val="0"/>
              </a:spcBef>
              <a:spcAft>
                <a:spcPct val="0"/>
              </a:spcAft>
              <a:defRPr/>
            </a:pPr>
            <a:endParaRPr lang="en-US" sz="3733" dirty="0">
              <a:solidFill>
                <a:srgbClr val="FFFFFF"/>
              </a:solidFill>
              <a:latin typeface="IBM Plex Sans Light"/>
            </a:endParaRPr>
          </a:p>
        </p:txBody>
      </p:sp>
      <p:pic>
        <p:nvPicPr>
          <p:cNvPr id="16" name="Image" descr="Image">
            <a:extLst>
              <a:ext uri="{FF2B5EF4-FFF2-40B4-BE49-F238E27FC236}">
                <a16:creationId xmlns:a16="http://schemas.microsoft.com/office/drawing/2014/main" id="{1C4C0FDD-1925-0813-8574-CA29780F8AFC}"/>
              </a:ext>
            </a:extLst>
          </p:cNvPr>
          <p:cNvPicPr>
            <a:picLocks noChangeAspect="1"/>
          </p:cNvPicPr>
          <p:nvPr/>
        </p:nvPicPr>
        <p:blipFill>
          <a:blip r:embed="rId3"/>
          <a:srcRect/>
          <a:stretch>
            <a:fillRect/>
          </a:stretch>
        </p:blipFill>
        <p:spPr>
          <a:xfrm rot="5400000" flipH="1" flipV="1">
            <a:off x="3451896" y="4979069"/>
            <a:ext cx="13715999" cy="3757862"/>
          </a:xfrm>
          <a:prstGeom prst="rect">
            <a:avLst/>
          </a:prstGeom>
          <a:ln w="12700" cap="flat">
            <a:noFill/>
            <a:miter lim="400000"/>
          </a:ln>
          <a:effectLst/>
        </p:spPr>
      </p:pic>
      <p:sp>
        <p:nvSpPr>
          <p:cNvPr id="2" name="Title 1">
            <a:extLst>
              <a:ext uri="{FF2B5EF4-FFF2-40B4-BE49-F238E27FC236}">
                <a16:creationId xmlns:a16="http://schemas.microsoft.com/office/drawing/2014/main" id="{10010BD7-C8F0-FA75-FA07-4FF67FABA568}"/>
              </a:ext>
            </a:extLst>
          </p:cNvPr>
          <p:cNvSpPr>
            <a:spLocks noGrp="1"/>
          </p:cNvSpPr>
          <p:nvPr>
            <p:ph type="title"/>
          </p:nvPr>
        </p:nvSpPr>
        <p:spPr>
          <a:xfrm>
            <a:off x="576072" y="1527048"/>
            <a:ext cx="11044239" cy="1020857"/>
          </a:xfrm>
        </p:spPr>
        <p:txBody>
          <a:bodyPr/>
          <a:lstStyle/>
          <a:p>
            <a:r>
              <a:rPr lang="en-GB" dirty="0"/>
              <a:t>Current SecOps</a:t>
            </a:r>
          </a:p>
        </p:txBody>
      </p:sp>
      <p:sp>
        <p:nvSpPr>
          <p:cNvPr id="3" name="Footer Placeholder 2">
            <a:extLst>
              <a:ext uri="{FF2B5EF4-FFF2-40B4-BE49-F238E27FC236}">
                <a16:creationId xmlns:a16="http://schemas.microsoft.com/office/drawing/2014/main" id="{77A778A9-BB42-47B7-218C-644C46E5842C}"/>
              </a:ext>
            </a:extLst>
          </p:cNvPr>
          <p:cNvSpPr>
            <a:spLocks noGrp="1"/>
          </p:cNvSpPr>
          <p:nvPr>
            <p:ph type="ftr" sz="quarter" idx="20"/>
          </p:nvPr>
        </p:nvSpPr>
        <p:spPr/>
        <p:txBody>
          <a:bodyPr/>
          <a:lstStyle/>
          <a:p>
            <a:r>
              <a:rPr lang="en-US" dirty="0"/>
              <a:t>IBM Security</a:t>
            </a:r>
          </a:p>
        </p:txBody>
      </p:sp>
      <p:sp>
        <p:nvSpPr>
          <p:cNvPr id="4" name="Text Placeholder 3">
            <a:extLst>
              <a:ext uri="{FF2B5EF4-FFF2-40B4-BE49-F238E27FC236}">
                <a16:creationId xmlns:a16="http://schemas.microsoft.com/office/drawing/2014/main" id="{106482A4-9FDC-3C1C-49BE-D214C25907E5}"/>
              </a:ext>
            </a:extLst>
          </p:cNvPr>
          <p:cNvSpPr>
            <a:spLocks noGrp="1"/>
          </p:cNvSpPr>
          <p:nvPr>
            <p:ph type="body" sz="quarter" idx="21"/>
          </p:nvPr>
        </p:nvSpPr>
        <p:spPr/>
        <p:txBody>
          <a:bodyPr/>
          <a:lstStyle/>
          <a:p>
            <a:r>
              <a:rPr lang="en-US" noProof="0" dirty="0"/>
              <a:t>Predict, prevent, and respond to modern threats</a:t>
            </a:r>
            <a:endParaRPr lang="en-US" dirty="0"/>
          </a:p>
        </p:txBody>
      </p:sp>
      <p:sp>
        <p:nvSpPr>
          <p:cNvPr id="17" name="Slide Number Placeholder 16">
            <a:extLst>
              <a:ext uri="{FF2B5EF4-FFF2-40B4-BE49-F238E27FC236}">
                <a16:creationId xmlns:a16="http://schemas.microsoft.com/office/drawing/2014/main" id="{5EFCB260-DE07-4E6D-7CAC-877236EE07F7}"/>
              </a:ext>
            </a:extLst>
          </p:cNvPr>
          <p:cNvSpPr>
            <a:spLocks noGrp="1"/>
          </p:cNvSpPr>
          <p:nvPr>
            <p:ph type="sldNum" sz="quarter" idx="4"/>
          </p:nvPr>
        </p:nvSpPr>
        <p:spPr/>
        <p:txBody>
          <a:bodyPr/>
          <a:lstStyle/>
          <a:p>
            <a:fld id="{86CB4B4D-7CA3-9044-876B-883B54F8677D}" type="slidenum">
              <a:rPr lang="en-US" smtClean="0">
                <a:solidFill>
                  <a:srgbClr val="FFFFFF"/>
                </a:solidFill>
              </a:rPr>
              <a:pPr/>
              <a:t>11</a:t>
            </a:fld>
            <a:endParaRPr lang="en-US" dirty="0">
              <a:solidFill>
                <a:srgbClr val="FFFFFF"/>
              </a:solidFill>
            </a:endParaRPr>
          </a:p>
        </p:txBody>
      </p:sp>
      <p:sp>
        <p:nvSpPr>
          <p:cNvPr id="28" name="TextBox 27">
            <a:extLst>
              <a:ext uri="{FF2B5EF4-FFF2-40B4-BE49-F238E27FC236}">
                <a16:creationId xmlns:a16="http://schemas.microsoft.com/office/drawing/2014/main" id="{E72A8EB2-CBA0-E0FE-2586-058FEE591885}"/>
              </a:ext>
            </a:extLst>
          </p:cNvPr>
          <p:cNvSpPr txBox="1"/>
          <p:nvPr/>
        </p:nvSpPr>
        <p:spPr>
          <a:xfrm>
            <a:off x="572246" y="4254527"/>
            <a:ext cx="8565404" cy="942880"/>
          </a:xfrm>
          <a:prstGeom prst="rect">
            <a:avLst/>
          </a:prstGeom>
          <a:noFill/>
        </p:spPr>
        <p:txBody>
          <a:bodyPr wrap="square" lIns="0" tIns="0" rIns="0" bIns="0" rtlCol="0">
            <a:noAutofit/>
          </a:bodyPr>
          <a:lstStyle/>
          <a:p>
            <a:pPr defTabSz="1829266">
              <a:spcBef>
                <a:spcPts val="2933"/>
              </a:spcBef>
              <a:defRPr/>
            </a:pPr>
            <a:r>
              <a:rPr lang="en-GB" sz="4400" dirty="0">
                <a:solidFill>
                  <a:srgbClr val="000000"/>
                </a:solidFill>
                <a:latin typeface="IBM Plex Sans Light" panose="020B0403050203000203" pitchFamily="34" charset="0"/>
                <a:ea typeface="IBM Plex Sans" charset="0"/>
                <a:cs typeface="IBM Plex Sans" charset="0"/>
              </a:rPr>
              <a:t>Technology focused</a:t>
            </a:r>
          </a:p>
        </p:txBody>
      </p:sp>
      <p:sp>
        <p:nvSpPr>
          <p:cNvPr id="29" name="TextBox 28">
            <a:extLst>
              <a:ext uri="{FF2B5EF4-FFF2-40B4-BE49-F238E27FC236}">
                <a16:creationId xmlns:a16="http://schemas.microsoft.com/office/drawing/2014/main" id="{18C415D8-B5E2-C840-FCC8-BAF939CFAB39}"/>
              </a:ext>
            </a:extLst>
          </p:cNvPr>
          <p:cNvSpPr txBox="1"/>
          <p:nvPr/>
        </p:nvSpPr>
        <p:spPr>
          <a:xfrm>
            <a:off x="521863" y="7189072"/>
            <a:ext cx="8615787" cy="942880"/>
          </a:xfrm>
          <a:prstGeom prst="rect">
            <a:avLst/>
          </a:prstGeom>
          <a:noFill/>
        </p:spPr>
        <p:txBody>
          <a:bodyPr wrap="square" lIns="0" tIns="0" rIns="0" bIns="0" rtlCol="0">
            <a:noAutofit/>
          </a:bodyPr>
          <a:lstStyle/>
          <a:p>
            <a:pPr defTabSz="1829266">
              <a:spcBef>
                <a:spcPts val="2933"/>
              </a:spcBef>
              <a:defRPr/>
            </a:pPr>
            <a:r>
              <a:rPr lang="en-US" sz="4400" dirty="0">
                <a:solidFill>
                  <a:srgbClr val="000000"/>
                </a:solidFill>
                <a:latin typeface="IBM Plex Sans Light" panose="020B0403050203000203" pitchFamily="34" charset="0"/>
                <a:ea typeface="IBM Plex Sans" charset="0"/>
                <a:cs typeface="IBM Plex Sans" charset="0"/>
              </a:rPr>
              <a:t>Dependent on</a:t>
            </a:r>
            <a:r>
              <a:rPr lang="en-GB" sz="4400" dirty="0">
                <a:solidFill>
                  <a:srgbClr val="000000"/>
                </a:solidFill>
                <a:latin typeface="IBM Plex Sans Light" panose="020B0403050203000203" pitchFamily="34" charset="0"/>
                <a:ea typeface="IBM Plex Sans" charset="0"/>
                <a:cs typeface="IBM Plex Sans" charset="0"/>
              </a:rPr>
              <a:t> experts and heroes</a:t>
            </a:r>
          </a:p>
        </p:txBody>
      </p:sp>
      <p:sp>
        <p:nvSpPr>
          <p:cNvPr id="30" name="TextBox 29">
            <a:extLst>
              <a:ext uri="{FF2B5EF4-FFF2-40B4-BE49-F238E27FC236}">
                <a16:creationId xmlns:a16="http://schemas.microsoft.com/office/drawing/2014/main" id="{3EFE8D36-5485-2CB1-CA43-82BD23712D7F}"/>
              </a:ext>
            </a:extLst>
          </p:cNvPr>
          <p:cNvSpPr txBox="1"/>
          <p:nvPr/>
        </p:nvSpPr>
        <p:spPr>
          <a:xfrm>
            <a:off x="572247" y="10123618"/>
            <a:ext cx="8565403" cy="942880"/>
          </a:xfrm>
          <a:prstGeom prst="rect">
            <a:avLst/>
          </a:prstGeom>
          <a:noFill/>
        </p:spPr>
        <p:txBody>
          <a:bodyPr wrap="square" lIns="0" tIns="0" rIns="0" bIns="0" rtlCol="0" anchor="t">
            <a:noAutofit/>
          </a:bodyPr>
          <a:lstStyle/>
          <a:p>
            <a:pPr defTabSz="1829266">
              <a:spcBef>
                <a:spcPts val="2933"/>
              </a:spcBef>
              <a:defRPr/>
            </a:pPr>
            <a:r>
              <a:rPr lang="en-US" sz="4400" dirty="0">
                <a:solidFill>
                  <a:srgbClr val="000000"/>
                </a:solidFill>
                <a:latin typeface="IBM Plex Sans Light"/>
                <a:ea typeface="IBM Plex Sans" charset="0"/>
                <a:cs typeface="IBM Plex Sans" charset="0"/>
              </a:rPr>
              <a:t>Proprietary </a:t>
            </a:r>
            <a:r>
              <a:rPr lang="en-GB" sz="4400" dirty="0">
                <a:solidFill>
                  <a:srgbClr val="000000"/>
                </a:solidFill>
                <a:latin typeface="IBM Plex Sans Light"/>
                <a:ea typeface="IBM Plex Sans" charset="0"/>
                <a:cs typeface="IBM Plex Sans" charset="0"/>
              </a:rPr>
              <a:t>ecosystems</a:t>
            </a:r>
          </a:p>
        </p:txBody>
      </p:sp>
      <p:sp>
        <p:nvSpPr>
          <p:cNvPr id="45" name="TextBox 44">
            <a:extLst>
              <a:ext uri="{FF2B5EF4-FFF2-40B4-BE49-F238E27FC236}">
                <a16:creationId xmlns:a16="http://schemas.microsoft.com/office/drawing/2014/main" id="{B4210F96-607B-C61F-AF1E-FE4248379249}"/>
              </a:ext>
            </a:extLst>
          </p:cNvPr>
          <p:cNvSpPr txBox="1"/>
          <p:nvPr/>
        </p:nvSpPr>
        <p:spPr>
          <a:xfrm>
            <a:off x="12103099" y="4254527"/>
            <a:ext cx="11041063" cy="942880"/>
          </a:xfrm>
          <a:prstGeom prst="rect">
            <a:avLst/>
          </a:prstGeom>
          <a:noFill/>
        </p:spPr>
        <p:txBody>
          <a:bodyPr wrap="square" lIns="0" tIns="0" rIns="0" bIns="0" rtlCol="0">
            <a:noAutofit/>
          </a:bodyPr>
          <a:lstStyle/>
          <a:p>
            <a:pPr marL="915988" indent="-903288" defTabSz="1829266">
              <a:spcBef>
                <a:spcPts val="2933"/>
              </a:spcBef>
              <a:defRPr/>
            </a:pPr>
            <a:r>
              <a:rPr lang="en-GB" sz="4400" dirty="0">
                <a:solidFill>
                  <a:srgbClr val="FFFFFF"/>
                </a:solidFill>
                <a:latin typeface="IBM Plex Sans Light" panose="020B0403050203000203" pitchFamily="34" charset="0"/>
                <a:ea typeface="IBM Plex Sans" charset="0"/>
                <a:cs typeface="IBM Plex Sans" charset="0"/>
              </a:rPr>
              <a:t>►	Analyst focused</a:t>
            </a:r>
          </a:p>
        </p:txBody>
      </p:sp>
      <p:sp>
        <p:nvSpPr>
          <p:cNvPr id="46" name="TextBox 45">
            <a:extLst>
              <a:ext uri="{FF2B5EF4-FFF2-40B4-BE49-F238E27FC236}">
                <a16:creationId xmlns:a16="http://schemas.microsoft.com/office/drawing/2014/main" id="{C995CA17-D561-9858-C9FF-45F62FEFB55D}"/>
              </a:ext>
            </a:extLst>
          </p:cNvPr>
          <p:cNvSpPr txBox="1"/>
          <p:nvPr/>
        </p:nvSpPr>
        <p:spPr>
          <a:xfrm>
            <a:off x="12103099" y="7189072"/>
            <a:ext cx="11041063" cy="942880"/>
          </a:xfrm>
          <a:prstGeom prst="rect">
            <a:avLst/>
          </a:prstGeom>
          <a:noFill/>
        </p:spPr>
        <p:txBody>
          <a:bodyPr wrap="square" lIns="0" tIns="0" rIns="0" bIns="0" rtlCol="0">
            <a:noAutofit/>
          </a:bodyPr>
          <a:lstStyle/>
          <a:p>
            <a:pPr marL="915988" indent="-903288" defTabSz="1829266">
              <a:spcBef>
                <a:spcPts val="2933"/>
              </a:spcBef>
              <a:defRPr/>
            </a:pPr>
            <a:r>
              <a:rPr lang="en-GB" sz="4400" dirty="0">
                <a:solidFill>
                  <a:srgbClr val="FFFFFF"/>
                </a:solidFill>
                <a:latin typeface="IBM Plex Sans Light" panose="020B0403050203000203" pitchFamily="34" charset="0"/>
                <a:ea typeface="IBM Plex Sans" charset="0"/>
                <a:cs typeface="IBM Plex Sans" charset="0"/>
              </a:rPr>
              <a:t>►	Scale with expertise and AI</a:t>
            </a:r>
          </a:p>
        </p:txBody>
      </p:sp>
      <p:sp>
        <p:nvSpPr>
          <p:cNvPr id="47" name="TextBox 46">
            <a:extLst>
              <a:ext uri="{FF2B5EF4-FFF2-40B4-BE49-F238E27FC236}">
                <a16:creationId xmlns:a16="http://schemas.microsoft.com/office/drawing/2014/main" id="{8A276D55-EFBE-AED1-E742-E084041DB63F}"/>
              </a:ext>
            </a:extLst>
          </p:cNvPr>
          <p:cNvSpPr txBox="1"/>
          <p:nvPr/>
        </p:nvSpPr>
        <p:spPr>
          <a:xfrm>
            <a:off x="12103099" y="10123618"/>
            <a:ext cx="11051428" cy="942880"/>
          </a:xfrm>
          <a:prstGeom prst="rect">
            <a:avLst/>
          </a:prstGeom>
          <a:noFill/>
        </p:spPr>
        <p:txBody>
          <a:bodyPr wrap="square" lIns="0" tIns="0" rIns="0" bIns="0" rtlCol="0">
            <a:noAutofit/>
          </a:bodyPr>
          <a:lstStyle/>
          <a:p>
            <a:pPr marL="915988" indent="-903288" defTabSz="1829266">
              <a:spcBef>
                <a:spcPts val="2933"/>
              </a:spcBef>
              <a:defRPr/>
            </a:pPr>
            <a:r>
              <a:rPr lang="en-GB" sz="4400" dirty="0">
                <a:solidFill>
                  <a:srgbClr val="FFFFFF"/>
                </a:solidFill>
                <a:latin typeface="IBM Plex Sans Light" panose="020B0403050203000203" pitchFamily="34" charset="0"/>
                <a:ea typeface="IBM Plex Sans" charset="0"/>
                <a:cs typeface="IBM Plex Sans" charset="0"/>
              </a:rPr>
              <a:t>►	Community collaboration</a:t>
            </a:r>
          </a:p>
        </p:txBody>
      </p:sp>
      <p:sp>
        <p:nvSpPr>
          <p:cNvPr id="14" name="Title 1">
            <a:extLst>
              <a:ext uri="{FF2B5EF4-FFF2-40B4-BE49-F238E27FC236}">
                <a16:creationId xmlns:a16="http://schemas.microsoft.com/office/drawing/2014/main" id="{68E0F694-930A-B6D0-23C4-A0BC45A0A65F}"/>
              </a:ext>
            </a:extLst>
          </p:cNvPr>
          <p:cNvSpPr txBox="1">
            <a:spLocks/>
          </p:cNvSpPr>
          <p:nvPr/>
        </p:nvSpPr>
        <p:spPr>
          <a:xfrm>
            <a:off x="12977565" y="1527048"/>
            <a:ext cx="9495028"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GB" kern="0" dirty="0">
                <a:solidFill>
                  <a:srgbClr val="FFFFFF"/>
                </a:solidFill>
              </a:rPr>
              <a:t>Modernized SecOps</a:t>
            </a:r>
          </a:p>
        </p:txBody>
      </p:sp>
    </p:spTree>
    <p:extLst>
      <p:ext uri="{BB962C8B-B14F-4D97-AF65-F5344CB8AC3E}">
        <p14:creationId xmlns:p14="http://schemas.microsoft.com/office/powerpoint/2010/main" val="3758143034"/>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F74DD21-FECF-D537-BB52-0AEE94FF8439}"/>
              </a:ext>
            </a:extLst>
          </p:cNvPr>
          <p:cNvSpPr txBox="1"/>
          <p:nvPr/>
        </p:nvSpPr>
        <p:spPr>
          <a:xfrm>
            <a:off x="553991" y="6361164"/>
            <a:ext cx="2341285" cy="5103348"/>
          </a:xfrm>
          <a:prstGeom prst="rect">
            <a:avLst/>
          </a:prstGeom>
          <a:gradFill>
            <a:gsLst>
              <a:gs pos="0">
                <a:srgbClr val="A8A8A8"/>
              </a:gs>
              <a:gs pos="100000">
                <a:srgbClr val="C6C6C6"/>
              </a:gs>
            </a:gsLst>
            <a:lin ang="16200000" scaled="1"/>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algn="ctr" defTabSz="1829335">
              <a:spcBef>
                <a:spcPts val="1600"/>
              </a:spcBef>
              <a:defRPr sz="3200" b="1">
                <a:solidFill>
                  <a:srgbClr val="FFFFFF"/>
                </a:solidFill>
                <a:latin typeface="IBM Plex Sans" panose="020B0503050203000203" pitchFamily="34" charset="0"/>
              </a:defRPr>
            </a:lvl1pPr>
          </a:lstStyle>
          <a:p>
            <a:endParaRPr lang="en-US" dirty="0"/>
          </a:p>
        </p:txBody>
      </p:sp>
      <p:sp>
        <p:nvSpPr>
          <p:cNvPr id="14" name="TextBox 13">
            <a:extLst>
              <a:ext uri="{FF2B5EF4-FFF2-40B4-BE49-F238E27FC236}">
                <a16:creationId xmlns:a16="http://schemas.microsoft.com/office/drawing/2014/main" id="{092919A8-9D55-0C39-85E8-0B754989F686}"/>
              </a:ext>
            </a:extLst>
          </p:cNvPr>
          <p:cNvSpPr txBox="1"/>
          <p:nvPr/>
        </p:nvSpPr>
        <p:spPr>
          <a:xfrm>
            <a:off x="550933" y="6743259"/>
            <a:ext cx="2351404" cy="52322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3" action="ppaction://hlinksldjump">
                  <a:extLst>
                    <a:ext uri="{A12FA001-AC4F-418D-AE19-62706E023703}">
                      <ahyp:hlinkClr xmlns:ahyp="http://schemas.microsoft.com/office/drawing/2018/hyperlinkcolor" val="tx"/>
                    </a:ext>
                  </a:extLst>
                </a:hlinkClick>
              </a:rPr>
              <a:t>ASM</a:t>
            </a:r>
            <a:endParaRPr kumimoji="0" lang="en-GB" sz="2800" b="0" i="0" u="none" strike="noStrike" kern="1200" cap="none" spc="0" normalizeH="0" baseline="0" noProof="0" dirty="0">
              <a:ln>
                <a:noFill/>
              </a:ln>
              <a:solidFill>
                <a:srgbClr val="0F62FE"/>
              </a:solidFill>
              <a:effectLst/>
              <a:uLnTx/>
              <a:uFillTx/>
              <a:latin typeface="IBM Plex Sans Light"/>
              <a:ea typeface="+mn-ea"/>
              <a:cs typeface="+mn-cs"/>
            </a:endParaRPr>
          </a:p>
        </p:txBody>
      </p:sp>
      <p:pic>
        <p:nvPicPr>
          <p:cNvPr id="37" name="Graphic 37" descr="IBM QRadar ASM.svg">
            <a:extLst>
              <a:ext uri="{FF2B5EF4-FFF2-40B4-BE49-F238E27FC236}">
                <a16:creationId xmlns:a16="http://schemas.microsoft.com/office/drawing/2014/main" id="{D26AB178-A0CF-83A6-7F0C-52A9858890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1799" y="7879511"/>
            <a:ext cx="933833" cy="957943"/>
          </a:xfrm>
          <a:prstGeom prst="rect">
            <a:avLst/>
          </a:prstGeom>
        </p:spPr>
      </p:pic>
      <p:sp>
        <p:nvSpPr>
          <p:cNvPr id="228" name="TextBox 227">
            <a:extLst>
              <a:ext uri="{FF2B5EF4-FFF2-40B4-BE49-F238E27FC236}">
                <a16:creationId xmlns:a16="http://schemas.microsoft.com/office/drawing/2014/main" id="{D5677AE3-52C3-DD25-0614-334FE6F61759}"/>
              </a:ext>
            </a:extLst>
          </p:cNvPr>
          <p:cNvSpPr txBox="1"/>
          <p:nvPr/>
        </p:nvSpPr>
        <p:spPr>
          <a:xfrm>
            <a:off x="16138256" y="3907664"/>
            <a:ext cx="7451091" cy="8137869"/>
          </a:xfrm>
          <a:prstGeom prst="rect">
            <a:avLst/>
          </a:prstGeom>
          <a:solidFill>
            <a:srgbClr val="FFFFFF"/>
          </a:solidFill>
        </p:spPr>
        <p:txBody>
          <a:bodyPr wrap="square" lIns="0" tIns="0" rIns="0" bIns="0" rtlCol="0" anchor="t">
            <a:spAutoFit/>
          </a:bodyPr>
          <a:lstStyle/>
          <a:p>
            <a:pPr defTabSz="1829359">
              <a:lnSpc>
                <a:spcPct val="110000"/>
              </a:lnSpc>
              <a:spcBef>
                <a:spcPts val="3000"/>
              </a:spcBef>
              <a:defRPr/>
            </a:pPr>
            <a:r>
              <a:rPr lang="en-US" sz="2900" kern="0" dirty="0">
                <a:solidFill>
                  <a:srgbClr val="0F62FE"/>
                </a:solidFill>
                <a:latin typeface="IBM Plex Sans Medium"/>
              </a:rPr>
              <a:t>Designed around the analyst experience</a:t>
            </a:r>
            <a:br>
              <a:rPr lang="en-US" sz="2900" kern="0" dirty="0">
                <a:latin typeface="IBM Plex Sans Light"/>
              </a:rPr>
            </a:br>
            <a:r>
              <a:rPr lang="en-US" sz="2900" kern="0" dirty="0">
                <a:solidFill>
                  <a:srgbClr val="000000"/>
                </a:solidFill>
                <a:latin typeface="IBM Plex Sans Light"/>
              </a:rPr>
              <a:t>Enable better decisions quickly using a common,  streamlined, Unified Analyst Experience (UAX) </a:t>
            </a:r>
            <a:endParaRPr lang="en-US" sz="2933" kern="0" dirty="0">
              <a:solidFill>
                <a:srgbClr val="000000"/>
              </a:solidFill>
              <a:latin typeface="IBM Plex Sans Light"/>
            </a:endParaRPr>
          </a:p>
          <a:p>
            <a:pPr defTabSz="1829359">
              <a:lnSpc>
                <a:spcPct val="110000"/>
              </a:lnSpc>
              <a:spcBef>
                <a:spcPts val="3000"/>
              </a:spcBef>
              <a:defRPr/>
            </a:pPr>
            <a:r>
              <a:rPr lang="en-US" sz="2900" kern="0" dirty="0">
                <a:solidFill>
                  <a:srgbClr val="0F62FE"/>
                </a:solidFill>
                <a:latin typeface="IBM Plex Sans Medium"/>
              </a:rPr>
              <a:t>Gain accurate insights quickly</a:t>
            </a:r>
            <a:br>
              <a:rPr lang="en-US" sz="2900" kern="0" dirty="0">
                <a:latin typeface="IBM Plex Sans Light"/>
              </a:rPr>
            </a:br>
            <a:r>
              <a:rPr lang="en-US" sz="2900" dirty="0">
                <a:solidFill>
                  <a:srgbClr val="000000"/>
                </a:solidFill>
                <a:latin typeface="IBM Plex Sans Light"/>
              </a:rPr>
              <a:t>Streamline workflow with automation and AI designed for analysts, continuously updated threat X-Force threat detection and response expertise</a:t>
            </a:r>
          </a:p>
          <a:p>
            <a:pPr defTabSz="1829359">
              <a:lnSpc>
                <a:spcPct val="110000"/>
              </a:lnSpc>
              <a:spcBef>
                <a:spcPts val="3000"/>
              </a:spcBef>
              <a:defRPr/>
            </a:pPr>
            <a:r>
              <a:rPr lang="en-US" sz="2900" kern="0" dirty="0">
                <a:solidFill>
                  <a:srgbClr val="0F62FE"/>
                </a:solidFill>
                <a:latin typeface="IBM Plex Sans Medium"/>
              </a:rPr>
              <a:t>Work with what you already have </a:t>
            </a:r>
            <a:br>
              <a:rPr lang="en-US" sz="2900" kern="0" dirty="0">
                <a:latin typeface="IBM Plex Sans Medium" panose="020B0503050203000203" pitchFamily="34" charset="0"/>
              </a:rPr>
            </a:br>
            <a:r>
              <a:rPr lang="en-US" sz="2900" kern="0" dirty="0">
                <a:solidFill>
                  <a:srgbClr val="0F62FE"/>
                </a:solidFill>
                <a:latin typeface="IBM Plex Sans Medium"/>
              </a:rPr>
              <a:t>and expand to where you want to go</a:t>
            </a:r>
            <a:br>
              <a:rPr lang="en-US" sz="2900" kern="0" dirty="0">
                <a:latin typeface="IBM Plex Sans Medium" panose="020B0503050203000203" pitchFamily="34" charset="0"/>
              </a:rPr>
            </a:br>
            <a:r>
              <a:rPr lang="en-US" sz="2900" dirty="0">
                <a:solidFill>
                  <a:srgbClr val="000000"/>
                </a:solidFill>
                <a:latin typeface="IBM Plex Sans Light"/>
                <a:ea typeface="IBM Plex Sans" charset="0"/>
                <a:cs typeface="IBM Plex Sans" charset="0"/>
              </a:rPr>
              <a:t>Built to meet you where you are using an open modular platform, standards, and ecosystem, with bi-directional integrations including federated search</a:t>
            </a:r>
            <a:endParaRPr lang="en-US" sz="2900" dirty="0">
              <a:solidFill>
                <a:srgbClr val="000000"/>
              </a:solidFill>
              <a:latin typeface="IBM Plex Sans Light"/>
            </a:endParaRPr>
          </a:p>
        </p:txBody>
      </p:sp>
      <p:sp>
        <p:nvSpPr>
          <p:cNvPr id="4" name="Title 3">
            <a:extLst>
              <a:ext uri="{FF2B5EF4-FFF2-40B4-BE49-F238E27FC236}">
                <a16:creationId xmlns:a16="http://schemas.microsoft.com/office/drawing/2014/main" id="{6F719039-94EA-66F8-F486-553C83975A00}"/>
              </a:ext>
            </a:extLst>
          </p:cNvPr>
          <p:cNvSpPr>
            <a:spLocks noGrp="1"/>
          </p:cNvSpPr>
          <p:nvPr>
            <p:ph type="title"/>
          </p:nvPr>
        </p:nvSpPr>
        <p:spPr>
          <a:xfrm>
            <a:off x="576263" y="1527175"/>
            <a:ext cx="13962697" cy="1020763"/>
          </a:xfrm>
        </p:spPr>
        <p:txBody>
          <a:bodyPr/>
          <a:lstStyle/>
          <a:p>
            <a:r>
              <a:rPr lang="en-US" dirty="0"/>
              <a:t>Modernize security operations </a:t>
            </a:r>
            <a:br>
              <a:rPr lang="en-US" dirty="0"/>
            </a:br>
            <a:r>
              <a:rPr lang="en-US" dirty="0"/>
              <a:t>with greater speed and visibility</a:t>
            </a:r>
          </a:p>
        </p:txBody>
      </p:sp>
      <p:sp>
        <p:nvSpPr>
          <p:cNvPr id="2" name="Footer Placeholder 1">
            <a:extLst>
              <a:ext uri="{FF2B5EF4-FFF2-40B4-BE49-F238E27FC236}">
                <a16:creationId xmlns:a16="http://schemas.microsoft.com/office/drawing/2014/main" id="{97171F91-2F28-2D64-3A84-F830A4BBE278}"/>
              </a:ext>
            </a:extLst>
          </p:cNvPr>
          <p:cNvSpPr>
            <a:spLocks noGrp="1"/>
          </p:cNvSpPr>
          <p:nvPr>
            <p:ph type="ftr" sz="quarter" idx="20"/>
          </p:nvPr>
        </p:nvSpPr>
        <p:spPr>
          <a:xfrm>
            <a:off x="568324" y="12939014"/>
            <a:ext cx="4956176" cy="246221"/>
          </a:xfrm>
        </p:spPr>
        <p:txBody>
          <a:bodyPr/>
          <a:lstStyle/>
          <a:p>
            <a:r>
              <a:rPr lang="en-US"/>
              <a:t>IBM Security</a:t>
            </a:r>
            <a:endParaRPr lang="en-US" dirty="0"/>
          </a:p>
        </p:txBody>
      </p:sp>
      <p:sp>
        <p:nvSpPr>
          <p:cNvPr id="38" name="Text Placeholder 37">
            <a:extLst>
              <a:ext uri="{FF2B5EF4-FFF2-40B4-BE49-F238E27FC236}">
                <a16:creationId xmlns:a16="http://schemas.microsoft.com/office/drawing/2014/main" id="{1684DCF9-4FB5-B01A-53E6-6F4F10ED0C39}"/>
              </a:ext>
            </a:extLst>
          </p:cNvPr>
          <p:cNvSpPr>
            <a:spLocks noGrp="1"/>
          </p:cNvSpPr>
          <p:nvPr>
            <p:ph type="body" sz="quarter" idx="21"/>
          </p:nvPr>
        </p:nvSpPr>
        <p:spPr>
          <a:xfrm>
            <a:off x="576072" y="576072"/>
            <a:ext cx="11042841" cy="448056"/>
          </a:xfrm>
        </p:spPr>
        <p:txBody>
          <a:bodyPr/>
          <a:lstStyle/>
          <a:p>
            <a:r>
              <a:rPr lang="en-US" noProof="0" dirty="0"/>
              <a:t>Predict, prevent, and respond to modern threats</a:t>
            </a:r>
            <a:endParaRPr lang="en-US" dirty="0"/>
          </a:p>
        </p:txBody>
      </p:sp>
      <p:sp>
        <p:nvSpPr>
          <p:cNvPr id="30" name="Slide Number Placeholder 29">
            <a:extLst>
              <a:ext uri="{FF2B5EF4-FFF2-40B4-BE49-F238E27FC236}">
                <a16:creationId xmlns:a16="http://schemas.microsoft.com/office/drawing/2014/main" id="{4293DFA3-B194-7A0F-5A55-369FD112E943}"/>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12</a:t>
            </a:fld>
            <a:endParaRPr lang="en-US" dirty="0"/>
          </a:p>
        </p:txBody>
      </p:sp>
      <p:sp>
        <p:nvSpPr>
          <p:cNvPr id="45" name="Text Placeholder 44">
            <a:extLst>
              <a:ext uri="{FF2B5EF4-FFF2-40B4-BE49-F238E27FC236}">
                <a16:creationId xmlns:a16="http://schemas.microsoft.com/office/drawing/2014/main" id="{5B18242A-419C-565C-8F5F-7DE2D6B4B3CA}"/>
              </a:ext>
            </a:extLst>
          </p:cNvPr>
          <p:cNvSpPr>
            <a:spLocks noGrp="1"/>
          </p:cNvSpPr>
          <p:nvPr>
            <p:ph type="body" sz="quarter" idx="22"/>
          </p:nvPr>
        </p:nvSpPr>
        <p:spPr>
          <a:xfrm>
            <a:off x="568324" y="3861817"/>
            <a:ext cx="13300251" cy="911458"/>
          </a:xfrm>
        </p:spPr>
        <p:txBody>
          <a:bodyPr/>
          <a:lstStyle/>
          <a:p>
            <a:r>
              <a:rPr lang="en-US" dirty="0"/>
              <a:t>The evolution of the IBM Security QRadar Suite</a:t>
            </a:r>
          </a:p>
        </p:txBody>
      </p:sp>
      <p:sp>
        <p:nvSpPr>
          <p:cNvPr id="5" name="Text Placeholder 19">
            <a:extLst>
              <a:ext uri="{FF2B5EF4-FFF2-40B4-BE49-F238E27FC236}">
                <a16:creationId xmlns:a16="http://schemas.microsoft.com/office/drawing/2014/main" id="{48AE73FC-6991-7D8A-64AC-B61CE6466E97}"/>
              </a:ext>
            </a:extLst>
          </p:cNvPr>
          <p:cNvSpPr txBox="1">
            <a:spLocks/>
          </p:cNvSpPr>
          <p:nvPr/>
        </p:nvSpPr>
        <p:spPr>
          <a:xfrm>
            <a:off x="568324" y="2754151"/>
            <a:ext cx="11049149" cy="1362874"/>
          </a:xfrm>
          <a:prstGeom prst="rect">
            <a:avLst/>
          </a:prstGeom>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defRPr/>
            </a:pPr>
            <a:endParaRPr lang="en-US" kern="0" dirty="0">
              <a:solidFill>
                <a:srgbClr val="000000"/>
              </a:solidFill>
              <a:latin typeface="IBM Plex Sans Medium" panose="020B0503050203000203" pitchFamily="34" charset="0"/>
            </a:endParaRPr>
          </a:p>
        </p:txBody>
      </p:sp>
      <p:sp>
        <p:nvSpPr>
          <p:cNvPr id="10" name="TextBox 9">
            <a:extLst>
              <a:ext uri="{FF2B5EF4-FFF2-40B4-BE49-F238E27FC236}">
                <a16:creationId xmlns:a16="http://schemas.microsoft.com/office/drawing/2014/main" id="{1029F7AB-DD17-3F5F-698E-6E77DC0197A7}"/>
              </a:ext>
            </a:extLst>
          </p:cNvPr>
          <p:cNvSpPr txBox="1"/>
          <p:nvPr/>
        </p:nvSpPr>
        <p:spPr>
          <a:xfrm>
            <a:off x="3008048" y="6349666"/>
            <a:ext cx="2349532" cy="5114845"/>
          </a:xfrm>
          <a:prstGeom prst="rect">
            <a:avLst/>
          </a:prstGeom>
          <a:gradFill flip="none" rotWithShape="1">
            <a:gsLst>
              <a:gs pos="24000">
                <a:srgbClr val="C6C6C6"/>
              </a:gs>
              <a:gs pos="100000">
                <a:srgbClr val="F4F4F4"/>
              </a:gs>
            </a:gsLst>
            <a:lin ang="16200000" scaled="1"/>
            <a:tileRect/>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marR="0" lvl="0" indent="0" algn="ctr" defTabSz="1829335" fontAlgn="auto">
              <a:lnSpc>
                <a:spcPct val="100000"/>
              </a:lnSpc>
              <a:spcBef>
                <a:spcPts val="1600"/>
              </a:spcBef>
              <a:spcAft>
                <a:spcPts val="0"/>
              </a:spcAft>
              <a:buClrTx/>
              <a:buSzTx/>
              <a:buFontTx/>
              <a:buNone/>
              <a:tabLst/>
              <a:defRPr kumimoji="0" i="0" u="none" strike="noStrike" cap="none" spc="0" normalizeH="0" baseline="0">
                <a:ln>
                  <a:noFill/>
                </a:ln>
                <a:solidFill>
                  <a:srgbClr val="FFFFFF"/>
                </a:solidFill>
                <a:effectLst/>
                <a:uLnTx/>
                <a:uFillTx/>
                <a:latin typeface="IBM Plex Sans" panose="020B0503050203000203" pitchFamily="34" charset="0"/>
              </a:defRPr>
            </a:lvl1pPr>
          </a:lstStyle>
          <a:p>
            <a:endParaRPr lang="en-US" dirty="0"/>
          </a:p>
        </p:txBody>
      </p:sp>
      <p:sp>
        <p:nvSpPr>
          <p:cNvPr id="12" name="TextBox 11">
            <a:extLst>
              <a:ext uri="{FF2B5EF4-FFF2-40B4-BE49-F238E27FC236}">
                <a16:creationId xmlns:a16="http://schemas.microsoft.com/office/drawing/2014/main" id="{E63017AB-EBB6-38A5-0194-155E4414915C}"/>
              </a:ext>
            </a:extLst>
          </p:cNvPr>
          <p:cNvSpPr txBox="1"/>
          <p:nvPr/>
        </p:nvSpPr>
        <p:spPr>
          <a:xfrm>
            <a:off x="10382333" y="6349665"/>
            <a:ext cx="2399894" cy="5114845"/>
          </a:xfrm>
          <a:prstGeom prst="rect">
            <a:avLst/>
          </a:prstGeom>
          <a:gradFill flip="none" rotWithShape="1">
            <a:gsLst>
              <a:gs pos="24000">
                <a:srgbClr val="C6C6C6"/>
              </a:gs>
              <a:gs pos="100000">
                <a:srgbClr val="F4F4F4"/>
              </a:gs>
            </a:gsLst>
            <a:lin ang="16200000" scaled="1"/>
            <a:tileRect/>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marR="0" lvl="0" indent="0" algn="ctr" defTabSz="1829335" fontAlgn="auto">
              <a:lnSpc>
                <a:spcPct val="100000"/>
              </a:lnSpc>
              <a:spcBef>
                <a:spcPts val="1600"/>
              </a:spcBef>
              <a:spcAft>
                <a:spcPts val="0"/>
              </a:spcAft>
              <a:buClrTx/>
              <a:buSzTx/>
              <a:buFontTx/>
              <a:buNone/>
              <a:tabLst/>
              <a:defRPr kumimoji="0" i="0" u="none" strike="noStrike" cap="none" spc="0" normalizeH="0" baseline="0">
                <a:ln>
                  <a:noFill/>
                </a:ln>
                <a:solidFill>
                  <a:srgbClr val="FFFFFF"/>
                </a:solidFill>
                <a:effectLst/>
                <a:uLnTx/>
                <a:uFillTx/>
                <a:latin typeface="IBM Plex Sans" panose="020B0503050203000203" pitchFamily="34" charset="0"/>
              </a:defRPr>
            </a:lvl1pPr>
          </a:lstStyle>
          <a:p>
            <a:endParaRPr lang="en-US" dirty="0"/>
          </a:p>
        </p:txBody>
      </p:sp>
      <p:sp>
        <p:nvSpPr>
          <p:cNvPr id="13" name="TextBox 12">
            <a:extLst>
              <a:ext uri="{FF2B5EF4-FFF2-40B4-BE49-F238E27FC236}">
                <a16:creationId xmlns:a16="http://schemas.microsoft.com/office/drawing/2014/main" id="{CBA48D61-2BCC-6751-A03A-0035EC2921BE}"/>
              </a:ext>
            </a:extLst>
          </p:cNvPr>
          <p:cNvSpPr txBox="1"/>
          <p:nvPr/>
        </p:nvSpPr>
        <p:spPr>
          <a:xfrm>
            <a:off x="7922219" y="6349666"/>
            <a:ext cx="2347342" cy="5114846"/>
          </a:xfrm>
          <a:prstGeom prst="rect">
            <a:avLst/>
          </a:prstGeom>
          <a:gradFill flip="none" rotWithShape="1">
            <a:gsLst>
              <a:gs pos="24000">
                <a:srgbClr val="C6C6C6"/>
              </a:gs>
              <a:gs pos="100000">
                <a:srgbClr val="F4F4F4"/>
              </a:gs>
            </a:gsLst>
            <a:lin ang="16200000" scaled="1"/>
            <a:tileRect/>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marR="0" lvl="0" indent="0" algn="ctr" defTabSz="1829335" fontAlgn="auto">
              <a:lnSpc>
                <a:spcPct val="100000"/>
              </a:lnSpc>
              <a:spcBef>
                <a:spcPts val="1600"/>
              </a:spcBef>
              <a:spcAft>
                <a:spcPts val="0"/>
              </a:spcAft>
              <a:buClrTx/>
              <a:buSzTx/>
              <a:buFontTx/>
              <a:buNone/>
              <a:tabLst/>
              <a:defRPr kumimoji="0" i="0" u="none" strike="noStrike" cap="none" spc="0" normalizeH="0" baseline="0">
                <a:ln>
                  <a:noFill/>
                </a:ln>
                <a:solidFill>
                  <a:srgbClr val="FFFFFF"/>
                </a:solidFill>
                <a:effectLst/>
                <a:uLnTx/>
                <a:uFillTx/>
                <a:latin typeface="IBM Plex Sans" panose="020B0503050203000203" pitchFamily="34" charset="0"/>
              </a:defRPr>
            </a:lvl1pPr>
          </a:lstStyle>
          <a:p>
            <a:endParaRPr lang="en-US" dirty="0"/>
          </a:p>
        </p:txBody>
      </p:sp>
      <p:sp>
        <p:nvSpPr>
          <p:cNvPr id="18" name="TextBox 17">
            <a:extLst>
              <a:ext uri="{FF2B5EF4-FFF2-40B4-BE49-F238E27FC236}">
                <a16:creationId xmlns:a16="http://schemas.microsoft.com/office/drawing/2014/main" id="{CD451520-B48B-9330-E9BA-9FFE1806AF75}"/>
              </a:ext>
            </a:extLst>
          </p:cNvPr>
          <p:cNvSpPr txBox="1"/>
          <p:nvPr/>
        </p:nvSpPr>
        <p:spPr>
          <a:xfrm>
            <a:off x="5462105" y="6349667"/>
            <a:ext cx="2347342" cy="5115780"/>
          </a:xfrm>
          <a:prstGeom prst="rect">
            <a:avLst/>
          </a:prstGeom>
          <a:gradFill flip="none" rotWithShape="1">
            <a:gsLst>
              <a:gs pos="24000">
                <a:srgbClr val="C6C6C6"/>
              </a:gs>
              <a:gs pos="100000">
                <a:srgbClr val="F4F4F4"/>
              </a:gs>
            </a:gsLst>
            <a:lin ang="16200000" scaled="1"/>
            <a:tileRect/>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marR="0" lvl="0" indent="0" algn="ctr" defTabSz="1829335" fontAlgn="auto">
              <a:lnSpc>
                <a:spcPct val="100000"/>
              </a:lnSpc>
              <a:spcBef>
                <a:spcPts val="1600"/>
              </a:spcBef>
              <a:spcAft>
                <a:spcPts val="0"/>
              </a:spcAft>
              <a:buClrTx/>
              <a:buSzTx/>
              <a:buFontTx/>
              <a:buNone/>
              <a:tabLst/>
              <a:defRPr kumimoji="0" i="0" u="none" strike="noStrike" cap="none" spc="0" normalizeH="0" baseline="0">
                <a:ln>
                  <a:noFill/>
                </a:ln>
                <a:solidFill>
                  <a:srgbClr val="FFFFFF"/>
                </a:solidFill>
                <a:effectLst/>
                <a:uLnTx/>
                <a:uFillTx/>
                <a:latin typeface="IBM Plex Sans" panose="020B0503050203000203" pitchFamily="34" charset="0"/>
              </a:defRPr>
            </a:lvl1pPr>
          </a:lstStyle>
          <a:p>
            <a:endParaRPr lang="en-US" dirty="0"/>
          </a:p>
        </p:txBody>
      </p:sp>
      <p:sp>
        <p:nvSpPr>
          <p:cNvPr id="35" name="TextBox 34">
            <a:extLst>
              <a:ext uri="{FF2B5EF4-FFF2-40B4-BE49-F238E27FC236}">
                <a16:creationId xmlns:a16="http://schemas.microsoft.com/office/drawing/2014/main" id="{3CAAE92B-ADBA-8D01-C1A8-E9BF8437F585}"/>
              </a:ext>
            </a:extLst>
          </p:cNvPr>
          <p:cNvSpPr txBox="1"/>
          <p:nvPr/>
        </p:nvSpPr>
        <p:spPr>
          <a:xfrm>
            <a:off x="12894997" y="6349668"/>
            <a:ext cx="2399894" cy="5114842"/>
          </a:xfrm>
          <a:prstGeom prst="rect">
            <a:avLst/>
          </a:prstGeom>
          <a:gradFill flip="none" rotWithShape="1">
            <a:gsLst>
              <a:gs pos="0">
                <a:srgbClr val="D4BBFF"/>
              </a:gs>
              <a:gs pos="99000">
                <a:srgbClr val="E5F6FF"/>
              </a:gs>
            </a:gsLst>
            <a:lin ang="16200000" scaled="1"/>
            <a:tileRect/>
          </a:gradFill>
          <a:effectLst>
            <a:reflection blurRad="6350" stA="28000" endPos="35000" dir="5400000" sy="-100000" algn="bl" rotWithShape="0"/>
          </a:effectLst>
        </p:spPr>
        <p:txBody>
          <a:bodyPr wrap="square" lIns="121904" tIns="731424" rIns="121904" bIns="95987" rtlCol="0" anchor="t" anchorCtr="0">
            <a:noAutofit/>
          </a:bodyPr>
          <a:lstStyle>
            <a:defPPr>
              <a:defRPr lang="en-US"/>
            </a:defPPr>
            <a:lvl1pPr marR="0" lvl="0" indent="0" algn="ctr" defTabSz="1829335" fontAlgn="auto">
              <a:lnSpc>
                <a:spcPct val="100000"/>
              </a:lnSpc>
              <a:spcBef>
                <a:spcPts val="1600"/>
              </a:spcBef>
              <a:spcAft>
                <a:spcPts val="0"/>
              </a:spcAft>
              <a:buClrTx/>
              <a:buSzTx/>
              <a:buFontTx/>
              <a:buNone/>
              <a:tabLst/>
              <a:defRPr kumimoji="0" i="0" u="none" strike="noStrike" cap="none" spc="0" normalizeH="0" baseline="0">
                <a:ln>
                  <a:noFill/>
                </a:ln>
                <a:solidFill>
                  <a:srgbClr val="FFFFFF"/>
                </a:solidFill>
                <a:effectLst/>
                <a:uLnTx/>
                <a:uFillTx/>
                <a:latin typeface="IBM Plex Sans" panose="020B0503050203000203" pitchFamily="34" charset="0"/>
              </a:defRPr>
            </a:lvl1pPr>
          </a:lstStyle>
          <a:p>
            <a:endParaRPr lang="en-US" dirty="0"/>
          </a:p>
        </p:txBody>
      </p:sp>
      <p:sp>
        <p:nvSpPr>
          <p:cNvPr id="15" name="TextBox 14">
            <a:extLst>
              <a:ext uri="{FF2B5EF4-FFF2-40B4-BE49-F238E27FC236}">
                <a16:creationId xmlns:a16="http://schemas.microsoft.com/office/drawing/2014/main" id="{B33D6255-3211-C148-FAEE-64EC857B5573}"/>
              </a:ext>
            </a:extLst>
          </p:cNvPr>
          <p:cNvSpPr txBox="1"/>
          <p:nvPr/>
        </p:nvSpPr>
        <p:spPr>
          <a:xfrm>
            <a:off x="3042162" y="6680629"/>
            <a:ext cx="2341297" cy="52322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6" action="ppaction://hlinksldjump">
                  <a:extLst>
                    <a:ext uri="{A12FA001-AC4F-418D-AE19-62706E023703}">
                      <ahyp:hlinkClr xmlns:ahyp="http://schemas.microsoft.com/office/drawing/2018/hyperlinkcolor" val="tx"/>
                    </a:ext>
                  </a:extLst>
                </a:hlinkClick>
              </a:rPr>
              <a:t>EDR</a:t>
            </a:r>
            <a:endParaRPr kumimoji="0" lang="en-GB" sz="28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endParaRPr>
          </a:p>
        </p:txBody>
      </p:sp>
      <p:sp>
        <p:nvSpPr>
          <p:cNvPr id="16" name="TextBox 15">
            <a:extLst>
              <a:ext uri="{FF2B5EF4-FFF2-40B4-BE49-F238E27FC236}">
                <a16:creationId xmlns:a16="http://schemas.microsoft.com/office/drawing/2014/main" id="{A70974AC-1D63-F50A-6C35-E822D803F669}"/>
              </a:ext>
            </a:extLst>
          </p:cNvPr>
          <p:cNvSpPr txBox="1"/>
          <p:nvPr/>
        </p:nvSpPr>
        <p:spPr>
          <a:xfrm>
            <a:off x="7940493" y="6722382"/>
            <a:ext cx="2347346" cy="52322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7" action="ppaction://hlinksldjump">
                  <a:extLst>
                    <a:ext uri="{A12FA001-AC4F-418D-AE19-62706E023703}">
                      <ahyp:hlinkClr xmlns:ahyp="http://schemas.microsoft.com/office/drawing/2018/hyperlinkcolor" val="tx"/>
                    </a:ext>
                  </a:extLst>
                </a:hlinkClick>
              </a:rPr>
              <a:t>SIEM</a:t>
            </a:r>
            <a:endParaRPr kumimoji="0" lang="en-GB" sz="2800" b="0" i="0" u="none" strike="noStrike" kern="1200" cap="none" spc="0" normalizeH="0" baseline="0" noProof="0" dirty="0">
              <a:ln>
                <a:noFill/>
              </a:ln>
              <a:solidFill>
                <a:srgbClr val="0F62FE"/>
              </a:solidFill>
              <a:effectLst/>
              <a:uLnTx/>
              <a:uFillTx/>
              <a:latin typeface="IBM Plex Sans Light"/>
              <a:ea typeface="+mn-ea"/>
              <a:cs typeface="+mn-cs"/>
            </a:endParaRPr>
          </a:p>
        </p:txBody>
      </p:sp>
      <p:sp>
        <p:nvSpPr>
          <p:cNvPr id="17" name="TextBox 16">
            <a:extLst>
              <a:ext uri="{FF2B5EF4-FFF2-40B4-BE49-F238E27FC236}">
                <a16:creationId xmlns:a16="http://schemas.microsoft.com/office/drawing/2014/main" id="{07DF4C08-7D95-8950-5090-E51A6D79E69C}"/>
              </a:ext>
            </a:extLst>
          </p:cNvPr>
          <p:cNvSpPr txBox="1"/>
          <p:nvPr/>
        </p:nvSpPr>
        <p:spPr>
          <a:xfrm>
            <a:off x="10397805" y="6722382"/>
            <a:ext cx="2392521" cy="52322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8" action="ppaction://hlinksldjump">
                  <a:extLst>
                    <a:ext uri="{A12FA001-AC4F-418D-AE19-62706E023703}">
                      <ahyp:hlinkClr xmlns:ahyp="http://schemas.microsoft.com/office/drawing/2018/hyperlinkcolor" val="tx"/>
                    </a:ext>
                  </a:extLst>
                </a:hlinkClick>
              </a:rPr>
              <a:t>SOAR</a:t>
            </a:r>
            <a:endParaRPr kumimoji="0" lang="en-GB" sz="2800" b="0" i="0" u="none" strike="noStrike" kern="1200" cap="none" spc="0" normalizeH="0" baseline="0" noProof="0" dirty="0">
              <a:ln>
                <a:noFill/>
              </a:ln>
              <a:solidFill>
                <a:srgbClr val="0F62FE"/>
              </a:solidFill>
              <a:effectLst/>
              <a:uLnTx/>
              <a:uFillTx/>
              <a:latin typeface="IBM Plex Sans Light"/>
              <a:ea typeface="+mn-ea"/>
              <a:cs typeface="+mn-cs"/>
            </a:endParaRPr>
          </a:p>
        </p:txBody>
      </p:sp>
      <p:sp>
        <p:nvSpPr>
          <p:cNvPr id="19" name="TextBox 18">
            <a:extLst>
              <a:ext uri="{FF2B5EF4-FFF2-40B4-BE49-F238E27FC236}">
                <a16:creationId xmlns:a16="http://schemas.microsoft.com/office/drawing/2014/main" id="{B12023EC-0E08-5796-EA06-438B37A813F6}"/>
              </a:ext>
            </a:extLst>
          </p:cNvPr>
          <p:cNvSpPr txBox="1"/>
          <p:nvPr/>
        </p:nvSpPr>
        <p:spPr>
          <a:xfrm>
            <a:off x="5450340" y="6701506"/>
            <a:ext cx="2341284" cy="52322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9" action="ppaction://hlinksldjump">
                  <a:extLst>
                    <a:ext uri="{A12FA001-AC4F-418D-AE19-62706E023703}">
                      <ahyp:hlinkClr xmlns:ahyp="http://schemas.microsoft.com/office/drawing/2018/hyperlinkcolor" val="tx"/>
                    </a:ext>
                  </a:extLst>
                </a:hlinkClick>
              </a:rPr>
              <a:t>Log Insights</a:t>
            </a:r>
            <a:endParaRPr kumimoji="0" lang="en-GB" sz="2800" b="0" i="0" u="none" strike="noStrike" kern="1200" cap="none" spc="0" normalizeH="0" baseline="0" noProof="0" dirty="0">
              <a:ln>
                <a:noFill/>
              </a:ln>
              <a:solidFill>
                <a:srgbClr val="0F62FE"/>
              </a:solidFill>
              <a:effectLst/>
              <a:uLnTx/>
              <a:uFillTx/>
              <a:latin typeface="IBM Plex Sans Light"/>
              <a:ea typeface="+mn-ea"/>
              <a:cs typeface="+mn-cs"/>
            </a:endParaRPr>
          </a:p>
        </p:txBody>
      </p:sp>
      <p:sp>
        <p:nvSpPr>
          <p:cNvPr id="36" name="TextBox 35">
            <a:extLst>
              <a:ext uri="{FF2B5EF4-FFF2-40B4-BE49-F238E27FC236}">
                <a16:creationId xmlns:a16="http://schemas.microsoft.com/office/drawing/2014/main" id="{EDC402ED-EB62-B1CA-36A6-7A76FCE5870A}"/>
              </a:ext>
            </a:extLst>
          </p:cNvPr>
          <p:cNvSpPr txBox="1"/>
          <p:nvPr/>
        </p:nvSpPr>
        <p:spPr>
          <a:xfrm>
            <a:off x="12890833" y="6501609"/>
            <a:ext cx="2392521" cy="954107"/>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10" action="ppaction://hlinksldjump">
                  <a:extLst>
                    <a:ext uri="{A12FA001-AC4F-418D-AE19-62706E023703}">
                      <ahyp:hlinkClr xmlns:ahyp="http://schemas.microsoft.com/office/drawing/2018/hyperlinkcolor" val="tx"/>
                    </a:ext>
                  </a:extLst>
                </a:hlinkClick>
              </a:rPr>
              <a:t>Federated</a:t>
            </a:r>
            <a:b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10" action="ppaction://hlinksldjump">
                  <a:extLst>
                    <a:ext uri="{A12FA001-AC4F-418D-AE19-62706E023703}">
                      <ahyp:hlinkClr xmlns:ahyp="http://schemas.microsoft.com/office/drawing/2018/hyperlinkcolor" val="tx"/>
                    </a:ext>
                  </a:extLst>
                </a:hlinkClick>
              </a:rPr>
            </a:br>
            <a:r>
              <a:rPr kumimoji="0" lang="en-US" sz="2800" b="1"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10" action="ppaction://hlinksldjump">
                  <a:extLst>
                    <a:ext uri="{A12FA001-AC4F-418D-AE19-62706E023703}">
                      <ahyp:hlinkClr xmlns:ahyp="http://schemas.microsoft.com/office/drawing/2018/hyperlinkcolor" val="tx"/>
                    </a:ext>
                  </a:extLst>
                </a:hlinkClick>
              </a:rPr>
              <a:t>Access</a:t>
            </a:r>
            <a:endParaRPr kumimoji="0" lang="en-GB" sz="2800" b="0" i="0" u="none" strike="noStrike" kern="1200" cap="none" spc="0" normalizeH="0" baseline="0" noProof="0" dirty="0">
              <a:ln>
                <a:noFill/>
              </a:ln>
              <a:solidFill>
                <a:srgbClr val="0F62FE"/>
              </a:solidFill>
              <a:effectLst/>
              <a:uLnTx/>
              <a:uFillTx/>
              <a:latin typeface="IBM Plex Sans Light"/>
              <a:ea typeface="+mn-ea"/>
              <a:cs typeface="+mn-cs"/>
            </a:endParaRPr>
          </a:p>
        </p:txBody>
      </p:sp>
      <p:sp>
        <p:nvSpPr>
          <p:cNvPr id="20" name="Chevron 36">
            <a:extLst>
              <a:ext uri="{FF2B5EF4-FFF2-40B4-BE49-F238E27FC236}">
                <a16:creationId xmlns:a16="http://schemas.microsoft.com/office/drawing/2014/main" id="{F15EB768-E323-EFB1-6866-D55C10898E86}"/>
              </a:ext>
            </a:extLst>
          </p:cNvPr>
          <p:cNvSpPr/>
          <p:nvPr/>
        </p:nvSpPr>
        <p:spPr bwMode="auto">
          <a:xfrm flipH="1">
            <a:off x="392272" y="5075869"/>
            <a:ext cx="2503003" cy="1167208"/>
          </a:xfrm>
          <a:prstGeom prst="homePlate">
            <a:avLst>
              <a:gd name="adj" fmla="val 19159"/>
            </a:avLst>
          </a:prstGeom>
          <a:gradFill>
            <a:gsLst>
              <a:gs pos="100000">
                <a:srgbClr val="4F2396"/>
              </a:gs>
              <a:gs pos="0">
                <a:srgbClr val="4F2396">
                  <a:lumMod val="54000"/>
                </a:srgbClr>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243840" tIns="243840" rIns="243840" bIns="243840" numCol="1" rtlCol="0" anchor="ctr" anchorCtr="0" compatLnSpc="1">
            <a:prstTxWarp prst="textNoShape">
              <a:avLst/>
            </a:prstTxWarp>
          </a:bodyPr>
          <a:lstStyle/>
          <a:p>
            <a:pPr marL="0" marR="0" lvl="0" indent="0" algn="ctr" defTabSz="2438430"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Light"/>
                <a:ea typeface="+mn-ea"/>
                <a:cs typeface="+mn-cs"/>
              </a:rPr>
              <a:t>Know your </a:t>
            </a:r>
            <a:br>
              <a:rPr kumimoji="0" lang="en-US" sz="2800" b="1" i="0" u="none" strike="noStrike" kern="1200" cap="none" spc="0" normalizeH="0" baseline="0" noProof="0" dirty="0">
                <a:ln>
                  <a:noFill/>
                </a:ln>
                <a:solidFill>
                  <a:srgbClr val="FFFFFF"/>
                </a:solidFill>
                <a:effectLst/>
                <a:uLnTx/>
                <a:uFillTx/>
                <a:latin typeface="IBM Plex Sans Light"/>
                <a:ea typeface="+mn-ea"/>
                <a:cs typeface="+mn-cs"/>
              </a:rPr>
            </a:br>
            <a:r>
              <a:rPr kumimoji="0" lang="en-US" sz="2800" b="1" i="0" u="none" strike="noStrike" kern="1200" cap="none" spc="0" normalizeH="0" baseline="0" noProof="0" dirty="0">
                <a:ln>
                  <a:noFill/>
                </a:ln>
                <a:solidFill>
                  <a:srgbClr val="FFFFFF"/>
                </a:solidFill>
                <a:effectLst/>
                <a:uLnTx/>
                <a:uFillTx/>
                <a:latin typeface="IBM Plex Sans Light"/>
                <a:ea typeface="+mn-ea"/>
                <a:cs typeface="+mn-cs"/>
              </a:rPr>
              <a:t>attack surface</a:t>
            </a:r>
          </a:p>
        </p:txBody>
      </p:sp>
      <p:sp>
        <p:nvSpPr>
          <p:cNvPr id="21" name="Chevron 36">
            <a:extLst>
              <a:ext uri="{FF2B5EF4-FFF2-40B4-BE49-F238E27FC236}">
                <a16:creationId xmlns:a16="http://schemas.microsoft.com/office/drawing/2014/main" id="{CF81ACF5-20A4-3474-24DF-ACA1A67268D2}"/>
              </a:ext>
            </a:extLst>
          </p:cNvPr>
          <p:cNvSpPr/>
          <p:nvPr/>
        </p:nvSpPr>
        <p:spPr bwMode="auto">
          <a:xfrm>
            <a:off x="3008048" y="5075869"/>
            <a:ext cx="12538538" cy="1167208"/>
          </a:xfrm>
          <a:prstGeom prst="homePlate">
            <a:avLst>
              <a:gd name="adj" fmla="val 23605"/>
            </a:avLst>
          </a:prstGeom>
          <a:gradFill>
            <a:gsLst>
              <a:gs pos="99000">
                <a:srgbClr val="0F62FE">
                  <a:alpha val="85000"/>
                </a:srgbClr>
              </a:gs>
              <a:gs pos="0">
                <a:srgbClr val="002D9C">
                  <a:alpha val="85000"/>
                </a:srgbClr>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2800" b="0" i="0" u="none" strike="noStrike" kern="1200" cap="none" spc="0" normalizeH="0" baseline="0" noProof="0" dirty="0">
                <a:ln w="0">
                  <a:noFill/>
                </a:ln>
                <a:solidFill>
                  <a:srgbClr val="FFFFFF"/>
                </a:solidFill>
                <a:effectLst/>
                <a:uLnTx/>
                <a:uFillTx/>
                <a:latin typeface="IBM Plex Sans Light"/>
                <a:ea typeface="+mn-ea"/>
                <a:cs typeface="+mn-cs"/>
              </a:rPr>
              <a:t>Accelerate your threat detection</a:t>
            </a:r>
            <a:br>
              <a:rPr kumimoji="0" lang="en-US" sz="2800" b="0" i="0" u="none" strike="noStrike" kern="1200" cap="none" spc="0" normalizeH="0" baseline="0" noProof="0" dirty="0">
                <a:ln w="0">
                  <a:noFill/>
                </a:ln>
                <a:solidFill>
                  <a:srgbClr val="FFFFFF"/>
                </a:solidFill>
                <a:effectLst/>
                <a:uLnTx/>
                <a:uFillTx/>
                <a:latin typeface="IBM Plex Sans Light"/>
                <a:ea typeface="+mn-ea"/>
                <a:cs typeface="+mn-cs"/>
              </a:rPr>
            </a:br>
            <a:r>
              <a:rPr kumimoji="0" lang="en-US" sz="2800" b="0" i="0" u="none" strike="noStrike" kern="1200" cap="none" spc="0" normalizeH="0" baseline="0" noProof="0" dirty="0">
                <a:ln w="0">
                  <a:noFill/>
                </a:ln>
                <a:solidFill>
                  <a:srgbClr val="FFFFFF"/>
                </a:solidFill>
                <a:effectLst/>
                <a:uLnTx/>
                <a:uFillTx/>
                <a:latin typeface="IBM Plex Sans Light"/>
                <a:ea typeface="+mn-ea"/>
                <a:cs typeface="+mn-cs"/>
              </a:rPr>
              <a:t>and response capabilities</a:t>
            </a:r>
          </a:p>
        </p:txBody>
      </p:sp>
      <p:sp>
        <p:nvSpPr>
          <p:cNvPr id="23" name="Chevron 36">
            <a:extLst>
              <a:ext uri="{FF2B5EF4-FFF2-40B4-BE49-F238E27FC236}">
                <a16:creationId xmlns:a16="http://schemas.microsoft.com/office/drawing/2014/main" id="{9FEA37EA-E287-5008-23E6-B3D94030D5C0}"/>
              </a:ext>
            </a:extLst>
          </p:cNvPr>
          <p:cNvSpPr/>
          <p:nvPr/>
        </p:nvSpPr>
        <p:spPr bwMode="auto">
          <a:xfrm>
            <a:off x="3008048" y="9528191"/>
            <a:ext cx="12538538" cy="1170432"/>
          </a:xfrm>
          <a:prstGeom prst="homePlate">
            <a:avLst>
              <a:gd name="adj" fmla="val 22669"/>
            </a:avLst>
          </a:prstGeom>
          <a:gradFill>
            <a:gsLst>
              <a:gs pos="0">
                <a:srgbClr val="0F62FE">
                  <a:alpha val="80000"/>
                </a:srgbClr>
              </a:gs>
              <a:gs pos="98000">
                <a:srgbClr val="002D9C">
                  <a:alpha val="71000"/>
                </a:srgbClr>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ctr" anchorCtr="0" compatLnSpc="1">
            <a:prstTxWarp prst="textNoShape">
              <a:avLst/>
            </a:prstTxWarp>
          </a:bodyPr>
          <a:lstStyle/>
          <a:p>
            <a:pPr algn="ctr" defTabSz="2438460" fontAlgn="base">
              <a:lnSpc>
                <a:spcPct val="110000"/>
              </a:lnSpc>
              <a:spcBef>
                <a:spcPts val="600"/>
              </a:spcBef>
              <a:spcAft>
                <a:spcPct val="0"/>
              </a:spcAft>
              <a:defRPr/>
            </a:pPr>
            <a:r>
              <a:rPr lang="en-US" sz="2800" b="1" dirty="0">
                <a:solidFill>
                  <a:srgbClr val="FFFFFF"/>
                </a:solidFill>
                <a:latin typeface="IBM Plex Sans Light"/>
              </a:rPr>
              <a:t>Unified Analyst Experience</a:t>
            </a:r>
          </a:p>
          <a:p>
            <a:pPr algn="ctr" defTabSz="2438340" fontAlgn="base">
              <a:lnSpc>
                <a:spcPct val="110000"/>
              </a:lnSpc>
              <a:spcBef>
                <a:spcPts val="600"/>
              </a:spcBef>
              <a:spcAft>
                <a:spcPct val="0"/>
              </a:spcAft>
              <a:defRPr/>
            </a:pPr>
            <a:r>
              <a:rPr lang="en-US" sz="2000" dirty="0">
                <a:solidFill>
                  <a:srgbClr val="FFFFFF"/>
                </a:solidFill>
                <a:latin typeface="IBM Plex Sans" panose="020B0503050203000203" pitchFamily="34" charset="0"/>
                <a:sym typeface="Helvetica"/>
              </a:rPr>
              <a:t>Risk-driven prioritization  |  Built-in expertise  |  AI-driven outcomes</a:t>
            </a:r>
            <a:endParaRPr lang="en-US" sz="1800" dirty="0">
              <a:solidFill>
                <a:srgbClr val="FFFFFF"/>
              </a:solidFill>
              <a:latin typeface="IBM Plex Sans" panose="020B0503050203000203" pitchFamily="34" charset="0"/>
              <a:sym typeface="Helvetica"/>
            </a:endParaRPr>
          </a:p>
        </p:txBody>
      </p:sp>
      <p:sp>
        <p:nvSpPr>
          <p:cNvPr id="24" name="Chevron 36">
            <a:extLst>
              <a:ext uri="{FF2B5EF4-FFF2-40B4-BE49-F238E27FC236}">
                <a16:creationId xmlns:a16="http://schemas.microsoft.com/office/drawing/2014/main" id="{95329843-9869-17FB-151B-D8ED214B6CE8}"/>
              </a:ext>
            </a:extLst>
          </p:cNvPr>
          <p:cNvSpPr/>
          <p:nvPr/>
        </p:nvSpPr>
        <p:spPr bwMode="auto">
          <a:xfrm>
            <a:off x="568324" y="10882709"/>
            <a:ext cx="14978262" cy="581803"/>
          </a:xfrm>
          <a:prstGeom prst="homePlate">
            <a:avLst>
              <a:gd name="adj" fmla="val 44040"/>
            </a:avLst>
          </a:prstGeom>
          <a:gradFill>
            <a:gsLst>
              <a:gs pos="0">
                <a:schemeClr val="tx1">
                  <a:lumMod val="95000"/>
                  <a:lumOff val="5000"/>
                  <a:alpha val="84000"/>
                </a:schemeClr>
              </a:gs>
              <a:gs pos="98000">
                <a:schemeClr val="tx1"/>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08" tIns="243808" rIns="243808" bIns="243808" numCol="1" rtlCol="0" anchor="ctr" anchorCtr="0" compatLnSpc="1">
            <a:prstTxWarp prst="textNoShape">
              <a:avLst/>
            </a:prstTxWarp>
          </a:bodyPr>
          <a:lstStyle/>
          <a:p>
            <a:pPr algn="ctr" defTabSz="2438460" fontAlgn="base">
              <a:lnSpc>
                <a:spcPct val="110000"/>
              </a:lnSpc>
              <a:spcBef>
                <a:spcPts val="600"/>
              </a:spcBef>
              <a:spcAft>
                <a:spcPct val="0"/>
              </a:spcAft>
              <a:defRPr/>
            </a:pPr>
            <a:r>
              <a:rPr lang="en-US" sz="2400" b="1" dirty="0">
                <a:solidFill>
                  <a:srgbClr val="FFFFFF"/>
                </a:solidFill>
                <a:latin typeface="IBM Plex Sans Light"/>
              </a:rPr>
              <a:t>                                     X-Force Threat Intelligence and Expertise</a:t>
            </a:r>
          </a:p>
        </p:txBody>
      </p:sp>
      <p:pic>
        <p:nvPicPr>
          <p:cNvPr id="8" name="Graphic 7">
            <a:extLst>
              <a:ext uri="{FF2B5EF4-FFF2-40B4-BE49-F238E27FC236}">
                <a16:creationId xmlns:a16="http://schemas.microsoft.com/office/drawing/2014/main" id="{F6478695-4309-2324-0322-728195243687}"/>
              </a:ext>
            </a:extLst>
          </p:cNvPr>
          <p:cNvPicPr>
            <a:picLocks noChangeAspect="1"/>
          </p:cNvPicPr>
          <p:nvPr/>
        </p:nvPicPr>
        <p:blipFill rotWithShape="1">
          <a:blip r:embed="rId11">
            <a:grayscl/>
            <a:extLst>
              <a:ext uri="{28A0092B-C50C-407E-A947-70E740481C1C}">
                <a14:useLocalDpi xmlns:a14="http://schemas.microsoft.com/office/drawing/2010/main"/>
              </a:ext>
              <a:ext uri="{96DAC541-7B7A-43D3-8B79-37D633B846F1}">
                <asvg:svgBlip xmlns:asvg="http://schemas.microsoft.com/office/drawing/2016/SVG/main" r:embed="rId12"/>
              </a:ext>
            </a:extLst>
          </a:blip>
          <a:srcRect t="40289" b="40289"/>
          <a:stretch/>
        </p:blipFill>
        <p:spPr>
          <a:xfrm>
            <a:off x="14061179" y="8430162"/>
            <a:ext cx="1034645" cy="200950"/>
          </a:xfrm>
          <a:prstGeom prst="rect">
            <a:avLst/>
          </a:prstGeom>
        </p:spPr>
      </p:pic>
      <p:pic>
        <p:nvPicPr>
          <p:cNvPr id="11" name="Picture 10" descr="A picture containing text, clipart&#10;&#10;Description automatically generated">
            <a:extLst>
              <a:ext uri="{FF2B5EF4-FFF2-40B4-BE49-F238E27FC236}">
                <a16:creationId xmlns:a16="http://schemas.microsoft.com/office/drawing/2014/main" id="{1956F667-EA12-4055-28B6-A49E2FD1A6FF}"/>
              </a:ext>
            </a:extLst>
          </p:cNvPr>
          <p:cNvPicPr>
            <a:picLocks noChangeAspect="1"/>
          </p:cNvPicPr>
          <p:nvPr/>
        </p:nvPicPr>
        <p:blipFill>
          <a:blip r:embed="rId13">
            <a:grayscl/>
          </a:blip>
          <a:stretch>
            <a:fillRect/>
          </a:stretch>
        </p:blipFill>
        <p:spPr>
          <a:xfrm>
            <a:off x="14282704" y="9153674"/>
            <a:ext cx="741560" cy="121083"/>
          </a:xfrm>
          <a:prstGeom prst="rect">
            <a:avLst/>
          </a:prstGeom>
        </p:spPr>
      </p:pic>
      <p:pic>
        <p:nvPicPr>
          <p:cNvPr id="25" name="Picture 24" descr="Logo, company name&#10;&#10;Description automatically generated">
            <a:extLst>
              <a:ext uri="{FF2B5EF4-FFF2-40B4-BE49-F238E27FC236}">
                <a16:creationId xmlns:a16="http://schemas.microsoft.com/office/drawing/2014/main" id="{9E466971-EDDD-55B0-4F4B-9FF6849D1044}"/>
              </a:ext>
            </a:extLst>
          </p:cNvPr>
          <p:cNvPicPr>
            <a:picLocks noChangeAspect="1"/>
          </p:cNvPicPr>
          <p:nvPr/>
        </p:nvPicPr>
        <p:blipFill rotWithShape="1">
          <a:blip r:embed="rId14">
            <a:grayscl/>
            <a:extLst>
              <a:ext uri="{28A0092B-C50C-407E-A947-70E740481C1C}">
                <a14:useLocalDpi xmlns:a14="http://schemas.microsoft.com/office/drawing/2010/main"/>
              </a:ext>
            </a:extLst>
          </a:blip>
          <a:srcRect t="22854" b="20362"/>
          <a:stretch/>
        </p:blipFill>
        <p:spPr>
          <a:xfrm>
            <a:off x="14357927" y="8770594"/>
            <a:ext cx="674770" cy="200950"/>
          </a:xfrm>
          <a:prstGeom prst="rect">
            <a:avLst/>
          </a:prstGeom>
        </p:spPr>
      </p:pic>
      <p:pic>
        <p:nvPicPr>
          <p:cNvPr id="26" name="Picture 25" descr="A picture containing graphical user interface&#10;&#10;Description automatically generated">
            <a:extLst>
              <a:ext uri="{FF2B5EF4-FFF2-40B4-BE49-F238E27FC236}">
                <a16:creationId xmlns:a16="http://schemas.microsoft.com/office/drawing/2014/main" id="{08C6DE95-6325-52FE-8EBF-9E23B2982F7F}"/>
              </a:ext>
            </a:extLst>
          </p:cNvPr>
          <p:cNvPicPr>
            <a:picLocks noChangeAspect="1"/>
          </p:cNvPicPr>
          <p:nvPr/>
        </p:nvPicPr>
        <p:blipFill>
          <a:blip r:embed="rId15">
            <a:grayscl/>
            <a:extLst>
              <a:ext uri="{28A0092B-C50C-407E-A947-70E740481C1C}">
                <a14:useLocalDpi xmlns:a14="http://schemas.microsoft.com/office/drawing/2010/main"/>
              </a:ext>
            </a:extLst>
          </a:blip>
          <a:stretch>
            <a:fillRect/>
          </a:stretch>
        </p:blipFill>
        <p:spPr>
          <a:xfrm>
            <a:off x="13137753" y="8658954"/>
            <a:ext cx="730823" cy="250234"/>
          </a:xfrm>
          <a:prstGeom prst="rect">
            <a:avLst/>
          </a:prstGeom>
        </p:spPr>
      </p:pic>
      <p:pic>
        <p:nvPicPr>
          <p:cNvPr id="27" name="Picture 26" descr="Logo&#10;&#10;Description automatically generated">
            <a:extLst>
              <a:ext uri="{FF2B5EF4-FFF2-40B4-BE49-F238E27FC236}">
                <a16:creationId xmlns:a16="http://schemas.microsoft.com/office/drawing/2014/main" id="{70553101-CC59-BC5B-813D-4FB1860B0644}"/>
              </a:ext>
            </a:extLst>
          </p:cNvPr>
          <p:cNvPicPr>
            <a:picLocks noChangeAspect="1"/>
          </p:cNvPicPr>
          <p:nvPr/>
        </p:nvPicPr>
        <p:blipFill rotWithShape="1">
          <a:blip r:embed="rId16">
            <a:grayscl/>
            <a:extLst>
              <a:ext uri="{28A0092B-C50C-407E-A947-70E740481C1C}">
                <a14:useLocalDpi xmlns:a14="http://schemas.microsoft.com/office/drawing/2010/main"/>
              </a:ext>
            </a:extLst>
          </a:blip>
          <a:srcRect l="10106" t="32548" r="10106" b="32548"/>
          <a:stretch/>
        </p:blipFill>
        <p:spPr>
          <a:xfrm>
            <a:off x="14073678" y="7586146"/>
            <a:ext cx="1081408" cy="179905"/>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9696E100-5BC8-1B09-6051-26CF5A45D157}"/>
              </a:ext>
            </a:extLst>
          </p:cNvPr>
          <p:cNvPicPr>
            <a:picLocks noChangeAspect="1"/>
          </p:cNvPicPr>
          <p:nvPr/>
        </p:nvPicPr>
        <p:blipFill>
          <a:blip r:embed="rId17">
            <a:duotone>
              <a:prstClr val="black"/>
              <a:schemeClr val="tx2">
                <a:tint val="45000"/>
                <a:satMod val="400000"/>
              </a:schemeClr>
            </a:duotone>
            <a:extLst>
              <a:ext uri="{BEBA8EAE-BF5A-486C-A8C5-ECC9F3942E4B}">
                <a14:imgProps xmlns:a14="http://schemas.microsoft.com/office/drawing/2010/main">
                  <a14:imgLayer r:embed="rId18">
                    <a14:imgEffect>
                      <a14:colorTemperature colorTemp="1500"/>
                    </a14:imgEffect>
                    <a14:imgEffect>
                      <a14:brightnessContrast bright="45000" contrast="-100000"/>
                    </a14:imgEffect>
                  </a14:imgLayer>
                </a14:imgProps>
              </a:ext>
            </a:extLst>
          </a:blip>
          <a:stretch>
            <a:fillRect/>
          </a:stretch>
        </p:blipFill>
        <p:spPr>
          <a:xfrm>
            <a:off x="13103395" y="8183370"/>
            <a:ext cx="831382" cy="415692"/>
          </a:xfrm>
          <a:prstGeom prst="rect">
            <a:avLst/>
          </a:prstGeom>
        </p:spPr>
      </p:pic>
      <p:pic>
        <p:nvPicPr>
          <p:cNvPr id="29" name="Picture 28" descr="A picture containing text, clipart, tableware&#10;&#10;Description automatically generated">
            <a:extLst>
              <a:ext uri="{FF2B5EF4-FFF2-40B4-BE49-F238E27FC236}">
                <a16:creationId xmlns:a16="http://schemas.microsoft.com/office/drawing/2014/main" id="{1811C118-7F4A-40E5-79D5-D81937B54E56}"/>
              </a:ext>
            </a:extLst>
          </p:cNvPr>
          <p:cNvPicPr>
            <a:picLocks noChangeAspect="1"/>
          </p:cNvPicPr>
          <p:nvPr/>
        </p:nvPicPr>
        <p:blipFill>
          <a:blip r:embed="rId19">
            <a:grayscl/>
          </a:blip>
          <a:stretch>
            <a:fillRect/>
          </a:stretch>
        </p:blipFill>
        <p:spPr>
          <a:xfrm>
            <a:off x="13119339" y="9146056"/>
            <a:ext cx="874459" cy="182469"/>
          </a:xfrm>
          <a:prstGeom prst="rect">
            <a:avLst/>
          </a:prstGeom>
        </p:spPr>
      </p:pic>
      <p:pic>
        <p:nvPicPr>
          <p:cNvPr id="3" name="Image" descr="Image">
            <a:extLst>
              <a:ext uri="{FF2B5EF4-FFF2-40B4-BE49-F238E27FC236}">
                <a16:creationId xmlns:a16="http://schemas.microsoft.com/office/drawing/2014/main" id="{814CD294-BB0C-3378-B787-B7E76C3DC209}"/>
              </a:ext>
            </a:extLst>
          </p:cNvPr>
          <p:cNvPicPr>
            <a:picLocks noChangeAspect="1"/>
          </p:cNvPicPr>
          <p:nvPr/>
        </p:nvPicPr>
        <p:blipFill>
          <a:blip r:embed="rId20"/>
          <a:srcRect/>
          <a:stretch>
            <a:fillRect/>
          </a:stretch>
        </p:blipFill>
        <p:spPr>
          <a:xfrm flipH="1" flipV="1">
            <a:off x="553991" y="11670540"/>
            <a:ext cx="14710999" cy="2243808"/>
          </a:xfrm>
          <a:prstGeom prst="rect">
            <a:avLst/>
          </a:prstGeom>
          <a:ln w="12700" cap="flat">
            <a:noFill/>
            <a:miter lim="400000"/>
          </a:ln>
          <a:effectLst/>
        </p:spPr>
      </p:pic>
      <p:sp>
        <p:nvSpPr>
          <p:cNvPr id="22" name="TextBox 21">
            <a:extLst>
              <a:ext uri="{FF2B5EF4-FFF2-40B4-BE49-F238E27FC236}">
                <a16:creationId xmlns:a16="http://schemas.microsoft.com/office/drawing/2014/main" id="{4E5C7D2C-24A3-3D0C-9EAA-568FA6D20E78}"/>
              </a:ext>
            </a:extLst>
          </p:cNvPr>
          <p:cNvSpPr txBox="1"/>
          <p:nvPr/>
        </p:nvSpPr>
        <p:spPr>
          <a:xfrm>
            <a:off x="602819" y="12252341"/>
            <a:ext cx="14627655" cy="445012"/>
          </a:xfrm>
          <a:prstGeom prst="rect">
            <a:avLst/>
          </a:prstGeom>
          <a:noFill/>
        </p:spPr>
        <p:txBody>
          <a:bodyPr wrap="square" lIns="0" tIns="0" rIns="0" bIns="0">
            <a:spAutoFit/>
          </a:bodyPr>
          <a:lstStyle/>
          <a:p>
            <a:pPr algn="ctr" defTabSz="1219231">
              <a:lnSpc>
                <a:spcPct val="110000"/>
              </a:lnSpc>
              <a:defRPr/>
            </a:pPr>
            <a:r>
              <a:rPr lang="en-US" sz="2800" kern="0" dirty="0">
                <a:solidFill>
                  <a:srgbClr val="000000"/>
                </a:solidFill>
                <a:latin typeface="IBM Plex Sans Medium" panose="020B0503050203000203" pitchFamily="34" charset="0"/>
              </a:rPr>
              <a:t>Open Platform. Open Integration. Open Threat Intelligence.</a:t>
            </a:r>
            <a:endParaRPr lang="en-US" sz="2800" kern="0" dirty="0">
              <a:solidFill>
                <a:srgbClr val="000000"/>
              </a:solidFill>
              <a:latin typeface="IBM Plex Sans Light"/>
            </a:endParaRPr>
          </a:p>
        </p:txBody>
      </p:sp>
      <p:pic>
        <p:nvPicPr>
          <p:cNvPr id="6" name="Picture 2" descr="Google Cloud Managed Cloud Services">
            <a:extLst>
              <a:ext uri="{FF2B5EF4-FFF2-40B4-BE49-F238E27FC236}">
                <a16:creationId xmlns:a16="http://schemas.microsoft.com/office/drawing/2014/main" id="{70CCF7B5-A25B-DC0A-228B-BDAAA9199461}"/>
              </a:ext>
            </a:extLst>
          </p:cNvPr>
          <p:cNvPicPr>
            <a:picLocks noChangeAspect="1" noChangeArrowheads="1"/>
          </p:cNvPicPr>
          <p:nvPr/>
        </p:nvPicPr>
        <p:blipFill>
          <a:blip r:embed="rId21">
            <a:grayscl/>
            <a:extLst>
              <a:ext uri="{28A0092B-C50C-407E-A947-70E740481C1C}">
                <a14:useLocalDpi xmlns:a14="http://schemas.microsoft.com/office/drawing/2010/main" val="0"/>
              </a:ext>
            </a:extLst>
          </a:blip>
          <a:srcRect/>
          <a:stretch>
            <a:fillRect/>
          </a:stretch>
        </p:blipFill>
        <p:spPr bwMode="auto">
          <a:xfrm>
            <a:off x="12964794" y="7521512"/>
            <a:ext cx="1076742" cy="605667"/>
          </a:xfrm>
          <a:prstGeom prst="rect">
            <a:avLst/>
          </a:prstGeom>
          <a:extLst>
            <a:ext uri="{909E8E84-426E-40DD-AFC4-6F175D3DCCD1}">
              <a14:hiddenFill xmlns:a14="http://schemas.microsoft.com/office/drawing/2010/main">
                <a:solidFill>
                  <a:srgbClr val="FFFFFF"/>
                </a:solidFill>
              </a14:hiddenFill>
            </a:ext>
          </a:extLst>
        </p:spPr>
      </p:pic>
      <p:pic>
        <p:nvPicPr>
          <p:cNvPr id="32" name="Picture 2" descr="Amazon Web Services - Wikipedia">
            <a:extLst>
              <a:ext uri="{FF2B5EF4-FFF2-40B4-BE49-F238E27FC236}">
                <a16:creationId xmlns:a16="http://schemas.microsoft.com/office/drawing/2014/main" id="{E985EF0E-9D03-EC5E-7973-0C4E409C50C1}"/>
              </a:ext>
            </a:extLst>
          </p:cNvPr>
          <p:cNvPicPr>
            <a:picLocks noChangeAspect="1" noChangeArrowheads="1"/>
          </p:cNvPicPr>
          <p:nvPr/>
        </p:nvPicPr>
        <p:blipFill>
          <a:blip r:embed="rId22">
            <a:grayscl/>
            <a:extLst>
              <a:ext uri="{28A0092B-C50C-407E-A947-70E740481C1C}">
                <a14:useLocalDpi xmlns:a14="http://schemas.microsoft.com/office/drawing/2010/main" val="0"/>
              </a:ext>
            </a:extLst>
          </a:blip>
          <a:srcRect/>
          <a:stretch>
            <a:fillRect/>
          </a:stretch>
        </p:blipFill>
        <p:spPr bwMode="auto">
          <a:xfrm>
            <a:off x="14357927" y="7882127"/>
            <a:ext cx="555483" cy="332595"/>
          </a:xfrm>
          <a:prstGeom prst="rect">
            <a:avLst/>
          </a:prstGeom>
          <a:extLst>
            <a:ext uri="{909E8E84-426E-40DD-AFC4-6F175D3DCCD1}">
              <a14:hiddenFill xmlns:a14="http://schemas.microsoft.com/office/drawing/2010/main">
                <a:solidFill>
                  <a:srgbClr val="FFFFFF"/>
                </a:solidFill>
              </a14:hiddenFill>
            </a:ext>
          </a:extLst>
        </p:spPr>
      </p:pic>
      <p:pic>
        <p:nvPicPr>
          <p:cNvPr id="7" name="Graphic 30" descr="IBM QRadar SIEM.svg">
            <a:extLst>
              <a:ext uri="{FF2B5EF4-FFF2-40B4-BE49-F238E27FC236}">
                <a16:creationId xmlns:a16="http://schemas.microsoft.com/office/drawing/2014/main" id="{E8BFE69B-DEE4-4203-B0D0-FE780535D16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88319" y="7878186"/>
            <a:ext cx="847665" cy="889347"/>
          </a:xfrm>
          <a:prstGeom prst="rect">
            <a:avLst/>
          </a:prstGeom>
        </p:spPr>
      </p:pic>
      <p:pic>
        <p:nvPicPr>
          <p:cNvPr id="31" name="Graphic 32" descr="IBM QRadar EDR.svg">
            <a:extLst>
              <a:ext uri="{FF2B5EF4-FFF2-40B4-BE49-F238E27FC236}">
                <a16:creationId xmlns:a16="http://schemas.microsoft.com/office/drawing/2014/main" id="{344C3D8D-9162-DC24-0E98-A0739FDE56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839548" y="7879511"/>
            <a:ext cx="861253" cy="885371"/>
          </a:xfrm>
          <a:prstGeom prst="rect">
            <a:avLst/>
          </a:prstGeom>
        </p:spPr>
      </p:pic>
      <p:pic>
        <p:nvPicPr>
          <p:cNvPr id="33" name="Graphic 33" descr="IBM QRadar SOAR.svg">
            <a:extLst>
              <a:ext uri="{FF2B5EF4-FFF2-40B4-BE49-F238E27FC236}">
                <a16:creationId xmlns:a16="http://schemas.microsoft.com/office/drawing/2014/main" id="{6AF105D0-845B-1BCA-8468-583A9E8EFDF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1121055" y="7879511"/>
            <a:ext cx="910414" cy="885372"/>
          </a:xfrm>
          <a:prstGeom prst="rect">
            <a:avLst/>
          </a:prstGeom>
        </p:spPr>
      </p:pic>
      <p:pic>
        <p:nvPicPr>
          <p:cNvPr id="34" name="Graphic 36" descr="IBM QRadar Log Insights.svg">
            <a:extLst>
              <a:ext uri="{FF2B5EF4-FFF2-40B4-BE49-F238E27FC236}">
                <a16:creationId xmlns:a16="http://schemas.microsoft.com/office/drawing/2014/main" id="{96AA3BDD-DE54-27A8-70A5-0B5203C9232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11746" y="7879511"/>
            <a:ext cx="885447" cy="885371"/>
          </a:xfrm>
          <a:prstGeom prst="rect">
            <a:avLst/>
          </a:prstGeom>
        </p:spPr>
      </p:pic>
      <p:sp>
        <p:nvSpPr>
          <p:cNvPr id="43" name="TextBox 42">
            <a:extLst>
              <a:ext uri="{FF2B5EF4-FFF2-40B4-BE49-F238E27FC236}">
                <a16:creationId xmlns:a16="http://schemas.microsoft.com/office/drawing/2014/main" id="{3D1E9B96-5031-4F6A-FCEC-70EAFAF97ABB}"/>
              </a:ext>
            </a:extLst>
          </p:cNvPr>
          <p:cNvSpPr txBox="1"/>
          <p:nvPr/>
        </p:nvSpPr>
        <p:spPr>
          <a:xfrm>
            <a:off x="3042162" y="7136404"/>
            <a:ext cx="2341297" cy="400110"/>
          </a:xfrm>
          <a:prstGeom prst="rect">
            <a:avLst/>
          </a:prstGeom>
          <a:noFill/>
        </p:spPr>
        <p:txBody>
          <a:bodyPr wrap="square">
            <a:spAutoFit/>
          </a:bodyPr>
          <a:lstStyle/>
          <a:p>
            <a:pPr marL="0" marR="0" lvl="0" indent="0" algn="ctr" defTabSz="1829311"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rPr>
              <a:t>and </a:t>
            </a:r>
            <a:r>
              <a:rPr kumimoji="0" lang="en-US" sz="20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hlinkClick r:id="rId31" action="ppaction://hlinksldjump">
                  <a:extLst>
                    <a:ext uri="{A12FA001-AC4F-418D-AE19-62706E023703}">
                      <ahyp:hlinkClr xmlns:ahyp="http://schemas.microsoft.com/office/drawing/2018/hyperlinkcolor" val="tx"/>
                    </a:ext>
                  </a:extLst>
                </a:hlinkClick>
              </a:rPr>
              <a:t>XDR</a:t>
            </a:r>
            <a:endParaRPr kumimoji="0" lang="en-GB" sz="2800" b="0" i="0" u="none" strike="noStrike" kern="1200" cap="none" spc="0" normalizeH="0" baseline="0" noProof="0" dirty="0">
              <a:ln>
                <a:noFill/>
              </a:ln>
              <a:solidFill>
                <a:srgbClr val="0F62FE"/>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34190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8">
            <a:extLst>
              <a:ext uri="{FF2B5EF4-FFF2-40B4-BE49-F238E27FC236}">
                <a16:creationId xmlns:a16="http://schemas.microsoft.com/office/drawing/2014/main" id="{4419A09D-1F3B-4924-314A-8B78ED5E9443}"/>
              </a:ext>
            </a:extLst>
          </p:cNvPr>
          <p:cNvSpPr/>
          <p:nvPr/>
        </p:nvSpPr>
        <p:spPr bwMode="auto">
          <a:xfrm>
            <a:off x="12774685" y="3854601"/>
            <a:ext cx="4725916" cy="3915408"/>
          </a:xfrm>
          <a:prstGeom prst="homePlate">
            <a:avLst>
              <a:gd name="adj" fmla="val 17602"/>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9" name="Pentagon 8">
            <a:extLst>
              <a:ext uri="{FF2B5EF4-FFF2-40B4-BE49-F238E27FC236}">
                <a16:creationId xmlns:a16="http://schemas.microsoft.com/office/drawing/2014/main" id="{76FC36EF-5380-A4E5-3183-0C1ADC227B03}"/>
              </a:ext>
            </a:extLst>
          </p:cNvPr>
          <p:cNvSpPr/>
          <p:nvPr/>
        </p:nvSpPr>
        <p:spPr bwMode="auto">
          <a:xfrm>
            <a:off x="596868" y="3854601"/>
            <a:ext cx="5624275" cy="3915408"/>
          </a:xfrm>
          <a:prstGeom prst="homePlate">
            <a:avLst>
              <a:gd name="adj" fmla="val 17602"/>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8" name="Title 7">
            <a:extLst>
              <a:ext uri="{FF2B5EF4-FFF2-40B4-BE49-F238E27FC236}">
                <a16:creationId xmlns:a16="http://schemas.microsoft.com/office/drawing/2014/main" id="{BC45C02F-267D-9AB3-4505-30D3A930941B}"/>
              </a:ext>
            </a:extLst>
          </p:cNvPr>
          <p:cNvSpPr>
            <a:spLocks noGrp="1"/>
          </p:cNvSpPr>
          <p:nvPr>
            <p:ph type="title"/>
          </p:nvPr>
        </p:nvSpPr>
        <p:spPr>
          <a:xfrm>
            <a:off x="576072" y="1527048"/>
            <a:ext cx="16083657" cy="1969770"/>
          </a:xfrm>
        </p:spPr>
        <p:txBody>
          <a:bodyPr/>
          <a:lstStyle/>
          <a:p>
            <a:r>
              <a:rPr lang="en-US" dirty="0"/>
              <a:t>Enable better decisions quickly using </a:t>
            </a:r>
            <a:br>
              <a:rPr lang="en-US" dirty="0"/>
            </a:br>
            <a:r>
              <a:rPr lang="en-US" dirty="0"/>
              <a:t>a common set of UAX capabilities</a:t>
            </a:r>
          </a:p>
        </p:txBody>
      </p:sp>
      <p:sp>
        <p:nvSpPr>
          <p:cNvPr id="2" name="Footer Placeholder 1">
            <a:extLst>
              <a:ext uri="{FF2B5EF4-FFF2-40B4-BE49-F238E27FC236}">
                <a16:creationId xmlns:a16="http://schemas.microsoft.com/office/drawing/2014/main" id="{2E1E849E-C9D9-9A4D-B2AC-FDBA82CF0265}"/>
              </a:ext>
            </a:extLst>
          </p:cNvPr>
          <p:cNvSpPr>
            <a:spLocks noGrp="1"/>
          </p:cNvSpPr>
          <p:nvPr>
            <p:ph type="ftr" sz="quarter" idx="20"/>
          </p:nvPr>
        </p:nvSpPr>
        <p:spPr/>
        <p:txBody>
          <a:bodyPr/>
          <a:lstStyle/>
          <a:p>
            <a:r>
              <a:rPr lang="en-US"/>
              <a:t>IBM Security</a:t>
            </a:r>
            <a:endParaRPr lang="en-US" dirty="0"/>
          </a:p>
        </p:txBody>
      </p:sp>
      <p:sp>
        <p:nvSpPr>
          <p:cNvPr id="29" name="Text Placeholder 28">
            <a:extLst>
              <a:ext uri="{FF2B5EF4-FFF2-40B4-BE49-F238E27FC236}">
                <a16:creationId xmlns:a16="http://schemas.microsoft.com/office/drawing/2014/main" id="{F370B16F-5029-050E-69A7-4FEC508F975B}"/>
              </a:ext>
            </a:extLst>
          </p:cNvPr>
          <p:cNvSpPr>
            <a:spLocks noGrp="1"/>
          </p:cNvSpPr>
          <p:nvPr>
            <p:ph type="body" sz="quarter" idx="21"/>
          </p:nvPr>
        </p:nvSpPr>
        <p:spPr/>
        <p:txBody>
          <a:bodyPr/>
          <a:lstStyle/>
          <a:p>
            <a:r>
              <a:rPr lang="en-US" noProof="0" dirty="0"/>
              <a:t>Predict, prevent, and respond to modern threats</a:t>
            </a:r>
            <a:endParaRPr lang="en-US" dirty="0"/>
          </a:p>
        </p:txBody>
      </p:sp>
      <p:sp>
        <p:nvSpPr>
          <p:cNvPr id="20" name="Slide Number Placeholder 19">
            <a:extLst>
              <a:ext uri="{FF2B5EF4-FFF2-40B4-BE49-F238E27FC236}">
                <a16:creationId xmlns:a16="http://schemas.microsoft.com/office/drawing/2014/main" id="{95423FB0-F06B-DEAB-2932-6AA2B250DD9F}"/>
              </a:ext>
            </a:extLst>
          </p:cNvPr>
          <p:cNvSpPr>
            <a:spLocks noGrp="1"/>
          </p:cNvSpPr>
          <p:nvPr>
            <p:ph type="sldNum" sz="quarter" idx="4"/>
          </p:nvPr>
        </p:nvSpPr>
        <p:spPr/>
        <p:txBody>
          <a:bodyPr/>
          <a:lstStyle/>
          <a:p>
            <a:fld id="{86CB4B4D-7CA3-9044-876B-883B54F8677D}" type="slidenum">
              <a:rPr lang="en-US" smtClean="0"/>
              <a:pPr/>
              <a:t>13</a:t>
            </a:fld>
            <a:endParaRPr lang="en-US" dirty="0"/>
          </a:p>
        </p:txBody>
      </p:sp>
      <p:sp>
        <p:nvSpPr>
          <p:cNvPr id="63" name="Text Placeholder 3">
            <a:extLst>
              <a:ext uri="{FF2B5EF4-FFF2-40B4-BE49-F238E27FC236}">
                <a16:creationId xmlns:a16="http://schemas.microsoft.com/office/drawing/2014/main" id="{C8E9C74F-F1E9-CB1D-FE88-34F7B1B892D4}"/>
              </a:ext>
            </a:extLst>
          </p:cNvPr>
          <p:cNvSpPr txBox="1">
            <a:spLocks/>
          </p:cNvSpPr>
          <p:nvPr/>
        </p:nvSpPr>
        <p:spPr>
          <a:xfrm>
            <a:off x="13064720" y="4229365"/>
            <a:ext cx="3595009" cy="36412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290513" indent="-290513">
              <a:lnSpc>
                <a:spcPct val="100000"/>
              </a:lnSpc>
              <a:spcAft>
                <a:spcPts val="1600"/>
              </a:spcAft>
              <a:buFont typeface="System Font Regular"/>
              <a:buChar char="–"/>
              <a:defRPr/>
            </a:pPr>
            <a:r>
              <a:rPr lang="en-US" sz="3200" dirty="0">
                <a:solidFill>
                  <a:srgbClr val="000000"/>
                </a:solidFill>
                <a:latin typeface="IBM Plex Sans Light" panose="020B0403050203000203" pitchFamily="34" charset="0"/>
                <a:ea typeface="IBM Plex Sans" charset="0"/>
                <a:cs typeface="IBM Plex Sans" charset="0"/>
              </a:rPr>
              <a:t>What?</a:t>
            </a:r>
          </a:p>
          <a:p>
            <a:pPr marL="290513" indent="-290513">
              <a:lnSpc>
                <a:spcPct val="100000"/>
              </a:lnSpc>
              <a:spcAft>
                <a:spcPts val="1600"/>
              </a:spcAft>
              <a:buFont typeface="System Font Regular"/>
              <a:buChar char="–"/>
              <a:defRPr/>
            </a:pPr>
            <a:r>
              <a:rPr lang="en-US" sz="3200" dirty="0">
                <a:solidFill>
                  <a:srgbClr val="000000"/>
                </a:solidFill>
                <a:latin typeface="IBM Plex Sans Light" panose="020B0403050203000203" pitchFamily="34" charset="0"/>
              </a:rPr>
              <a:t>When?</a:t>
            </a:r>
          </a:p>
          <a:p>
            <a:pPr marL="290513" indent="-290513">
              <a:lnSpc>
                <a:spcPct val="100000"/>
              </a:lnSpc>
              <a:spcAft>
                <a:spcPts val="1600"/>
              </a:spcAft>
              <a:buFont typeface="System Font Regular"/>
              <a:buChar char="–"/>
              <a:defRPr/>
            </a:pPr>
            <a:r>
              <a:rPr lang="en-US" sz="3200" dirty="0">
                <a:solidFill>
                  <a:srgbClr val="000000"/>
                </a:solidFill>
                <a:latin typeface="IBM Plex Sans Light" panose="020B0403050203000203" pitchFamily="34" charset="0"/>
              </a:rPr>
              <a:t>Where?</a:t>
            </a:r>
          </a:p>
          <a:p>
            <a:pPr marL="290513" indent="-290513">
              <a:lnSpc>
                <a:spcPct val="100000"/>
              </a:lnSpc>
              <a:spcAft>
                <a:spcPts val="1600"/>
              </a:spcAft>
              <a:buFont typeface="System Font Regular"/>
              <a:buChar char="–"/>
              <a:defRPr/>
            </a:pPr>
            <a:r>
              <a:rPr lang="en-US" sz="3200" dirty="0">
                <a:solidFill>
                  <a:srgbClr val="000000"/>
                </a:solidFill>
                <a:latin typeface="IBM Plex Sans Light" panose="020B0403050203000203" pitchFamily="34" charset="0"/>
              </a:rPr>
              <a:t>Who?</a:t>
            </a:r>
          </a:p>
          <a:p>
            <a:pPr marL="290513" indent="-290513">
              <a:lnSpc>
                <a:spcPct val="100000"/>
              </a:lnSpc>
              <a:spcAft>
                <a:spcPts val="1600"/>
              </a:spcAft>
              <a:buFont typeface="System Font Regular"/>
              <a:buChar char="–"/>
              <a:defRPr/>
            </a:pPr>
            <a:r>
              <a:rPr lang="en-US" sz="3200" dirty="0">
                <a:solidFill>
                  <a:srgbClr val="000000"/>
                </a:solidFill>
                <a:latin typeface="IBM Plex Sans Light" panose="020B0403050203000203" pitchFamily="34" charset="0"/>
              </a:rPr>
              <a:t>How?</a:t>
            </a:r>
          </a:p>
        </p:txBody>
      </p:sp>
      <p:sp>
        <p:nvSpPr>
          <p:cNvPr id="64" name="Text Placeholder 7">
            <a:extLst>
              <a:ext uri="{FF2B5EF4-FFF2-40B4-BE49-F238E27FC236}">
                <a16:creationId xmlns:a16="http://schemas.microsoft.com/office/drawing/2014/main" id="{B20E0738-7FE0-DE82-498F-74C0DEF848CC}"/>
              </a:ext>
            </a:extLst>
          </p:cNvPr>
          <p:cNvSpPr txBox="1">
            <a:spLocks/>
          </p:cNvSpPr>
          <p:nvPr/>
        </p:nvSpPr>
        <p:spPr>
          <a:xfrm>
            <a:off x="825067" y="4019781"/>
            <a:ext cx="6466059" cy="676989"/>
          </a:xfrm>
          <a:prstGeom prst="rect">
            <a:avLst/>
          </a:prstGeom>
        </p:spPr>
        <p:txBody>
          <a:bodyPr lIns="0">
            <a:no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spcBef>
                <a:spcPts val="1200"/>
              </a:spcBef>
              <a:defRPr/>
            </a:pPr>
            <a:r>
              <a:rPr lang="en-US" sz="3200" kern="0" dirty="0">
                <a:solidFill>
                  <a:srgbClr val="000000"/>
                </a:solidFill>
                <a:latin typeface="IBM Plex Sans Medium" panose="020B0503050203000203" pitchFamily="34" charset="0"/>
              </a:rPr>
              <a:t>Traditional Experience</a:t>
            </a:r>
          </a:p>
        </p:txBody>
      </p:sp>
      <p:sp>
        <p:nvSpPr>
          <p:cNvPr id="65" name="Text Placeholder 5">
            <a:extLst>
              <a:ext uri="{FF2B5EF4-FFF2-40B4-BE49-F238E27FC236}">
                <a16:creationId xmlns:a16="http://schemas.microsoft.com/office/drawing/2014/main" id="{E5E5612C-FA6A-A1CF-7AB5-F211B9A674A1}"/>
              </a:ext>
            </a:extLst>
          </p:cNvPr>
          <p:cNvSpPr txBox="1">
            <a:spLocks/>
          </p:cNvSpPr>
          <p:nvPr/>
        </p:nvSpPr>
        <p:spPr>
          <a:xfrm>
            <a:off x="846475" y="4876665"/>
            <a:ext cx="4914491" cy="1960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9268">
              <a:spcBef>
                <a:spcPts val="1000"/>
              </a:spcBef>
              <a:defRPr/>
            </a:pPr>
            <a:r>
              <a:rPr lang="en-US" sz="3200" dirty="0">
                <a:latin typeface="IBM Plex Sans Light"/>
                <a:ea typeface="IBM Plex Sans" charset="0"/>
                <a:cs typeface="IBM Plex Sans" charset="0"/>
              </a:rPr>
              <a:t>8+ security UI’s</a:t>
            </a:r>
          </a:p>
          <a:p>
            <a:pPr defTabSz="1829268">
              <a:spcBef>
                <a:spcPts val="1000"/>
              </a:spcBef>
              <a:defRPr/>
            </a:pPr>
            <a:r>
              <a:rPr lang="en-US" sz="3200" dirty="0">
                <a:latin typeface="IBM Plex Sans Light"/>
                <a:ea typeface="IBM Plex Sans" charset="0"/>
                <a:cs typeface="IBM Plex Sans" charset="0"/>
              </a:rPr>
              <a:t>30+ hours of tool training</a:t>
            </a:r>
          </a:p>
          <a:p>
            <a:pPr defTabSz="1829268">
              <a:spcBef>
                <a:spcPts val="1000"/>
              </a:spcBef>
              <a:defRPr/>
            </a:pPr>
            <a:r>
              <a:rPr lang="en-US" sz="3200" dirty="0">
                <a:latin typeface="IBM Plex Sans Light"/>
                <a:ea typeface="IBM Plex Sans" charset="0"/>
                <a:cs typeface="IBM Plex Sans" charset="0"/>
              </a:rPr>
              <a:t>2+ days of response time</a:t>
            </a:r>
          </a:p>
          <a:p>
            <a:pPr defTabSz="1829268">
              <a:spcBef>
                <a:spcPts val="1000"/>
              </a:spcBef>
              <a:defRPr/>
            </a:pPr>
            <a:r>
              <a:rPr lang="en-US" sz="3200" dirty="0">
                <a:latin typeface="IBM Plex Sans Light"/>
                <a:ea typeface="IBM Plex Sans" charset="0"/>
                <a:cs typeface="IBM Plex Sans" charset="0"/>
              </a:rPr>
              <a:t>Manual investigation</a:t>
            </a:r>
            <a:endParaRPr lang="en-CH" sz="3200" dirty="0">
              <a:latin typeface="IBM Plex Sans Light"/>
              <a:ea typeface="IBM Plex Sans" charset="0"/>
              <a:cs typeface="IBM Plex Sans" charset="0"/>
            </a:endParaRPr>
          </a:p>
        </p:txBody>
      </p:sp>
      <p:sp>
        <p:nvSpPr>
          <p:cNvPr id="66" name="Text Placeholder 6">
            <a:extLst>
              <a:ext uri="{FF2B5EF4-FFF2-40B4-BE49-F238E27FC236}">
                <a16:creationId xmlns:a16="http://schemas.microsoft.com/office/drawing/2014/main" id="{AF240384-2D2E-C5A2-CCC2-E89D1444FAC0}"/>
              </a:ext>
            </a:extLst>
          </p:cNvPr>
          <p:cNvSpPr txBox="1">
            <a:spLocks/>
          </p:cNvSpPr>
          <p:nvPr/>
        </p:nvSpPr>
        <p:spPr>
          <a:xfrm>
            <a:off x="6692475" y="4876665"/>
            <a:ext cx="5568699" cy="19601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2900"/>
              </a:spcBef>
              <a:spcAft>
                <a:spcPts val="0"/>
              </a:spcAft>
              <a:buClrTx/>
              <a:buSzTx/>
              <a:buFontTx/>
              <a:buNone/>
              <a:tabLst/>
              <a:defRPr sz="3600" b="0" i="0" u="none" strike="noStrike" cap="none" spc="0" baseline="0">
                <a:solidFill>
                  <a:srgbClr val="000000"/>
                </a:solidFill>
                <a:uFillTx/>
                <a:latin typeface="+mj-lt"/>
                <a:ea typeface="+mj-ea"/>
                <a:cs typeface="+mj-cs"/>
                <a:sym typeface="IBM Plex Sans Light"/>
              </a:defRPr>
            </a:lvl1pPr>
            <a:lvl2pPr marL="444465"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2pPr>
            <a:lvl3pPr marL="61591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3pPr>
            <a:lvl4pPr marL="901671"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4pPr>
            <a:lvl5pPr marL="1076298" marR="0" indent="-446749" algn="l" defTabSz="2438400" rtl="0" latinLnBrk="0">
              <a:lnSpc>
                <a:spcPct val="11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9268">
              <a:spcBef>
                <a:spcPts val="1000"/>
              </a:spcBef>
              <a:defRPr/>
            </a:pPr>
            <a:r>
              <a:rPr lang="en-US" sz="3200" dirty="0">
                <a:solidFill>
                  <a:srgbClr val="0F62FE"/>
                </a:solidFill>
                <a:latin typeface="IBM Plex Sans Light" panose="020B0403050203000203" pitchFamily="34" charset="0"/>
                <a:ea typeface="ＭＳ Ｐゴシック"/>
              </a:rPr>
              <a:t>1 </a:t>
            </a:r>
            <a:r>
              <a:rPr lang="en-US" sz="3200" dirty="0">
                <a:solidFill>
                  <a:srgbClr val="0F62FE"/>
                </a:solidFill>
                <a:latin typeface="IBM Plex Sans Light" panose="020B0403050203000203" pitchFamily="34" charset="0"/>
                <a:ea typeface="IBM Plex Sans" charset="0"/>
                <a:cs typeface="IBM Plex Sans" charset="0"/>
              </a:rPr>
              <a:t>common UX </a:t>
            </a:r>
          </a:p>
          <a:p>
            <a:pPr defTabSz="1829268">
              <a:spcBef>
                <a:spcPts val="1000"/>
              </a:spcBef>
              <a:defRPr/>
            </a:pPr>
            <a:r>
              <a:rPr lang="en-US" sz="3200" dirty="0">
                <a:solidFill>
                  <a:srgbClr val="0F62FE"/>
                </a:solidFill>
                <a:latin typeface="IBM Plex Sans Light" panose="020B0403050203000203" pitchFamily="34" charset="0"/>
                <a:ea typeface="ＭＳ Ｐゴシック"/>
              </a:rPr>
              <a:t>Continuous </a:t>
            </a:r>
            <a:r>
              <a:rPr lang="en-US" sz="3200" dirty="0">
                <a:solidFill>
                  <a:srgbClr val="0F62FE"/>
                </a:solidFill>
                <a:latin typeface="IBM Plex Sans Light" panose="020B0403050203000203" pitchFamily="34" charset="0"/>
                <a:ea typeface="IBM Plex Sans" charset="0"/>
                <a:cs typeface="IBM Plex Sans" charset="0"/>
              </a:rPr>
              <a:t>learning</a:t>
            </a:r>
          </a:p>
          <a:p>
            <a:pPr defTabSz="1829268">
              <a:spcBef>
                <a:spcPts val="1000"/>
              </a:spcBef>
              <a:defRPr/>
            </a:pPr>
            <a:r>
              <a:rPr lang="en-US" sz="3200" dirty="0">
                <a:solidFill>
                  <a:srgbClr val="0F62FE"/>
                </a:solidFill>
                <a:latin typeface="IBM Plex Sans Light" panose="020B0403050203000203" pitchFamily="34" charset="0"/>
                <a:ea typeface="ＭＳ Ｐゴシック"/>
              </a:rPr>
              <a:t>&lt; 30-</a:t>
            </a:r>
            <a:r>
              <a:rPr lang="en-US" sz="3200" dirty="0">
                <a:solidFill>
                  <a:srgbClr val="0F62FE"/>
                </a:solidFill>
                <a:latin typeface="IBM Plex Sans Light" panose="020B0403050203000203" pitchFamily="34" charset="0"/>
                <a:ea typeface="IBM Plex Sans" charset="0"/>
                <a:cs typeface="IBM Plex Sans" charset="0"/>
              </a:rPr>
              <a:t>minute response time</a:t>
            </a:r>
            <a:r>
              <a:rPr lang="en-US" sz="3200" baseline="30000" dirty="0">
                <a:solidFill>
                  <a:srgbClr val="0F62FE"/>
                </a:solidFill>
                <a:latin typeface="IBM Plex Sans Light" panose="020B0403050203000203" pitchFamily="34" charset="0"/>
                <a:ea typeface="IBM Plex Sans" charset="0"/>
                <a:cs typeface="IBM Plex Sans" charset="0"/>
              </a:rPr>
              <a:t>1</a:t>
            </a:r>
          </a:p>
          <a:p>
            <a:pPr defTabSz="1829268">
              <a:spcBef>
                <a:spcPts val="1000"/>
              </a:spcBef>
              <a:defRPr/>
            </a:pPr>
            <a:r>
              <a:rPr lang="en-US" sz="3200" dirty="0">
                <a:solidFill>
                  <a:srgbClr val="0F62FE"/>
                </a:solidFill>
                <a:latin typeface="IBM Plex Sans Light" panose="020B0403050203000203" pitchFamily="34" charset="0"/>
                <a:ea typeface="ＭＳ Ｐゴシック"/>
              </a:rPr>
              <a:t>Automated</a:t>
            </a:r>
            <a:r>
              <a:rPr lang="en-US" sz="3200" dirty="0">
                <a:solidFill>
                  <a:srgbClr val="0F62FE"/>
                </a:solidFill>
                <a:latin typeface="IBM Plex Sans Light" panose="020B0403050203000203" pitchFamily="34" charset="0"/>
                <a:ea typeface="IBM Plex Sans" charset="0"/>
                <a:cs typeface="IBM Plex Sans" charset="0"/>
              </a:rPr>
              <a:t> investigation</a:t>
            </a:r>
          </a:p>
        </p:txBody>
      </p:sp>
      <p:sp>
        <p:nvSpPr>
          <p:cNvPr id="67" name="TextBox 66">
            <a:extLst>
              <a:ext uri="{FF2B5EF4-FFF2-40B4-BE49-F238E27FC236}">
                <a16:creationId xmlns:a16="http://schemas.microsoft.com/office/drawing/2014/main" id="{A9E435C3-1E1B-08AF-AEF3-C96A668FC928}"/>
              </a:ext>
            </a:extLst>
          </p:cNvPr>
          <p:cNvSpPr txBox="1"/>
          <p:nvPr/>
        </p:nvSpPr>
        <p:spPr>
          <a:xfrm flipH="1">
            <a:off x="18891981" y="6858000"/>
            <a:ext cx="5257553" cy="4749890"/>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31782" indent="-219080" defTabSz="1828871" fontAlgn="base">
              <a:spcBef>
                <a:spcPts val="1200"/>
              </a:spcBef>
              <a:spcAft>
                <a:spcPct val="0"/>
              </a:spcAft>
              <a:defRPr/>
            </a:pPr>
            <a:r>
              <a:rPr lang="en-GB" sz="4000" dirty="0">
                <a:solidFill>
                  <a:srgbClr val="0F62FE"/>
                </a:solidFill>
                <a:latin typeface="IBM Plex Sans Light" panose="020B0403050203000203" pitchFamily="34" charset="0"/>
                <a:ea typeface="ＭＳ Ｐゴシック"/>
              </a:rPr>
              <a:t>“ I equate the UAX to five additional FTEs</a:t>
            </a:r>
            <a:r>
              <a:rPr lang="en-GB" sz="2000" dirty="0">
                <a:solidFill>
                  <a:srgbClr val="000000"/>
                </a:solidFill>
                <a:latin typeface="IBM Plex Sans Light"/>
                <a:ea typeface="ＭＳ Ｐゴシック" pitchFamily="34" charset="-128"/>
                <a:cs typeface="Arial" charset="0"/>
              </a:rPr>
              <a:t>, </a:t>
            </a:r>
            <a:br>
              <a:rPr lang="en-GB" sz="2000" dirty="0">
                <a:solidFill>
                  <a:srgbClr val="000000"/>
                </a:solidFill>
                <a:latin typeface="IBM Plex Sans Light"/>
                <a:ea typeface="ＭＳ Ｐゴシック" pitchFamily="34" charset="-128"/>
                <a:cs typeface="Arial" charset="0"/>
              </a:rPr>
            </a:br>
            <a:r>
              <a:rPr lang="en-GB" sz="2933" dirty="0">
                <a:ea typeface="ＭＳ Ｐゴシック" pitchFamily="34" charset="-128"/>
                <a:cs typeface="Arial" charset="0"/>
              </a:rPr>
              <a:t>it was easier  to get better data out of my tools with AI, then investing in more people</a:t>
            </a:r>
            <a:r>
              <a:rPr lang="en-GB" sz="2400" dirty="0">
                <a:ea typeface="ＭＳ Ｐゴシック" pitchFamily="34" charset="-128"/>
                <a:cs typeface="Arial" charset="0"/>
              </a:rPr>
              <a:t>.</a:t>
            </a:r>
            <a:r>
              <a:rPr lang="en-GB" sz="4000" dirty="0">
                <a:solidFill>
                  <a:srgbClr val="0F62FE"/>
                </a:solidFill>
                <a:latin typeface="IBM Plex Sans Light" panose="020B0403050203000203" pitchFamily="34" charset="0"/>
                <a:ea typeface="ＭＳ Ｐゴシック"/>
              </a:rPr>
              <a:t> </a:t>
            </a:r>
            <a:br>
              <a:rPr lang="en-GB" sz="4000" dirty="0">
                <a:solidFill>
                  <a:srgbClr val="0F62FE"/>
                </a:solidFill>
                <a:latin typeface="IBM Plex Sans Light" panose="020B0403050203000203" pitchFamily="34" charset="0"/>
                <a:ea typeface="ＭＳ Ｐゴシック"/>
              </a:rPr>
            </a:br>
            <a:r>
              <a:rPr lang="en-GB" sz="4000" dirty="0">
                <a:solidFill>
                  <a:srgbClr val="0F62FE"/>
                </a:solidFill>
                <a:latin typeface="IBM Plex Sans Light" panose="020B0403050203000203" pitchFamily="34" charset="0"/>
                <a:ea typeface="ＭＳ Ｐゴシック"/>
              </a:rPr>
              <a:t>It made my people faster and better at their job.”</a:t>
            </a:r>
            <a:r>
              <a:rPr lang="en-US" sz="4000" dirty="0">
                <a:solidFill>
                  <a:srgbClr val="0F62FE"/>
                </a:solidFill>
                <a:latin typeface="IBM Plex Sans Light" panose="020B0403050203000203" pitchFamily="34" charset="0"/>
                <a:ea typeface="ＭＳ Ｐゴシック"/>
              </a:rPr>
              <a:t> </a:t>
            </a:r>
            <a:r>
              <a:rPr kumimoji="0" lang="en-US" sz="1600" b="0" i="0" u="none" strike="noStrike" kern="1200" cap="none" spc="0" normalizeH="0" baseline="60000" noProof="0" dirty="0">
                <a:ln>
                  <a:noFill/>
                </a:ln>
                <a:solidFill>
                  <a:srgbClr val="000000"/>
                </a:solidFill>
                <a:effectLst/>
                <a:uLnTx/>
                <a:uFillTx/>
                <a:latin typeface="IBM Plex Sans Light"/>
                <a:ea typeface="ＭＳ Ｐゴシック" pitchFamily="34" charset="-128"/>
                <a:cs typeface="Arial" charset="0"/>
              </a:rPr>
              <a:t>1</a:t>
            </a:r>
            <a:r>
              <a:rPr lang="en-GB" sz="2000" dirty="0">
                <a:solidFill>
                  <a:srgbClr val="000000"/>
                </a:solidFill>
                <a:latin typeface="IBM Plex Sans Light"/>
                <a:ea typeface="ＭＳ Ｐゴシック" pitchFamily="34" charset="-128"/>
                <a:cs typeface="Arial" charset="0"/>
              </a:rPr>
              <a:t> </a:t>
            </a:r>
            <a:endParaRPr lang="en-GB" sz="2800" dirty="0">
              <a:solidFill>
                <a:srgbClr val="000000"/>
              </a:solidFill>
              <a:latin typeface="IBM Plex Sans Light"/>
              <a:ea typeface="ＭＳ Ｐゴシック" pitchFamily="34" charset="-128"/>
              <a:cs typeface="Arial" charset="0"/>
            </a:endParaRPr>
          </a:p>
        </p:txBody>
      </p:sp>
      <p:sp>
        <p:nvSpPr>
          <p:cNvPr id="68" name="Text Placeholder 7">
            <a:extLst>
              <a:ext uri="{FF2B5EF4-FFF2-40B4-BE49-F238E27FC236}">
                <a16:creationId xmlns:a16="http://schemas.microsoft.com/office/drawing/2014/main" id="{8DB75751-4373-B514-020C-F8B48F21421B}"/>
              </a:ext>
            </a:extLst>
          </p:cNvPr>
          <p:cNvSpPr txBox="1">
            <a:spLocks/>
          </p:cNvSpPr>
          <p:nvPr/>
        </p:nvSpPr>
        <p:spPr>
          <a:xfrm>
            <a:off x="6668220" y="4019781"/>
            <a:ext cx="6148003" cy="676989"/>
          </a:xfrm>
          <a:prstGeom prst="rect">
            <a:avLst/>
          </a:prstGeom>
        </p:spPr>
        <p:txBody>
          <a:bodyPr lIns="0">
            <a:noAutofit/>
          </a:bodyPr>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defRPr/>
            </a:pPr>
            <a:r>
              <a:rPr lang="en-US" sz="3200" kern="0" dirty="0">
                <a:solidFill>
                  <a:srgbClr val="0F62FE"/>
                </a:solidFill>
                <a:latin typeface="IBM Plex Sans Medium" panose="020B0503050203000203" pitchFamily="34" charset="0"/>
              </a:rPr>
              <a:t>Unified Analyst Experience</a:t>
            </a:r>
          </a:p>
        </p:txBody>
      </p:sp>
      <p:pic>
        <p:nvPicPr>
          <p:cNvPr id="10" name="Picture 9">
            <a:extLst>
              <a:ext uri="{FF2B5EF4-FFF2-40B4-BE49-F238E27FC236}">
                <a16:creationId xmlns:a16="http://schemas.microsoft.com/office/drawing/2014/main" id="{C60A466C-8A0E-6681-FAD0-BFF491BE0C6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68220" y="8132578"/>
            <a:ext cx="5492459" cy="3546061"/>
          </a:xfrm>
          <a:prstGeom prst="rect">
            <a:avLst/>
          </a:prstGeom>
          <a:effectLst>
            <a:outerShdw blurRad="50800" dist="38100" dir="5400000" sx="99000" sy="99000" algn="t" rotWithShape="0">
              <a:prstClr val="black">
                <a:alpha val="45000"/>
              </a:prstClr>
            </a:outerShdw>
            <a:reflection blurRad="6350" stA="10000" endPos="35000" dir="5400000" sy="-100000" algn="bl" rotWithShape="0"/>
          </a:effectLst>
        </p:spPr>
      </p:pic>
      <p:pic>
        <p:nvPicPr>
          <p:cNvPr id="11" name="Picture 10">
            <a:extLst>
              <a:ext uri="{FF2B5EF4-FFF2-40B4-BE49-F238E27FC236}">
                <a16:creationId xmlns:a16="http://schemas.microsoft.com/office/drawing/2014/main" id="{EE197A1C-0D49-07F5-814E-26F2A316B196}"/>
              </a:ext>
            </a:extLst>
          </p:cNvPr>
          <p:cNvPicPr>
            <a:picLocks noChangeAspect="1"/>
          </p:cNvPicPr>
          <p:nvPr/>
        </p:nvPicPr>
        <p:blipFill rotWithShape="1">
          <a:blip r:embed="rId4"/>
          <a:srcRect b="22341"/>
          <a:stretch/>
        </p:blipFill>
        <p:spPr>
          <a:xfrm>
            <a:off x="577850" y="8132578"/>
            <a:ext cx="5477936" cy="3546061"/>
          </a:xfrm>
          <a:prstGeom prst="rect">
            <a:avLst/>
          </a:prstGeom>
          <a:effectLst>
            <a:outerShdw blurRad="50800" dist="38100" dir="5400000" sx="99000" sy="99000" algn="t" rotWithShape="0">
              <a:prstClr val="black">
                <a:alpha val="45000"/>
              </a:prstClr>
            </a:outerShdw>
            <a:reflection blurRad="6350" stA="10000" endPos="35000" dir="5400000" sy="-100000" algn="bl" rotWithShape="0"/>
          </a:effectLst>
        </p:spPr>
      </p:pic>
      <p:pic>
        <p:nvPicPr>
          <p:cNvPr id="12" name="Picture 11">
            <a:extLst>
              <a:ext uri="{FF2B5EF4-FFF2-40B4-BE49-F238E27FC236}">
                <a16:creationId xmlns:a16="http://schemas.microsoft.com/office/drawing/2014/main" id="{7B7D0D91-D712-FC32-D970-BD7AD2B794EC}"/>
              </a:ext>
            </a:extLst>
          </p:cNvPr>
          <p:cNvPicPr>
            <a:picLocks noChangeAspect="1"/>
          </p:cNvPicPr>
          <p:nvPr/>
        </p:nvPicPr>
        <p:blipFill rotWithShape="1">
          <a:blip r:embed="rId5"/>
          <a:srcRect t="1023" b="10403"/>
          <a:stretch/>
        </p:blipFill>
        <p:spPr>
          <a:xfrm>
            <a:off x="12774684" y="8132578"/>
            <a:ext cx="5505840" cy="3546061"/>
          </a:xfrm>
          <a:prstGeom prst="rect">
            <a:avLst/>
          </a:prstGeom>
          <a:effectLst>
            <a:outerShdw blurRad="50800" dist="38100" dir="5400000" sx="99000" sy="99000" algn="t" rotWithShape="0">
              <a:prstClr val="black">
                <a:alpha val="45000"/>
              </a:prstClr>
            </a:outerShdw>
            <a:reflection blurRad="6350" stA="10000" endPos="35000" dir="5400000" sy="-100000" algn="bl" rotWithShape="0"/>
          </a:effectLst>
        </p:spPr>
      </p:pic>
      <p:sp>
        <p:nvSpPr>
          <p:cNvPr id="14" name="TextBox 13">
            <a:extLst>
              <a:ext uri="{FF2B5EF4-FFF2-40B4-BE49-F238E27FC236}">
                <a16:creationId xmlns:a16="http://schemas.microsoft.com/office/drawing/2014/main" id="{069762C8-7B9C-A992-E4F2-7E7BD747E7EF}"/>
              </a:ext>
            </a:extLst>
          </p:cNvPr>
          <p:cNvSpPr txBox="1"/>
          <p:nvPr/>
        </p:nvSpPr>
        <p:spPr>
          <a:xfrm>
            <a:off x="825067" y="11762158"/>
            <a:ext cx="5007845" cy="902683"/>
          </a:xfrm>
          <a:prstGeom prst="rect">
            <a:avLst/>
          </a:prstGeom>
          <a:noFill/>
        </p:spPr>
        <p:txBody>
          <a:bodyPr wrap="square" lIns="0" tIns="0" rIns="0" bIns="0">
            <a:spAutoFit/>
          </a:bodyPr>
          <a:lstStyle/>
          <a:p>
            <a:pPr defTabSz="1829268">
              <a:spcBef>
                <a:spcPts val="1200"/>
              </a:spcBef>
              <a:defRPr/>
            </a:pPr>
            <a:r>
              <a:rPr lang="en-US" sz="2933" dirty="0">
                <a:latin typeface="IBM Plex Sans Light"/>
                <a:ea typeface="IBM Plex Sans" charset="0"/>
                <a:cs typeface="IBM Plex Sans" charset="0"/>
              </a:rPr>
              <a:t>Enrich, correlate, </a:t>
            </a:r>
            <a:br>
              <a:rPr lang="en-US" sz="2933" dirty="0">
                <a:latin typeface="IBM Plex Sans Light"/>
                <a:ea typeface="IBM Plex Sans" charset="0"/>
                <a:cs typeface="IBM Plex Sans" charset="0"/>
              </a:rPr>
            </a:br>
            <a:r>
              <a:rPr lang="en-US" sz="2933" dirty="0">
                <a:latin typeface="IBM Plex Sans Light"/>
                <a:ea typeface="IBM Plex Sans" charset="0"/>
                <a:cs typeface="IBM Plex Sans" charset="0"/>
              </a:rPr>
              <a:t>and prioritize</a:t>
            </a:r>
            <a:endParaRPr lang="en-CH" sz="2933" dirty="0">
              <a:latin typeface="IBM Plex Sans Light"/>
              <a:ea typeface="IBM Plex Sans" charset="0"/>
              <a:cs typeface="IBM Plex Sans" charset="0"/>
            </a:endParaRPr>
          </a:p>
        </p:txBody>
      </p:sp>
      <p:sp>
        <p:nvSpPr>
          <p:cNvPr id="15" name="TextBox 14">
            <a:extLst>
              <a:ext uri="{FF2B5EF4-FFF2-40B4-BE49-F238E27FC236}">
                <a16:creationId xmlns:a16="http://schemas.microsoft.com/office/drawing/2014/main" id="{A27D380E-D85C-6647-01CC-0F7AB520BAAD}"/>
              </a:ext>
            </a:extLst>
          </p:cNvPr>
          <p:cNvSpPr txBox="1"/>
          <p:nvPr/>
        </p:nvSpPr>
        <p:spPr>
          <a:xfrm>
            <a:off x="12998017" y="11762158"/>
            <a:ext cx="5007845" cy="902683"/>
          </a:xfrm>
          <a:prstGeom prst="rect">
            <a:avLst/>
          </a:prstGeom>
          <a:noFill/>
        </p:spPr>
        <p:txBody>
          <a:bodyPr wrap="square" lIns="0" tIns="0" rIns="0" bIns="0">
            <a:spAutoFit/>
          </a:bodyPr>
          <a:lstStyle/>
          <a:p>
            <a:pPr defTabSz="1829268">
              <a:spcBef>
                <a:spcPts val="1200"/>
              </a:spcBef>
              <a:defRPr/>
            </a:pPr>
            <a:r>
              <a:rPr lang="en-US" sz="2933" dirty="0">
                <a:latin typeface="IBM Plex Sans Light"/>
                <a:ea typeface="IBM Plex Sans" charset="0"/>
                <a:cs typeface="IBM Plex Sans" charset="0"/>
              </a:rPr>
              <a:t>Federated search </a:t>
            </a:r>
            <a:br>
              <a:rPr lang="en-US" sz="2933" dirty="0">
                <a:latin typeface="IBM Plex Sans Light"/>
                <a:ea typeface="IBM Plex Sans" charset="0"/>
                <a:cs typeface="IBM Plex Sans" charset="0"/>
              </a:rPr>
            </a:br>
            <a:r>
              <a:rPr lang="en-US" sz="2933" dirty="0">
                <a:latin typeface="IBM Plex Sans Light"/>
                <a:ea typeface="IBM Plex Sans" charset="0"/>
                <a:cs typeface="IBM Plex Sans" charset="0"/>
              </a:rPr>
              <a:t>and threat hunting</a:t>
            </a:r>
            <a:endParaRPr lang="en-CH" sz="2933" dirty="0">
              <a:latin typeface="IBM Plex Sans Light"/>
              <a:ea typeface="IBM Plex Sans" charset="0"/>
              <a:cs typeface="IBM Plex Sans" charset="0"/>
            </a:endParaRPr>
          </a:p>
        </p:txBody>
      </p:sp>
      <p:sp>
        <p:nvSpPr>
          <p:cNvPr id="16" name="TextBox 15">
            <a:extLst>
              <a:ext uri="{FF2B5EF4-FFF2-40B4-BE49-F238E27FC236}">
                <a16:creationId xmlns:a16="http://schemas.microsoft.com/office/drawing/2014/main" id="{648F21BE-07E7-C3FE-C81A-9EFA09AFC134}"/>
              </a:ext>
            </a:extLst>
          </p:cNvPr>
          <p:cNvSpPr txBox="1"/>
          <p:nvPr/>
        </p:nvSpPr>
        <p:spPr>
          <a:xfrm>
            <a:off x="6915437" y="11762158"/>
            <a:ext cx="5373827" cy="902683"/>
          </a:xfrm>
          <a:prstGeom prst="rect">
            <a:avLst/>
          </a:prstGeom>
          <a:noFill/>
        </p:spPr>
        <p:txBody>
          <a:bodyPr wrap="square" lIns="0" tIns="0" rIns="0" bIns="0">
            <a:spAutoFit/>
          </a:bodyPr>
          <a:lstStyle/>
          <a:p>
            <a:pPr defTabSz="1829268">
              <a:spcBef>
                <a:spcPts val="1200"/>
              </a:spcBef>
              <a:defRPr/>
            </a:pPr>
            <a:r>
              <a:rPr lang="en-US" sz="2933" dirty="0">
                <a:latin typeface="IBM Plex Sans Light"/>
                <a:ea typeface="IBM Plex Sans" charset="0"/>
                <a:cs typeface="IBM Plex Sans" charset="0"/>
              </a:rPr>
              <a:t>Automated investigation and response recommendations</a:t>
            </a:r>
            <a:endParaRPr lang="en-CH" sz="2933" dirty="0">
              <a:latin typeface="IBM Plex Sans Light"/>
              <a:ea typeface="IBM Plex Sans" charset="0"/>
              <a:cs typeface="IBM Plex Sans" charset="0"/>
            </a:endParaRPr>
          </a:p>
        </p:txBody>
      </p:sp>
      <p:sp>
        <p:nvSpPr>
          <p:cNvPr id="18" name="TextBox 17">
            <a:extLst>
              <a:ext uri="{FF2B5EF4-FFF2-40B4-BE49-F238E27FC236}">
                <a16:creationId xmlns:a16="http://schemas.microsoft.com/office/drawing/2014/main" id="{B615EBED-AD83-F9D0-3844-5A7672985DA5}"/>
              </a:ext>
            </a:extLst>
          </p:cNvPr>
          <p:cNvSpPr txBox="1"/>
          <p:nvPr/>
        </p:nvSpPr>
        <p:spPr>
          <a:xfrm>
            <a:off x="18905907" y="4253049"/>
            <a:ext cx="5009672" cy="1733680"/>
          </a:xfrm>
          <a:prstGeom prst="rect">
            <a:avLst/>
          </a:prstGeom>
          <a:noFill/>
        </p:spPr>
        <p:txBody>
          <a:bodyPr wrap="square">
            <a:spAutoFit/>
          </a:bodyPr>
          <a:lstStyle/>
          <a:p>
            <a:pPr>
              <a:buSzPts val="1000"/>
              <a:tabLst>
                <a:tab pos="1219215" algn="l"/>
              </a:tabLst>
            </a:pPr>
            <a:r>
              <a:rPr lang="en-US" sz="4800" dirty="0">
                <a:solidFill>
                  <a:srgbClr val="0F62FE"/>
                </a:solidFill>
                <a:latin typeface="IBM Plex Sans Light" panose="020B0403050203000203" pitchFamily="34" charset="0"/>
                <a:ea typeface="ＭＳ Ｐゴシック"/>
              </a:rPr>
              <a:t>90%+ </a:t>
            </a:r>
            <a:r>
              <a:rPr lang="en-US" sz="2933" dirty="0">
                <a:ea typeface="ＭＳ Ｐゴシック" pitchFamily="34" charset="-128"/>
                <a:cs typeface="Arial" charset="0"/>
              </a:rPr>
              <a:t>analyst time saved on investigating an incident</a:t>
            </a:r>
            <a:r>
              <a:rPr lang="en-US" sz="2000" baseline="60000" dirty="0">
                <a:ea typeface="ＭＳ Ｐゴシック" pitchFamily="34" charset="-128"/>
                <a:cs typeface="Arial" charset="0"/>
              </a:rPr>
              <a:t>2</a:t>
            </a:r>
            <a:endParaRPr lang="en-GB" sz="2000" baseline="60000" dirty="0">
              <a:ea typeface="ＭＳ Ｐゴシック" pitchFamily="34" charset="-128"/>
              <a:cs typeface="Arial" charset="0"/>
            </a:endParaRPr>
          </a:p>
        </p:txBody>
      </p:sp>
      <p:sp>
        <p:nvSpPr>
          <p:cNvPr id="19" name="Footer Placeholder 1">
            <a:extLst>
              <a:ext uri="{FF2B5EF4-FFF2-40B4-BE49-F238E27FC236}">
                <a16:creationId xmlns:a16="http://schemas.microsoft.com/office/drawing/2014/main" id="{C06E8935-87B7-EC39-0B44-1E75FA76695F}"/>
              </a:ext>
            </a:extLst>
          </p:cNvPr>
          <p:cNvSpPr txBox="1">
            <a:spLocks/>
          </p:cNvSpPr>
          <p:nvPr/>
        </p:nvSpPr>
        <p:spPr>
          <a:xfrm>
            <a:off x="18780776" y="12939014"/>
            <a:ext cx="4956176" cy="246221"/>
          </a:xfrm>
          <a:prstGeom prst="rect">
            <a:avLst/>
          </a:prstGeom>
        </p:spPr>
        <p:txBody>
          <a:bodyPr vert="horz" lIns="0" tIns="0" rIns="0" bIns="0" rtlCol="0" anchor="b">
            <a:no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127000" indent="-114300" defTabSz="1829402"/>
            <a:r>
              <a:rPr lang="en-GB" sz="1600" baseline="30000" dirty="0">
                <a:solidFill>
                  <a:srgbClr val="000000"/>
                </a:solidFill>
                <a:ea typeface="ＭＳ Ｐゴシック" pitchFamily="34" charset="-128"/>
                <a:cs typeface="Arial" charset="0"/>
              </a:rPr>
              <a:t>1	</a:t>
            </a:r>
            <a:r>
              <a:rPr lang="en-GB" sz="1600" dirty="0">
                <a:solidFill>
                  <a:srgbClr val="000000"/>
                </a:solidFill>
                <a:ea typeface="ＭＳ Ｐゴシック" pitchFamily="34" charset="-128"/>
                <a:cs typeface="Arial" charset="0"/>
              </a:rPr>
              <a:t>North American State Government Agency</a:t>
            </a:r>
          </a:p>
          <a:p>
            <a:pPr marL="127000" indent="-114300" defTabSz="1829402"/>
            <a:r>
              <a:rPr lang="en-GB" baseline="30000" dirty="0">
                <a:solidFill>
                  <a:srgbClr val="000000"/>
                </a:solidFill>
                <a:ea typeface="ＭＳ Ｐゴシック" pitchFamily="34" charset="-128"/>
                <a:cs typeface="Arial" charset="0"/>
              </a:rPr>
              <a:t>2	</a:t>
            </a:r>
            <a:r>
              <a:rPr lang="en-US" dirty="0">
                <a:solidFill>
                  <a:srgbClr val="000000"/>
                </a:solidFill>
                <a:ea typeface="ＭＳ Ｐゴシック" pitchFamily="34" charset="-128"/>
                <a:cs typeface="Arial" charset="0"/>
              </a:rPr>
              <a:t>Forrester’s TEI Study of QRadar SIEM, April 2023</a:t>
            </a:r>
          </a:p>
        </p:txBody>
      </p:sp>
      <p:cxnSp>
        <p:nvCxnSpPr>
          <p:cNvPr id="3" name="Straight Connector 2">
            <a:extLst>
              <a:ext uri="{FF2B5EF4-FFF2-40B4-BE49-F238E27FC236}">
                <a16:creationId xmlns:a16="http://schemas.microsoft.com/office/drawing/2014/main" id="{807CF1C7-0BCE-EC90-DD20-0A2E760EE836}"/>
              </a:ext>
            </a:extLst>
          </p:cNvPr>
          <p:cNvCxnSpPr>
            <a:cxnSpLocks/>
          </p:cNvCxnSpPr>
          <p:nvPr/>
        </p:nvCxnSpPr>
        <p:spPr bwMode="auto">
          <a:xfrm>
            <a:off x="18602149" y="3861380"/>
            <a:ext cx="0" cy="7817259"/>
          </a:xfrm>
          <a:prstGeom prst="line">
            <a:avLst/>
          </a:prstGeom>
          <a:ln w="12700">
            <a:solidFill>
              <a:schemeClr val="tx2">
                <a:lumMod val="9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7D82EF03-F151-F440-242B-C8073FC0F2FF}"/>
              </a:ext>
            </a:extLst>
          </p:cNvPr>
          <p:cNvSpPr txBox="1">
            <a:spLocks/>
          </p:cNvSpPr>
          <p:nvPr/>
        </p:nvSpPr>
        <p:spPr>
          <a:xfrm>
            <a:off x="15992929" y="5391818"/>
            <a:ext cx="1507672" cy="1128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4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4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00000"/>
              </a:lnSpc>
              <a:spcAft>
                <a:spcPts val="1600"/>
              </a:spcAft>
              <a:defRPr/>
            </a:pPr>
            <a:r>
              <a:rPr lang="en-US" sz="3200" i="1" dirty="0">
                <a:solidFill>
                  <a:srgbClr val="000000"/>
                </a:solidFill>
                <a:latin typeface="IBM Plex Sans Light" panose="020B0403050203000203" pitchFamily="34" charset="0"/>
              </a:rPr>
              <a:t>Take</a:t>
            </a:r>
            <a:br>
              <a:rPr lang="en-US" sz="3200" i="1" dirty="0">
                <a:solidFill>
                  <a:srgbClr val="000000"/>
                </a:solidFill>
                <a:latin typeface="IBM Plex Sans Light" panose="020B0403050203000203" pitchFamily="34" charset="0"/>
              </a:rPr>
            </a:br>
            <a:r>
              <a:rPr lang="en-US" sz="3200" i="1" dirty="0">
                <a:solidFill>
                  <a:srgbClr val="000000"/>
                </a:solidFill>
                <a:latin typeface="IBM Plex Sans Light" panose="020B0403050203000203" pitchFamily="34" charset="0"/>
              </a:rPr>
              <a:t>action</a:t>
            </a:r>
          </a:p>
        </p:txBody>
      </p:sp>
    </p:spTree>
    <p:extLst>
      <p:ext uri="{BB962C8B-B14F-4D97-AF65-F5344CB8AC3E}">
        <p14:creationId xmlns:p14="http://schemas.microsoft.com/office/powerpoint/2010/main" val="2523960570"/>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3">
            <a:extLst>
              <a:ext uri="{FF2B5EF4-FFF2-40B4-BE49-F238E27FC236}">
                <a16:creationId xmlns:a16="http://schemas.microsoft.com/office/drawing/2014/main" id="{DAF54867-D82D-7D59-57FB-4EAB12759ED3}"/>
              </a:ext>
            </a:extLst>
          </p:cNvPr>
          <p:cNvSpPr txBox="1">
            <a:spLocks/>
          </p:cNvSpPr>
          <p:nvPr/>
        </p:nvSpPr>
        <p:spPr>
          <a:xfrm>
            <a:off x="577584" y="-2419588"/>
            <a:ext cx="22587184" cy="1078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8430"/>
            <a:endParaRPr lang="en-US" kern="0" dirty="0">
              <a:latin typeface="IBM Plex Sans Light"/>
            </a:endParaRPr>
          </a:p>
        </p:txBody>
      </p:sp>
      <p:sp>
        <p:nvSpPr>
          <p:cNvPr id="5" name="Title 4">
            <a:extLst>
              <a:ext uri="{FF2B5EF4-FFF2-40B4-BE49-F238E27FC236}">
                <a16:creationId xmlns:a16="http://schemas.microsoft.com/office/drawing/2014/main" id="{465B703C-2A6F-5BAE-3049-A0F99C47D4A3}"/>
              </a:ext>
            </a:extLst>
          </p:cNvPr>
          <p:cNvSpPr>
            <a:spLocks noGrp="1"/>
          </p:cNvSpPr>
          <p:nvPr>
            <p:ph type="title"/>
          </p:nvPr>
        </p:nvSpPr>
        <p:spPr>
          <a:xfrm>
            <a:off x="576263" y="1527175"/>
            <a:ext cx="17669979" cy="1815882"/>
          </a:xfrm>
        </p:spPr>
        <p:txBody>
          <a:bodyPr/>
          <a:lstStyle/>
          <a:p>
            <a:r>
              <a:rPr lang="en-US" dirty="0"/>
              <a:t>Gain accurate insights quickly</a:t>
            </a:r>
            <a:br>
              <a:rPr lang="en-US" dirty="0"/>
            </a:br>
            <a:r>
              <a:rPr lang="en-US" sz="5400" i="1" dirty="0"/>
              <a:t>powered by X-Force expertise and AI </a:t>
            </a:r>
            <a:endParaRPr lang="en-US" i="1" dirty="0"/>
          </a:p>
        </p:txBody>
      </p:sp>
      <p:sp>
        <p:nvSpPr>
          <p:cNvPr id="2" name="Footer Placeholder 1">
            <a:extLst>
              <a:ext uri="{FF2B5EF4-FFF2-40B4-BE49-F238E27FC236}">
                <a16:creationId xmlns:a16="http://schemas.microsoft.com/office/drawing/2014/main" id="{2E1E849E-C9D9-9A4D-B2AC-FDBA82CF0265}"/>
              </a:ext>
            </a:extLst>
          </p:cNvPr>
          <p:cNvSpPr>
            <a:spLocks noGrp="1"/>
          </p:cNvSpPr>
          <p:nvPr>
            <p:ph type="ftr" sz="quarter" idx="20"/>
          </p:nvPr>
        </p:nvSpPr>
        <p:spPr>
          <a:xfrm>
            <a:off x="568324" y="12939014"/>
            <a:ext cx="4956176" cy="246221"/>
          </a:xfrm>
        </p:spPr>
        <p:txBody>
          <a:bodyPr/>
          <a:lstStyle/>
          <a:p>
            <a:r>
              <a:rPr lang="en-US"/>
              <a:t>IBM Security</a:t>
            </a:r>
            <a:endParaRPr lang="en-US" dirty="0"/>
          </a:p>
        </p:txBody>
      </p:sp>
      <p:sp>
        <p:nvSpPr>
          <p:cNvPr id="9" name="Text Placeholder 8">
            <a:extLst>
              <a:ext uri="{FF2B5EF4-FFF2-40B4-BE49-F238E27FC236}">
                <a16:creationId xmlns:a16="http://schemas.microsoft.com/office/drawing/2014/main" id="{38C3D865-E61E-7110-7638-CA7CCC7B2436}"/>
              </a:ext>
            </a:extLst>
          </p:cNvPr>
          <p:cNvSpPr>
            <a:spLocks noGrp="1"/>
          </p:cNvSpPr>
          <p:nvPr>
            <p:ph type="body" sz="quarter" idx="21"/>
          </p:nvPr>
        </p:nvSpPr>
        <p:spPr>
          <a:xfrm>
            <a:off x="576072" y="576072"/>
            <a:ext cx="11042841" cy="448056"/>
          </a:xfrm>
        </p:spPr>
        <p:txBody>
          <a:bodyPr/>
          <a:lstStyle/>
          <a:p>
            <a:r>
              <a:rPr lang="en-US" noProof="0" dirty="0"/>
              <a:t>Predict, prevent, and respond to modern threats</a:t>
            </a:r>
            <a:endParaRPr lang="en-US" dirty="0"/>
          </a:p>
        </p:txBody>
      </p:sp>
      <p:sp>
        <p:nvSpPr>
          <p:cNvPr id="8" name="Slide Number Placeholder 7">
            <a:extLst>
              <a:ext uri="{FF2B5EF4-FFF2-40B4-BE49-F238E27FC236}">
                <a16:creationId xmlns:a16="http://schemas.microsoft.com/office/drawing/2014/main" id="{D9E4503A-0F65-8228-E9C2-902D7CF9E298}"/>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14</a:t>
            </a:fld>
            <a:endParaRPr lang="en-US" dirty="0"/>
          </a:p>
        </p:txBody>
      </p:sp>
      <p:sp>
        <p:nvSpPr>
          <p:cNvPr id="10" name="Text Placeholder 9">
            <a:extLst>
              <a:ext uri="{FF2B5EF4-FFF2-40B4-BE49-F238E27FC236}">
                <a16:creationId xmlns:a16="http://schemas.microsoft.com/office/drawing/2014/main" id="{C44D9B1A-6101-E9D8-D267-91881AD34202}"/>
              </a:ext>
            </a:extLst>
          </p:cNvPr>
          <p:cNvSpPr>
            <a:spLocks noGrp="1"/>
          </p:cNvSpPr>
          <p:nvPr>
            <p:ph type="body" sz="quarter" idx="22"/>
          </p:nvPr>
        </p:nvSpPr>
        <p:spPr>
          <a:xfrm>
            <a:off x="568324" y="3575639"/>
            <a:ext cx="17719675" cy="2835275"/>
          </a:xfrm>
        </p:spPr>
        <p:txBody>
          <a:bodyPr/>
          <a:lstStyle/>
          <a:p>
            <a:r>
              <a:rPr lang="en-US" dirty="0"/>
              <a:t>Streamline your SOC with automated </a:t>
            </a:r>
            <a:br>
              <a:rPr lang="en-US" dirty="0"/>
            </a:br>
            <a:r>
              <a:rPr lang="en-US" dirty="0"/>
              <a:t>and intelligent detection and response</a:t>
            </a:r>
          </a:p>
        </p:txBody>
      </p:sp>
      <p:sp>
        <p:nvSpPr>
          <p:cNvPr id="7" name="Text Placeholder 19">
            <a:extLst>
              <a:ext uri="{FF2B5EF4-FFF2-40B4-BE49-F238E27FC236}">
                <a16:creationId xmlns:a16="http://schemas.microsoft.com/office/drawing/2014/main" id="{D5245F88-3F05-F414-6F70-3DE8CBB3A869}"/>
              </a:ext>
            </a:extLst>
          </p:cNvPr>
          <p:cNvSpPr txBox="1">
            <a:spLocks/>
          </p:cNvSpPr>
          <p:nvPr/>
        </p:nvSpPr>
        <p:spPr>
          <a:xfrm>
            <a:off x="14794842" y="-1021110"/>
            <a:ext cx="13958659" cy="283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4400" b="0" i="0" u="none" strike="noStrike" cap="none" spc="0" baseline="0">
                <a:solidFill>
                  <a:srgbClr val="0F62FE"/>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00000"/>
              </a:lnSpc>
              <a:spcBef>
                <a:spcPts val="2900"/>
              </a:spcBef>
              <a:spcAft>
                <a:spcPts val="0"/>
              </a:spcAft>
              <a:buClrTx/>
              <a:buSzPct val="100000"/>
              <a:buFont typeface="Arial" panose="020B0604020202020204" pitchFamily="34" charset="0"/>
              <a:buChar char="•"/>
              <a:tabLst/>
              <a:defRPr sz="44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endParaRPr lang="en-US" kern="0" dirty="0">
              <a:latin typeface="IBM Plex Sans Light"/>
            </a:endParaRPr>
          </a:p>
        </p:txBody>
      </p:sp>
      <p:pic>
        <p:nvPicPr>
          <p:cNvPr id="11" name="Picture 10" descr="Red Dot Design Award: QRadar SOAR Playbook Designer">
            <a:extLst>
              <a:ext uri="{FF2B5EF4-FFF2-40B4-BE49-F238E27FC236}">
                <a16:creationId xmlns:a16="http://schemas.microsoft.com/office/drawing/2014/main" id="{88A4B036-CE27-70A7-44C4-9EDB91179F92}"/>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7696" t="10776" r="23941" b="36398"/>
          <a:stretch/>
        </p:blipFill>
        <p:spPr bwMode="auto">
          <a:xfrm>
            <a:off x="12200467" y="8851746"/>
            <a:ext cx="5188750" cy="31564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B9DF04-AB86-0B18-9A36-8B71463D91A5}"/>
              </a:ext>
            </a:extLst>
          </p:cNvPr>
          <p:cNvSpPr txBox="1"/>
          <p:nvPr/>
        </p:nvSpPr>
        <p:spPr>
          <a:xfrm>
            <a:off x="18817742" y="4718228"/>
            <a:ext cx="5040788" cy="6494085"/>
          </a:xfrm>
          <a:prstGeom prst="rect">
            <a:avLst/>
          </a:prstGeom>
          <a:noFill/>
        </p:spPr>
        <p:txBody>
          <a:bodyPr wrap="square" lIns="91440" tIns="45720" rIns="91440" bIns="45720" anchor="t">
            <a:spAutoFit/>
          </a:bodyPr>
          <a:lstStyle/>
          <a:p>
            <a:pPr defTabSz="1829402">
              <a:defRPr/>
            </a:pPr>
            <a:r>
              <a:rPr lang="en-US" sz="4800" dirty="0">
                <a:solidFill>
                  <a:srgbClr val="0F62FE"/>
                </a:solidFill>
                <a:latin typeface="IBM Plex Sans Light" panose="020B0403050203000203" pitchFamily="34" charset="0"/>
                <a:ea typeface="ＭＳ Ｐゴシック"/>
              </a:rPr>
              <a:t>85%</a:t>
            </a:r>
          </a:p>
          <a:p>
            <a:pPr defTabSz="1829402">
              <a:defRPr/>
            </a:pPr>
            <a:r>
              <a:rPr lang="en-US" sz="4000" dirty="0">
                <a:solidFill>
                  <a:srgbClr val="000000"/>
                </a:solidFill>
                <a:latin typeface="IBM Plex Sans Light"/>
              </a:rPr>
              <a:t>reduction in incident response time</a:t>
            </a:r>
            <a:r>
              <a:rPr lang="en-US" sz="2000" baseline="100000" dirty="0">
                <a:solidFill>
                  <a:srgbClr val="000000"/>
                </a:solidFill>
                <a:latin typeface="IBM Plex Sans Light"/>
              </a:rPr>
              <a:t>1</a:t>
            </a:r>
          </a:p>
          <a:p>
            <a:pPr defTabSz="1829402">
              <a:defRPr/>
            </a:pPr>
            <a:endParaRPr lang="en-US" sz="4000" dirty="0">
              <a:solidFill>
                <a:srgbClr val="000000"/>
              </a:solidFill>
              <a:latin typeface="IBM Plex Sans Light"/>
            </a:endParaRPr>
          </a:p>
          <a:p>
            <a:pPr defTabSz="1829402">
              <a:defRPr/>
            </a:pPr>
            <a:endParaRPr lang="en-US" sz="4000" dirty="0">
              <a:solidFill>
                <a:srgbClr val="000000"/>
              </a:solidFill>
              <a:latin typeface="IBM Plex Sans Light"/>
            </a:endParaRPr>
          </a:p>
          <a:p>
            <a:pPr defTabSz="1829402">
              <a:defRPr/>
            </a:pPr>
            <a:endParaRPr lang="en-US" sz="4000" dirty="0">
              <a:solidFill>
                <a:srgbClr val="000000"/>
              </a:solidFill>
              <a:latin typeface="IBM Plex Sans Light"/>
              <a:ea typeface="ＭＳ Ｐゴシック"/>
            </a:endParaRPr>
          </a:p>
          <a:p>
            <a:pPr defTabSz="1829402">
              <a:defRPr/>
            </a:pPr>
            <a:r>
              <a:rPr lang="en-US" sz="4800" dirty="0">
                <a:solidFill>
                  <a:srgbClr val="0F62FE"/>
                </a:solidFill>
                <a:latin typeface="IBM Plex Sans Light"/>
                <a:ea typeface="ＭＳ Ｐゴシック"/>
              </a:rPr>
              <a:t>75% </a:t>
            </a:r>
            <a:endParaRPr lang="en-US" sz="4800" dirty="0">
              <a:solidFill>
                <a:srgbClr val="0F62FE"/>
              </a:solidFill>
              <a:latin typeface="IBM Plex Sans Light" panose="020B0403050203000203" pitchFamily="34" charset="0"/>
              <a:ea typeface="ＭＳ Ｐゴシック"/>
            </a:endParaRPr>
          </a:p>
          <a:p>
            <a:pPr defTabSz="1829402">
              <a:defRPr/>
            </a:pPr>
            <a:r>
              <a:rPr lang="en-US" sz="4000" dirty="0">
                <a:solidFill>
                  <a:srgbClr val="000000"/>
                </a:solidFill>
                <a:latin typeface="IBM Plex Sans Light"/>
              </a:rPr>
              <a:t>reduction in risk of </a:t>
            </a:r>
            <a:br>
              <a:rPr lang="en-US" sz="4000" dirty="0">
                <a:solidFill>
                  <a:srgbClr val="000000"/>
                </a:solidFill>
                <a:latin typeface="IBM Plex Sans Light"/>
              </a:rPr>
            </a:br>
            <a:r>
              <a:rPr lang="en-US" sz="4000" dirty="0">
                <a:solidFill>
                  <a:srgbClr val="000000"/>
                </a:solidFill>
                <a:latin typeface="IBM Plex Sans Light"/>
              </a:rPr>
              <a:t>a security incident</a:t>
            </a:r>
            <a:r>
              <a:rPr lang="en-US" sz="2000" baseline="100000" dirty="0">
                <a:solidFill>
                  <a:srgbClr val="000000"/>
                </a:solidFill>
                <a:latin typeface="IBM Plex Sans Light"/>
              </a:rPr>
              <a:t>2</a:t>
            </a:r>
          </a:p>
          <a:p>
            <a:pPr defTabSz="1829402">
              <a:defRPr/>
            </a:pPr>
            <a:endParaRPr lang="en-US" sz="4000" dirty="0">
              <a:solidFill>
                <a:srgbClr val="000000"/>
              </a:solidFill>
              <a:latin typeface="IBM Plex Sans Light"/>
            </a:endParaRPr>
          </a:p>
        </p:txBody>
      </p:sp>
      <p:cxnSp>
        <p:nvCxnSpPr>
          <p:cNvPr id="14" name="Straight Connector 13">
            <a:extLst>
              <a:ext uri="{FF2B5EF4-FFF2-40B4-BE49-F238E27FC236}">
                <a16:creationId xmlns:a16="http://schemas.microsoft.com/office/drawing/2014/main" id="{AB98C8A6-8D0F-8A12-C906-8D04E844A602}"/>
              </a:ext>
            </a:extLst>
          </p:cNvPr>
          <p:cNvCxnSpPr>
            <a:cxnSpLocks/>
          </p:cNvCxnSpPr>
          <p:nvPr/>
        </p:nvCxnSpPr>
        <p:spPr bwMode="auto">
          <a:xfrm>
            <a:off x="18371312" y="4718228"/>
            <a:ext cx="0" cy="7289939"/>
          </a:xfrm>
          <a:prstGeom prst="line">
            <a:avLst/>
          </a:prstGeom>
          <a:ln w="12700">
            <a:solidFill>
              <a:schemeClr val="tx2">
                <a:lumMod val="90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Content Placeholder 3">
            <a:extLst>
              <a:ext uri="{FF2B5EF4-FFF2-40B4-BE49-F238E27FC236}">
                <a16:creationId xmlns:a16="http://schemas.microsoft.com/office/drawing/2014/main" id="{7AF5E8BC-F256-22DB-7023-D97191E3342D}"/>
              </a:ext>
            </a:extLst>
          </p:cNvPr>
          <p:cNvSpPr txBox="1">
            <a:spLocks/>
          </p:cNvSpPr>
          <p:nvPr/>
        </p:nvSpPr>
        <p:spPr>
          <a:xfrm>
            <a:off x="6671146" y="5211309"/>
            <a:ext cx="5316593" cy="3622336"/>
          </a:xfrm>
          <a:prstGeom prst="rect">
            <a:avLst/>
          </a:prstGeom>
          <a:noFill/>
        </p:spPr>
        <p:txBody>
          <a:bodyPr vert="horz" lIns="0" tIns="0" rIns="487552"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Accelerate triage and action with Threat Investigator</a:t>
            </a:r>
          </a:p>
          <a:p>
            <a:pPr defTabSz="2438524">
              <a:lnSpc>
                <a:spcPct val="110000"/>
              </a:lnSpc>
              <a:spcBef>
                <a:spcPts val="0"/>
              </a:spcBef>
              <a:defRPr/>
            </a:pPr>
            <a:r>
              <a:rPr lang="en-US" sz="2800" kern="0" dirty="0">
                <a:solidFill>
                  <a:srgbClr val="000000"/>
                </a:solidFill>
                <a:latin typeface="IBM Plex Sans Light" panose="020B0403050203000203" pitchFamily="34" charset="0"/>
              </a:rPr>
              <a:t>Leverage AI to rapidly investigate and prioritize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high fidelity alerts based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on credibility, relevance,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and severity of risk</a:t>
            </a:r>
          </a:p>
          <a:p>
            <a:pPr defTabSz="2438492">
              <a:lnSpc>
                <a:spcPct val="110000"/>
              </a:lnSpc>
              <a:spcBef>
                <a:spcPts val="0"/>
              </a:spcBef>
              <a:defRPr/>
            </a:pPr>
            <a:endParaRPr lang="en-US" sz="2800" kern="0" dirty="0">
              <a:solidFill>
                <a:srgbClr val="000000"/>
              </a:solidFill>
              <a:latin typeface="IBM Plex Sans Light"/>
            </a:endParaRPr>
          </a:p>
        </p:txBody>
      </p:sp>
      <p:sp>
        <p:nvSpPr>
          <p:cNvPr id="20" name="Content Placeholder 3">
            <a:extLst>
              <a:ext uri="{FF2B5EF4-FFF2-40B4-BE49-F238E27FC236}">
                <a16:creationId xmlns:a16="http://schemas.microsoft.com/office/drawing/2014/main" id="{58B50283-75CE-73BF-C90C-096CB1CC5C92}"/>
              </a:ext>
            </a:extLst>
          </p:cNvPr>
          <p:cNvSpPr txBox="1">
            <a:spLocks/>
          </p:cNvSpPr>
          <p:nvPr/>
        </p:nvSpPr>
        <p:spPr>
          <a:xfrm>
            <a:off x="12200468" y="5211309"/>
            <a:ext cx="5516032" cy="3622336"/>
          </a:xfrm>
          <a:prstGeom prst="rect">
            <a:avLst/>
          </a:prstGeom>
          <a:noFill/>
        </p:spPr>
        <p:txBody>
          <a:bodyPr vert="horz" lIns="0" tIns="0" rIns="487552"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Respond faster with automation and orchestration</a:t>
            </a:r>
          </a:p>
          <a:p>
            <a:pPr defTabSz="2438492">
              <a:lnSpc>
                <a:spcPct val="110000"/>
              </a:lnSpc>
              <a:spcBef>
                <a:spcPts val="0"/>
              </a:spcBef>
              <a:defRPr/>
            </a:pPr>
            <a:r>
              <a:rPr lang="en-US" sz="2800" spc="-27" dirty="0">
                <a:solidFill>
                  <a:srgbClr val="000000"/>
                </a:solidFill>
                <a:latin typeface="IBM Plex Sans Light" panose="020B0403050203000203" pitchFamily="34" charset="0"/>
                <a:ea typeface="+mn-ea"/>
                <a:cs typeface="+mn-cs"/>
              </a:rPr>
              <a:t>Respond x7 faster with </a:t>
            </a:r>
            <a:br>
              <a:rPr lang="en-US" sz="2800" spc="-27" dirty="0">
                <a:solidFill>
                  <a:srgbClr val="000000"/>
                </a:solidFill>
                <a:latin typeface="IBM Plex Sans Light" panose="020B0403050203000203" pitchFamily="34" charset="0"/>
                <a:ea typeface="+mn-ea"/>
                <a:cs typeface="+mn-cs"/>
              </a:rPr>
            </a:br>
            <a:r>
              <a:rPr lang="en-US" sz="2800" spc="-27" dirty="0">
                <a:solidFill>
                  <a:srgbClr val="000000"/>
                </a:solidFill>
                <a:latin typeface="IBM Plex Sans Light" panose="020B0403050203000203" pitchFamily="34" charset="0"/>
                <a:ea typeface="+mn-ea"/>
                <a:cs typeface="+mn-cs"/>
              </a:rPr>
              <a:t>dynamic playbooks that </a:t>
            </a:r>
            <a:br>
              <a:rPr lang="en-US" sz="2800" spc="-27" dirty="0">
                <a:solidFill>
                  <a:srgbClr val="000000"/>
                </a:solidFill>
                <a:latin typeface="IBM Plex Sans Light" panose="020B0403050203000203" pitchFamily="34" charset="0"/>
                <a:ea typeface="+mn-ea"/>
                <a:cs typeface="+mn-cs"/>
              </a:rPr>
            </a:br>
            <a:r>
              <a:rPr lang="en-US" sz="2800" spc="-27" dirty="0">
                <a:solidFill>
                  <a:srgbClr val="000000"/>
                </a:solidFill>
                <a:latin typeface="IBM Plex Sans Light" panose="020B0403050203000203" pitchFamily="34" charset="0"/>
                <a:ea typeface="+mn-ea"/>
                <a:cs typeface="+mn-cs"/>
              </a:rPr>
              <a:t>combine people, process </a:t>
            </a:r>
            <a:br>
              <a:rPr lang="en-US" sz="2800" spc="-27" dirty="0">
                <a:solidFill>
                  <a:srgbClr val="000000"/>
                </a:solidFill>
                <a:latin typeface="IBM Plex Sans Light" panose="020B0403050203000203" pitchFamily="34" charset="0"/>
                <a:ea typeface="+mn-ea"/>
                <a:cs typeface="+mn-cs"/>
              </a:rPr>
            </a:br>
            <a:r>
              <a:rPr lang="en-US" sz="2800" spc="-27" dirty="0">
                <a:solidFill>
                  <a:srgbClr val="000000"/>
                </a:solidFill>
                <a:latin typeface="IBM Plex Sans Light" panose="020B0403050203000203" pitchFamily="34" charset="0"/>
                <a:ea typeface="+mn-ea"/>
                <a:cs typeface="+mn-cs"/>
              </a:rPr>
              <a:t>and technology</a:t>
            </a:r>
          </a:p>
          <a:p>
            <a:pPr defTabSz="2438492">
              <a:lnSpc>
                <a:spcPct val="110000"/>
              </a:lnSpc>
              <a:spcBef>
                <a:spcPts val="0"/>
              </a:spcBef>
              <a:defRPr/>
            </a:pPr>
            <a:endParaRPr lang="en-US" sz="2800" kern="0" dirty="0">
              <a:solidFill>
                <a:srgbClr val="000000"/>
              </a:solidFill>
              <a:latin typeface="IBM Plex Sans Light"/>
            </a:endParaRPr>
          </a:p>
        </p:txBody>
      </p:sp>
      <p:sp>
        <p:nvSpPr>
          <p:cNvPr id="21" name="Content Placeholder 3">
            <a:extLst>
              <a:ext uri="{FF2B5EF4-FFF2-40B4-BE49-F238E27FC236}">
                <a16:creationId xmlns:a16="http://schemas.microsoft.com/office/drawing/2014/main" id="{CA9E0908-B77D-4DCA-6053-A2067125D673}"/>
              </a:ext>
            </a:extLst>
          </p:cNvPr>
          <p:cNvSpPr txBox="1">
            <a:spLocks/>
          </p:cNvSpPr>
          <p:nvPr/>
        </p:nvSpPr>
        <p:spPr>
          <a:xfrm>
            <a:off x="577850" y="5211311"/>
            <a:ext cx="5880567" cy="3622336"/>
          </a:xfrm>
          <a:prstGeom prst="rect">
            <a:avLst/>
          </a:prstGeom>
          <a:noFill/>
        </p:spPr>
        <p:txBody>
          <a:bodyPr vert="horz" lIns="0" tIns="0" rIns="487552"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Keep up with the threats</a:t>
            </a:r>
          </a:p>
          <a:p>
            <a:pPr defTabSz="2438492">
              <a:lnSpc>
                <a:spcPct val="110000"/>
              </a:lnSpc>
              <a:spcBef>
                <a:spcPts val="0"/>
              </a:spcBef>
              <a:defRPr/>
            </a:pPr>
            <a:r>
              <a:rPr lang="en-US" sz="2800" kern="0" dirty="0">
                <a:solidFill>
                  <a:srgbClr val="000000"/>
                </a:solidFill>
                <a:latin typeface="IBM Plex Sans Light"/>
              </a:rPr>
              <a:t>Continuously updated X-Force and community threat prevention and detection intelligence and AI that detects and responds autonomously in near real-time </a:t>
            </a:r>
            <a:br>
              <a:rPr lang="en-US" sz="2800" kern="0" dirty="0">
                <a:solidFill>
                  <a:srgbClr val="000000"/>
                </a:solidFill>
                <a:latin typeface="IBM Plex Sans Light"/>
              </a:rPr>
            </a:br>
            <a:r>
              <a:rPr lang="en-US" sz="2800" kern="0" dirty="0">
                <a:solidFill>
                  <a:srgbClr val="000000"/>
                </a:solidFill>
                <a:latin typeface="IBM Plex Sans Light"/>
              </a:rPr>
              <a:t>to previously unseen threats</a:t>
            </a:r>
          </a:p>
        </p:txBody>
      </p:sp>
      <p:sp>
        <p:nvSpPr>
          <p:cNvPr id="24" name="TextBox 23">
            <a:extLst>
              <a:ext uri="{FF2B5EF4-FFF2-40B4-BE49-F238E27FC236}">
                <a16:creationId xmlns:a16="http://schemas.microsoft.com/office/drawing/2014/main" id="{CC21A44E-2AAB-AACD-4324-1222BBF74B9A}"/>
              </a:ext>
            </a:extLst>
          </p:cNvPr>
          <p:cNvSpPr txBox="1"/>
          <p:nvPr/>
        </p:nvSpPr>
        <p:spPr>
          <a:xfrm>
            <a:off x="18768537" y="12290644"/>
            <a:ext cx="5311003" cy="661635"/>
          </a:xfrm>
          <a:prstGeom prst="rect">
            <a:avLst/>
          </a:prstGeom>
        </p:spPr>
        <p:txBody>
          <a:bodyPr vert="horz" lIns="0" tIns="0" rIns="0" bIns="0" rtlCol="0" anchor="b">
            <a:noAutofit/>
          </a:bodyPr>
          <a:lstStyle>
            <a:defPPr>
              <a:defRPr lang="en-US"/>
            </a:defPPr>
            <a:lvl1pPr>
              <a:defRPr sz="1600" b="0" i="0">
                <a:latin typeface="IBM Plex Sans" panose="020B0503050203000203" pitchFamily="34" charset="0"/>
              </a:defRPr>
            </a:lvl1pPr>
          </a:lstStyle>
          <a:p>
            <a:pPr defTabSz="1829402"/>
            <a:r>
              <a:rPr lang="en-US" baseline="30000" dirty="0">
                <a:solidFill>
                  <a:srgbClr val="000000"/>
                </a:solidFill>
              </a:rPr>
              <a:t>1</a:t>
            </a:r>
            <a:r>
              <a:rPr lang="en-US" dirty="0">
                <a:solidFill>
                  <a:srgbClr val="000000"/>
                </a:solidFill>
              </a:rPr>
              <a:t> </a:t>
            </a:r>
            <a:r>
              <a:rPr lang="en-US" dirty="0">
                <a:solidFill>
                  <a:srgbClr val="000000"/>
                </a:solidFill>
                <a:hlinkClick r:id="rId4"/>
              </a:rPr>
              <a:t>ibm.com/case-studies/doosan-digital-innovation</a:t>
            </a:r>
            <a:endParaRPr lang="en-US" dirty="0">
              <a:solidFill>
                <a:srgbClr val="000000"/>
              </a:solidFill>
            </a:endParaRPr>
          </a:p>
          <a:p>
            <a:pPr defTabSz="1829402"/>
            <a:r>
              <a:rPr lang="en-US" baseline="30000" dirty="0">
                <a:solidFill>
                  <a:srgbClr val="000000"/>
                </a:solidFill>
                <a:latin typeface="IBM Plex Sans"/>
              </a:rPr>
              <a:t>2</a:t>
            </a:r>
            <a:r>
              <a:rPr lang="en-US" dirty="0">
                <a:solidFill>
                  <a:srgbClr val="000000"/>
                </a:solidFill>
                <a:latin typeface="IBM Plex Sans"/>
              </a:rPr>
              <a:t> Forrester’s TEI Study of </a:t>
            </a:r>
            <a:r>
              <a:rPr lang="en-US" dirty="0" err="1">
                <a:solidFill>
                  <a:srgbClr val="000000"/>
                </a:solidFill>
                <a:latin typeface="IBM Plex Sans"/>
              </a:rPr>
              <a:t>QRadar</a:t>
            </a:r>
            <a:r>
              <a:rPr lang="en-US" dirty="0">
                <a:solidFill>
                  <a:srgbClr val="000000"/>
                </a:solidFill>
                <a:latin typeface="IBM Plex Sans"/>
              </a:rPr>
              <a:t> SIEM, April 2023 </a:t>
            </a:r>
            <a:endParaRPr lang="en-US" dirty="0">
              <a:solidFill>
                <a:srgbClr val="000000"/>
              </a:solidFill>
            </a:endParaRPr>
          </a:p>
        </p:txBody>
      </p:sp>
      <p:pic>
        <p:nvPicPr>
          <p:cNvPr id="1026" name="Picture 2" descr="Screenshot large">
            <a:extLst>
              <a:ext uri="{FF2B5EF4-FFF2-40B4-BE49-F238E27FC236}">
                <a16:creationId xmlns:a16="http://schemas.microsoft.com/office/drawing/2014/main" id="{B0B51288-2059-E3EC-6C94-5CE7B1C890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8" t="8619" r="3183"/>
          <a:stretch/>
        </p:blipFill>
        <p:spPr bwMode="auto">
          <a:xfrm>
            <a:off x="577850" y="8851746"/>
            <a:ext cx="5734050" cy="3156421"/>
          </a:xfrm>
          <a:prstGeom prst="rect">
            <a:avLst/>
          </a:prstGeom>
          <a:noFill/>
          <a:effectLst>
            <a:reflection blurRad="6350" stA="10000" endPos="35000" dir="5400000" sy="-100000" algn="bl" rotWithShape="0"/>
          </a:effectLst>
          <a:extLst>
            <a:ext uri="{909E8E84-426E-40DD-AFC4-6F175D3DCCD1}">
              <a14:hiddenFill xmlns:a14="http://schemas.microsoft.com/office/drawing/2010/main">
                <a:solidFill>
                  <a:srgbClr val="FFFFFF"/>
                </a:solidFill>
              </a14:hiddenFill>
            </a:ext>
          </a:extLst>
        </p:spPr>
      </p:pic>
      <p:pic>
        <p:nvPicPr>
          <p:cNvPr id="3" name="Picture 3">
            <a:extLst>
              <a:ext uri="{FF2B5EF4-FFF2-40B4-BE49-F238E27FC236}">
                <a16:creationId xmlns:a16="http://schemas.microsoft.com/office/drawing/2014/main" id="{7CA2DEE8-98E7-A263-6FA4-7B7D8E531F9E}"/>
              </a:ext>
            </a:extLst>
          </p:cNvPr>
          <p:cNvPicPr>
            <a:picLocks noChangeAspect="1"/>
          </p:cNvPicPr>
          <p:nvPr/>
        </p:nvPicPr>
        <p:blipFill>
          <a:blip r:embed="rId6"/>
          <a:stretch>
            <a:fillRect/>
          </a:stretch>
        </p:blipFill>
        <p:spPr>
          <a:xfrm>
            <a:off x="6666802" y="8859634"/>
            <a:ext cx="4956777" cy="3149247"/>
          </a:xfrm>
          <a:prstGeom prst="rect">
            <a:avLst/>
          </a:prstGeom>
          <a:noFill/>
          <a:effectLst>
            <a:reflection blurRad="6350" stA="10000" endPos="35000" dir="5400000" sy="-100000" algn="bl" rotWithShape="0"/>
          </a:effectLst>
        </p:spPr>
      </p:pic>
      <p:sp>
        <p:nvSpPr>
          <p:cNvPr id="4" name="Text Placeholder 19">
            <a:extLst>
              <a:ext uri="{FF2B5EF4-FFF2-40B4-BE49-F238E27FC236}">
                <a16:creationId xmlns:a16="http://schemas.microsoft.com/office/drawing/2014/main" id="{24DE2D86-8CC6-5741-FD96-4B53BF5AA19E}"/>
              </a:ext>
            </a:extLst>
          </p:cNvPr>
          <p:cNvSpPr txBox="1">
            <a:spLocks/>
          </p:cNvSpPr>
          <p:nvPr/>
        </p:nvSpPr>
        <p:spPr>
          <a:xfrm>
            <a:off x="569839" y="-2390352"/>
            <a:ext cx="13958659" cy="283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4400" b="0" i="0" u="none" strike="noStrike" cap="none" spc="0" baseline="0">
                <a:solidFill>
                  <a:srgbClr val="0F62FE"/>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00000"/>
              </a:lnSpc>
              <a:spcBef>
                <a:spcPts val="2900"/>
              </a:spcBef>
              <a:spcAft>
                <a:spcPts val="0"/>
              </a:spcAft>
              <a:buClrTx/>
              <a:buSzPct val="100000"/>
              <a:buFont typeface="Arial" panose="020B0604020202020204" pitchFamily="34" charset="0"/>
              <a:buChar char="•"/>
              <a:tabLst/>
              <a:defRPr sz="44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8430"/>
            <a:endParaRPr lang="en-US" kern="0" dirty="0">
              <a:latin typeface="IBM Plex Sans Light"/>
            </a:endParaRPr>
          </a:p>
        </p:txBody>
      </p:sp>
    </p:spTree>
    <p:extLst>
      <p:ext uri="{BB962C8B-B14F-4D97-AF65-F5344CB8AC3E}">
        <p14:creationId xmlns:p14="http://schemas.microsoft.com/office/powerpoint/2010/main" val="2867693719"/>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ound Same Side Corner Rectangle 237">
            <a:extLst>
              <a:ext uri="{FF2B5EF4-FFF2-40B4-BE49-F238E27FC236}">
                <a16:creationId xmlns:a16="http://schemas.microsoft.com/office/drawing/2014/main" id="{51BC5311-D19E-AC19-6FA9-7FAC5AAECEAA}"/>
              </a:ext>
            </a:extLst>
          </p:cNvPr>
          <p:cNvSpPr/>
          <p:nvPr/>
        </p:nvSpPr>
        <p:spPr bwMode="auto">
          <a:xfrm rot="5400000" flipH="1">
            <a:off x="9000918" y="-1021812"/>
            <a:ext cx="832221" cy="14764337"/>
          </a:xfrm>
          <a:prstGeom prst="round2SameRect">
            <a:avLst>
              <a:gd name="adj1" fmla="val 50000"/>
              <a:gd name="adj2" fmla="val 0"/>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cxnSp>
        <p:nvCxnSpPr>
          <p:cNvPr id="7" name="Straight Connector 6">
            <a:extLst>
              <a:ext uri="{FF2B5EF4-FFF2-40B4-BE49-F238E27FC236}">
                <a16:creationId xmlns:a16="http://schemas.microsoft.com/office/drawing/2014/main" id="{9ECA1256-18C3-FAA3-5FFB-727B90A53D1A}"/>
              </a:ext>
            </a:extLst>
          </p:cNvPr>
          <p:cNvCxnSpPr>
            <a:cxnSpLocks/>
          </p:cNvCxnSpPr>
          <p:nvPr/>
        </p:nvCxnSpPr>
        <p:spPr bwMode="auto">
          <a:xfrm>
            <a:off x="17136215" y="2750724"/>
            <a:ext cx="0" cy="10964384"/>
          </a:xfrm>
          <a:prstGeom prst="line">
            <a:avLst/>
          </a:prstGeom>
          <a:ln w="12700">
            <a:gradFill>
              <a:gsLst>
                <a:gs pos="0">
                  <a:srgbClr val="000000"/>
                </a:gs>
                <a:gs pos="99000">
                  <a:srgbClr val="000000">
                    <a:alpha val="0"/>
                  </a:srgbClr>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8" name="Round Same Side Corner Rectangle 237">
            <a:extLst>
              <a:ext uri="{FF2B5EF4-FFF2-40B4-BE49-F238E27FC236}">
                <a16:creationId xmlns:a16="http://schemas.microsoft.com/office/drawing/2014/main" id="{78C730EF-2FE2-4601-65CF-BB14C51A9D0E}"/>
              </a:ext>
            </a:extLst>
          </p:cNvPr>
          <p:cNvSpPr/>
          <p:nvPr/>
        </p:nvSpPr>
        <p:spPr bwMode="auto">
          <a:xfrm rot="5400000" flipH="1">
            <a:off x="9021403" y="3734600"/>
            <a:ext cx="852168" cy="14759551"/>
          </a:xfrm>
          <a:prstGeom prst="round2SameRect">
            <a:avLst>
              <a:gd name="adj1" fmla="val 50000"/>
              <a:gd name="adj2" fmla="val 0"/>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 name="Title 1">
            <a:extLst>
              <a:ext uri="{FF2B5EF4-FFF2-40B4-BE49-F238E27FC236}">
                <a16:creationId xmlns:a16="http://schemas.microsoft.com/office/drawing/2014/main" id="{EE9CEB92-C585-B9DC-DE3E-7F26AFDC7C1C}"/>
              </a:ext>
            </a:extLst>
          </p:cNvPr>
          <p:cNvSpPr>
            <a:spLocks noGrp="1"/>
          </p:cNvSpPr>
          <p:nvPr>
            <p:ph type="title"/>
          </p:nvPr>
        </p:nvSpPr>
        <p:spPr>
          <a:xfrm>
            <a:off x="576072" y="1527048"/>
            <a:ext cx="11044239" cy="1020857"/>
          </a:xfrm>
        </p:spPr>
        <p:txBody>
          <a:bodyPr/>
          <a:lstStyle/>
          <a:p>
            <a:r>
              <a:rPr lang="en-US" dirty="0"/>
              <a:t>Accelerate your security, starting where you need to</a:t>
            </a:r>
          </a:p>
        </p:txBody>
      </p:sp>
      <p:sp>
        <p:nvSpPr>
          <p:cNvPr id="3" name="Footer Placeholder 2">
            <a:extLst>
              <a:ext uri="{FF2B5EF4-FFF2-40B4-BE49-F238E27FC236}">
                <a16:creationId xmlns:a16="http://schemas.microsoft.com/office/drawing/2014/main" id="{1BD9804B-5DCD-DFD2-5F73-9615AD46970F}"/>
              </a:ext>
            </a:extLst>
          </p:cNvPr>
          <p:cNvSpPr>
            <a:spLocks noGrp="1"/>
          </p:cNvSpPr>
          <p:nvPr>
            <p:ph type="ftr" sz="quarter" idx="20"/>
          </p:nvPr>
        </p:nvSpPr>
        <p:spPr>
          <a:xfrm>
            <a:off x="568324" y="12939014"/>
            <a:ext cx="4956176" cy="246221"/>
          </a:xfrm>
        </p:spPr>
        <p:txBody>
          <a:bodyPr/>
          <a:lstStyle/>
          <a:p>
            <a:pPr lvl="0"/>
            <a:r>
              <a:rPr lang="en-US" noProof="0" dirty="0"/>
              <a:t>IBM Security</a:t>
            </a:r>
          </a:p>
        </p:txBody>
      </p:sp>
      <p:sp>
        <p:nvSpPr>
          <p:cNvPr id="10" name="Text Placeholder 9">
            <a:extLst>
              <a:ext uri="{FF2B5EF4-FFF2-40B4-BE49-F238E27FC236}">
                <a16:creationId xmlns:a16="http://schemas.microsoft.com/office/drawing/2014/main" id="{3CFC3905-E2B9-DE35-2FB0-2434BBFF14A7}"/>
              </a:ext>
            </a:extLst>
          </p:cNvPr>
          <p:cNvSpPr>
            <a:spLocks noGrp="1"/>
          </p:cNvSpPr>
          <p:nvPr>
            <p:ph type="body" sz="quarter" idx="21"/>
          </p:nvPr>
        </p:nvSpPr>
        <p:spPr>
          <a:xfrm>
            <a:off x="576072" y="576072"/>
            <a:ext cx="11042841" cy="448056"/>
          </a:xfrm>
        </p:spPr>
        <p:txBody>
          <a:bodyPr/>
          <a:lstStyle/>
          <a:p>
            <a:r>
              <a:rPr lang="en-US" noProof="0" dirty="0"/>
              <a:t>Predict, prevent, and respond to modern threats</a:t>
            </a:r>
            <a:endParaRPr lang="en-US" dirty="0"/>
          </a:p>
        </p:txBody>
      </p:sp>
      <p:sp>
        <p:nvSpPr>
          <p:cNvPr id="5" name="Slide Number Placeholder 4">
            <a:extLst>
              <a:ext uri="{FF2B5EF4-FFF2-40B4-BE49-F238E27FC236}">
                <a16:creationId xmlns:a16="http://schemas.microsoft.com/office/drawing/2014/main" id="{FB6B9EBF-2DCA-DAD4-E7C9-F3868EAC94E3}"/>
              </a:ext>
            </a:extLst>
          </p:cNvPr>
          <p:cNvSpPr>
            <a:spLocks noGrp="1"/>
          </p:cNvSpPr>
          <p:nvPr>
            <p:ph type="sldNum" sz="quarter" idx="4"/>
          </p:nvPr>
        </p:nvSpPr>
        <p:spPr>
          <a:xfrm>
            <a:off x="23541592" y="12938838"/>
            <a:ext cx="270908" cy="246221"/>
          </a:xfrm>
        </p:spPr>
        <p:txBody>
          <a:bodyPr/>
          <a:lstStyle/>
          <a:p>
            <a:pPr lvl="0"/>
            <a:fld id="{86CB4B4D-7CA3-9044-876B-883B54F8677D}" type="slidenum">
              <a:rPr lang="en-US" noProof="0">
                <a:sym typeface="IBM Plex Sans"/>
              </a:rPr>
              <a:pPr lvl="0"/>
              <a:t>15</a:t>
            </a:fld>
            <a:endParaRPr lang="en-US" noProof="0" dirty="0">
              <a:sym typeface="IBM Plex Sans"/>
            </a:endParaRPr>
          </a:p>
        </p:txBody>
      </p:sp>
      <p:sp>
        <p:nvSpPr>
          <p:cNvPr id="43" name="TextBox 42">
            <a:extLst>
              <a:ext uri="{FF2B5EF4-FFF2-40B4-BE49-F238E27FC236}">
                <a16:creationId xmlns:a16="http://schemas.microsoft.com/office/drawing/2014/main" id="{050329CE-A577-D877-EA9C-4A8897377C05}"/>
              </a:ext>
            </a:extLst>
          </p:cNvPr>
          <p:cNvSpPr txBox="1"/>
          <p:nvPr/>
        </p:nvSpPr>
        <p:spPr>
          <a:xfrm>
            <a:off x="17729384" y="2515203"/>
            <a:ext cx="6075179" cy="11434104"/>
          </a:xfrm>
          <a:prstGeom prst="rect">
            <a:avLst/>
          </a:prstGeom>
          <a:noFill/>
        </p:spPr>
        <p:txBody>
          <a:bodyPr wrap="square" lIns="0" tIns="0" rIns="0" bIns="0" anchor="t">
            <a:spAutoFit/>
          </a:bodyPr>
          <a:lstStyle/>
          <a:p>
            <a:pPr marL="346075" marR="0" lvl="0" indent="-346075" algn="l" defTabSz="1828823" rtl="0" eaLnBrk="1" fontAlgn="auto" latinLnBrk="0" hangingPunct="1">
              <a:lnSpc>
                <a:spcPct val="100000"/>
              </a:lnSpc>
              <a:spcBef>
                <a:spcPts val="2800"/>
              </a:spcBef>
              <a:spcAft>
                <a:spcPts val="0"/>
              </a:spcAft>
              <a:buClrTx/>
              <a:buSzTx/>
              <a:buFont typeface="System Font Regular"/>
              <a:buChar char="–"/>
              <a:defRPr/>
            </a:pPr>
            <a:r>
              <a:rPr kumimoji="0" lang="en-US" sz="3200" u="none" strike="noStrike" kern="120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Wide set of integrations that work with existing solutions to allow stepwise adoption</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3,000+ Open Sigma SIEM rules</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550+ Log adapters and apps for QRadar SIEM</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300+ QRadar SOAR integrations</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40+ Federated search sources</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10+ Threat intelligence sources</a:t>
            </a:r>
          </a:p>
          <a:p>
            <a:pPr marL="800100" lvl="1" indent="-393700" defTabSz="1829335">
              <a:lnSpc>
                <a:spcPct val="110000"/>
              </a:lnSpc>
              <a:spcBef>
                <a:spcPts val="1200"/>
              </a:spcBef>
              <a:buFont typeface="Arial" panose="020B0604020202020204" pitchFamily="34" charset="0"/>
              <a:buChar char="•"/>
            </a:pPr>
            <a:r>
              <a:rPr lang="en-US" sz="2400" dirty="0">
                <a:solidFill>
                  <a:srgbClr val="000000"/>
                </a:solidFill>
                <a:latin typeface="IBM Plex Sans Light" panose="020B0403050203000203" pitchFamily="34" charset="0"/>
              </a:rPr>
              <a:t>150+ Open ecosystem vendors</a:t>
            </a:r>
          </a:p>
          <a:p>
            <a:pPr marL="346075" indent="-346075" defTabSz="1828823">
              <a:spcBef>
                <a:spcPts val="2800"/>
              </a:spcBef>
              <a:buFont typeface="System Font Regular"/>
              <a:buChar char="–"/>
              <a:defRPr/>
            </a:pPr>
            <a:r>
              <a:rPr kumimoji="0" lang="en-US" sz="3200" u="none" strike="noStrike" kern="1200" cap="none" spc="0" normalizeH="0" baseline="0" noProof="0" dirty="0">
                <a:ln>
                  <a:noFill/>
                </a:ln>
                <a:solidFill>
                  <a:srgbClr val="000000"/>
                </a:solidFill>
                <a:effectLst/>
                <a:uLnTx/>
                <a:uFillTx/>
                <a:latin typeface="IBM Plex Sans Light"/>
                <a:ea typeface="IBM Plex Sans" charset="0"/>
                <a:cs typeface="IBM Plex Sans" charset="0"/>
              </a:rPr>
              <a:t>Broader adoption of IBM solutions adds capabilities, context, insights and automation to the analyst experience with little incremental training </a:t>
            </a:r>
            <a:br>
              <a:rPr lang="en-US" sz="3200" dirty="0">
                <a:solidFill>
                  <a:srgbClr val="000000"/>
                </a:solidFill>
                <a:latin typeface="IBM Plex Sans Light"/>
                <a:ea typeface="IBM Plex Sans" charset="0"/>
                <a:cs typeface="IBM Plex Sans" charset="0"/>
              </a:rPr>
            </a:br>
            <a:r>
              <a:rPr kumimoji="0" lang="en-US" sz="3200" u="none" strike="noStrike" kern="1200" cap="none" spc="0" normalizeH="0" baseline="0" noProof="0" dirty="0">
                <a:ln>
                  <a:noFill/>
                </a:ln>
                <a:solidFill>
                  <a:srgbClr val="000000"/>
                </a:solidFill>
                <a:effectLst/>
                <a:uLnTx/>
                <a:uFillTx/>
                <a:latin typeface="IBM Plex Sans Light"/>
                <a:ea typeface="IBM Plex Sans" charset="0"/>
                <a:cs typeface="IBM Plex Sans" charset="0"/>
              </a:rPr>
              <a:t>or integrations</a:t>
            </a:r>
            <a:endParaRPr lang="en-US" sz="3200" u="none" strike="noStrike" kern="1200" cap="none" spc="0" normalizeH="0" baseline="0" noProof="0" dirty="0">
              <a:ln>
                <a:noFill/>
              </a:ln>
              <a:solidFill>
                <a:srgbClr val="000000"/>
              </a:solidFill>
              <a:effectLst/>
              <a:uLnTx/>
              <a:uFillTx/>
              <a:latin typeface="IBM Plex Sans Light"/>
              <a:ea typeface="IBM Plex Sans" charset="0"/>
              <a:cs typeface="IBM Plex Sans" charset="0"/>
            </a:endParaRPr>
          </a:p>
          <a:p>
            <a:pPr marL="346075" marR="0" lvl="0" indent="-346075" algn="l" defTabSz="1828823" rtl="0" eaLnBrk="1" fontAlgn="auto" latinLnBrk="0" hangingPunct="1">
              <a:lnSpc>
                <a:spcPct val="100000"/>
              </a:lnSpc>
              <a:spcBef>
                <a:spcPts val="2800"/>
              </a:spcBef>
              <a:spcAft>
                <a:spcPts val="0"/>
              </a:spcAft>
              <a:buClrTx/>
              <a:buSzTx/>
              <a:buFont typeface="System Font Regular"/>
              <a:buChar char="–"/>
              <a:defRPr/>
            </a:pPr>
            <a:r>
              <a:rPr kumimoji="0" lang="en-US" sz="3200" u="none" strike="noStrike" kern="1200" cap="none" spc="0" normalizeH="0" baseline="0" noProof="0" dirty="0">
                <a:ln>
                  <a:noFill/>
                </a:ln>
                <a:solidFill>
                  <a:srgbClr val="000000"/>
                </a:solidFill>
                <a:effectLst/>
                <a:uLnTx/>
                <a:uFillTx/>
                <a:latin typeface="IBM Plex Sans Light" panose="020B0403050203000203" pitchFamily="34" charset="0"/>
                <a:ea typeface="IBM Plex Sans" charset="0"/>
                <a:cs typeface="IBM Plex Sans" charset="0"/>
              </a:rPr>
              <a:t>Available as licensed software or SaaS</a:t>
            </a:r>
          </a:p>
        </p:txBody>
      </p:sp>
      <p:grpSp>
        <p:nvGrpSpPr>
          <p:cNvPr id="17" name="Group 16">
            <a:extLst>
              <a:ext uri="{FF2B5EF4-FFF2-40B4-BE49-F238E27FC236}">
                <a16:creationId xmlns:a16="http://schemas.microsoft.com/office/drawing/2014/main" id="{F5FA0845-AE94-9D16-8A22-C3FFC48EA78A}"/>
              </a:ext>
            </a:extLst>
          </p:cNvPr>
          <p:cNvGrpSpPr/>
          <p:nvPr/>
        </p:nvGrpSpPr>
        <p:grpSpPr>
          <a:xfrm>
            <a:off x="686781" y="5343929"/>
            <a:ext cx="3135496" cy="2334378"/>
            <a:chOff x="686781" y="4174371"/>
            <a:chExt cx="3135496" cy="2334378"/>
          </a:xfrm>
        </p:grpSpPr>
        <p:pic>
          <p:nvPicPr>
            <p:cNvPr id="12" name="Graphic 11">
              <a:extLst>
                <a:ext uri="{FF2B5EF4-FFF2-40B4-BE49-F238E27FC236}">
                  <a16:creationId xmlns:a16="http://schemas.microsoft.com/office/drawing/2014/main" id="{4E3FA477-8549-F147-1594-46F49EAA05D1}"/>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686781" y="4247461"/>
              <a:ext cx="3135496" cy="2261288"/>
            </a:xfrm>
            <a:prstGeom prst="rect">
              <a:avLst/>
            </a:prstGeom>
          </p:spPr>
        </p:pic>
        <p:grpSp>
          <p:nvGrpSpPr>
            <p:cNvPr id="236" name="Group 235">
              <a:extLst>
                <a:ext uri="{FF2B5EF4-FFF2-40B4-BE49-F238E27FC236}">
                  <a16:creationId xmlns:a16="http://schemas.microsoft.com/office/drawing/2014/main" id="{ADA03E7F-91C7-382F-9DA1-B315E73DAF14}"/>
                </a:ext>
              </a:extLst>
            </p:cNvPr>
            <p:cNvGrpSpPr/>
            <p:nvPr/>
          </p:nvGrpSpPr>
          <p:grpSpPr>
            <a:xfrm>
              <a:off x="1277401" y="4174371"/>
              <a:ext cx="1970102" cy="1879832"/>
              <a:chOff x="1323007" y="2894395"/>
              <a:chExt cx="2442924" cy="2442924"/>
            </a:xfrm>
          </p:grpSpPr>
          <p:sp>
            <p:nvSpPr>
              <p:cNvPr id="170" name="Rectangle 169">
                <a:extLst>
                  <a:ext uri="{FF2B5EF4-FFF2-40B4-BE49-F238E27FC236}">
                    <a16:creationId xmlns:a16="http://schemas.microsoft.com/office/drawing/2014/main" id="{EEFF3753-3A8A-F5B5-293B-F7283932D67B}"/>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71" name="Picture 170" descr="A picture containing compact disk, vector graphics&#10;&#10;Description automatically generated">
                <a:extLst>
                  <a:ext uri="{FF2B5EF4-FFF2-40B4-BE49-F238E27FC236}">
                    <a16:creationId xmlns:a16="http://schemas.microsoft.com/office/drawing/2014/main" id="{ECA508D2-3E0F-85C5-4B90-295AE736A978}"/>
                  </a:ext>
                </a:extLst>
              </p:cNvPr>
              <p:cNvPicPr>
                <a:picLocks noChangeAspect="1"/>
              </p:cNvPicPr>
              <p:nvPr/>
            </p:nvPicPr>
            <p:blipFill rotWithShape="1">
              <a:blip r:embed="rId5"/>
              <a:srcRect l="20144" t="20144" r="20144" b="20144"/>
              <a:stretch/>
            </p:blipFill>
            <p:spPr>
              <a:xfrm>
                <a:off x="1397146" y="2961133"/>
                <a:ext cx="2304615" cy="2304615"/>
              </a:xfrm>
              <a:prstGeom prst="ellipse">
                <a:avLst/>
              </a:prstGeom>
              <a:scene3d>
                <a:camera prst="isometricTopUp"/>
                <a:lightRig rig="threePt" dir="t"/>
              </a:scene3d>
            </p:spPr>
          </p:pic>
        </p:grpSp>
        <p:sp>
          <p:nvSpPr>
            <p:cNvPr id="8" name="TextBox 7">
              <a:extLst>
                <a:ext uri="{FF2B5EF4-FFF2-40B4-BE49-F238E27FC236}">
                  <a16:creationId xmlns:a16="http://schemas.microsoft.com/office/drawing/2014/main" id="{ED258914-D178-6EA5-2496-73C90A0851AD}"/>
                </a:ext>
              </a:extLst>
            </p:cNvPr>
            <p:cNvSpPr txBox="1"/>
            <p:nvPr/>
          </p:nvSpPr>
          <p:spPr>
            <a:xfrm>
              <a:off x="2158609" y="5708129"/>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EDR/XDR</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grpSp>
      <p:grpSp>
        <p:nvGrpSpPr>
          <p:cNvPr id="16" name="Group 15">
            <a:extLst>
              <a:ext uri="{FF2B5EF4-FFF2-40B4-BE49-F238E27FC236}">
                <a16:creationId xmlns:a16="http://schemas.microsoft.com/office/drawing/2014/main" id="{97477903-1CEA-C4FE-BAE9-7D564AC1A55C}"/>
              </a:ext>
            </a:extLst>
          </p:cNvPr>
          <p:cNvGrpSpPr/>
          <p:nvPr/>
        </p:nvGrpSpPr>
        <p:grpSpPr>
          <a:xfrm>
            <a:off x="5950090" y="4684028"/>
            <a:ext cx="3150063" cy="3003237"/>
            <a:chOff x="5950090" y="3514470"/>
            <a:chExt cx="3150063" cy="3003237"/>
          </a:xfrm>
        </p:grpSpPr>
        <p:pic>
          <p:nvPicPr>
            <p:cNvPr id="13" name="Graphic 12">
              <a:extLst>
                <a:ext uri="{FF2B5EF4-FFF2-40B4-BE49-F238E27FC236}">
                  <a16:creationId xmlns:a16="http://schemas.microsoft.com/office/drawing/2014/main" id="{31490368-64B0-C0B0-1E54-2ABCC7B0177F}"/>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5950090" y="4256419"/>
              <a:ext cx="3135496" cy="2261288"/>
            </a:xfrm>
            <a:prstGeom prst="rect">
              <a:avLst/>
            </a:prstGeom>
          </p:spPr>
        </p:pic>
        <p:sp>
          <p:nvSpPr>
            <p:cNvPr id="21" name="TextBox 20">
              <a:extLst>
                <a:ext uri="{FF2B5EF4-FFF2-40B4-BE49-F238E27FC236}">
                  <a16:creationId xmlns:a16="http://schemas.microsoft.com/office/drawing/2014/main" id="{86CBC2DD-2C1D-620F-2629-9CEFC7742FAF}"/>
                </a:ext>
              </a:extLst>
            </p:cNvPr>
            <p:cNvSpPr txBox="1"/>
            <p:nvPr/>
          </p:nvSpPr>
          <p:spPr>
            <a:xfrm>
              <a:off x="7485513" y="5682190"/>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Log Insights</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pic>
          <p:nvPicPr>
            <p:cNvPr id="22" name="Graphic 21">
              <a:extLst>
                <a:ext uri="{FF2B5EF4-FFF2-40B4-BE49-F238E27FC236}">
                  <a16:creationId xmlns:a16="http://schemas.microsoft.com/office/drawing/2014/main" id="{FE8F62DC-AB14-50D4-9B33-7943FB5FD824}"/>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5964657" y="3645128"/>
              <a:ext cx="3135496" cy="2261288"/>
            </a:xfrm>
            <a:prstGeom prst="rect">
              <a:avLst/>
            </a:prstGeom>
          </p:spPr>
        </p:pic>
        <p:grpSp>
          <p:nvGrpSpPr>
            <p:cNvPr id="18" name="Group 17">
              <a:extLst>
                <a:ext uri="{FF2B5EF4-FFF2-40B4-BE49-F238E27FC236}">
                  <a16:creationId xmlns:a16="http://schemas.microsoft.com/office/drawing/2014/main" id="{848CADC9-31EF-B79F-3CBE-4F1E670B3EA0}"/>
                </a:ext>
              </a:extLst>
            </p:cNvPr>
            <p:cNvGrpSpPr/>
            <p:nvPr/>
          </p:nvGrpSpPr>
          <p:grpSpPr>
            <a:xfrm>
              <a:off x="6541329" y="3514470"/>
              <a:ext cx="1970102" cy="1879832"/>
              <a:chOff x="1323007" y="2894395"/>
              <a:chExt cx="2442924" cy="2442924"/>
            </a:xfrm>
          </p:grpSpPr>
          <p:sp>
            <p:nvSpPr>
              <p:cNvPr id="19" name="Rectangle 18">
                <a:extLst>
                  <a:ext uri="{FF2B5EF4-FFF2-40B4-BE49-F238E27FC236}">
                    <a16:creationId xmlns:a16="http://schemas.microsoft.com/office/drawing/2014/main" id="{808A60D6-2068-99CB-FD59-83220FB2DFE2}"/>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0" name="Picture 19" descr="A picture containing compact disk, vector graphics&#10;&#10;Description automatically generated">
                <a:extLst>
                  <a:ext uri="{FF2B5EF4-FFF2-40B4-BE49-F238E27FC236}">
                    <a16:creationId xmlns:a16="http://schemas.microsoft.com/office/drawing/2014/main" id="{CC943F4F-9237-BB57-54A5-6B0A659399C6}"/>
                  </a:ext>
                </a:extLst>
              </p:cNvPr>
              <p:cNvPicPr>
                <a:picLocks noChangeAspect="1"/>
              </p:cNvPicPr>
              <p:nvPr/>
            </p:nvPicPr>
            <p:blipFill rotWithShape="1">
              <a:blip r:embed="rId5"/>
              <a:srcRect l="20144" t="20144" r="20144" b="20144"/>
              <a:stretch/>
            </p:blipFill>
            <p:spPr>
              <a:xfrm>
                <a:off x="1397146" y="2961133"/>
                <a:ext cx="2304615" cy="2304615"/>
              </a:xfrm>
              <a:prstGeom prst="ellipse">
                <a:avLst/>
              </a:prstGeom>
              <a:scene3d>
                <a:camera prst="isometricTopUp"/>
                <a:lightRig rig="threePt" dir="t"/>
              </a:scene3d>
            </p:spPr>
          </p:pic>
        </p:grpSp>
        <p:sp>
          <p:nvSpPr>
            <p:cNvPr id="23" name="TextBox 22">
              <a:extLst>
                <a:ext uri="{FF2B5EF4-FFF2-40B4-BE49-F238E27FC236}">
                  <a16:creationId xmlns:a16="http://schemas.microsoft.com/office/drawing/2014/main" id="{CE9BB21C-51C4-F4B0-2D2E-165C68D37477}"/>
                </a:ext>
              </a:extLst>
            </p:cNvPr>
            <p:cNvSpPr txBox="1"/>
            <p:nvPr/>
          </p:nvSpPr>
          <p:spPr>
            <a:xfrm>
              <a:off x="7465160" y="5113567"/>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EDR/XDR</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grpSp>
      <p:sp>
        <p:nvSpPr>
          <p:cNvPr id="227" name="Arrow: Right 226">
            <a:extLst>
              <a:ext uri="{FF2B5EF4-FFF2-40B4-BE49-F238E27FC236}">
                <a16:creationId xmlns:a16="http://schemas.microsoft.com/office/drawing/2014/main" id="{DB529A33-50F6-A198-F7B4-A7DF5E72C5D1}"/>
              </a:ext>
            </a:extLst>
          </p:cNvPr>
          <p:cNvSpPr/>
          <p:nvPr/>
        </p:nvSpPr>
        <p:spPr bwMode="auto">
          <a:xfrm>
            <a:off x="4336736" y="6143947"/>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sp>
        <p:nvSpPr>
          <p:cNvPr id="228" name="Arrow: Right 227">
            <a:extLst>
              <a:ext uri="{FF2B5EF4-FFF2-40B4-BE49-F238E27FC236}">
                <a16:creationId xmlns:a16="http://schemas.microsoft.com/office/drawing/2014/main" id="{243110ED-D022-7EBB-4E5D-29B4F656CA99}"/>
              </a:ext>
            </a:extLst>
          </p:cNvPr>
          <p:cNvSpPr/>
          <p:nvPr/>
        </p:nvSpPr>
        <p:spPr bwMode="auto">
          <a:xfrm>
            <a:off x="4336736" y="10919952"/>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sp>
        <p:nvSpPr>
          <p:cNvPr id="229" name="Arrow: Right 228">
            <a:extLst>
              <a:ext uri="{FF2B5EF4-FFF2-40B4-BE49-F238E27FC236}">
                <a16:creationId xmlns:a16="http://schemas.microsoft.com/office/drawing/2014/main" id="{2AC26225-BD6E-2614-2C7C-B5C9E660DA7C}"/>
              </a:ext>
            </a:extLst>
          </p:cNvPr>
          <p:cNvSpPr/>
          <p:nvPr/>
        </p:nvSpPr>
        <p:spPr bwMode="auto">
          <a:xfrm>
            <a:off x="9629533" y="10890375"/>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sp>
        <p:nvSpPr>
          <p:cNvPr id="230" name="Arrow: Right 229">
            <a:extLst>
              <a:ext uri="{FF2B5EF4-FFF2-40B4-BE49-F238E27FC236}">
                <a16:creationId xmlns:a16="http://schemas.microsoft.com/office/drawing/2014/main" id="{C4A846FB-67E6-4BCE-E14E-563B1A55DB00}"/>
              </a:ext>
            </a:extLst>
          </p:cNvPr>
          <p:cNvSpPr/>
          <p:nvPr/>
        </p:nvSpPr>
        <p:spPr bwMode="auto">
          <a:xfrm>
            <a:off x="9601469" y="6143947"/>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pic>
        <p:nvPicPr>
          <p:cNvPr id="233" name="Graphic 232">
            <a:extLst>
              <a:ext uri="{FF2B5EF4-FFF2-40B4-BE49-F238E27FC236}">
                <a16:creationId xmlns:a16="http://schemas.microsoft.com/office/drawing/2014/main" id="{1BD256F2-1C92-9FC9-7873-4A3055F6648B}"/>
              </a:ext>
            </a:extLst>
          </p:cNvPr>
          <p:cNvPicPr>
            <a:picLocks noChangeAspect="1"/>
          </p:cNvPicPr>
          <p:nvPr/>
        </p:nvPicPr>
        <p:blipFill rotWithShape="1">
          <a:blip r:embed="rId6">
            <a:grayscl/>
            <a:extLst>
              <a:ext uri="{28A0092B-C50C-407E-A947-70E740481C1C}">
                <a14:useLocalDpi xmlns:a14="http://schemas.microsoft.com/office/drawing/2010/main"/>
              </a:ext>
              <a:ext uri="{96DAC541-7B7A-43D3-8B79-37D633B846F1}">
                <asvg:svgBlip xmlns:asvg="http://schemas.microsoft.com/office/drawing/2016/SVG/main" r:embed="rId7"/>
              </a:ext>
            </a:extLst>
          </a:blip>
          <a:srcRect t="40289" b="40289"/>
          <a:stretch/>
        </p:blipFill>
        <p:spPr>
          <a:xfrm>
            <a:off x="4971801" y="12219645"/>
            <a:ext cx="1793172" cy="355783"/>
          </a:xfrm>
          <a:prstGeom prst="rect">
            <a:avLst/>
          </a:prstGeom>
        </p:spPr>
      </p:pic>
      <p:pic>
        <p:nvPicPr>
          <p:cNvPr id="235" name="Picture 234" descr="Logo, company name&#10;&#10;Description automatically generated">
            <a:extLst>
              <a:ext uri="{FF2B5EF4-FFF2-40B4-BE49-F238E27FC236}">
                <a16:creationId xmlns:a16="http://schemas.microsoft.com/office/drawing/2014/main" id="{C9A1EE10-5950-6BD5-55DC-2F83FF9463E3}"/>
              </a:ext>
            </a:extLst>
          </p:cNvPr>
          <p:cNvPicPr>
            <a:picLocks noChangeAspect="1"/>
          </p:cNvPicPr>
          <p:nvPr/>
        </p:nvPicPr>
        <p:blipFill rotWithShape="1">
          <a:blip r:embed="rId8">
            <a:grayscl/>
            <a:extLst>
              <a:ext uri="{28A0092B-C50C-407E-A947-70E740481C1C}">
                <a14:useLocalDpi xmlns:a14="http://schemas.microsoft.com/office/drawing/2010/main"/>
              </a:ext>
            </a:extLst>
          </a:blip>
          <a:srcRect t="22854" b="20362"/>
          <a:stretch/>
        </p:blipFill>
        <p:spPr>
          <a:xfrm>
            <a:off x="2849927" y="12238197"/>
            <a:ext cx="1181270" cy="355783"/>
          </a:xfrm>
          <a:prstGeom prst="rect">
            <a:avLst/>
          </a:prstGeom>
        </p:spPr>
      </p:pic>
      <p:pic>
        <p:nvPicPr>
          <p:cNvPr id="237" name="Picture 236" descr="A picture containing graphical user interface&#10;&#10;Description automatically generated">
            <a:extLst>
              <a:ext uri="{FF2B5EF4-FFF2-40B4-BE49-F238E27FC236}">
                <a16:creationId xmlns:a16="http://schemas.microsoft.com/office/drawing/2014/main" id="{3ADFE6D2-88A1-F230-C4DE-85E11107A733}"/>
              </a:ext>
            </a:extLst>
          </p:cNvPr>
          <p:cNvPicPr>
            <a:picLocks noChangeAspect="1"/>
          </p:cNvPicPr>
          <p:nvPr/>
        </p:nvPicPr>
        <p:blipFill>
          <a:blip r:embed="rId9">
            <a:grayscl/>
            <a:extLst>
              <a:ext uri="{28A0092B-C50C-407E-A947-70E740481C1C}">
                <a14:useLocalDpi xmlns:a14="http://schemas.microsoft.com/office/drawing/2010/main"/>
              </a:ext>
            </a:extLst>
          </a:blip>
          <a:stretch>
            <a:fillRect/>
          </a:stretch>
        </p:blipFill>
        <p:spPr>
          <a:xfrm>
            <a:off x="8230259" y="12130927"/>
            <a:ext cx="1343243" cy="453919"/>
          </a:xfrm>
          <a:prstGeom prst="rect">
            <a:avLst/>
          </a:prstGeom>
        </p:spPr>
      </p:pic>
      <p:pic>
        <p:nvPicPr>
          <p:cNvPr id="239" name="Picture 238" descr="Logo&#10;&#10;Description automatically generated">
            <a:extLst>
              <a:ext uri="{FF2B5EF4-FFF2-40B4-BE49-F238E27FC236}">
                <a16:creationId xmlns:a16="http://schemas.microsoft.com/office/drawing/2014/main" id="{3692BD96-0876-D847-6525-3ED3F2D68A27}"/>
              </a:ext>
            </a:extLst>
          </p:cNvPr>
          <p:cNvPicPr>
            <a:picLocks noChangeAspect="1"/>
          </p:cNvPicPr>
          <p:nvPr/>
        </p:nvPicPr>
        <p:blipFill rotWithShape="1">
          <a:blip r:embed="rId10">
            <a:grayscl/>
            <a:extLst>
              <a:ext uri="{28A0092B-C50C-407E-A947-70E740481C1C}">
                <a14:useLocalDpi xmlns:a14="http://schemas.microsoft.com/office/drawing/2010/main"/>
              </a:ext>
            </a:extLst>
          </a:blip>
          <a:srcRect l="10106" t="32548" r="10106" b="32548"/>
          <a:stretch/>
        </p:blipFill>
        <p:spPr>
          <a:xfrm>
            <a:off x="408088" y="12247518"/>
            <a:ext cx="1294771" cy="298924"/>
          </a:xfrm>
          <a:prstGeom prst="rect">
            <a:avLst/>
          </a:prstGeom>
        </p:spPr>
      </p:pic>
      <p:pic>
        <p:nvPicPr>
          <p:cNvPr id="241" name="Picture 2" descr="Google Cloud Managed Cloud Services">
            <a:extLst>
              <a:ext uri="{FF2B5EF4-FFF2-40B4-BE49-F238E27FC236}">
                <a16:creationId xmlns:a16="http://schemas.microsoft.com/office/drawing/2014/main" id="{753EF3F8-15B5-0F62-9317-52D44B67F0CC}"/>
              </a:ext>
            </a:extLst>
          </p:cNvPr>
          <p:cNvPicPr>
            <a:picLocks noChangeAspect="1" noChangeArrowheads="1"/>
          </p:cNvPicPr>
          <p:nvPr/>
        </p:nvPicPr>
        <p:blipFill>
          <a:blip r:embed="rId11">
            <a:grayscl/>
            <a:extLst>
              <a:ext uri="{28A0092B-C50C-407E-A947-70E740481C1C}">
                <a14:useLocalDpi xmlns:a14="http://schemas.microsoft.com/office/drawing/2010/main" val="0"/>
              </a:ext>
            </a:extLst>
          </a:blip>
          <a:srcRect/>
          <a:stretch>
            <a:fillRect/>
          </a:stretch>
        </p:blipFill>
        <p:spPr bwMode="auto">
          <a:xfrm>
            <a:off x="10680884" y="11870738"/>
            <a:ext cx="1817772" cy="1021203"/>
          </a:xfrm>
          <a:prstGeom prst="rect">
            <a:avLst/>
          </a:prstGeom>
          <a:extLst>
            <a:ext uri="{909E8E84-426E-40DD-AFC4-6F175D3DCCD1}">
              <a14:hiddenFill xmlns:a14="http://schemas.microsoft.com/office/drawing/2010/main">
                <a:solidFill>
                  <a:srgbClr val="FFFFFF"/>
                </a:solidFill>
              </a14:hiddenFill>
            </a:ext>
          </a:extLst>
        </p:spPr>
      </p:pic>
      <p:sp>
        <p:nvSpPr>
          <p:cNvPr id="242" name="TextBox 241">
            <a:extLst>
              <a:ext uri="{FF2B5EF4-FFF2-40B4-BE49-F238E27FC236}">
                <a16:creationId xmlns:a16="http://schemas.microsoft.com/office/drawing/2014/main" id="{0BA37097-565B-EAF6-9B5E-C607C416F5EE}"/>
              </a:ext>
            </a:extLst>
          </p:cNvPr>
          <p:cNvSpPr txBox="1"/>
          <p:nvPr/>
        </p:nvSpPr>
        <p:spPr>
          <a:xfrm>
            <a:off x="578944" y="4299215"/>
            <a:ext cx="7253836" cy="984885"/>
          </a:xfrm>
          <a:prstGeom prst="rect">
            <a:avLst/>
          </a:prstGeom>
          <a:noFill/>
        </p:spPr>
        <p:txBody>
          <a:bodyPr wrap="square" lIns="0" tIns="0" rIns="0" bIns="0">
            <a:spAutoFit/>
          </a:bodyPr>
          <a:lstStyle/>
          <a:p>
            <a:pPr marR="0" lvl="0" algn="l" defTabSz="1828823" rtl="0" eaLnBrk="1" fontAlgn="auto" latinLnBrk="0" hangingPunct="1">
              <a:lnSpc>
                <a:spcPct val="100000"/>
              </a:lnSpc>
              <a:spcBef>
                <a:spcPts val="2800"/>
              </a:spcBef>
              <a:spcAft>
                <a:spcPts val="0"/>
              </a:spcAft>
              <a:buClrTx/>
              <a:buSzTx/>
              <a:tabLst/>
              <a:defRPr/>
            </a:pPr>
            <a:r>
              <a:rPr lang="en-US" sz="3200" dirty="0">
                <a:latin typeface="IBM Plex Sans Light"/>
                <a:ea typeface="IBM Plex Sans" charset="0"/>
                <a:cs typeface="IBM Plex Sans" charset="0"/>
              </a:rPr>
              <a:t>Start where you need, and easily </a:t>
            </a:r>
            <a:br>
              <a:rPr lang="en-US" sz="3200" dirty="0">
                <a:latin typeface="IBM Plex Sans Light"/>
                <a:ea typeface="IBM Plex Sans" charset="0"/>
                <a:cs typeface="IBM Plex Sans" charset="0"/>
              </a:rPr>
            </a:br>
            <a:r>
              <a:rPr lang="en-US" sz="3200" dirty="0">
                <a:latin typeface="IBM Plex Sans Light"/>
                <a:ea typeface="IBM Plex Sans" charset="0"/>
                <a:cs typeface="IBM Plex Sans" charset="0"/>
              </a:rPr>
              <a:t>expand for additional capabilities</a:t>
            </a:r>
            <a:endParaRPr kumimoji="0" lang="en-US" sz="3200" u="none" strike="noStrike" kern="1200" cap="none" spc="0" normalizeH="0" baseline="0" noProof="0" dirty="0">
              <a:ln>
                <a:noFill/>
              </a:ln>
              <a:effectLst/>
              <a:uLnTx/>
              <a:uFillTx/>
              <a:latin typeface="IBM Plex Sans Light"/>
              <a:ea typeface="IBM Plex Sans" charset="0"/>
              <a:cs typeface="IBM Plex Sans" charset="0"/>
            </a:endParaRPr>
          </a:p>
        </p:txBody>
      </p:sp>
      <p:sp>
        <p:nvSpPr>
          <p:cNvPr id="244" name="TextBox 243">
            <a:extLst>
              <a:ext uri="{FF2B5EF4-FFF2-40B4-BE49-F238E27FC236}">
                <a16:creationId xmlns:a16="http://schemas.microsoft.com/office/drawing/2014/main" id="{632F36BB-FCFE-CA4C-2C62-C3FBAF44400A}"/>
              </a:ext>
            </a:extLst>
          </p:cNvPr>
          <p:cNvSpPr txBox="1"/>
          <p:nvPr/>
        </p:nvSpPr>
        <p:spPr>
          <a:xfrm>
            <a:off x="578944" y="7921726"/>
            <a:ext cx="6129889" cy="984885"/>
          </a:xfrm>
          <a:prstGeom prst="rect">
            <a:avLst/>
          </a:prstGeom>
          <a:noFill/>
        </p:spPr>
        <p:txBody>
          <a:bodyPr wrap="square" lIns="0" tIns="0" rIns="0" bIns="0">
            <a:spAutoFit/>
          </a:bodyPr>
          <a:lstStyle/>
          <a:p>
            <a:pPr marR="0" lvl="0" algn="l" defTabSz="1828823" rtl="0" eaLnBrk="1" fontAlgn="auto" latinLnBrk="0" hangingPunct="1">
              <a:lnSpc>
                <a:spcPct val="100000"/>
              </a:lnSpc>
              <a:spcBef>
                <a:spcPts val="2800"/>
              </a:spcBef>
              <a:spcAft>
                <a:spcPts val="0"/>
              </a:spcAft>
              <a:buClrTx/>
              <a:buSzTx/>
              <a:tabLst/>
              <a:defRPr/>
            </a:pPr>
            <a:r>
              <a:rPr lang="en-US" sz="3200" dirty="0">
                <a:latin typeface="IBM Plex Sans Light"/>
                <a:ea typeface="IBM Plex Sans" charset="0"/>
                <a:cs typeface="IBM Plex Sans" charset="0"/>
              </a:rPr>
              <a:t>Start with what you have, </a:t>
            </a:r>
            <a:br>
              <a:rPr lang="en-US" sz="3200" dirty="0">
                <a:latin typeface="IBM Plex Sans Light"/>
                <a:ea typeface="IBM Plex Sans" charset="0"/>
                <a:cs typeface="IBM Plex Sans" charset="0"/>
              </a:rPr>
            </a:br>
            <a:r>
              <a:rPr lang="en-US" sz="3200" dirty="0">
                <a:latin typeface="IBM Plex Sans Light"/>
                <a:ea typeface="IBM Plex Sans" charset="0"/>
                <a:cs typeface="IBM Plex Sans" charset="0"/>
              </a:rPr>
              <a:t>and add what you need</a:t>
            </a:r>
            <a:endParaRPr kumimoji="0" lang="en-US" sz="3200" u="none" strike="noStrike" kern="1200" cap="none" spc="0" normalizeH="0" baseline="0" noProof="0" dirty="0">
              <a:ln>
                <a:noFill/>
              </a:ln>
              <a:effectLst/>
              <a:uLnTx/>
              <a:uFillTx/>
              <a:latin typeface="IBM Plex Sans Light"/>
              <a:ea typeface="IBM Plex Sans" charset="0"/>
              <a:cs typeface="IBM Plex Sans" charset="0"/>
            </a:endParaRPr>
          </a:p>
        </p:txBody>
      </p:sp>
      <p:pic>
        <p:nvPicPr>
          <p:cNvPr id="246" name="Picture 2" descr="Amazon Web Services - Wikipedia">
            <a:extLst>
              <a:ext uri="{FF2B5EF4-FFF2-40B4-BE49-F238E27FC236}">
                <a16:creationId xmlns:a16="http://schemas.microsoft.com/office/drawing/2014/main" id="{0837D3F7-EA81-7CD2-DF17-F7FC7199AD02}"/>
              </a:ext>
            </a:extLst>
          </p:cNvPr>
          <p:cNvPicPr>
            <a:picLocks noChangeAspect="1" noChangeArrowheads="1"/>
          </p:cNvPicPr>
          <p:nvPr/>
        </p:nvPicPr>
        <p:blipFill>
          <a:blip r:embed="rId12">
            <a:grayscl/>
            <a:extLst>
              <a:ext uri="{28A0092B-C50C-407E-A947-70E740481C1C}">
                <a14:useLocalDpi xmlns:a14="http://schemas.microsoft.com/office/drawing/2010/main" val="0"/>
              </a:ext>
            </a:extLst>
          </a:blip>
          <a:srcRect/>
          <a:stretch>
            <a:fillRect/>
          </a:stretch>
        </p:blipFill>
        <p:spPr bwMode="auto">
          <a:xfrm>
            <a:off x="13737792" y="12162514"/>
            <a:ext cx="762767" cy="452458"/>
          </a:xfrm>
          <a:prstGeom prst="rect">
            <a:avLst/>
          </a:prstGeom>
          <a:extLst>
            <a:ext uri="{909E8E84-426E-40DD-AFC4-6F175D3DCCD1}">
              <a14:hiddenFill xmlns:a14="http://schemas.microsoft.com/office/drawing/2010/main">
                <a:solidFill>
                  <a:srgbClr val="FFFFFF"/>
                </a:solidFill>
              </a14:hiddenFill>
            </a:ext>
          </a:extLst>
        </p:spPr>
      </p:pic>
      <p:sp>
        <p:nvSpPr>
          <p:cNvPr id="247" name="TextBox 246">
            <a:extLst>
              <a:ext uri="{FF2B5EF4-FFF2-40B4-BE49-F238E27FC236}">
                <a16:creationId xmlns:a16="http://schemas.microsoft.com/office/drawing/2014/main" id="{D8025C98-FCD2-DDFD-8DDD-7ABE62E0A2A0}"/>
              </a:ext>
            </a:extLst>
          </p:cNvPr>
          <p:cNvSpPr txBox="1"/>
          <p:nvPr/>
        </p:nvSpPr>
        <p:spPr>
          <a:xfrm>
            <a:off x="578944" y="3790459"/>
            <a:ext cx="6129889" cy="369332"/>
          </a:xfrm>
          <a:prstGeom prst="rect">
            <a:avLst/>
          </a:prstGeom>
          <a:noFill/>
        </p:spPr>
        <p:txBody>
          <a:bodyPr wrap="square" lIns="0" tIns="0" rIns="0" bIns="0">
            <a:spAutoFit/>
          </a:bodyPr>
          <a:lstStyle/>
          <a:p>
            <a:pPr marR="0" lvl="0" algn="l" defTabSz="1828823" rtl="0" eaLnBrk="1" fontAlgn="auto" latinLnBrk="0" hangingPunct="1">
              <a:lnSpc>
                <a:spcPct val="100000"/>
              </a:lnSpc>
              <a:spcBef>
                <a:spcPts val="2800"/>
              </a:spcBef>
              <a:spcAft>
                <a:spcPts val="0"/>
              </a:spcAft>
              <a:buClrTx/>
              <a:buSzTx/>
              <a:tabLst/>
              <a:defRPr/>
            </a:pPr>
            <a:r>
              <a:rPr lang="en-US" sz="2400" i="1" dirty="0">
                <a:solidFill>
                  <a:schemeClr val="bg2">
                    <a:lumMod val="50000"/>
                  </a:schemeClr>
                </a:solidFill>
                <a:latin typeface="IBM Plex Sans Light"/>
                <a:ea typeface="IBM Plex Sans" charset="0"/>
                <a:cs typeface="IBM Plex Sans" charset="0"/>
              </a:rPr>
              <a:t>Examples</a:t>
            </a:r>
            <a:endParaRPr kumimoji="0" lang="en-US" sz="2400" i="1" u="none" strike="noStrike" kern="1200" cap="none" spc="0" normalizeH="0" baseline="0" noProof="0" dirty="0">
              <a:ln>
                <a:noFill/>
              </a:ln>
              <a:solidFill>
                <a:schemeClr val="bg2">
                  <a:lumMod val="50000"/>
                </a:schemeClr>
              </a:solidFill>
              <a:effectLst/>
              <a:uLnTx/>
              <a:uFillTx/>
              <a:latin typeface="IBM Plex Sans Light"/>
              <a:ea typeface="IBM Plex Sans" charset="0"/>
              <a:cs typeface="IBM Plex Sans" charset="0"/>
            </a:endParaRPr>
          </a:p>
        </p:txBody>
      </p:sp>
      <p:grpSp>
        <p:nvGrpSpPr>
          <p:cNvPr id="24" name="Group 23">
            <a:extLst>
              <a:ext uri="{FF2B5EF4-FFF2-40B4-BE49-F238E27FC236}">
                <a16:creationId xmlns:a16="http://schemas.microsoft.com/office/drawing/2014/main" id="{3D3AC444-5D7C-593E-C5D9-43E02E7F5FCD}"/>
              </a:ext>
            </a:extLst>
          </p:cNvPr>
          <p:cNvGrpSpPr/>
          <p:nvPr/>
        </p:nvGrpSpPr>
        <p:grpSpPr>
          <a:xfrm>
            <a:off x="672214" y="9030955"/>
            <a:ext cx="3179123" cy="3445210"/>
            <a:chOff x="672214" y="8538092"/>
            <a:chExt cx="3179123" cy="3445210"/>
          </a:xfrm>
        </p:grpSpPr>
        <p:sp>
          <p:nvSpPr>
            <p:cNvPr id="26" name="TextBox 25">
              <a:extLst>
                <a:ext uri="{FF2B5EF4-FFF2-40B4-BE49-F238E27FC236}">
                  <a16:creationId xmlns:a16="http://schemas.microsoft.com/office/drawing/2014/main" id="{B71F141E-82B2-C9FE-B08A-610757A527FB}"/>
                </a:ext>
              </a:extLst>
            </p:cNvPr>
            <p:cNvSpPr txBox="1"/>
            <p:nvPr/>
          </p:nvSpPr>
          <p:spPr>
            <a:xfrm>
              <a:off x="2240311" y="9216863"/>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SIEM</a:t>
              </a:r>
            </a:p>
          </p:txBody>
        </p:sp>
        <p:sp>
          <p:nvSpPr>
            <p:cNvPr id="37" name="TextBox 36">
              <a:extLst>
                <a:ext uri="{FF2B5EF4-FFF2-40B4-BE49-F238E27FC236}">
                  <a16:creationId xmlns:a16="http://schemas.microsoft.com/office/drawing/2014/main" id="{CF359B65-CA0E-343D-71A8-CAD7DAA4CE47}"/>
                </a:ext>
              </a:extLst>
            </p:cNvPr>
            <p:cNvSpPr txBox="1"/>
            <p:nvPr/>
          </p:nvSpPr>
          <p:spPr>
            <a:xfrm>
              <a:off x="2240311" y="8618538"/>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SOAR</a:t>
              </a:r>
            </a:p>
          </p:txBody>
        </p:sp>
        <p:pic>
          <p:nvPicPr>
            <p:cNvPr id="46" name="Graphic 45">
              <a:extLst>
                <a:ext uri="{FF2B5EF4-FFF2-40B4-BE49-F238E27FC236}">
                  <a16:creationId xmlns:a16="http://schemas.microsoft.com/office/drawing/2014/main" id="{8A4532CD-868A-C22E-A86C-6DA3316E82FE}"/>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672214" y="9722016"/>
              <a:ext cx="3135496" cy="2261286"/>
            </a:xfrm>
            <a:prstGeom prst="rect">
              <a:avLst/>
            </a:prstGeom>
          </p:spPr>
        </p:pic>
        <p:sp>
          <p:nvSpPr>
            <p:cNvPr id="200" name="TextBox 199">
              <a:extLst>
                <a:ext uri="{FF2B5EF4-FFF2-40B4-BE49-F238E27FC236}">
                  <a16:creationId xmlns:a16="http://schemas.microsoft.com/office/drawing/2014/main" id="{B8AD7249-F253-20E3-2963-7388EA1F0D06}"/>
                </a:ext>
              </a:extLst>
            </p:cNvPr>
            <p:cNvSpPr txBox="1"/>
            <p:nvPr/>
          </p:nvSpPr>
          <p:spPr>
            <a:xfrm>
              <a:off x="2202857" y="11086874"/>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rgbClr val="000000"/>
                  </a:solidFill>
                  <a:latin typeface="IBM Plex Sans" panose="020B0503050203000203" pitchFamily="34" charset="0"/>
                  <a:sym typeface="Helvetica"/>
                </a:rPr>
                <a:t>EDR</a:t>
              </a: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endParaRPr>
            </a:p>
          </p:txBody>
        </p:sp>
        <p:pic>
          <p:nvPicPr>
            <p:cNvPr id="201" name="Graphic 200">
              <a:extLst>
                <a:ext uri="{FF2B5EF4-FFF2-40B4-BE49-F238E27FC236}">
                  <a16:creationId xmlns:a16="http://schemas.microsoft.com/office/drawing/2014/main" id="{F92DE8E3-0849-789B-3825-9594F3760339}"/>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686781" y="9142896"/>
              <a:ext cx="3135496" cy="2261286"/>
            </a:xfrm>
            <a:prstGeom prst="rect">
              <a:avLst/>
            </a:prstGeom>
          </p:spPr>
        </p:pic>
        <p:sp>
          <p:nvSpPr>
            <p:cNvPr id="202" name="TextBox 201">
              <a:extLst>
                <a:ext uri="{FF2B5EF4-FFF2-40B4-BE49-F238E27FC236}">
                  <a16:creationId xmlns:a16="http://schemas.microsoft.com/office/drawing/2014/main" id="{5A06F370-3D6A-805E-9860-9D660D74D21B}"/>
                </a:ext>
              </a:extLst>
            </p:cNvPr>
            <p:cNvSpPr txBox="1"/>
            <p:nvPr/>
          </p:nvSpPr>
          <p:spPr>
            <a:xfrm>
              <a:off x="2218323" y="10622165"/>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SIEM</a:t>
              </a:r>
            </a:p>
          </p:txBody>
        </p:sp>
        <p:pic>
          <p:nvPicPr>
            <p:cNvPr id="249" name="Graphic 248">
              <a:extLst>
                <a:ext uri="{FF2B5EF4-FFF2-40B4-BE49-F238E27FC236}">
                  <a16:creationId xmlns:a16="http://schemas.microsoft.com/office/drawing/2014/main" id="{5D3B9FC2-45D4-7853-2772-278A356F544A}"/>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699962" y="8586269"/>
              <a:ext cx="3135496" cy="2261288"/>
            </a:xfrm>
            <a:prstGeom prst="rect">
              <a:avLst/>
            </a:prstGeom>
          </p:spPr>
        </p:pic>
        <p:grpSp>
          <p:nvGrpSpPr>
            <p:cNvPr id="250" name="Group 249">
              <a:extLst>
                <a:ext uri="{FF2B5EF4-FFF2-40B4-BE49-F238E27FC236}">
                  <a16:creationId xmlns:a16="http://schemas.microsoft.com/office/drawing/2014/main" id="{0B6BC119-8A51-2A21-E728-5446E5E1C4EB}"/>
                </a:ext>
              </a:extLst>
            </p:cNvPr>
            <p:cNvGrpSpPr/>
            <p:nvPr/>
          </p:nvGrpSpPr>
          <p:grpSpPr>
            <a:xfrm>
              <a:off x="1290653" y="8538092"/>
              <a:ext cx="1970102" cy="1879832"/>
              <a:chOff x="1323007" y="2894395"/>
              <a:chExt cx="2442924" cy="2442924"/>
            </a:xfrm>
          </p:grpSpPr>
          <p:sp>
            <p:nvSpPr>
              <p:cNvPr id="251" name="Rectangle 250">
                <a:extLst>
                  <a:ext uri="{FF2B5EF4-FFF2-40B4-BE49-F238E27FC236}">
                    <a16:creationId xmlns:a16="http://schemas.microsoft.com/office/drawing/2014/main" id="{81FB77AE-7F7A-28BF-643D-1773410C2DF0}"/>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52" name="Picture 251" descr="A picture containing compact disk, vector graphics&#10;&#10;Description automatically generated">
                <a:extLst>
                  <a:ext uri="{FF2B5EF4-FFF2-40B4-BE49-F238E27FC236}">
                    <a16:creationId xmlns:a16="http://schemas.microsoft.com/office/drawing/2014/main" id="{7E836C9F-F63E-9CE8-D69F-2C65A10A97BF}"/>
                  </a:ext>
                </a:extLst>
              </p:cNvPr>
              <p:cNvPicPr>
                <a:picLocks noChangeAspect="1"/>
              </p:cNvPicPr>
              <p:nvPr/>
            </p:nvPicPr>
            <p:blipFill rotWithShape="1">
              <a:blip r:embed="rId5"/>
              <a:srcRect l="20144" t="20144" r="20144" b="20144"/>
              <a:stretch/>
            </p:blipFill>
            <p:spPr>
              <a:xfrm>
                <a:off x="1397146" y="2961133"/>
                <a:ext cx="2304615" cy="2304615"/>
              </a:xfrm>
              <a:prstGeom prst="ellipse">
                <a:avLst/>
              </a:prstGeom>
              <a:scene3d>
                <a:camera prst="isometricTopUp"/>
                <a:lightRig rig="threePt" dir="t"/>
              </a:scene3d>
            </p:spPr>
          </p:pic>
        </p:grpSp>
        <p:sp>
          <p:nvSpPr>
            <p:cNvPr id="254" name="TextBox 253">
              <a:extLst>
                <a:ext uri="{FF2B5EF4-FFF2-40B4-BE49-F238E27FC236}">
                  <a16:creationId xmlns:a16="http://schemas.microsoft.com/office/drawing/2014/main" id="{466519F5-0A51-E0C0-1822-8D7267B2A624}"/>
                </a:ext>
              </a:extLst>
            </p:cNvPr>
            <p:cNvSpPr txBox="1"/>
            <p:nvPr/>
          </p:nvSpPr>
          <p:spPr>
            <a:xfrm>
              <a:off x="2182977" y="10112989"/>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rPr>
                <a:t>SOAR</a:t>
              </a:r>
            </a:p>
          </p:txBody>
        </p:sp>
      </p:grpSp>
      <p:grpSp>
        <p:nvGrpSpPr>
          <p:cNvPr id="25" name="Group 24">
            <a:extLst>
              <a:ext uri="{FF2B5EF4-FFF2-40B4-BE49-F238E27FC236}">
                <a16:creationId xmlns:a16="http://schemas.microsoft.com/office/drawing/2014/main" id="{02897076-E8EC-A67D-A09A-7A4CCC9984E9}"/>
              </a:ext>
            </a:extLst>
          </p:cNvPr>
          <p:cNvGrpSpPr/>
          <p:nvPr/>
        </p:nvGrpSpPr>
        <p:grpSpPr>
          <a:xfrm>
            <a:off x="5876230" y="8394816"/>
            <a:ext cx="3170512" cy="4081366"/>
            <a:chOff x="5876230" y="7901953"/>
            <a:chExt cx="3170512" cy="4081366"/>
          </a:xfrm>
        </p:grpSpPr>
        <p:sp>
          <p:nvSpPr>
            <p:cNvPr id="203" name="TextBox 202">
              <a:extLst>
                <a:ext uri="{FF2B5EF4-FFF2-40B4-BE49-F238E27FC236}">
                  <a16:creationId xmlns:a16="http://schemas.microsoft.com/office/drawing/2014/main" id="{0106E779-2F3B-D0C7-4765-9DF6BCAC1764}"/>
                </a:ext>
              </a:extLst>
            </p:cNvPr>
            <p:cNvSpPr txBox="1"/>
            <p:nvPr/>
          </p:nvSpPr>
          <p:spPr>
            <a:xfrm>
              <a:off x="7409158" y="9239740"/>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SIEM</a:t>
              </a:r>
            </a:p>
          </p:txBody>
        </p:sp>
        <p:sp>
          <p:nvSpPr>
            <p:cNvPr id="204" name="TextBox 203">
              <a:extLst>
                <a:ext uri="{FF2B5EF4-FFF2-40B4-BE49-F238E27FC236}">
                  <a16:creationId xmlns:a16="http://schemas.microsoft.com/office/drawing/2014/main" id="{F27A439A-E3FA-1A50-4F63-ECF65AD3B153}"/>
                </a:ext>
              </a:extLst>
            </p:cNvPr>
            <p:cNvSpPr txBox="1"/>
            <p:nvPr/>
          </p:nvSpPr>
          <p:spPr>
            <a:xfrm>
              <a:off x="7409158" y="8641415"/>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SOAR</a:t>
              </a:r>
            </a:p>
          </p:txBody>
        </p:sp>
        <p:pic>
          <p:nvPicPr>
            <p:cNvPr id="205" name="Graphic 204">
              <a:extLst>
                <a:ext uri="{FF2B5EF4-FFF2-40B4-BE49-F238E27FC236}">
                  <a16:creationId xmlns:a16="http://schemas.microsoft.com/office/drawing/2014/main" id="{9A641CD1-4DBD-EF08-EB3B-B6C377992D4A}"/>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5876230" y="9722033"/>
              <a:ext cx="3135496" cy="2261286"/>
            </a:xfrm>
            <a:prstGeom prst="rect">
              <a:avLst/>
            </a:prstGeom>
          </p:spPr>
        </p:pic>
        <p:sp>
          <p:nvSpPr>
            <p:cNvPr id="206" name="TextBox 205">
              <a:extLst>
                <a:ext uri="{FF2B5EF4-FFF2-40B4-BE49-F238E27FC236}">
                  <a16:creationId xmlns:a16="http://schemas.microsoft.com/office/drawing/2014/main" id="{D9BA255E-126A-DE2E-1C76-1A2D8D516680}"/>
                </a:ext>
              </a:extLst>
            </p:cNvPr>
            <p:cNvSpPr txBox="1"/>
            <p:nvPr/>
          </p:nvSpPr>
          <p:spPr>
            <a:xfrm>
              <a:off x="7384013" y="11109751"/>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rgbClr val="000000"/>
                  </a:solidFill>
                  <a:latin typeface="IBM Plex Sans" panose="020B0503050203000203" pitchFamily="34" charset="0"/>
                  <a:sym typeface="Helvetica"/>
                </a:rPr>
                <a:t>EDR</a:t>
              </a: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endParaRPr>
            </a:p>
          </p:txBody>
        </p:sp>
        <p:pic>
          <p:nvPicPr>
            <p:cNvPr id="207" name="Graphic 206">
              <a:extLst>
                <a:ext uri="{FF2B5EF4-FFF2-40B4-BE49-F238E27FC236}">
                  <a16:creationId xmlns:a16="http://schemas.microsoft.com/office/drawing/2014/main" id="{613E52CE-DE5E-0B7D-F694-1D5785F9ACEA}"/>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5890797" y="9165773"/>
              <a:ext cx="3135496" cy="2261286"/>
            </a:xfrm>
            <a:prstGeom prst="rect">
              <a:avLst/>
            </a:prstGeom>
          </p:spPr>
        </p:pic>
        <p:sp>
          <p:nvSpPr>
            <p:cNvPr id="208" name="TextBox 207">
              <a:extLst>
                <a:ext uri="{FF2B5EF4-FFF2-40B4-BE49-F238E27FC236}">
                  <a16:creationId xmlns:a16="http://schemas.microsoft.com/office/drawing/2014/main" id="{3BFE5A45-08D2-B8C7-BDCB-596173665DC6}"/>
                </a:ext>
              </a:extLst>
            </p:cNvPr>
            <p:cNvSpPr txBox="1"/>
            <p:nvPr/>
          </p:nvSpPr>
          <p:spPr>
            <a:xfrm>
              <a:off x="7422339" y="10645042"/>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SIEM</a:t>
              </a:r>
            </a:p>
          </p:txBody>
        </p:sp>
        <p:pic>
          <p:nvPicPr>
            <p:cNvPr id="212" name="Graphic 211">
              <a:extLst>
                <a:ext uri="{FF2B5EF4-FFF2-40B4-BE49-F238E27FC236}">
                  <a16:creationId xmlns:a16="http://schemas.microsoft.com/office/drawing/2014/main" id="{A7F1C123-9856-4B43-298C-035383959C97}"/>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5906578" y="8596682"/>
              <a:ext cx="3135496" cy="2261288"/>
            </a:xfrm>
            <a:prstGeom prst="rect">
              <a:avLst/>
            </a:prstGeom>
          </p:spPr>
        </p:pic>
        <p:sp>
          <p:nvSpPr>
            <p:cNvPr id="213" name="TextBox 212">
              <a:extLst>
                <a:ext uri="{FF2B5EF4-FFF2-40B4-BE49-F238E27FC236}">
                  <a16:creationId xmlns:a16="http://schemas.microsoft.com/office/drawing/2014/main" id="{648D5332-88F6-C73B-F1DC-7CB978CAB491}"/>
                </a:ext>
              </a:extLst>
            </p:cNvPr>
            <p:cNvSpPr txBox="1"/>
            <p:nvPr/>
          </p:nvSpPr>
          <p:spPr>
            <a:xfrm>
              <a:off x="7399601" y="9969873"/>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rPr>
                <a:t>SOAR</a:t>
              </a:r>
            </a:p>
          </p:txBody>
        </p:sp>
        <p:pic>
          <p:nvPicPr>
            <p:cNvPr id="255" name="Graphic 254">
              <a:extLst>
                <a:ext uri="{FF2B5EF4-FFF2-40B4-BE49-F238E27FC236}">
                  <a16:creationId xmlns:a16="http://schemas.microsoft.com/office/drawing/2014/main" id="{6C197597-8CD6-024C-6F6B-E182A3276297}"/>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5911246" y="7974628"/>
              <a:ext cx="3135496" cy="2261288"/>
            </a:xfrm>
            <a:prstGeom prst="rect">
              <a:avLst/>
            </a:prstGeom>
          </p:spPr>
        </p:pic>
        <p:grpSp>
          <p:nvGrpSpPr>
            <p:cNvPr id="209" name="Group 208">
              <a:extLst>
                <a:ext uri="{FF2B5EF4-FFF2-40B4-BE49-F238E27FC236}">
                  <a16:creationId xmlns:a16="http://schemas.microsoft.com/office/drawing/2014/main" id="{3D15C76D-EBED-8E90-3419-6F41EAF0AF20}"/>
                </a:ext>
              </a:extLst>
            </p:cNvPr>
            <p:cNvGrpSpPr/>
            <p:nvPr/>
          </p:nvGrpSpPr>
          <p:grpSpPr>
            <a:xfrm>
              <a:off x="6498247" y="7901953"/>
              <a:ext cx="1970102" cy="1879832"/>
              <a:chOff x="1323007" y="2894395"/>
              <a:chExt cx="2442924" cy="2442924"/>
            </a:xfrm>
          </p:grpSpPr>
          <p:sp>
            <p:nvSpPr>
              <p:cNvPr id="210" name="Rectangle 209">
                <a:extLst>
                  <a:ext uri="{FF2B5EF4-FFF2-40B4-BE49-F238E27FC236}">
                    <a16:creationId xmlns:a16="http://schemas.microsoft.com/office/drawing/2014/main" id="{6DF3039F-722F-975F-97AC-641E5949CF68}"/>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11" name="Picture 210" descr="A picture containing compact disk, vector graphics&#10;&#10;Description automatically generated">
                <a:extLst>
                  <a:ext uri="{FF2B5EF4-FFF2-40B4-BE49-F238E27FC236}">
                    <a16:creationId xmlns:a16="http://schemas.microsoft.com/office/drawing/2014/main" id="{DCD8C83E-6CAF-2BD6-5F63-A11DC0A44504}"/>
                  </a:ext>
                </a:extLst>
              </p:cNvPr>
              <p:cNvPicPr>
                <a:picLocks noChangeAspect="1"/>
              </p:cNvPicPr>
              <p:nvPr/>
            </p:nvPicPr>
            <p:blipFill rotWithShape="1">
              <a:blip r:embed="rId5"/>
              <a:srcRect l="20144" t="20144" r="20144" b="20144"/>
              <a:stretch/>
            </p:blipFill>
            <p:spPr>
              <a:xfrm>
                <a:off x="1397146" y="2961133"/>
                <a:ext cx="2304615" cy="2304615"/>
              </a:xfrm>
              <a:prstGeom prst="ellipse">
                <a:avLst/>
              </a:prstGeom>
              <a:scene3d>
                <a:camera prst="isometricTopUp"/>
                <a:lightRig rig="threePt" dir="t"/>
              </a:scene3d>
            </p:spPr>
          </p:pic>
        </p:grpSp>
        <p:sp>
          <p:nvSpPr>
            <p:cNvPr id="256" name="TextBox 255">
              <a:extLst>
                <a:ext uri="{FF2B5EF4-FFF2-40B4-BE49-F238E27FC236}">
                  <a16:creationId xmlns:a16="http://schemas.microsoft.com/office/drawing/2014/main" id="{CCF14216-E1C7-996B-9E74-CFBEA7A75F0C}"/>
                </a:ext>
              </a:extLst>
            </p:cNvPr>
            <p:cNvSpPr txBox="1"/>
            <p:nvPr/>
          </p:nvSpPr>
          <p:spPr>
            <a:xfrm>
              <a:off x="7363603" y="9418008"/>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rPr>
                <a:t>Log Insights</a:t>
              </a:r>
            </a:p>
          </p:txBody>
        </p:sp>
      </p:grpSp>
      <p:grpSp>
        <p:nvGrpSpPr>
          <p:cNvPr id="28" name="Group 27">
            <a:extLst>
              <a:ext uri="{FF2B5EF4-FFF2-40B4-BE49-F238E27FC236}">
                <a16:creationId xmlns:a16="http://schemas.microsoft.com/office/drawing/2014/main" id="{9D8C23AD-3F92-F39C-480B-71B4A92D0BBF}"/>
              </a:ext>
            </a:extLst>
          </p:cNvPr>
          <p:cNvGrpSpPr/>
          <p:nvPr/>
        </p:nvGrpSpPr>
        <p:grpSpPr>
          <a:xfrm>
            <a:off x="11194496" y="8031039"/>
            <a:ext cx="3197496" cy="4472381"/>
            <a:chOff x="11194496" y="7538176"/>
            <a:chExt cx="3197496" cy="4472381"/>
          </a:xfrm>
        </p:grpSpPr>
        <p:sp>
          <p:nvSpPr>
            <p:cNvPr id="214" name="TextBox 213">
              <a:extLst>
                <a:ext uri="{FF2B5EF4-FFF2-40B4-BE49-F238E27FC236}">
                  <a16:creationId xmlns:a16="http://schemas.microsoft.com/office/drawing/2014/main" id="{D608F360-F437-49C8-C630-F9CEE00D60B9}"/>
                </a:ext>
              </a:extLst>
            </p:cNvPr>
            <p:cNvSpPr txBox="1"/>
            <p:nvPr/>
          </p:nvSpPr>
          <p:spPr>
            <a:xfrm>
              <a:off x="12762593" y="9289838"/>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SIEM</a:t>
              </a:r>
            </a:p>
          </p:txBody>
        </p:sp>
        <p:sp>
          <p:nvSpPr>
            <p:cNvPr id="215" name="TextBox 214">
              <a:extLst>
                <a:ext uri="{FF2B5EF4-FFF2-40B4-BE49-F238E27FC236}">
                  <a16:creationId xmlns:a16="http://schemas.microsoft.com/office/drawing/2014/main" id="{CF5F06AA-90F4-F53C-F6C5-86C83A972F26}"/>
                </a:ext>
              </a:extLst>
            </p:cNvPr>
            <p:cNvSpPr txBox="1"/>
            <p:nvPr/>
          </p:nvSpPr>
          <p:spPr>
            <a:xfrm>
              <a:off x="12762593" y="8691513"/>
              <a:ext cx="1611026" cy="223331"/>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Helvetica"/>
                </a:rPr>
                <a:t>QRadar SOAR</a:t>
              </a:r>
            </a:p>
          </p:txBody>
        </p:sp>
        <p:pic>
          <p:nvPicPr>
            <p:cNvPr id="216" name="Graphic 215">
              <a:extLst>
                <a:ext uri="{FF2B5EF4-FFF2-40B4-BE49-F238E27FC236}">
                  <a16:creationId xmlns:a16="http://schemas.microsoft.com/office/drawing/2014/main" id="{0CD8B556-F587-3B5D-E187-3DC73B62F762}"/>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11194496" y="9749271"/>
              <a:ext cx="3135496" cy="2261286"/>
            </a:xfrm>
            <a:prstGeom prst="rect">
              <a:avLst/>
            </a:prstGeom>
          </p:spPr>
        </p:pic>
        <p:sp>
          <p:nvSpPr>
            <p:cNvPr id="217" name="TextBox 216">
              <a:extLst>
                <a:ext uri="{FF2B5EF4-FFF2-40B4-BE49-F238E27FC236}">
                  <a16:creationId xmlns:a16="http://schemas.microsoft.com/office/drawing/2014/main" id="{14DCB66B-DBC4-9FDD-31A3-8858C2028038}"/>
                </a:ext>
              </a:extLst>
            </p:cNvPr>
            <p:cNvSpPr txBox="1"/>
            <p:nvPr/>
          </p:nvSpPr>
          <p:spPr>
            <a:xfrm>
              <a:off x="12725139" y="11159849"/>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rgbClr val="000000"/>
                  </a:solidFill>
                  <a:latin typeface="IBM Plex Sans" panose="020B0503050203000203" pitchFamily="34" charset="0"/>
                  <a:sym typeface="Helvetica"/>
                </a:rPr>
                <a:t>EDR</a:t>
              </a: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endParaRPr>
            </a:p>
          </p:txBody>
        </p:sp>
        <p:pic>
          <p:nvPicPr>
            <p:cNvPr id="218" name="Graphic 217">
              <a:extLst>
                <a:ext uri="{FF2B5EF4-FFF2-40B4-BE49-F238E27FC236}">
                  <a16:creationId xmlns:a16="http://schemas.microsoft.com/office/drawing/2014/main" id="{6D517B9F-E256-9AF6-BD59-7052C3FB3615}"/>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11209063" y="9215871"/>
              <a:ext cx="3135496" cy="2261286"/>
            </a:xfrm>
            <a:prstGeom prst="rect">
              <a:avLst/>
            </a:prstGeom>
          </p:spPr>
        </p:pic>
        <p:sp>
          <p:nvSpPr>
            <p:cNvPr id="219" name="TextBox 218">
              <a:extLst>
                <a:ext uri="{FF2B5EF4-FFF2-40B4-BE49-F238E27FC236}">
                  <a16:creationId xmlns:a16="http://schemas.microsoft.com/office/drawing/2014/main" id="{239D906B-3AA5-4F8C-21AC-4D9C527F402F}"/>
                </a:ext>
              </a:extLst>
            </p:cNvPr>
            <p:cNvSpPr txBox="1"/>
            <p:nvPr/>
          </p:nvSpPr>
          <p:spPr>
            <a:xfrm>
              <a:off x="12740605" y="10695140"/>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Helvetica"/>
                </a:rPr>
                <a:t>SIEM</a:t>
              </a:r>
            </a:p>
          </p:txBody>
        </p:sp>
        <p:pic>
          <p:nvPicPr>
            <p:cNvPr id="220" name="Graphic 219">
              <a:extLst>
                <a:ext uri="{FF2B5EF4-FFF2-40B4-BE49-F238E27FC236}">
                  <a16:creationId xmlns:a16="http://schemas.microsoft.com/office/drawing/2014/main" id="{4D3FD301-B47A-2ACF-CE94-99947FDEE3CB}"/>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13999" y="8669288"/>
              <a:ext cx="3135496" cy="2261288"/>
            </a:xfrm>
            <a:prstGeom prst="rect">
              <a:avLst/>
            </a:prstGeom>
          </p:spPr>
        </p:pic>
        <p:pic>
          <p:nvPicPr>
            <p:cNvPr id="225" name="Graphic 224">
              <a:extLst>
                <a:ext uri="{FF2B5EF4-FFF2-40B4-BE49-F238E27FC236}">
                  <a16:creationId xmlns:a16="http://schemas.microsoft.com/office/drawing/2014/main" id="{AFDC9160-1598-44A2-788C-430516670B65}"/>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36743" y="8117045"/>
              <a:ext cx="3135496" cy="2261288"/>
            </a:xfrm>
            <a:prstGeom prst="rect">
              <a:avLst/>
            </a:prstGeom>
          </p:spPr>
        </p:pic>
        <p:sp>
          <p:nvSpPr>
            <p:cNvPr id="226" name="TextBox 225">
              <a:extLst>
                <a:ext uri="{FF2B5EF4-FFF2-40B4-BE49-F238E27FC236}">
                  <a16:creationId xmlns:a16="http://schemas.microsoft.com/office/drawing/2014/main" id="{D0FC4F13-0CEF-3B94-9144-2A8242479259}"/>
                </a:ext>
              </a:extLst>
            </p:cNvPr>
            <p:cNvSpPr txBox="1"/>
            <p:nvPr/>
          </p:nvSpPr>
          <p:spPr>
            <a:xfrm>
              <a:off x="12667932" y="10081917"/>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SOAR</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sp>
          <p:nvSpPr>
            <p:cNvPr id="221" name="TextBox 220">
              <a:extLst>
                <a:ext uri="{FF2B5EF4-FFF2-40B4-BE49-F238E27FC236}">
                  <a16:creationId xmlns:a16="http://schemas.microsoft.com/office/drawing/2014/main" id="{AC1C2545-DFDF-5323-4151-2B7733A9C939}"/>
                </a:ext>
              </a:extLst>
            </p:cNvPr>
            <p:cNvSpPr txBox="1"/>
            <p:nvPr/>
          </p:nvSpPr>
          <p:spPr>
            <a:xfrm>
              <a:off x="12715543" y="9562782"/>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rPr>
                <a:t>Log Insights</a:t>
              </a:r>
            </a:p>
          </p:txBody>
        </p:sp>
        <p:pic>
          <p:nvPicPr>
            <p:cNvPr id="257" name="Graphic 256">
              <a:extLst>
                <a:ext uri="{FF2B5EF4-FFF2-40B4-BE49-F238E27FC236}">
                  <a16:creationId xmlns:a16="http://schemas.microsoft.com/office/drawing/2014/main" id="{95B7AE3A-1FB5-C897-9E81-8B9AB7447C76}"/>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56496" y="7580403"/>
              <a:ext cx="3135496" cy="2261288"/>
            </a:xfrm>
            <a:prstGeom prst="rect">
              <a:avLst/>
            </a:prstGeom>
          </p:spPr>
        </p:pic>
        <p:grpSp>
          <p:nvGrpSpPr>
            <p:cNvPr id="222" name="Group 221">
              <a:extLst>
                <a:ext uri="{FF2B5EF4-FFF2-40B4-BE49-F238E27FC236}">
                  <a16:creationId xmlns:a16="http://schemas.microsoft.com/office/drawing/2014/main" id="{8B66CA7A-DC14-D28F-A2C8-B8E1D6A51716}"/>
                </a:ext>
              </a:extLst>
            </p:cNvPr>
            <p:cNvGrpSpPr/>
            <p:nvPr/>
          </p:nvGrpSpPr>
          <p:grpSpPr>
            <a:xfrm>
              <a:off x="11835968" y="7538176"/>
              <a:ext cx="1970102" cy="1879832"/>
              <a:chOff x="1323007" y="2894395"/>
              <a:chExt cx="2442924" cy="2442924"/>
            </a:xfrm>
          </p:grpSpPr>
          <p:sp>
            <p:nvSpPr>
              <p:cNvPr id="223" name="Rectangle 222">
                <a:extLst>
                  <a:ext uri="{FF2B5EF4-FFF2-40B4-BE49-F238E27FC236}">
                    <a16:creationId xmlns:a16="http://schemas.microsoft.com/office/drawing/2014/main" id="{2636C08B-6A82-55EE-5E07-AB8AC2C0EC21}"/>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224" name="Picture 223" descr="A picture containing compact disk, vector graphics&#10;&#10;Description automatically generated">
                <a:extLst>
                  <a:ext uri="{FF2B5EF4-FFF2-40B4-BE49-F238E27FC236}">
                    <a16:creationId xmlns:a16="http://schemas.microsoft.com/office/drawing/2014/main" id="{6B695F2F-B7E8-4F36-A5AB-641F441B816E}"/>
                  </a:ext>
                </a:extLst>
              </p:cNvPr>
              <p:cNvPicPr>
                <a:picLocks noChangeAspect="1"/>
              </p:cNvPicPr>
              <p:nvPr/>
            </p:nvPicPr>
            <p:blipFill rotWithShape="1">
              <a:blip r:embed="rId5"/>
              <a:srcRect l="20144" t="20144" r="20144" b="20144"/>
              <a:stretch/>
            </p:blipFill>
            <p:spPr>
              <a:xfrm>
                <a:off x="1397146" y="2961133"/>
                <a:ext cx="2304615" cy="2304615"/>
              </a:xfrm>
              <a:prstGeom prst="ellipse">
                <a:avLst/>
              </a:prstGeom>
              <a:scene3d>
                <a:camera prst="isometricTopUp"/>
                <a:lightRig rig="threePt" dir="t"/>
              </a:scene3d>
            </p:spPr>
          </p:pic>
        </p:grpSp>
        <p:sp>
          <p:nvSpPr>
            <p:cNvPr id="258" name="TextBox 257">
              <a:extLst>
                <a:ext uri="{FF2B5EF4-FFF2-40B4-BE49-F238E27FC236}">
                  <a16:creationId xmlns:a16="http://schemas.microsoft.com/office/drawing/2014/main" id="{BCDA2E8D-6837-7430-EB77-9144C16BB3D8}"/>
                </a:ext>
              </a:extLst>
            </p:cNvPr>
            <p:cNvSpPr txBox="1"/>
            <p:nvPr/>
          </p:nvSpPr>
          <p:spPr>
            <a:xfrm>
              <a:off x="12667932" y="9083734"/>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ASM</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grpSp>
      <p:sp>
        <p:nvSpPr>
          <p:cNvPr id="4" name="Arrow: Right 230">
            <a:extLst>
              <a:ext uri="{FF2B5EF4-FFF2-40B4-BE49-F238E27FC236}">
                <a16:creationId xmlns:a16="http://schemas.microsoft.com/office/drawing/2014/main" id="{6CB36324-FEFC-B8B6-0982-A573B2B8F28D}"/>
              </a:ext>
            </a:extLst>
          </p:cNvPr>
          <p:cNvSpPr/>
          <p:nvPr/>
        </p:nvSpPr>
        <p:spPr bwMode="auto">
          <a:xfrm>
            <a:off x="15044721" y="11008701"/>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sp>
        <p:nvSpPr>
          <p:cNvPr id="231" name="Arrow: Right 230">
            <a:extLst>
              <a:ext uri="{FF2B5EF4-FFF2-40B4-BE49-F238E27FC236}">
                <a16:creationId xmlns:a16="http://schemas.microsoft.com/office/drawing/2014/main" id="{B9A8744E-B5DB-EC68-DA8A-48E7E45533CF}"/>
              </a:ext>
            </a:extLst>
          </p:cNvPr>
          <p:cNvSpPr/>
          <p:nvPr/>
        </p:nvSpPr>
        <p:spPr bwMode="auto">
          <a:xfrm>
            <a:off x="15044721" y="6134287"/>
            <a:ext cx="974836" cy="412843"/>
          </a:xfrm>
          <a:prstGeom prst="rightArrow">
            <a:avLst/>
          </a:prstGeom>
          <a:gradFill>
            <a:gsLst>
              <a:gs pos="2000">
                <a:srgbClr val="FFFFFF">
                  <a:alpha val="0"/>
                </a:srgbClr>
              </a:gs>
              <a:gs pos="100000">
                <a:srgbClr val="FFFFFF"/>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GB" sz="1400" b="0" i="0" u="none" strike="noStrike" cap="none" normalizeH="0" baseline="0" dirty="0">
              <a:ln>
                <a:noFill/>
              </a:ln>
              <a:solidFill>
                <a:schemeClr val="bg1"/>
              </a:solidFill>
              <a:effectLst/>
              <a:latin typeface="+mn-lt"/>
            </a:endParaRPr>
          </a:p>
        </p:txBody>
      </p:sp>
      <p:grpSp>
        <p:nvGrpSpPr>
          <p:cNvPr id="15" name="Group 14">
            <a:extLst>
              <a:ext uri="{FF2B5EF4-FFF2-40B4-BE49-F238E27FC236}">
                <a16:creationId xmlns:a16="http://schemas.microsoft.com/office/drawing/2014/main" id="{A9968EF0-ADC2-8171-2326-89600A1B8199}"/>
              </a:ext>
            </a:extLst>
          </p:cNvPr>
          <p:cNvGrpSpPr/>
          <p:nvPr/>
        </p:nvGrpSpPr>
        <p:grpSpPr>
          <a:xfrm>
            <a:off x="11223318" y="2945414"/>
            <a:ext cx="3183091" cy="4724114"/>
            <a:chOff x="11223318" y="1775856"/>
            <a:chExt cx="3183091" cy="4724114"/>
          </a:xfrm>
        </p:grpSpPr>
        <p:pic>
          <p:nvPicPr>
            <p:cNvPr id="27" name="Graphic 26">
              <a:extLst>
                <a:ext uri="{FF2B5EF4-FFF2-40B4-BE49-F238E27FC236}">
                  <a16:creationId xmlns:a16="http://schemas.microsoft.com/office/drawing/2014/main" id="{32B33A49-3EAA-1646-7756-E4838AA167FC}"/>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23318" y="4238682"/>
              <a:ext cx="3135496" cy="2261288"/>
            </a:xfrm>
            <a:prstGeom prst="rect">
              <a:avLst/>
            </a:prstGeom>
          </p:spPr>
        </p:pic>
        <p:pic>
          <p:nvPicPr>
            <p:cNvPr id="31" name="Graphic 30">
              <a:extLst>
                <a:ext uri="{FF2B5EF4-FFF2-40B4-BE49-F238E27FC236}">
                  <a16:creationId xmlns:a16="http://schemas.microsoft.com/office/drawing/2014/main" id="{B7CE0C91-C1C7-7C3D-5665-52AC2D4BFE8C}"/>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37885" y="3650251"/>
              <a:ext cx="3135496" cy="2261288"/>
            </a:xfrm>
            <a:prstGeom prst="rect">
              <a:avLst/>
            </a:prstGeom>
          </p:spPr>
        </p:pic>
        <p:sp>
          <p:nvSpPr>
            <p:cNvPr id="30" name="TextBox 29">
              <a:extLst>
                <a:ext uri="{FF2B5EF4-FFF2-40B4-BE49-F238E27FC236}">
                  <a16:creationId xmlns:a16="http://schemas.microsoft.com/office/drawing/2014/main" id="{E2D79699-B1C7-A4FE-4F17-CC61C7D49C17}"/>
                </a:ext>
              </a:extLst>
            </p:cNvPr>
            <p:cNvSpPr txBox="1"/>
            <p:nvPr/>
          </p:nvSpPr>
          <p:spPr>
            <a:xfrm>
              <a:off x="12734188" y="5663902"/>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Log Insights</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pic>
          <p:nvPicPr>
            <p:cNvPr id="36" name="Graphic 35">
              <a:extLst>
                <a:ext uri="{FF2B5EF4-FFF2-40B4-BE49-F238E27FC236}">
                  <a16:creationId xmlns:a16="http://schemas.microsoft.com/office/drawing/2014/main" id="{7A681656-9E17-C3C2-65E8-CB179982014A}"/>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54399" y="3054774"/>
              <a:ext cx="3135496" cy="2261288"/>
            </a:xfrm>
            <a:prstGeom prst="rect">
              <a:avLst/>
            </a:prstGeom>
          </p:spPr>
        </p:pic>
        <p:pic>
          <p:nvPicPr>
            <p:cNvPr id="38" name="Graphic 37">
              <a:extLst>
                <a:ext uri="{FF2B5EF4-FFF2-40B4-BE49-F238E27FC236}">
                  <a16:creationId xmlns:a16="http://schemas.microsoft.com/office/drawing/2014/main" id="{A95C5A55-4F1A-7A7B-B1EB-7F3D384C5DAF}"/>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70913" y="2471780"/>
              <a:ext cx="3135496" cy="2261288"/>
            </a:xfrm>
            <a:prstGeom prst="rect">
              <a:avLst/>
            </a:prstGeom>
          </p:spPr>
        </p:pic>
        <p:pic>
          <p:nvPicPr>
            <p:cNvPr id="6" name="Graphic 5">
              <a:extLst>
                <a:ext uri="{FF2B5EF4-FFF2-40B4-BE49-F238E27FC236}">
                  <a16:creationId xmlns:a16="http://schemas.microsoft.com/office/drawing/2014/main" id="{70132A78-D2B1-D07F-A485-E7A107AE82E2}"/>
                </a:ext>
              </a:extLst>
            </p:cNvPr>
            <p:cNvPicPr>
              <a:picLocks noChangeAspect="1"/>
            </p:cNvPicPr>
            <p:nvPr/>
          </p:nvPicPr>
          <p:blipFill>
            <a:blip r:embed="rId3">
              <a:duotone>
                <a:prstClr val="black"/>
                <a:schemeClr val="accent1">
                  <a:tint val="45000"/>
                  <a:satMod val="400000"/>
                </a:schemeClr>
              </a:duotone>
              <a:extLst>
                <a:ext uri="{96DAC541-7B7A-43D3-8B79-37D633B846F1}">
                  <asvg:svgBlip xmlns:asvg="http://schemas.microsoft.com/office/drawing/2016/SVG/main" r:embed="rId4"/>
                </a:ext>
              </a:extLst>
            </a:blip>
            <a:stretch>
              <a:fillRect/>
            </a:stretch>
          </p:blipFill>
          <p:spPr>
            <a:xfrm>
              <a:off x="11256496" y="1918157"/>
              <a:ext cx="3135496" cy="2261288"/>
            </a:xfrm>
            <a:prstGeom prst="rect">
              <a:avLst/>
            </a:prstGeom>
          </p:spPr>
        </p:pic>
        <p:sp>
          <p:nvSpPr>
            <p:cNvPr id="32" name="TextBox 31">
              <a:extLst>
                <a:ext uri="{FF2B5EF4-FFF2-40B4-BE49-F238E27FC236}">
                  <a16:creationId xmlns:a16="http://schemas.microsoft.com/office/drawing/2014/main" id="{ADB172ED-170E-3F0C-05EA-194FA0274B10}"/>
                </a:ext>
              </a:extLst>
            </p:cNvPr>
            <p:cNvSpPr txBox="1"/>
            <p:nvPr/>
          </p:nvSpPr>
          <p:spPr>
            <a:xfrm>
              <a:off x="12714173" y="5118690"/>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EDR/XDR</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sp>
          <p:nvSpPr>
            <p:cNvPr id="44" name="TextBox 43">
              <a:extLst>
                <a:ext uri="{FF2B5EF4-FFF2-40B4-BE49-F238E27FC236}">
                  <a16:creationId xmlns:a16="http://schemas.microsoft.com/office/drawing/2014/main" id="{719FA950-C355-8206-3EA6-23658A667B30}"/>
                </a:ext>
              </a:extLst>
            </p:cNvPr>
            <p:cNvSpPr txBox="1"/>
            <p:nvPr/>
          </p:nvSpPr>
          <p:spPr>
            <a:xfrm>
              <a:off x="12706665" y="4514992"/>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SIEM</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sp>
          <p:nvSpPr>
            <p:cNvPr id="45" name="TextBox 44">
              <a:extLst>
                <a:ext uri="{FF2B5EF4-FFF2-40B4-BE49-F238E27FC236}">
                  <a16:creationId xmlns:a16="http://schemas.microsoft.com/office/drawing/2014/main" id="{D1269DD4-03D8-1287-D093-7C9B813E1CD0}"/>
                </a:ext>
              </a:extLst>
            </p:cNvPr>
            <p:cNvSpPr txBox="1"/>
            <p:nvPr/>
          </p:nvSpPr>
          <p:spPr>
            <a:xfrm>
              <a:off x="12723573" y="3981538"/>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SOAR</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grpSp>
          <p:nvGrpSpPr>
            <p:cNvPr id="40" name="Group 39">
              <a:extLst>
                <a:ext uri="{FF2B5EF4-FFF2-40B4-BE49-F238E27FC236}">
                  <a16:creationId xmlns:a16="http://schemas.microsoft.com/office/drawing/2014/main" id="{413BFDB3-C1DF-E88B-EC33-835E2C0B0F46}"/>
                </a:ext>
              </a:extLst>
            </p:cNvPr>
            <p:cNvGrpSpPr/>
            <p:nvPr/>
          </p:nvGrpSpPr>
          <p:grpSpPr>
            <a:xfrm>
              <a:off x="11791376" y="1775856"/>
              <a:ext cx="1970102" cy="1879832"/>
              <a:chOff x="1323007" y="2894395"/>
              <a:chExt cx="2442924" cy="2442924"/>
            </a:xfrm>
          </p:grpSpPr>
          <p:sp>
            <p:nvSpPr>
              <p:cNvPr id="41" name="Rectangle 40">
                <a:extLst>
                  <a:ext uri="{FF2B5EF4-FFF2-40B4-BE49-F238E27FC236}">
                    <a16:creationId xmlns:a16="http://schemas.microsoft.com/office/drawing/2014/main" id="{6E9AB244-D815-9D25-9344-D1539B4F2452}"/>
                  </a:ext>
                </a:extLst>
              </p:cNvPr>
              <p:cNvSpPr/>
              <p:nvPr/>
            </p:nvSpPr>
            <p:spPr bwMode="auto">
              <a:xfrm>
                <a:off x="1323007" y="2894395"/>
                <a:ext cx="2442924" cy="2442924"/>
              </a:xfrm>
              <a:prstGeom prst="rect">
                <a:avLst/>
              </a:prstGeom>
              <a:solidFill>
                <a:srgbClr val="0C24E4"/>
              </a:solidFill>
              <a:ln w="19050">
                <a:no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marL="0" marR="0" lvl="0" indent="0" algn="l" defTabSz="914411"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42" name="Picture 41" descr="A picture containing compact disk, vector graphics&#10;&#10;Description automatically generated">
                <a:extLst>
                  <a:ext uri="{FF2B5EF4-FFF2-40B4-BE49-F238E27FC236}">
                    <a16:creationId xmlns:a16="http://schemas.microsoft.com/office/drawing/2014/main" id="{F50E49FE-9707-1094-319F-4A991498C17F}"/>
                  </a:ext>
                </a:extLst>
              </p:cNvPr>
              <p:cNvPicPr>
                <a:picLocks noChangeAspect="1"/>
              </p:cNvPicPr>
              <p:nvPr/>
            </p:nvPicPr>
            <p:blipFill rotWithShape="1">
              <a:blip r:embed="rId5"/>
              <a:srcRect l="20144" t="20144" r="20144" b="20144"/>
              <a:stretch/>
            </p:blipFill>
            <p:spPr>
              <a:xfrm>
                <a:off x="1397147" y="2961132"/>
                <a:ext cx="2304615" cy="2304615"/>
              </a:xfrm>
              <a:prstGeom prst="ellipse">
                <a:avLst/>
              </a:prstGeom>
              <a:scene3d>
                <a:camera prst="isometricTopUp"/>
                <a:lightRig rig="threePt" dir="t"/>
              </a:scene3d>
            </p:spPr>
          </p:pic>
        </p:grpSp>
        <p:sp>
          <p:nvSpPr>
            <p:cNvPr id="9" name="TextBox 8">
              <a:extLst>
                <a:ext uri="{FF2B5EF4-FFF2-40B4-BE49-F238E27FC236}">
                  <a16:creationId xmlns:a16="http://schemas.microsoft.com/office/drawing/2014/main" id="{B60250BF-A68A-83FC-8151-C1ED3EFB70BF}"/>
                </a:ext>
              </a:extLst>
            </p:cNvPr>
            <p:cNvSpPr txBox="1"/>
            <p:nvPr/>
          </p:nvSpPr>
          <p:spPr>
            <a:xfrm>
              <a:off x="12667932" y="3421488"/>
              <a:ext cx="1611026" cy="318998"/>
            </a:xfrm>
            <a:prstGeom prst="rect">
              <a:avLst/>
            </a:prstGeom>
            <a:noFill/>
            <a:scene3d>
              <a:camera prst="isometricRightUp"/>
              <a:lightRig rig="threePt" dir="t"/>
            </a:scene3d>
          </p:spPr>
          <p:txBody>
            <a:bodyPr wrap="square" lIns="0" tIns="0" rIns="0" bIns="0" rtlCol="0">
              <a:spAutoFit/>
            </a:bodyPr>
            <a:lstStyle/>
            <a:p>
              <a:pPr marL="0" marR="0" lvl="0" indent="0" algn="l" defTabSz="1829332" rtl="0" eaLnBrk="1" fontAlgn="auto" latinLnBrk="0" hangingPunct="0">
                <a:lnSpc>
                  <a:spcPct val="110000"/>
                </a:lnSpc>
                <a:spcBef>
                  <a:spcPts val="0"/>
                </a:spcBef>
                <a:spcAft>
                  <a:spcPts val="0"/>
                </a:spcAft>
                <a:buClrTx/>
                <a:buSzTx/>
                <a:buFontTx/>
                <a:buNone/>
                <a:tabLst/>
                <a:defRPr/>
              </a:pPr>
              <a:r>
                <a:rPr lang="en-US" sz="2000" dirty="0">
                  <a:solidFill>
                    <a:schemeClr val="bg1"/>
                  </a:solidFill>
                  <a:latin typeface="IBM Plex Sans" panose="020B0503050203000203" pitchFamily="34" charset="0"/>
                  <a:sym typeface="Helvetica"/>
                </a:rPr>
                <a:t>ASM</a:t>
              </a:r>
              <a:endParaRPr kumimoji="0" lang="en-US" sz="2000" b="0" i="0" u="none" strike="noStrike" kern="1200" cap="none" spc="0" normalizeH="0" baseline="0" noProof="0" dirty="0">
                <a:ln>
                  <a:noFill/>
                </a:ln>
                <a:solidFill>
                  <a:schemeClr val="bg1"/>
                </a:solidFill>
                <a:effectLst/>
                <a:uLnTx/>
                <a:uFillTx/>
                <a:latin typeface="IBM Plex Sans" panose="020B0503050203000203" pitchFamily="34" charset="0"/>
                <a:ea typeface="+mn-ea"/>
                <a:cs typeface="+mn-cs"/>
                <a:sym typeface="Helvetica"/>
              </a:endParaRPr>
            </a:p>
          </p:txBody>
        </p:sp>
      </p:grpSp>
    </p:spTree>
    <p:extLst>
      <p:ext uri="{BB962C8B-B14F-4D97-AF65-F5344CB8AC3E}">
        <p14:creationId xmlns:p14="http://schemas.microsoft.com/office/powerpoint/2010/main" val="2854263234"/>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AFCBC1-21C0-4A43-A1CE-89F45D0D8BF1}"/>
              </a:ext>
            </a:extLst>
          </p:cNvPr>
          <p:cNvSpPr>
            <a:spLocks noGrp="1"/>
          </p:cNvSpPr>
          <p:nvPr>
            <p:ph type="title"/>
          </p:nvPr>
        </p:nvSpPr>
        <p:spPr/>
        <p:txBody>
          <a:bodyPr/>
          <a:lstStyle/>
          <a:p>
            <a:r>
              <a:rPr lang="en-US" dirty="0"/>
              <a:t>Centralize </a:t>
            </a:r>
            <a:br>
              <a:rPr lang="en-US" dirty="0"/>
            </a:br>
            <a:r>
              <a:rPr lang="en-US" dirty="0"/>
              <a:t>data security </a:t>
            </a:r>
            <a:br>
              <a:rPr lang="en-US" dirty="0"/>
            </a:br>
            <a:r>
              <a:rPr lang="en-US" dirty="0"/>
              <a:t>and compliance</a:t>
            </a:r>
          </a:p>
        </p:txBody>
      </p:sp>
      <p:sp>
        <p:nvSpPr>
          <p:cNvPr id="2" name="Slide Number Placeholder 1">
            <a:extLst>
              <a:ext uri="{FF2B5EF4-FFF2-40B4-BE49-F238E27FC236}">
                <a16:creationId xmlns:a16="http://schemas.microsoft.com/office/drawing/2014/main" id="{636F6F14-487C-4519-E6A9-9C87AF4C447C}"/>
              </a:ext>
            </a:extLst>
          </p:cNvPr>
          <p:cNvSpPr>
            <a:spLocks noGrp="1"/>
          </p:cNvSpPr>
          <p:nvPr>
            <p:ph type="sldNum" sz="quarter" idx="4"/>
          </p:nvPr>
        </p:nvSpPr>
        <p:spPr/>
        <p:txBody>
          <a:bodyPr/>
          <a:lstStyle/>
          <a:p>
            <a:fld id="{59395FB3-9C97-154F-86B2-7E381B951268}" type="slidenum">
              <a:rPr lang="en-US" smtClean="0"/>
              <a:pPr/>
              <a:t>16</a:t>
            </a:fld>
            <a:endParaRPr lang="en-US" dirty="0"/>
          </a:p>
        </p:txBody>
      </p:sp>
      <p:sp>
        <p:nvSpPr>
          <p:cNvPr id="4" name="Footer Placeholder 3">
            <a:extLst>
              <a:ext uri="{FF2B5EF4-FFF2-40B4-BE49-F238E27FC236}">
                <a16:creationId xmlns:a16="http://schemas.microsoft.com/office/drawing/2014/main" id="{8FA1AD82-A50E-4031-A7B7-0AF29EFFF5B2}"/>
              </a:ext>
            </a:extLst>
          </p:cNvPr>
          <p:cNvSpPr>
            <a:spLocks noGrp="1"/>
          </p:cNvSpPr>
          <p:nvPr>
            <p:ph type="ftr" sz="quarter" idx="18"/>
          </p:nvPr>
        </p:nvSpPr>
        <p:spPr/>
        <p:txBody>
          <a:bodyPr/>
          <a:lstStyle/>
          <a:p>
            <a:r>
              <a:rPr lang="en-US"/>
              <a:t>IBM Security</a:t>
            </a:r>
            <a:endParaRPr lang="en-US" dirty="0"/>
          </a:p>
        </p:txBody>
      </p:sp>
      <p:sp>
        <p:nvSpPr>
          <p:cNvPr id="20" name="Text Placeholder 19">
            <a:extLst>
              <a:ext uri="{FF2B5EF4-FFF2-40B4-BE49-F238E27FC236}">
                <a16:creationId xmlns:a16="http://schemas.microsoft.com/office/drawing/2014/main" id="{562B9A3E-9E51-6BAF-73EC-81B7C6E86E46}"/>
              </a:ext>
            </a:extLst>
          </p:cNvPr>
          <p:cNvSpPr>
            <a:spLocks noGrp="1"/>
          </p:cNvSpPr>
          <p:nvPr>
            <p:ph type="body" sz="quarter" idx="21"/>
          </p:nvPr>
        </p:nvSpPr>
        <p:spPr/>
        <p:txBody>
          <a:bodyPr/>
          <a:lstStyle/>
          <a:p>
            <a:r>
              <a:rPr lang="en-US" dirty="0"/>
              <a:t>Data Security</a:t>
            </a:r>
          </a:p>
        </p:txBody>
      </p:sp>
    </p:spTree>
    <p:extLst>
      <p:ext uri="{BB962C8B-B14F-4D97-AF65-F5344CB8AC3E}">
        <p14:creationId xmlns:p14="http://schemas.microsoft.com/office/powerpoint/2010/main" val="2288386973"/>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 Placeholder 23">
            <a:extLst>
              <a:ext uri="{FF2B5EF4-FFF2-40B4-BE49-F238E27FC236}">
                <a16:creationId xmlns:a16="http://schemas.microsoft.com/office/drawing/2014/main" id="{01E99AD2-3583-805E-6752-FEFC4ADD0348}"/>
              </a:ext>
            </a:extLst>
          </p:cNvPr>
          <p:cNvSpPr txBox="1">
            <a:spLocks/>
          </p:cNvSpPr>
          <p:nvPr/>
        </p:nvSpPr>
        <p:spPr>
          <a:xfrm>
            <a:off x="7955280" y="3429000"/>
            <a:ext cx="4811582"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Helvetica"/>
              </a:rPr>
              <a:t>63%</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Helvetica"/>
              </a:rPr>
              <a:t>Companies that have</a:t>
            </a:r>
            <a:b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Helvetica"/>
              </a:rPr>
            </a:b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Helvetica"/>
              </a:rPr>
              <a:t>exposed sensitive data in the cloud</a:t>
            </a:r>
            <a:r>
              <a:rPr kumimoji="0" lang="en-US" sz="4000" b="0" i="0" u="none" strike="noStrike" kern="1200" cap="none" spc="0" normalizeH="0" baseline="30000" noProof="0" dirty="0">
                <a:ln>
                  <a:noFill/>
                </a:ln>
                <a:solidFill>
                  <a:srgbClr val="0F62FE"/>
                </a:solidFill>
                <a:effectLst/>
                <a:uLnTx/>
                <a:uFillTx/>
                <a:latin typeface="IBM Plex Sans Light" panose="020B0403050203000203" pitchFamily="34" charset="0"/>
                <a:ea typeface="+mj-ea"/>
                <a:cs typeface="+mj-cs"/>
                <a:sym typeface="Helvetica"/>
              </a:rPr>
              <a:t>1</a:t>
            </a:r>
          </a:p>
          <a:p>
            <a:pPr marL="0" marR="0" lvl="0" indent="0" algn="l" defTabSz="1829308" rtl="0" eaLnBrk="1" fontAlgn="auto" latinLnBrk="0" hangingPunct="0">
              <a:lnSpc>
                <a:spcPct val="110000"/>
              </a:lnSpc>
              <a:spcBef>
                <a:spcPts val="4200"/>
              </a:spcBef>
              <a:spcAft>
                <a:spcPts val="0"/>
              </a:spcAft>
              <a:buClrTx/>
              <a:buSzTx/>
              <a:buFontTx/>
              <a:buNone/>
              <a:tabLst/>
              <a:defRPr/>
            </a:pPr>
            <a: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Enterprises are struggling </a:t>
            </a:r>
            <a:b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br>
            <a: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to protect structured and unstructured data that’s multiplying across public clouds, data warehouses, </a:t>
            </a:r>
            <a:b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br>
            <a: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and popular SaaS apps</a:t>
            </a:r>
            <a:endParaRPr kumimoji="0" lang="en-US" sz="2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60" name="Text Placeholder 24">
            <a:extLst>
              <a:ext uri="{FF2B5EF4-FFF2-40B4-BE49-F238E27FC236}">
                <a16:creationId xmlns:a16="http://schemas.microsoft.com/office/drawing/2014/main" id="{FA513F96-083C-75FA-A0E4-C01F838E480F}"/>
              </a:ext>
            </a:extLst>
          </p:cNvPr>
          <p:cNvSpPr txBox="1">
            <a:spLocks/>
          </p:cNvSpPr>
          <p:nvPr/>
        </p:nvSpPr>
        <p:spPr>
          <a:xfrm>
            <a:off x="13334143" y="3429000"/>
            <a:ext cx="495300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$9.44M </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Average cost of a </a:t>
            </a:r>
            <a:b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b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data breach in the United States</a:t>
            </a:r>
            <a:r>
              <a:rPr kumimoji="0" lang="en-US" sz="4000" b="0" i="0" u="none" strike="noStrike" kern="1200" cap="none" spc="0" normalizeH="0" baseline="30000" noProof="0" dirty="0">
                <a:ln>
                  <a:noFill/>
                </a:ln>
                <a:solidFill>
                  <a:srgbClr val="0F62FE"/>
                </a:solidFill>
                <a:effectLst/>
                <a:uLnTx/>
                <a:uFillTx/>
                <a:latin typeface="IBM Plex Sans Light" panose="020B0403050203000203" pitchFamily="34" charset="0"/>
                <a:ea typeface="+mj-ea"/>
                <a:cs typeface="+mj-cs"/>
                <a:sym typeface="Helvetica"/>
              </a:rPr>
              <a:t>1</a:t>
            </a:r>
            <a:endPar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4200"/>
              </a:spcBef>
              <a:spcAft>
                <a:spcPts val="0"/>
              </a:spcAft>
              <a:buClrTx/>
              <a:buSzTx/>
              <a:buFontTx/>
              <a:buNone/>
              <a:tabLst/>
              <a:defRPr/>
            </a:pPr>
            <a: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Attackers continue to steal data via stolen credentials, phishing and exploitable vulnerabilities – but have also shifted focus to public clouds and their misconfigurations</a:t>
            </a:r>
          </a:p>
        </p:txBody>
      </p:sp>
      <p:sp>
        <p:nvSpPr>
          <p:cNvPr id="61" name="Text Placeholder 25">
            <a:extLst>
              <a:ext uri="{FF2B5EF4-FFF2-40B4-BE49-F238E27FC236}">
                <a16:creationId xmlns:a16="http://schemas.microsoft.com/office/drawing/2014/main" id="{46C36559-DF51-614C-07D6-64C67CF2C25C}"/>
              </a:ext>
            </a:extLst>
          </p:cNvPr>
          <p:cNvSpPr txBox="1">
            <a:spLocks/>
          </p:cNvSpPr>
          <p:nvPr/>
        </p:nvSpPr>
        <p:spPr>
          <a:xfrm>
            <a:off x="18859500" y="3429000"/>
            <a:ext cx="4959350" cy="857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18288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36576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548640" marR="0" indent="-182880" algn="l" defTabSz="2438400" rtl="0" eaLnBrk="1" latinLnBrk="0" hangingPunct="1">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8800" b="1"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1000s </a:t>
            </a:r>
            <a:br>
              <a:rPr kumimoji="0" lang="en-US" sz="8800" b="1"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b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Of hours spent a year </a:t>
            </a:r>
            <a:b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b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by organizations to </a:t>
            </a:r>
            <a:b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br>
            <a:r>
              <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help facilitate audits</a:t>
            </a:r>
            <a:r>
              <a:rPr kumimoji="0" lang="en-US" sz="4000" b="0" i="0" u="none" strike="noStrike" kern="1200" cap="none" spc="0" normalizeH="0" baseline="30000" noProof="0" dirty="0">
                <a:ln>
                  <a:noFill/>
                </a:ln>
                <a:solidFill>
                  <a:srgbClr val="0F62FE"/>
                </a:solidFill>
                <a:effectLst/>
                <a:uLnTx/>
                <a:uFillTx/>
                <a:latin typeface="IBM Plex Sans Light" panose="020B0403050203000203" pitchFamily="34" charset="0"/>
                <a:ea typeface="+mj-ea"/>
                <a:cs typeface="+mj-cs"/>
                <a:sym typeface="Helvetica"/>
              </a:rPr>
              <a:t>2</a:t>
            </a:r>
            <a:endPar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a:p>
            <a:pPr marL="0" marR="0" lvl="0" indent="0" algn="l" defTabSz="2438400" rtl="0" eaLnBrk="1" fontAlgn="auto" latinLnBrk="0" hangingPunct="1">
              <a:lnSpc>
                <a:spcPct val="110000"/>
              </a:lnSpc>
              <a:spcBef>
                <a:spcPts val="4200"/>
              </a:spcBef>
              <a:spcAft>
                <a:spcPts val="0"/>
              </a:spcAft>
              <a:buClrTx/>
              <a:buSzTx/>
              <a:buFontTx/>
              <a:buNone/>
              <a:tabLst/>
              <a:defRPr/>
            </a:pPr>
            <a:r>
              <a:rPr kumimoji="0" lang="en-US" sz="2800" b="0" i="0" u="none" strike="noStrike" kern="0" cap="none" spc="0" normalizeH="0" baseline="0" noProof="0" dirty="0">
                <a:ln>
                  <a:noFill/>
                </a:ln>
                <a:solidFill>
                  <a:srgbClr val="000000">
                    <a:lumMod val="85000"/>
                    <a:lumOff val="15000"/>
                  </a:srgbClr>
                </a:solidFill>
                <a:effectLst/>
                <a:uLnTx/>
                <a:uFillTx/>
                <a:latin typeface="IBM Plex Sans Light"/>
                <a:ea typeface="+mj-ea"/>
                <a:cs typeface="+mj-cs"/>
                <a:sym typeface="IBM Plex Sans Light"/>
              </a:rPr>
              <a:t>A complex web of regulations – DORA, GDPR, CCPA, SOX, PCI, HIPAA, etc. – means more than ticking boxes, it means diving deep into unauthorized access, data lineage, and movement</a:t>
            </a:r>
            <a:endParaRPr kumimoji="0" lang="en-US" sz="4000" b="0" i="0" u="none" strike="noStrike" kern="120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62" name="Text Placeholder 26">
            <a:extLst>
              <a:ext uri="{FF2B5EF4-FFF2-40B4-BE49-F238E27FC236}">
                <a16:creationId xmlns:a16="http://schemas.microsoft.com/office/drawing/2014/main" id="{F053ABAF-BAC8-D94C-48AD-BDD16BA8B3BF}"/>
              </a:ext>
            </a:extLst>
          </p:cNvPr>
          <p:cNvSpPr txBox="1">
            <a:spLocks/>
          </p:cNvSpPr>
          <p:nvPr/>
        </p:nvSpPr>
        <p:spPr>
          <a:xfrm>
            <a:off x="7955727" y="576072"/>
            <a:ext cx="4816210" cy="15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Data Explosion </a:t>
            </a:r>
            <a:b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in the Cloud</a:t>
            </a:r>
          </a:p>
        </p:txBody>
      </p:sp>
      <p:sp>
        <p:nvSpPr>
          <p:cNvPr id="3" name="Title 2">
            <a:extLst>
              <a:ext uri="{FF2B5EF4-FFF2-40B4-BE49-F238E27FC236}">
                <a16:creationId xmlns:a16="http://schemas.microsoft.com/office/drawing/2014/main" id="{4C140576-782A-F873-F803-5B0995B7DD02}"/>
              </a:ext>
            </a:extLst>
          </p:cNvPr>
          <p:cNvSpPr>
            <a:spLocks noGrp="1"/>
          </p:cNvSpPr>
          <p:nvPr>
            <p:ph type="title"/>
          </p:nvPr>
        </p:nvSpPr>
        <p:spPr>
          <a:xfrm>
            <a:off x="576074" y="1527049"/>
            <a:ext cx="11044240" cy="2953694"/>
          </a:xfrm>
        </p:spPr>
        <p:txBody>
          <a:bodyPr/>
          <a:lstStyle/>
          <a:p>
            <a:r>
              <a:rPr lang="en-US" dirty="0"/>
              <a:t>Top three</a:t>
            </a:r>
            <a:br>
              <a:rPr lang="en-US" dirty="0"/>
            </a:br>
            <a:r>
              <a:rPr lang="en-US" dirty="0"/>
              <a:t>data security </a:t>
            </a:r>
            <a:br>
              <a:rPr lang="en-US" dirty="0"/>
            </a:br>
            <a:r>
              <a:rPr lang="en-US" dirty="0"/>
              <a:t>challenges</a:t>
            </a:r>
          </a:p>
        </p:txBody>
      </p:sp>
      <p:sp>
        <p:nvSpPr>
          <p:cNvPr id="73" name="Footer Placeholder 72">
            <a:extLst>
              <a:ext uri="{FF2B5EF4-FFF2-40B4-BE49-F238E27FC236}">
                <a16:creationId xmlns:a16="http://schemas.microsoft.com/office/drawing/2014/main" id="{0092B751-79A4-B484-324C-1751CAE6DD04}"/>
              </a:ext>
            </a:extLst>
          </p:cNvPr>
          <p:cNvSpPr>
            <a:spLocks noGrp="1"/>
          </p:cNvSpPr>
          <p:nvPr>
            <p:ph type="ftr" sz="quarter" idx="20"/>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Security</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2" name="Text Placeholder 1">
            <a:extLst>
              <a:ext uri="{FF2B5EF4-FFF2-40B4-BE49-F238E27FC236}">
                <a16:creationId xmlns:a16="http://schemas.microsoft.com/office/drawing/2014/main" id="{4B2B509D-3DC7-24F1-D109-DB8D11699467}"/>
              </a:ext>
            </a:extLst>
          </p:cNvPr>
          <p:cNvSpPr>
            <a:spLocks noGrp="1"/>
          </p:cNvSpPr>
          <p:nvPr>
            <p:ph type="body" sz="quarter" idx="21"/>
          </p:nvPr>
        </p:nvSpPr>
        <p:spPr>
          <a:xfrm>
            <a:off x="576073" y="576072"/>
            <a:ext cx="11042842" cy="446661"/>
          </a:xfrm>
        </p:spPr>
        <p:txBody>
          <a:bodyPr/>
          <a:lstStyle/>
          <a:p>
            <a:r>
              <a:rPr lang="en-US" dirty="0"/>
              <a:t>Centralize data security and compliance</a:t>
            </a:r>
          </a:p>
        </p:txBody>
      </p:sp>
      <p:sp>
        <p:nvSpPr>
          <p:cNvPr id="5" name="Slide Number Placeholder 4">
            <a:extLst>
              <a:ext uri="{FF2B5EF4-FFF2-40B4-BE49-F238E27FC236}">
                <a16:creationId xmlns:a16="http://schemas.microsoft.com/office/drawing/2014/main" id="{78382964-1164-A3E5-B6B3-37A14DDDF4BF}"/>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
        <p:nvSpPr>
          <p:cNvPr id="7" name="TextBox 6">
            <a:extLst>
              <a:ext uri="{FF2B5EF4-FFF2-40B4-BE49-F238E27FC236}">
                <a16:creationId xmlns:a16="http://schemas.microsoft.com/office/drawing/2014/main" id="{D7321A14-9AF4-D83B-32B4-88B945BBA28D}"/>
              </a:ext>
            </a:extLst>
          </p:cNvPr>
          <p:cNvSpPr txBox="1"/>
          <p:nvPr/>
        </p:nvSpPr>
        <p:spPr>
          <a:xfrm>
            <a:off x="18220312" y="12701535"/>
            <a:ext cx="4959350" cy="461665"/>
          </a:xfrm>
          <a:prstGeom prst="rect">
            <a:avLst/>
          </a:prstGeom>
          <a:noFill/>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65000"/>
                  </a:srgbClr>
                </a:solidFill>
                <a:effectLst/>
                <a:uLnTx/>
                <a:uFillTx/>
                <a:latin typeface="IBM Plex Sans Light"/>
                <a:ea typeface="+mn-ea"/>
                <a:cs typeface="+mn-cs"/>
              </a:rPr>
              <a:t>1. “IBM Cost of Data Breach(IBM, 2022)</a:t>
            </a:r>
            <a:br>
              <a:rPr kumimoji="0" lang="en-US" sz="1200" b="0" i="0" u="none" strike="noStrike" kern="1200" cap="none" spc="0" normalizeH="0" baseline="0" noProof="0" dirty="0">
                <a:ln>
                  <a:noFill/>
                </a:ln>
                <a:solidFill>
                  <a:srgbClr val="FFFFFF">
                    <a:lumMod val="65000"/>
                  </a:srgbClr>
                </a:solidFill>
                <a:effectLst/>
                <a:uLnTx/>
                <a:uFillTx/>
                <a:latin typeface="IBM Plex Sans Light"/>
                <a:ea typeface="+mn-ea"/>
                <a:cs typeface="+mn-cs"/>
              </a:rPr>
            </a:br>
            <a:r>
              <a:rPr kumimoji="0" lang="en-US" sz="1200" b="0" i="0" u="none" strike="noStrike" kern="1200" cap="none" spc="0" normalizeH="0" baseline="0" noProof="0" dirty="0">
                <a:ln>
                  <a:noFill/>
                </a:ln>
                <a:solidFill>
                  <a:srgbClr val="FFFFFF">
                    <a:lumMod val="65000"/>
                  </a:srgbClr>
                </a:solidFill>
                <a:effectLst/>
                <a:uLnTx/>
                <a:uFillTx/>
                <a:latin typeface="IBM Plex Sans Light"/>
                <a:ea typeface="+mn-ea"/>
                <a:cs typeface="+mn-cs"/>
              </a:rPr>
              <a:t>2. The Total Economic Impact™ Of IBM Security Guardium, Forrester</a:t>
            </a:r>
          </a:p>
        </p:txBody>
      </p:sp>
      <p:sp>
        <p:nvSpPr>
          <p:cNvPr id="63" name="Text Placeholder 27">
            <a:extLst>
              <a:ext uri="{FF2B5EF4-FFF2-40B4-BE49-F238E27FC236}">
                <a16:creationId xmlns:a16="http://schemas.microsoft.com/office/drawing/2014/main" id="{3B66C818-52AF-F0D3-AA20-AF900DA8FE63}"/>
              </a:ext>
            </a:extLst>
          </p:cNvPr>
          <p:cNvSpPr txBox="1">
            <a:spLocks/>
          </p:cNvSpPr>
          <p:nvPr/>
        </p:nvSpPr>
        <p:spPr>
          <a:xfrm>
            <a:off x="13334143" y="576072"/>
            <a:ext cx="4953000" cy="15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Costly </a:t>
            </a:r>
            <a:b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r>
              <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Breaches</a:t>
            </a:r>
          </a:p>
        </p:txBody>
      </p:sp>
      <p:sp>
        <p:nvSpPr>
          <p:cNvPr id="64" name="Text Placeholder 28">
            <a:extLst>
              <a:ext uri="{FF2B5EF4-FFF2-40B4-BE49-F238E27FC236}">
                <a16:creationId xmlns:a16="http://schemas.microsoft.com/office/drawing/2014/main" id="{C6AC46D0-AB12-22BC-F892-FB700DBCA173}"/>
              </a:ext>
            </a:extLst>
          </p:cNvPr>
          <p:cNvSpPr txBox="1">
            <a:spLocks/>
          </p:cNvSpPr>
          <p:nvPr/>
        </p:nvSpPr>
        <p:spPr>
          <a:xfrm>
            <a:off x="18859500" y="608806"/>
            <a:ext cx="4959350" cy="1578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4800" b="0" i="0" u="none" strike="noStrike" kern="0" cap="none" spc="0" normalizeH="0" baseline="0" noProof="0">
                <a:ln>
                  <a:noFill/>
                </a:ln>
                <a:solidFill>
                  <a:srgbClr val="000000"/>
                </a:solidFill>
                <a:effectLst/>
                <a:uLnTx/>
                <a:uFillTx/>
                <a:latin typeface="IBM Plex Sans Light"/>
                <a:ea typeface="+mj-ea"/>
                <a:cs typeface="+mj-cs"/>
                <a:sym typeface="IBM Plex Sans Light"/>
              </a:rPr>
              <a:t>Compliance</a:t>
            </a:r>
            <a:br>
              <a:rPr kumimoji="0" lang="en-US" sz="4800" b="0" i="0" u="none" strike="noStrike" kern="0" cap="none" spc="0" normalizeH="0" baseline="0" noProof="0">
                <a:ln>
                  <a:noFill/>
                </a:ln>
                <a:solidFill>
                  <a:srgbClr val="000000"/>
                </a:solidFill>
                <a:effectLst/>
                <a:uLnTx/>
                <a:uFillTx/>
                <a:latin typeface="IBM Plex Sans Light"/>
                <a:ea typeface="+mj-ea"/>
                <a:cs typeface="+mj-cs"/>
                <a:sym typeface="IBM Plex Sans Light"/>
              </a:rPr>
            </a:br>
            <a:r>
              <a:rPr kumimoji="0" lang="en-US" sz="4800" b="0" i="0" u="none" strike="noStrike" kern="0" cap="none" spc="0" normalizeH="0" baseline="0" noProof="0">
                <a:ln>
                  <a:noFill/>
                </a:ln>
                <a:solidFill>
                  <a:srgbClr val="000000"/>
                </a:solidFill>
                <a:effectLst/>
                <a:uLnTx/>
                <a:uFillTx/>
                <a:latin typeface="IBM Plex Sans Light"/>
                <a:ea typeface="+mj-ea"/>
                <a:cs typeface="+mj-cs"/>
                <a:sym typeface="IBM Plex Sans Light"/>
              </a:rPr>
              <a:t>Complexity</a:t>
            </a:r>
            <a:endParaRPr kumimoji="0" lang="en-US" sz="48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Tree>
    <p:extLst>
      <p:ext uri="{BB962C8B-B14F-4D97-AF65-F5344CB8AC3E}">
        <p14:creationId xmlns:p14="http://schemas.microsoft.com/office/powerpoint/2010/main" val="791054118"/>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a:extLst>
              <a:ext uri="{FF2B5EF4-FFF2-40B4-BE49-F238E27FC236}">
                <a16:creationId xmlns:a16="http://schemas.microsoft.com/office/drawing/2014/main" id="{6DDC5037-2C6E-4CE7-BB2A-2EA785F7E74A}"/>
              </a:ext>
            </a:extLst>
          </p:cNvPr>
          <p:cNvSpPr/>
          <p:nvPr/>
        </p:nvSpPr>
        <p:spPr>
          <a:xfrm>
            <a:off x="1586" y="8586855"/>
            <a:ext cx="24384003" cy="5129145"/>
          </a:xfrm>
          <a:prstGeom prst="rect">
            <a:avLst/>
          </a:prstGeom>
          <a:solidFill>
            <a:srgbClr val="E5F6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23"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Title 23">
            <a:extLst>
              <a:ext uri="{FF2B5EF4-FFF2-40B4-BE49-F238E27FC236}">
                <a16:creationId xmlns:a16="http://schemas.microsoft.com/office/drawing/2014/main" id="{8C304308-9B41-1A66-0D94-EA2A1D9DB0A5}"/>
              </a:ext>
            </a:extLst>
          </p:cNvPr>
          <p:cNvSpPr>
            <a:spLocks noGrp="1"/>
          </p:cNvSpPr>
          <p:nvPr>
            <p:ph type="title"/>
          </p:nvPr>
        </p:nvSpPr>
        <p:spPr>
          <a:xfrm>
            <a:off x="576073" y="1527048"/>
            <a:ext cx="14456963" cy="2276856"/>
          </a:xfrm>
        </p:spPr>
        <p:txBody>
          <a:bodyPr/>
          <a:lstStyle/>
          <a:p>
            <a:r>
              <a:rPr lang="en-US" dirty="0"/>
              <a:t>IBM Security Guardium Portfolio</a:t>
            </a:r>
          </a:p>
        </p:txBody>
      </p:sp>
      <p:sp>
        <p:nvSpPr>
          <p:cNvPr id="4" name="Footer Placeholder 3">
            <a:extLst>
              <a:ext uri="{FF2B5EF4-FFF2-40B4-BE49-F238E27FC236}">
                <a16:creationId xmlns:a16="http://schemas.microsoft.com/office/drawing/2014/main" id="{84DF4C20-C8B8-2947-8765-E12B19FC44C4}"/>
              </a:ext>
            </a:extLst>
          </p:cNvPr>
          <p:cNvSpPr>
            <a:spLocks noGrp="1"/>
          </p:cNvSpPr>
          <p:nvPr>
            <p:ph type="ftr" sz="quarter" idx="20"/>
          </p:nvPr>
        </p:nvSpPr>
        <p:spPr>
          <a:xfrm>
            <a:off x="568324" y="12939014"/>
            <a:ext cx="4956176" cy="246221"/>
          </a:xfrm>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Security</a:t>
            </a:r>
          </a:p>
        </p:txBody>
      </p:sp>
      <p:sp>
        <p:nvSpPr>
          <p:cNvPr id="12" name="Text Placeholder 11">
            <a:extLst>
              <a:ext uri="{FF2B5EF4-FFF2-40B4-BE49-F238E27FC236}">
                <a16:creationId xmlns:a16="http://schemas.microsoft.com/office/drawing/2014/main" id="{FBCC3A4A-2DB1-9CB2-1B83-76E228835C66}"/>
              </a:ext>
            </a:extLst>
          </p:cNvPr>
          <p:cNvSpPr>
            <a:spLocks noGrp="1"/>
          </p:cNvSpPr>
          <p:nvPr>
            <p:ph type="body" sz="quarter" idx="21"/>
          </p:nvPr>
        </p:nvSpPr>
        <p:spPr>
          <a:xfrm>
            <a:off x="576072" y="576072"/>
            <a:ext cx="11044239" cy="448056"/>
          </a:xfrm>
        </p:spPr>
        <p:txBody>
          <a:bodyPr/>
          <a:lstStyle/>
          <a:p>
            <a:r>
              <a:rPr lang="en-US" dirty="0"/>
              <a:t>Centralize data security and compliance</a:t>
            </a:r>
          </a:p>
        </p:txBody>
      </p:sp>
      <p:sp>
        <p:nvSpPr>
          <p:cNvPr id="26" name="!!Discover">
            <a:extLst>
              <a:ext uri="{FF2B5EF4-FFF2-40B4-BE49-F238E27FC236}">
                <a16:creationId xmlns:a16="http://schemas.microsoft.com/office/drawing/2014/main" id="{D46D353E-DA57-4724-994F-417812101C35}"/>
              </a:ext>
            </a:extLst>
          </p:cNvPr>
          <p:cNvSpPr txBox="1"/>
          <p:nvPr/>
        </p:nvSpPr>
        <p:spPr>
          <a:xfrm>
            <a:off x="596390" y="3287127"/>
            <a:ext cx="3927847" cy="3113673"/>
          </a:xfrm>
          <a:prstGeom prst="rect">
            <a:avLst/>
          </a:prstGeom>
          <a:noFill/>
        </p:spPr>
        <p:txBody>
          <a:bodyPr wrap="square" lIns="0" tIns="0" rIns="0" bIns="0">
            <a:spAutoFit/>
          </a:bodyPr>
          <a:lstStyle/>
          <a:p>
            <a:pPr marL="0" marR="0" lvl="1" indent="0" algn="l" defTabSz="2194534" rtl="0" eaLnBrk="1" fontAlgn="base" latinLnBrk="0" hangingPunct="1">
              <a:lnSpc>
                <a:spcPct val="100000"/>
              </a:lnSpc>
              <a:spcBef>
                <a:spcPts val="1600"/>
              </a:spcBef>
              <a:spcAft>
                <a:spcPts val="600"/>
              </a:spcAft>
              <a:buClr>
                <a:srgbClr val="FF5003"/>
              </a:buClr>
              <a:buSzTx/>
              <a:buFontTx/>
              <a:buNone/>
              <a:tabLst>
                <a:tab pos="1520174" algn="l"/>
              </a:tabLst>
              <a:defRPr/>
            </a:pPr>
            <a:r>
              <a:rPr kumimoji="0" lang="en-US" sz="4400" b="0" i="0" u="none" strike="noStrike" kern="0" cap="none" spc="0" normalizeH="0" baseline="0" noProof="0" dirty="0">
                <a:ln>
                  <a:noFill/>
                </a:ln>
                <a:solidFill>
                  <a:srgbClr val="0F62FE"/>
                </a:solidFill>
                <a:effectLst/>
                <a:uLnTx/>
                <a:uFillTx/>
                <a:latin typeface="IBM Plex Sans Light"/>
                <a:ea typeface="+mn-ea"/>
                <a:cs typeface="+mn-cs"/>
              </a:rPr>
              <a:t>Discover </a:t>
            </a:r>
          </a:p>
          <a:p>
            <a:pPr marL="0" marR="0" lvl="1" indent="0" algn="l" defTabSz="2194534" rtl="0" eaLnBrk="1" fontAlgn="base" latinLnBrk="0" hangingPunct="1">
              <a:lnSpc>
                <a:spcPct val="100000"/>
              </a:lnSpc>
              <a:spcBef>
                <a:spcPts val="1600"/>
              </a:spcBef>
              <a:spcAft>
                <a:spcPts val="600"/>
              </a:spcAft>
              <a:buClr>
                <a:srgbClr val="FF5003"/>
              </a:buClr>
              <a:buSzTx/>
              <a:buFontTx/>
              <a:buNone/>
              <a:tabLst>
                <a:tab pos="1520174" algn="l"/>
              </a:tabLst>
              <a:defRPr/>
            </a:pP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Automate discovery</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and classification of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on premises and cloud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data and uncover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critical vulnerabilities</a:t>
            </a:r>
          </a:p>
        </p:txBody>
      </p:sp>
      <p:sp>
        <p:nvSpPr>
          <p:cNvPr id="27" name="!!Encrypt">
            <a:extLst>
              <a:ext uri="{FF2B5EF4-FFF2-40B4-BE49-F238E27FC236}">
                <a16:creationId xmlns:a16="http://schemas.microsoft.com/office/drawing/2014/main" id="{E0DCE167-E483-4F65-BC2B-8FBA31149C2C}"/>
              </a:ext>
            </a:extLst>
          </p:cNvPr>
          <p:cNvSpPr txBox="1"/>
          <p:nvPr/>
        </p:nvSpPr>
        <p:spPr>
          <a:xfrm>
            <a:off x="5389865" y="3287128"/>
            <a:ext cx="3964274" cy="3036729"/>
          </a:xfrm>
          <a:prstGeom prst="rect">
            <a:avLst/>
          </a:prstGeom>
          <a:noFill/>
        </p:spPr>
        <p:txBody>
          <a:bodyPr wrap="square" lIns="0" tIns="0" rIns="0" bIns="0">
            <a:spAutoFit/>
          </a:bodyPr>
          <a:lstStyle/>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4400" b="0" i="0" u="none" strike="noStrike" kern="0" cap="none" spc="0" normalizeH="0" baseline="0" noProof="0" dirty="0">
                <a:ln>
                  <a:noFill/>
                </a:ln>
                <a:solidFill>
                  <a:srgbClr val="0F62FE"/>
                </a:solidFill>
                <a:effectLst/>
                <a:uLnTx/>
                <a:uFillTx/>
                <a:latin typeface="IBM Plex Sans Light"/>
                <a:ea typeface="+mn-ea"/>
                <a:cs typeface="+mn-cs"/>
              </a:rPr>
              <a:t>Encrypt </a:t>
            </a:r>
          </a:p>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Safeguard privacy and confidentiality of data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at rest, in motion, and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in use with encryption and key management</a:t>
            </a:r>
          </a:p>
        </p:txBody>
      </p:sp>
      <p:sp>
        <p:nvSpPr>
          <p:cNvPr id="28" name="TextBox 27">
            <a:extLst>
              <a:ext uri="{FF2B5EF4-FFF2-40B4-BE49-F238E27FC236}">
                <a16:creationId xmlns:a16="http://schemas.microsoft.com/office/drawing/2014/main" id="{F1CF3627-61AD-43C5-B4AF-D326EB6FCC41}"/>
              </a:ext>
            </a:extLst>
          </p:cNvPr>
          <p:cNvSpPr txBox="1"/>
          <p:nvPr/>
        </p:nvSpPr>
        <p:spPr>
          <a:xfrm>
            <a:off x="19835847" y="3287127"/>
            <a:ext cx="4427269" cy="3036729"/>
          </a:xfrm>
          <a:prstGeom prst="rect">
            <a:avLst/>
          </a:prstGeom>
          <a:noFill/>
        </p:spPr>
        <p:txBody>
          <a:bodyPr wrap="square" lIns="0" tIns="0" rIns="0" bIns="0">
            <a:spAutoFit/>
          </a:bodyPr>
          <a:lstStyle/>
          <a:p>
            <a:pPr marL="0" marR="0" lvl="1" indent="0" algn="l" defTabSz="1828823" rtl="0" eaLnBrk="1" fontAlgn="auto" latinLnBrk="0" hangingPunct="1">
              <a:lnSpc>
                <a:spcPct val="100000"/>
              </a:lnSpc>
              <a:spcBef>
                <a:spcPts val="1600"/>
              </a:spcBef>
              <a:spcAft>
                <a:spcPts val="0"/>
              </a:spcAft>
              <a:buClrTx/>
              <a:buSzTx/>
              <a:buFontTx/>
              <a:buNone/>
              <a:tabLst/>
              <a:defRPr/>
            </a:pPr>
            <a:r>
              <a:rPr kumimoji="0" lang="en-US" sz="4400" b="0" i="0" u="none" strike="noStrike" kern="0" cap="none" spc="0" normalizeH="0" baseline="0" noProof="0" dirty="0">
                <a:ln>
                  <a:noFill/>
                </a:ln>
                <a:solidFill>
                  <a:srgbClr val="0F62FE"/>
                </a:solidFill>
                <a:effectLst/>
                <a:uLnTx/>
                <a:uFillTx/>
                <a:latin typeface="IBM Plex Sans Light"/>
                <a:ea typeface="+mn-ea"/>
                <a:cs typeface="+mn-cs"/>
              </a:rPr>
              <a:t>Respond</a:t>
            </a:r>
          </a:p>
          <a:p>
            <a:pPr marL="0" marR="0" lvl="1" indent="0" algn="l" defTabSz="1828823" rtl="0" eaLnBrk="1" fontAlgn="auto" latinLnBrk="0" hangingPunct="1">
              <a:lnSpc>
                <a:spcPct val="100000"/>
              </a:lnSpc>
              <a:spcBef>
                <a:spcPts val="160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Identify and respond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to compliance and data security risks, across environments and teams, from one place</a:t>
            </a:r>
          </a:p>
        </p:txBody>
      </p:sp>
      <p:sp>
        <p:nvSpPr>
          <p:cNvPr id="29" name="!!Analyze">
            <a:extLst>
              <a:ext uri="{FF2B5EF4-FFF2-40B4-BE49-F238E27FC236}">
                <a16:creationId xmlns:a16="http://schemas.microsoft.com/office/drawing/2014/main" id="{366C83F6-7FA6-441C-A6FD-6E1A83D24595}"/>
              </a:ext>
            </a:extLst>
          </p:cNvPr>
          <p:cNvSpPr txBox="1"/>
          <p:nvPr/>
        </p:nvSpPr>
        <p:spPr>
          <a:xfrm>
            <a:off x="15245465" y="3287128"/>
            <a:ext cx="5406321" cy="3036729"/>
          </a:xfrm>
          <a:prstGeom prst="rect">
            <a:avLst/>
          </a:prstGeom>
          <a:noFill/>
        </p:spPr>
        <p:txBody>
          <a:bodyPr wrap="square" lIns="0" tIns="0" rIns="0" bIns="0">
            <a:spAutoFit/>
          </a:bodyPr>
          <a:lstStyle/>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4400" b="0" i="0" u="none" strike="noStrike" kern="0" cap="none" spc="0" normalizeH="0" baseline="0" noProof="0" dirty="0">
                <a:ln>
                  <a:noFill/>
                </a:ln>
                <a:solidFill>
                  <a:srgbClr val="0F62FE"/>
                </a:solidFill>
                <a:effectLst/>
                <a:uLnTx/>
                <a:uFillTx/>
                <a:latin typeface="IBM Plex Sans Light"/>
                <a:ea typeface="+mn-ea"/>
                <a:cs typeface="+mn-cs"/>
              </a:rPr>
              <a:t>Analyze</a:t>
            </a:r>
          </a:p>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Generate reports and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automate notification on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long-term data activity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within seconds, across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the audit lifecycle</a:t>
            </a:r>
          </a:p>
        </p:txBody>
      </p:sp>
      <p:sp>
        <p:nvSpPr>
          <p:cNvPr id="30" name="!!Monitor">
            <a:extLst>
              <a:ext uri="{FF2B5EF4-FFF2-40B4-BE49-F238E27FC236}">
                <a16:creationId xmlns:a16="http://schemas.microsoft.com/office/drawing/2014/main" id="{99D42DF3-7EE3-48A1-B184-C8BF2C7E6D35}"/>
              </a:ext>
            </a:extLst>
          </p:cNvPr>
          <p:cNvSpPr txBox="1"/>
          <p:nvPr/>
        </p:nvSpPr>
        <p:spPr>
          <a:xfrm>
            <a:off x="10036437" y="3287127"/>
            <a:ext cx="4343400" cy="3036729"/>
          </a:xfrm>
          <a:prstGeom prst="rect">
            <a:avLst/>
          </a:prstGeom>
          <a:noFill/>
        </p:spPr>
        <p:txBody>
          <a:bodyPr wrap="square" lIns="0" tIns="0" rIns="0" bIns="0">
            <a:spAutoFit/>
          </a:bodyPr>
          <a:lstStyle/>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4400" b="0" i="0" u="none" strike="noStrike" kern="0" cap="none" spc="0" normalizeH="0" baseline="0" noProof="0" dirty="0">
                <a:ln>
                  <a:noFill/>
                </a:ln>
                <a:solidFill>
                  <a:srgbClr val="0F62FE"/>
                </a:solidFill>
                <a:effectLst/>
                <a:uLnTx/>
                <a:uFillTx/>
                <a:latin typeface="IBM Plex Sans Light"/>
                <a:ea typeface="+mn-ea"/>
                <a:cs typeface="+mn-cs"/>
              </a:rPr>
              <a:t>Monitor </a:t>
            </a:r>
          </a:p>
          <a:p>
            <a:pPr marL="0" marR="0" lvl="1" indent="0" algn="l" defTabSz="2194534" rtl="0" eaLnBrk="1" fontAlgn="base" latinLnBrk="0" hangingPunct="1">
              <a:lnSpc>
                <a:spcPct val="100000"/>
              </a:lnSpc>
              <a:spcBef>
                <a:spcPts val="1600"/>
              </a:spcBef>
              <a:spcAft>
                <a:spcPts val="0"/>
              </a:spcAft>
              <a:buClr>
                <a:srgbClr val="FF5003"/>
              </a:buClr>
              <a:buSzTx/>
              <a:buFontTx/>
              <a:buNone/>
              <a:tabLst>
                <a:tab pos="1520174" algn="l"/>
              </a:tabLst>
              <a:defRPr/>
            </a:pP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Protect and harden </a:t>
            </a:r>
            <a:br>
              <a:rPr kumimoji="0" lang="en-US" sz="2800" b="0" i="0" u="none" strike="noStrike" kern="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rPr>
              <a:t>on-prem and cloud data sources, including Azure Event Hubs, AWS Kinesis, Snowflake, SAP, etc.</a:t>
            </a:r>
          </a:p>
        </p:txBody>
      </p:sp>
      <p:sp>
        <p:nvSpPr>
          <p:cNvPr id="7" name="Slide Number Placeholder 6">
            <a:extLst>
              <a:ext uri="{FF2B5EF4-FFF2-40B4-BE49-F238E27FC236}">
                <a16:creationId xmlns:a16="http://schemas.microsoft.com/office/drawing/2014/main" id="{1EDACF98-A258-562E-3153-0326A7F3C41D}"/>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grpSp>
        <p:nvGrpSpPr>
          <p:cNvPr id="22" name="Group 21">
            <a:extLst>
              <a:ext uri="{FF2B5EF4-FFF2-40B4-BE49-F238E27FC236}">
                <a16:creationId xmlns:a16="http://schemas.microsoft.com/office/drawing/2014/main" id="{44950ECB-14B0-E6B1-E949-3D02064E0954}"/>
              </a:ext>
            </a:extLst>
          </p:cNvPr>
          <p:cNvGrpSpPr/>
          <p:nvPr/>
        </p:nvGrpSpPr>
        <p:grpSpPr>
          <a:xfrm>
            <a:off x="219280" y="6834554"/>
            <a:ext cx="23471505" cy="5942070"/>
            <a:chOff x="219280" y="6834554"/>
            <a:chExt cx="23471505" cy="5942070"/>
          </a:xfrm>
        </p:grpSpPr>
        <p:sp>
          <p:nvSpPr>
            <p:cNvPr id="52" name="Oval 51">
              <a:extLst>
                <a:ext uri="{FF2B5EF4-FFF2-40B4-BE49-F238E27FC236}">
                  <a16:creationId xmlns:a16="http://schemas.microsoft.com/office/drawing/2014/main" id="{81DE7601-EC61-AA59-A695-CFD06E6A6A5A}"/>
                </a:ext>
              </a:extLst>
            </p:cNvPr>
            <p:cNvSpPr/>
            <p:nvPr/>
          </p:nvSpPr>
          <p:spPr bwMode="auto">
            <a:xfrm>
              <a:off x="20106337" y="6834554"/>
              <a:ext cx="3584448" cy="3584448"/>
            </a:xfrm>
            <a:prstGeom prst="ellipse">
              <a:avLst/>
            </a:prstGeom>
            <a:solidFill>
              <a:srgbClr val="FFFFFF"/>
            </a:solidFill>
            <a:ln w="76200">
              <a:solidFill>
                <a:schemeClr val="bg1"/>
              </a:solidFill>
              <a:headEnd type="none" w="med" len="med"/>
              <a:tailEnd type="none" w="lg"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2" name="Oval 71">
              <a:extLst>
                <a:ext uri="{FF2B5EF4-FFF2-40B4-BE49-F238E27FC236}">
                  <a16:creationId xmlns:a16="http://schemas.microsoft.com/office/drawing/2014/main" id="{6DD04430-E125-600F-E207-CE154222E3F2}"/>
                </a:ext>
              </a:extLst>
            </p:cNvPr>
            <p:cNvSpPr/>
            <p:nvPr/>
          </p:nvSpPr>
          <p:spPr bwMode="auto">
            <a:xfrm>
              <a:off x="462766" y="6834554"/>
              <a:ext cx="3584448" cy="3584448"/>
            </a:xfrm>
            <a:prstGeom prst="ellipse">
              <a:avLst/>
            </a:prstGeom>
            <a:solidFill>
              <a:srgbClr val="FFFFFF"/>
            </a:solidFill>
            <a:ln w="76200">
              <a:solidFill>
                <a:schemeClr val="bg1"/>
              </a:solidFill>
              <a:headEnd type="none" w="med" len="med"/>
              <a:tailEnd type="none" w="lg"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69" name="Oval 68">
              <a:extLst>
                <a:ext uri="{FF2B5EF4-FFF2-40B4-BE49-F238E27FC236}">
                  <a16:creationId xmlns:a16="http://schemas.microsoft.com/office/drawing/2014/main" id="{99B186A0-1969-F4E2-2733-B49530649A4A}"/>
                </a:ext>
              </a:extLst>
            </p:cNvPr>
            <p:cNvSpPr/>
            <p:nvPr/>
          </p:nvSpPr>
          <p:spPr bwMode="auto">
            <a:xfrm>
              <a:off x="5335587" y="6834554"/>
              <a:ext cx="3584448" cy="3584448"/>
            </a:xfrm>
            <a:prstGeom prst="ellipse">
              <a:avLst/>
            </a:prstGeom>
            <a:solidFill>
              <a:srgbClr val="FFFFFF"/>
            </a:solidFill>
            <a:ln w="12700">
              <a:solidFill>
                <a:schemeClr val="bg1"/>
              </a:solidFill>
              <a:headEnd type="none" w="med" len="med"/>
              <a:tailEnd type="none" w="lg"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0" name="Arc 69">
              <a:extLst>
                <a:ext uri="{FF2B5EF4-FFF2-40B4-BE49-F238E27FC236}">
                  <a16:creationId xmlns:a16="http://schemas.microsoft.com/office/drawing/2014/main" id="{A8D458A2-80C6-E4B6-BEDC-480EA2FD1A57}"/>
                </a:ext>
              </a:extLst>
            </p:cNvPr>
            <p:cNvSpPr/>
            <p:nvPr/>
          </p:nvSpPr>
          <p:spPr bwMode="auto">
            <a:xfrm>
              <a:off x="5335587" y="6834554"/>
              <a:ext cx="3584448" cy="3584448"/>
            </a:xfrm>
            <a:prstGeom prst="arc">
              <a:avLst>
                <a:gd name="adj1" fmla="val 10746300"/>
                <a:gd name="adj2" fmla="val 5646636"/>
              </a:avLst>
            </a:prstGeom>
            <a:ln w="76200">
              <a:solidFill>
                <a:srgbClr val="0F62FE"/>
              </a:solidFill>
              <a:headEnd type="none" w="med" len="sm"/>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73" name="Arc 72">
              <a:extLst>
                <a:ext uri="{FF2B5EF4-FFF2-40B4-BE49-F238E27FC236}">
                  <a16:creationId xmlns:a16="http://schemas.microsoft.com/office/drawing/2014/main" id="{A3C702A6-E99F-E7B7-F651-A74CD50897B0}"/>
                </a:ext>
              </a:extLst>
            </p:cNvPr>
            <p:cNvSpPr/>
            <p:nvPr/>
          </p:nvSpPr>
          <p:spPr bwMode="auto">
            <a:xfrm>
              <a:off x="462766" y="6834554"/>
              <a:ext cx="3584448" cy="3584448"/>
            </a:xfrm>
            <a:prstGeom prst="arc">
              <a:avLst>
                <a:gd name="adj1" fmla="val 10850704"/>
                <a:gd name="adj2" fmla="val 5646636"/>
              </a:avLst>
            </a:prstGeom>
            <a:ln w="76200">
              <a:solidFill>
                <a:srgbClr val="0F62FE"/>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6" name="Picture 5" descr="Graphical user interface, application&#10;&#10;Description automatically generated">
              <a:extLst>
                <a:ext uri="{FF2B5EF4-FFF2-40B4-BE49-F238E27FC236}">
                  <a16:creationId xmlns:a16="http://schemas.microsoft.com/office/drawing/2014/main" id="{D8925EDF-6F7D-499B-AB27-A65E1A824B2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3860" y="6978865"/>
              <a:ext cx="3302261" cy="3295827"/>
            </a:xfrm>
            <a:prstGeom prst="ellipse">
              <a:avLst/>
            </a:prstGeom>
            <a:ln w="3175" cap="rnd">
              <a:noFill/>
            </a:ln>
            <a:effectLst>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
          <p:nvSpPr>
            <p:cNvPr id="64" name="Oval 63">
              <a:extLst>
                <a:ext uri="{FF2B5EF4-FFF2-40B4-BE49-F238E27FC236}">
                  <a16:creationId xmlns:a16="http://schemas.microsoft.com/office/drawing/2014/main" id="{AE355A1B-EC57-D696-C55C-4807ECE0A792}"/>
                </a:ext>
              </a:extLst>
            </p:cNvPr>
            <p:cNvSpPr/>
            <p:nvPr/>
          </p:nvSpPr>
          <p:spPr bwMode="auto">
            <a:xfrm>
              <a:off x="10265134" y="6834554"/>
              <a:ext cx="3584448" cy="3584448"/>
            </a:xfrm>
            <a:prstGeom prst="ellipse">
              <a:avLst/>
            </a:prstGeom>
            <a:solidFill>
              <a:srgbClr val="FFFFFF"/>
            </a:solidFill>
            <a:ln w="12700">
              <a:solidFill>
                <a:schemeClr val="bg1"/>
              </a:solidFill>
              <a:headEnd type="none" w="med" len="med"/>
              <a:tailEnd type="none" w="lg"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65" name="Arc 64">
              <a:extLst>
                <a:ext uri="{FF2B5EF4-FFF2-40B4-BE49-F238E27FC236}">
                  <a16:creationId xmlns:a16="http://schemas.microsoft.com/office/drawing/2014/main" id="{1DD7564B-9D32-408F-DBDF-13CC18876096}"/>
                </a:ext>
              </a:extLst>
            </p:cNvPr>
            <p:cNvSpPr/>
            <p:nvPr/>
          </p:nvSpPr>
          <p:spPr bwMode="auto">
            <a:xfrm>
              <a:off x="10265134" y="6834554"/>
              <a:ext cx="3584448" cy="3584448"/>
            </a:xfrm>
            <a:prstGeom prst="arc">
              <a:avLst>
                <a:gd name="adj1" fmla="val 10850704"/>
                <a:gd name="adj2" fmla="val 5646636"/>
              </a:avLst>
            </a:prstGeom>
            <a:ln w="76200">
              <a:solidFill>
                <a:srgbClr val="0F62FE"/>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2" name="Picture 31">
              <a:extLst>
                <a:ext uri="{FF2B5EF4-FFF2-40B4-BE49-F238E27FC236}">
                  <a16:creationId xmlns:a16="http://schemas.microsoft.com/office/drawing/2014/main" id="{16C089EF-E312-4142-A38D-2E994DAA1E9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314271" y="7024685"/>
              <a:ext cx="3200400" cy="3209914"/>
            </a:xfrm>
            <a:prstGeom prst="ellipse">
              <a:avLst/>
            </a:prstGeom>
            <a:ln w="76200" cap="rnd">
              <a:solidFill>
                <a:schemeClr val="tx1"/>
              </a:solidFill>
            </a:ln>
            <a:effectLst>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
          <p:nvSpPr>
            <p:cNvPr id="51" name="Arc 50">
              <a:extLst>
                <a:ext uri="{FF2B5EF4-FFF2-40B4-BE49-F238E27FC236}">
                  <a16:creationId xmlns:a16="http://schemas.microsoft.com/office/drawing/2014/main" id="{7CE5808E-F9DA-F327-727E-441C6593A311}"/>
                </a:ext>
              </a:extLst>
            </p:cNvPr>
            <p:cNvSpPr/>
            <p:nvPr/>
          </p:nvSpPr>
          <p:spPr bwMode="auto">
            <a:xfrm>
              <a:off x="20106337" y="6834554"/>
              <a:ext cx="3584448" cy="3584448"/>
            </a:xfrm>
            <a:prstGeom prst="arc">
              <a:avLst>
                <a:gd name="adj1" fmla="val 10850704"/>
                <a:gd name="adj2" fmla="val 5646636"/>
              </a:avLst>
            </a:prstGeom>
            <a:ln w="76200">
              <a:solidFill>
                <a:srgbClr val="0F62FE"/>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1" name="Picture 30" descr="A picture containing text, electronics, screenshot, display&#10;&#10;Description automatically generated">
              <a:extLst>
                <a:ext uri="{FF2B5EF4-FFF2-40B4-BE49-F238E27FC236}">
                  <a16:creationId xmlns:a16="http://schemas.microsoft.com/office/drawing/2014/main" id="{A4224E9A-00DF-40B9-A1F2-8A6C3BD5104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0411768" y="6971344"/>
              <a:ext cx="3304660" cy="3295827"/>
            </a:xfrm>
            <a:prstGeom prst="ellipse">
              <a:avLst/>
            </a:prstGeom>
            <a:ln w="3175" cap="rnd">
              <a:noFill/>
            </a:ln>
            <a:effectLst>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
          <p:nvSpPr>
            <p:cNvPr id="58" name="Oval 57">
              <a:extLst>
                <a:ext uri="{FF2B5EF4-FFF2-40B4-BE49-F238E27FC236}">
                  <a16:creationId xmlns:a16="http://schemas.microsoft.com/office/drawing/2014/main" id="{A55727C9-3C58-32FA-6DF6-6AB6B5192071}"/>
                </a:ext>
              </a:extLst>
            </p:cNvPr>
            <p:cNvSpPr/>
            <p:nvPr/>
          </p:nvSpPr>
          <p:spPr bwMode="auto">
            <a:xfrm>
              <a:off x="15181946" y="6834554"/>
              <a:ext cx="3584448" cy="3584448"/>
            </a:xfrm>
            <a:prstGeom prst="ellipse">
              <a:avLst/>
            </a:prstGeom>
            <a:solidFill>
              <a:srgbClr val="FFFFFF"/>
            </a:solidFill>
            <a:ln w="12700">
              <a:solidFill>
                <a:schemeClr val="bg1"/>
              </a:solidFill>
              <a:headEnd type="none" w="med" len="med"/>
              <a:tailEnd type="none" w="lg"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60" name="Arc 59">
              <a:extLst>
                <a:ext uri="{FF2B5EF4-FFF2-40B4-BE49-F238E27FC236}">
                  <a16:creationId xmlns:a16="http://schemas.microsoft.com/office/drawing/2014/main" id="{FDD33889-C51A-BA89-32EB-4F35607B3538}"/>
                </a:ext>
              </a:extLst>
            </p:cNvPr>
            <p:cNvSpPr/>
            <p:nvPr/>
          </p:nvSpPr>
          <p:spPr bwMode="auto">
            <a:xfrm>
              <a:off x="15181946" y="6834554"/>
              <a:ext cx="3584448" cy="3584448"/>
            </a:xfrm>
            <a:prstGeom prst="arc">
              <a:avLst>
                <a:gd name="adj1" fmla="val 10850704"/>
                <a:gd name="adj2" fmla="val 5646636"/>
              </a:avLst>
            </a:prstGeom>
            <a:ln w="76200">
              <a:solidFill>
                <a:srgbClr val="0F62FE"/>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0" name="Picture 9">
              <a:extLst>
                <a:ext uri="{FF2B5EF4-FFF2-40B4-BE49-F238E27FC236}">
                  <a16:creationId xmlns:a16="http://schemas.microsoft.com/office/drawing/2014/main" id="{D43E2E6C-05EC-426D-98CF-7F94D17D88C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5338400" y="6971344"/>
              <a:ext cx="3295827" cy="3295827"/>
            </a:xfrm>
            <a:prstGeom prst="ellipse">
              <a:avLst/>
            </a:prstGeom>
            <a:ln w="3175" cap="rnd">
              <a:noFill/>
            </a:ln>
            <a:effectLst>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sp>
          <p:nvSpPr>
            <p:cNvPr id="3" name="TextBox 2">
              <a:extLst>
                <a:ext uri="{FF2B5EF4-FFF2-40B4-BE49-F238E27FC236}">
                  <a16:creationId xmlns:a16="http://schemas.microsoft.com/office/drawing/2014/main" id="{6A600EA2-6835-0946-A379-707B8E2CB2A2}"/>
                </a:ext>
              </a:extLst>
            </p:cNvPr>
            <p:cNvSpPr txBox="1">
              <a:spLocks/>
            </p:cNvSpPr>
            <p:nvPr/>
          </p:nvSpPr>
          <p:spPr>
            <a:xfrm>
              <a:off x="219280" y="11342385"/>
              <a:ext cx="3926415" cy="102489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wrap="square" lIns="0" tIns="91440" rIns="0" bIns="54864" rtlCol="0">
              <a:spAutoFit/>
            </a:bodyPr>
            <a:lstStyle/>
            <a:p>
              <a:pPr marL="0" marR="0" lvl="0" indent="0" algn="ctr" defTabSz="1829308" rtl="0" eaLnBrk="1" fontAlgn="auto" latinLnBrk="0" hangingPunct="0">
                <a:lnSpc>
                  <a:spcPct val="95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sym typeface="Helvetica"/>
                </a:rPr>
                <a:t>IBM Security</a:t>
              </a:r>
              <a:b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b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Discover and Classify</a:t>
              </a:r>
            </a:p>
          </p:txBody>
        </p:sp>
        <p:sp>
          <p:nvSpPr>
            <p:cNvPr id="5" name="TextBox 4">
              <a:extLst>
                <a:ext uri="{FF2B5EF4-FFF2-40B4-BE49-F238E27FC236}">
                  <a16:creationId xmlns:a16="http://schemas.microsoft.com/office/drawing/2014/main" id="{019F2E43-E586-66BA-44E8-64654DC25CB6}"/>
                </a:ext>
              </a:extLst>
            </p:cNvPr>
            <p:cNvSpPr txBox="1">
              <a:spLocks/>
            </p:cNvSpPr>
            <p:nvPr/>
          </p:nvSpPr>
          <p:spPr>
            <a:xfrm>
              <a:off x="5147968" y="11342385"/>
              <a:ext cx="3821773" cy="1434239"/>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wrap="square" lIns="0" tIns="91440" rIns="0" bIns="54864" rtlCol="0">
              <a:spAutoFit/>
            </a:bodyPr>
            <a:lstStyle/>
            <a:p>
              <a:pPr marL="0" marR="0" lvl="0" indent="0" algn="ctr" defTabSz="1829308" rtl="0" eaLnBrk="1" fontAlgn="auto" latinLnBrk="0" hangingPunct="0">
                <a:lnSpc>
                  <a:spcPct val="95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sym typeface="Helvetica"/>
                </a:rPr>
                <a:t>Guardium</a:t>
              </a:r>
              <a:b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b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Data Encryption and </a:t>
              </a:r>
              <a:b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b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Key Lifecycle Manager</a:t>
              </a:r>
            </a:p>
          </p:txBody>
        </p:sp>
        <p:sp>
          <p:nvSpPr>
            <p:cNvPr id="9" name="TextBox 8">
              <a:extLst>
                <a:ext uri="{FF2B5EF4-FFF2-40B4-BE49-F238E27FC236}">
                  <a16:creationId xmlns:a16="http://schemas.microsoft.com/office/drawing/2014/main" id="{EA980DCE-2F72-9330-C1AE-0133CAAA07F7}"/>
                </a:ext>
              </a:extLst>
            </p:cNvPr>
            <p:cNvSpPr txBox="1">
              <a:spLocks/>
            </p:cNvSpPr>
            <p:nvPr/>
          </p:nvSpPr>
          <p:spPr>
            <a:xfrm>
              <a:off x="11947857" y="11342385"/>
              <a:ext cx="9876042" cy="1024896"/>
            </a:xfrm>
            <a:prstGeom prst="rect">
              <a:avLst/>
            </a:prstGeom>
            <a:noFill/>
            <a:ln>
              <a:noFill/>
            </a:ln>
            <a:effectLst/>
          </p:spPr>
          <p:style>
            <a:lnRef idx="1">
              <a:schemeClr val="dk1"/>
            </a:lnRef>
            <a:fillRef idx="3">
              <a:schemeClr val="dk1"/>
            </a:fillRef>
            <a:effectRef idx="2">
              <a:schemeClr val="dk1"/>
            </a:effectRef>
            <a:fontRef idx="minor">
              <a:schemeClr val="lt1"/>
            </a:fontRef>
          </p:style>
          <p:txBody>
            <a:bodyPr wrap="square" lIns="0" tIns="91440" rIns="0" bIns="54864" rtlCol="0">
              <a:spAutoFit/>
            </a:bodyPr>
            <a:lstStyle/>
            <a:p>
              <a:pPr marL="0" marR="0" lvl="0" indent="0" algn="ctr" defTabSz="1829308" rtl="0" eaLnBrk="1" fontAlgn="auto" latinLnBrk="0" hangingPunct="0">
                <a:lnSpc>
                  <a:spcPct val="95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IBM Plex Sans Medm" panose="020B0603050203000203" pitchFamily="34" charset="0"/>
                  <a:ea typeface="+mn-ea"/>
                  <a:cs typeface="+mn-cs"/>
                  <a:sym typeface="Helvetica"/>
                </a:rPr>
                <a:t>Guardium</a:t>
              </a:r>
              <a:b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br>
              <a:r>
                <a:rPr kumimoji="0" lang="en-US" sz="2800" b="0" i="0" u="none" strike="noStrike" kern="1200" cap="none" spc="0" normalizeH="0" baseline="0" noProof="0" dirty="0">
                  <a:ln>
                    <a:noFill/>
                  </a:ln>
                  <a:solidFill>
                    <a:srgbClr val="000000"/>
                  </a:solidFill>
                  <a:effectLst/>
                  <a:uLnTx/>
                  <a:uFillTx/>
                  <a:latin typeface="IBM Plex Sans Light" panose="020B0403050203000203" pitchFamily="34" charset="0"/>
                  <a:ea typeface="+mn-ea"/>
                  <a:cs typeface="+mn-cs"/>
                  <a:sym typeface="Helvetica"/>
                </a:rPr>
                <a:t>Data Protection and Insights and Vulnerability Assessment</a:t>
              </a:r>
            </a:p>
          </p:txBody>
        </p:sp>
        <p:cxnSp>
          <p:nvCxnSpPr>
            <p:cNvPr id="14" name="Straight Connector 13">
              <a:extLst>
                <a:ext uri="{FF2B5EF4-FFF2-40B4-BE49-F238E27FC236}">
                  <a16:creationId xmlns:a16="http://schemas.microsoft.com/office/drawing/2014/main" id="{68FF254B-D5EE-DB00-188D-3426B96786F0}"/>
                </a:ext>
              </a:extLst>
            </p:cNvPr>
            <p:cNvCxnSpPr>
              <a:cxnSpLocks/>
            </p:cNvCxnSpPr>
            <p:nvPr/>
          </p:nvCxnSpPr>
          <p:spPr bwMode="auto">
            <a:xfrm flipV="1">
              <a:off x="2182066" y="10867016"/>
              <a:ext cx="5173" cy="426012"/>
            </a:xfrm>
            <a:prstGeom prst="line">
              <a:avLst/>
            </a:prstGeom>
            <a:ln w="1270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268FC21-150C-8461-69F2-2B9DFA2F73A2}"/>
                </a:ext>
              </a:extLst>
            </p:cNvPr>
            <p:cNvCxnSpPr>
              <a:cxnSpLocks/>
            </p:cNvCxnSpPr>
            <p:nvPr/>
          </p:nvCxnSpPr>
          <p:spPr bwMode="auto">
            <a:xfrm flipV="1">
              <a:off x="7064962" y="10867016"/>
              <a:ext cx="5173" cy="426012"/>
            </a:xfrm>
            <a:prstGeom prst="line">
              <a:avLst/>
            </a:prstGeom>
            <a:ln w="1270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Left Brace 17">
              <a:extLst>
                <a:ext uri="{FF2B5EF4-FFF2-40B4-BE49-F238E27FC236}">
                  <a16:creationId xmlns:a16="http://schemas.microsoft.com/office/drawing/2014/main" id="{0699A4A1-D124-17C5-EFAF-8A6858013AE7}"/>
                </a:ext>
              </a:extLst>
            </p:cNvPr>
            <p:cNvSpPr/>
            <p:nvPr/>
          </p:nvSpPr>
          <p:spPr bwMode="auto">
            <a:xfrm rot="16200000">
              <a:off x="16648194" y="6166680"/>
              <a:ext cx="475368" cy="9876041"/>
            </a:xfrm>
            <a:prstGeom prst="leftBrace">
              <a:avLst>
                <a:gd name="adj1" fmla="val 0"/>
                <a:gd name="adj2" fmla="val 50000"/>
              </a:avLst>
            </a:prstGeom>
            <a:ln w="12700">
              <a:solidFill>
                <a:srgbClr val="0F62FE"/>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1829379"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IBM Plex Sans Light"/>
                <a:ea typeface="+mn-ea"/>
                <a:cs typeface="+mn-cs"/>
              </a:endParaRPr>
            </a:p>
          </p:txBody>
        </p:sp>
        <p:cxnSp>
          <p:nvCxnSpPr>
            <p:cNvPr id="54" name="Straight Connector 53">
              <a:extLst>
                <a:ext uri="{FF2B5EF4-FFF2-40B4-BE49-F238E27FC236}">
                  <a16:creationId xmlns:a16="http://schemas.microsoft.com/office/drawing/2014/main" id="{01E2745B-4757-377F-2C6D-F4DF168BE8E4}"/>
                </a:ext>
              </a:extLst>
            </p:cNvPr>
            <p:cNvCxnSpPr>
              <a:cxnSpLocks/>
            </p:cNvCxnSpPr>
            <p:nvPr/>
          </p:nvCxnSpPr>
          <p:spPr bwMode="auto">
            <a:xfrm flipH="1">
              <a:off x="4069209" y="8619257"/>
              <a:ext cx="1266378" cy="0"/>
            </a:xfrm>
            <a:prstGeom prst="line">
              <a:avLst/>
            </a:prstGeom>
            <a:ln w="76200">
              <a:solidFill>
                <a:srgbClr val="0F62FE"/>
              </a:solidFill>
              <a:headEnd type="none" w="med" len="med"/>
              <a:tailEnd type="none" w="lg" len="med"/>
            </a:ln>
            <a:effectLst/>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6AFD7B57-B430-4792-BC9D-864B2D768F4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t="-4197"/>
            <a:stretch/>
          </p:blipFill>
          <p:spPr>
            <a:xfrm>
              <a:off x="5501970" y="6978865"/>
              <a:ext cx="3271832" cy="3295826"/>
            </a:xfrm>
            <a:prstGeom prst="ellipse">
              <a:avLst/>
            </a:prstGeom>
            <a:solidFill>
              <a:schemeClr val="bg1"/>
            </a:solidFill>
            <a:ln w="3175" cap="rnd">
              <a:noFill/>
            </a:ln>
            <a:effectLst>
              <a:innerShdw blurRad="63500" dist="50800" dir="16200000">
                <a:prstClr val="black">
                  <a:alpha val="50000"/>
                </a:prstClr>
              </a:innerShdw>
            </a:effectLst>
            <a:scene3d>
              <a:camera prst="orthographicFront"/>
              <a:lightRig rig="contrasting" dir="t">
                <a:rot lat="0" lon="0" rev="3000000"/>
              </a:lightRig>
            </a:scene3d>
            <a:sp3d contourW="7620">
              <a:contourClr>
                <a:srgbClr val="333333"/>
              </a:contourClr>
            </a:sp3d>
          </p:spPr>
        </p:pic>
        <p:cxnSp>
          <p:nvCxnSpPr>
            <p:cNvPr id="17" name="Straight Connector 16">
              <a:extLst>
                <a:ext uri="{FF2B5EF4-FFF2-40B4-BE49-F238E27FC236}">
                  <a16:creationId xmlns:a16="http://schemas.microsoft.com/office/drawing/2014/main" id="{E83F23F2-13E4-9055-73E4-443B18E44D62}"/>
                </a:ext>
              </a:extLst>
            </p:cNvPr>
            <p:cNvCxnSpPr>
              <a:cxnSpLocks/>
            </p:cNvCxnSpPr>
            <p:nvPr/>
          </p:nvCxnSpPr>
          <p:spPr bwMode="auto">
            <a:xfrm flipH="1">
              <a:off x="8932735" y="8619257"/>
              <a:ext cx="1371865" cy="0"/>
            </a:xfrm>
            <a:prstGeom prst="line">
              <a:avLst/>
            </a:prstGeom>
            <a:ln w="76200">
              <a:solidFill>
                <a:srgbClr val="0F62FE"/>
              </a:solidFill>
              <a:headEnd type="none" w="med" len="med"/>
              <a:tailEnd type="none" w="lg"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93C2321-3E68-9776-ED92-3AC0A1D36663}"/>
                </a:ext>
              </a:extLst>
            </p:cNvPr>
            <p:cNvCxnSpPr>
              <a:cxnSpLocks/>
            </p:cNvCxnSpPr>
            <p:nvPr/>
          </p:nvCxnSpPr>
          <p:spPr bwMode="auto">
            <a:xfrm flipH="1">
              <a:off x="13853571" y="8619257"/>
              <a:ext cx="1371865" cy="0"/>
            </a:xfrm>
            <a:prstGeom prst="line">
              <a:avLst/>
            </a:prstGeom>
            <a:ln w="76200">
              <a:solidFill>
                <a:srgbClr val="0F62FE"/>
              </a:solidFill>
              <a:headEnd type="none" w="med" len="med"/>
              <a:tailEnd type="none" w="lg"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DCFB7E3-FD0A-FAC6-CE56-6769DA514833}"/>
                </a:ext>
              </a:extLst>
            </p:cNvPr>
            <p:cNvCxnSpPr>
              <a:cxnSpLocks/>
            </p:cNvCxnSpPr>
            <p:nvPr/>
          </p:nvCxnSpPr>
          <p:spPr bwMode="auto">
            <a:xfrm flipH="1">
              <a:off x="18772750" y="8619257"/>
              <a:ext cx="1371865" cy="0"/>
            </a:xfrm>
            <a:prstGeom prst="line">
              <a:avLst/>
            </a:prstGeom>
            <a:ln w="76200">
              <a:solidFill>
                <a:srgbClr val="0F62FE"/>
              </a:solidFill>
              <a:headEnd type="none" w="med" len="med"/>
              <a:tailEnd type="none" w="lg"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73207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731A2B8-8AA5-439A-C56F-DCA8DB516B0F}"/>
              </a:ext>
            </a:extLst>
          </p:cNvPr>
          <p:cNvSpPr/>
          <p:nvPr/>
        </p:nvSpPr>
        <p:spPr>
          <a:xfrm>
            <a:off x="18301427" y="1"/>
            <a:ext cx="6084162" cy="13716000"/>
          </a:xfrm>
          <a:prstGeom prst="rect">
            <a:avLst/>
          </a:prstGeom>
          <a:solidFill>
            <a:srgbClr val="E5F6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23">
              <a:defRPr/>
            </a:pPr>
            <a:endParaRPr lang="en-US" dirty="0">
              <a:solidFill>
                <a:srgbClr val="FFFFFF"/>
              </a:solidFill>
              <a:latin typeface="Arial" panose="020B0604020202020204"/>
            </a:endParaRPr>
          </a:p>
        </p:txBody>
      </p:sp>
      <p:sp>
        <p:nvSpPr>
          <p:cNvPr id="32" name="Title 31">
            <a:extLst>
              <a:ext uri="{FF2B5EF4-FFF2-40B4-BE49-F238E27FC236}">
                <a16:creationId xmlns:a16="http://schemas.microsoft.com/office/drawing/2014/main" id="{AC20E9D8-8E6B-2F8B-26A2-C0984A357230}"/>
              </a:ext>
            </a:extLst>
          </p:cNvPr>
          <p:cNvSpPr>
            <a:spLocks noGrp="1"/>
          </p:cNvSpPr>
          <p:nvPr>
            <p:ph type="title"/>
          </p:nvPr>
        </p:nvSpPr>
        <p:spPr>
          <a:xfrm>
            <a:off x="576072" y="1527048"/>
            <a:ext cx="12521361" cy="2276856"/>
          </a:xfrm>
        </p:spPr>
        <p:txBody>
          <a:bodyPr/>
          <a:lstStyle/>
          <a:p>
            <a:r>
              <a:rPr lang="en-US" dirty="0"/>
              <a:t>IBM Security Guardium Insights</a:t>
            </a:r>
          </a:p>
        </p:txBody>
      </p:sp>
      <p:sp>
        <p:nvSpPr>
          <p:cNvPr id="9" name="TextBox 8">
            <a:extLst>
              <a:ext uri="{FF2B5EF4-FFF2-40B4-BE49-F238E27FC236}">
                <a16:creationId xmlns:a16="http://schemas.microsoft.com/office/drawing/2014/main" id="{A6EB7B76-3E29-4F3D-BAFE-EB3FA3588F24}"/>
              </a:ext>
            </a:extLst>
          </p:cNvPr>
          <p:cNvSpPr txBox="1"/>
          <p:nvPr/>
        </p:nvSpPr>
        <p:spPr>
          <a:xfrm>
            <a:off x="568324" y="2831628"/>
            <a:ext cx="11068310" cy="1539011"/>
          </a:xfrm>
          <a:prstGeom prst="rect">
            <a:avLst/>
          </a:prstGeom>
          <a:noFill/>
        </p:spPr>
        <p:txBody>
          <a:bodyPr wrap="square" lIns="0">
            <a:spAutoFit/>
          </a:bodyPr>
          <a:lstStyle/>
          <a:p>
            <a:pPr defTabSz="1829311">
              <a:lnSpc>
                <a:spcPct val="110000"/>
              </a:lnSpc>
            </a:pPr>
            <a:r>
              <a:rPr lang="en-US" sz="4400" dirty="0">
                <a:solidFill>
                  <a:srgbClr val="0F62FE"/>
                </a:solidFill>
                <a:latin typeface="IBM Plex Sans Light" panose="020B0403050203000203" pitchFamily="34" charset="0"/>
              </a:rPr>
              <a:t>A data security platform to help clients protect data wherever it resides</a:t>
            </a:r>
          </a:p>
        </p:txBody>
      </p:sp>
      <p:sp>
        <p:nvSpPr>
          <p:cNvPr id="11" name="TextBox 10">
            <a:extLst>
              <a:ext uri="{FF2B5EF4-FFF2-40B4-BE49-F238E27FC236}">
                <a16:creationId xmlns:a16="http://schemas.microsoft.com/office/drawing/2014/main" id="{480E8F6C-EA89-48C0-BE34-70DB25E82ACF}"/>
              </a:ext>
            </a:extLst>
          </p:cNvPr>
          <p:cNvSpPr txBox="1"/>
          <p:nvPr/>
        </p:nvSpPr>
        <p:spPr>
          <a:xfrm>
            <a:off x="18846244" y="6209045"/>
            <a:ext cx="4946471" cy="2308709"/>
          </a:xfrm>
          <a:prstGeom prst="rect">
            <a:avLst/>
          </a:prstGeom>
          <a:noFill/>
        </p:spPr>
        <p:txBody>
          <a:bodyPr wrap="square" lIns="0" tIns="0" rIns="0" bIns="0">
            <a:spAutoFit/>
          </a:bodyPr>
          <a:lstStyle/>
          <a:p>
            <a:pPr defTabSz="1829311">
              <a:lnSpc>
                <a:spcPct val="110000"/>
              </a:lnSpc>
            </a:pPr>
            <a:r>
              <a:rPr lang="en-US" sz="2800" dirty="0">
                <a:solidFill>
                  <a:srgbClr val="000000"/>
                </a:solidFill>
                <a:latin typeface="IBM Plex Sans Light" panose="020B0403050203000203" pitchFamily="34" charset="0"/>
              </a:rPr>
              <a:t>Reduce audit prep time </a:t>
            </a:r>
          </a:p>
          <a:p>
            <a:pPr defTabSz="1828732">
              <a:lnSpc>
                <a:spcPct val="110000"/>
              </a:lnSpc>
              <a:defRPr/>
            </a:pPr>
            <a:r>
              <a:rPr lang="en-US" sz="5400" dirty="0">
                <a:solidFill>
                  <a:srgbClr val="0F62FE"/>
                </a:solidFill>
                <a:latin typeface="IBM Plex Sans Light" panose="020B0403050203000203" pitchFamily="34" charset="0"/>
              </a:rPr>
              <a:t>75%</a:t>
            </a:r>
          </a:p>
          <a:p>
            <a:pPr defTabSz="1829311">
              <a:lnSpc>
                <a:spcPct val="110000"/>
              </a:lnSpc>
            </a:pPr>
            <a:r>
              <a:rPr lang="en-US" sz="2800" dirty="0">
                <a:solidFill>
                  <a:srgbClr val="000000"/>
                </a:solidFill>
                <a:latin typeface="IBM Plex Sans Light" panose="020B0403050203000203" pitchFamily="34" charset="0"/>
              </a:rPr>
              <a:t>with automated compliance audit and reporting</a:t>
            </a:r>
          </a:p>
        </p:txBody>
      </p:sp>
      <p:sp>
        <p:nvSpPr>
          <p:cNvPr id="12" name="TextBox 11">
            <a:extLst>
              <a:ext uri="{FF2B5EF4-FFF2-40B4-BE49-F238E27FC236}">
                <a16:creationId xmlns:a16="http://schemas.microsoft.com/office/drawing/2014/main" id="{283E718A-1A83-4EDE-89A5-5E8CC7605EAF}"/>
              </a:ext>
            </a:extLst>
          </p:cNvPr>
          <p:cNvSpPr txBox="1"/>
          <p:nvPr/>
        </p:nvSpPr>
        <p:spPr>
          <a:xfrm>
            <a:off x="18854928" y="3089482"/>
            <a:ext cx="4949635" cy="2308709"/>
          </a:xfrm>
          <a:prstGeom prst="rect">
            <a:avLst/>
          </a:prstGeom>
          <a:noFill/>
        </p:spPr>
        <p:txBody>
          <a:bodyPr wrap="square" lIns="0" tIns="0" rIns="0" bIns="0">
            <a:spAutoFit/>
          </a:bodyPr>
          <a:lstStyle/>
          <a:p>
            <a:pPr defTabSz="1829311">
              <a:lnSpc>
                <a:spcPct val="110000"/>
              </a:lnSpc>
            </a:pPr>
            <a:r>
              <a:rPr lang="en-US" sz="2800" dirty="0">
                <a:solidFill>
                  <a:srgbClr val="000000"/>
                </a:solidFill>
                <a:latin typeface="IBM Plex Sans Light" panose="020B0403050203000203" pitchFamily="34" charset="0"/>
              </a:rPr>
              <a:t>Decrease breaches</a:t>
            </a:r>
          </a:p>
          <a:p>
            <a:pPr defTabSz="1828732">
              <a:lnSpc>
                <a:spcPct val="110000"/>
              </a:lnSpc>
              <a:defRPr/>
            </a:pPr>
            <a:r>
              <a:rPr lang="en-US" sz="5400" dirty="0">
                <a:solidFill>
                  <a:srgbClr val="0F62FE"/>
                </a:solidFill>
                <a:latin typeface="IBM Plex Sans Light" panose="020B0403050203000203" pitchFamily="34" charset="0"/>
              </a:rPr>
              <a:t>40%</a:t>
            </a:r>
          </a:p>
          <a:p>
            <a:pPr defTabSz="1829311">
              <a:lnSpc>
                <a:spcPct val="110000"/>
              </a:lnSpc>
            </a:pPr>
            <a:r>
              <a:rPr lang="en-US" sz="2800" dirty="0">
                <a:solidFill>
                  <a:srgbClr val="000000"/>
                </a:solidFill>
                <a:latin typeface="IBM Plex Sans Light" panose="020B0403050203000203" pitchFamily="34" charset="0"/>
              </a:rPr>
              <a:t>with centralized visibility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and advanced analytics</a:t>
            </a:r>
          </a:p>
        </p:txBody>
      </p:sp>
      <p:sp>
        <p:nvSpPr>
          <p:cNvPr id="13" name="TextBox 12">
            <a:extLst>
              <a:ext uri="{FF2B5EF4-FFF2-40B4-BE49-F238E27FC236}">
                <a16:creationId xmlns:a16="http://schemas.microsoft.com/office/drawing/2014/main" id="{07B7839A-9C58-4F72-A842-C4B8F71532BA}"/>
              </a:ext>
            </a:extLst>
          </p:cNvPr>
          <p:cNvSpPr txBox="1"/>
          <p:nvPr/>
        </p:nvSpPr>
        <p:spPr>
          <a:xfrm>
            <a:off x="18851204" y="9328608"/>
            <a:ext cx="4941511" cy="2264979"/>
          </a:xfrm>
          <a:prstGeom prst="rect">
            <a:avLst/>
          </a:prstGeom>
          <a:noFill/>
        </p:spPr>
        <p:txBody>
          <a:bodyPr wrap="square" lIns="0" tIns="0" rIns="0" bIns="0">
            <a:spAutoFit/>
          </a:bodyPr>
          <a:lstStyle/>
          <a:p>
            <a:pPr defTabSz="1829311">
              <a:lnSpc>
                <a:spcPct val="110000"/>
              </a:lnSpc>
            </a:pPr>
            <a:r>
              <a:rPr lang="en-US" sz="2800" dirty="0">
                <a:solidFill>
                  <a:srgbClr val="000000"/>
                </a:solidFill>
                <a:latin typeface="IBM Plex Sans Light" panose="020B0403050203000203" pitchFamily="34" charset="0"/>
              </a:rPr>
              <a:t>Save up to</a:t>
            </a:r>
          </a:p>
          <a:p>
            <a:pPr defTabSz="1828732">
              <a:lnSpc>
                <a:spcPct val="110000"/>
              </a:lnSpc>
              <a:defRPr/>
            </a:pPr>
            <a:r>
              <a:rPr lang="en-US" sz="5400" dirty="0">
                <a:solidFill>
                  <a:srgbClr val="0F62FE"/>
                </a:solidFill>
                <a:latin typeface="IBM Plex Sans Light" panose="020B0403050203000203" pitchFamily="34" charset="0"/>
              </a:rPr>
              <a:t>1000</a:t>
            </a:r>
          </a:p>
          <a:p>
            <a:pPr defTabSz="1829311">
              <a:lnSpc>
                <a:spcPct val="110000"/>
              </a:lnSpc>
            </a:pPr>
            <a:r>
              <a:rPr lang="en-US" sz="2667" dirty="0">
                <a:solidFill>
                  <a:srgbClr val="000000"/>
                </a:solidFill>
                <a:latin typeface="IBM Plex Sans Light" panose="020B0403050203000203" pitchFamily="34" charset="0"/>
              </a:rPr>
              <a:t>hours of DBA time with automated processes</a:t>
            </a:r>
          </a:p>
        </p:txBody>
      </p:sp>
      <p:sp>
        <p:nvSpPr>
          <p:cNvPr id="17" name="TextBox 16">
            <a:extLst>
              <a:ext uri="{FF2B5EF4-FFF2-40B4-BE49-F238E27FC236}">
                <a16:creationId xmlns:a16="http://schemas.microsoft.com/office/drawing/2014/main" id="{58159FD7-FCAA-44AA-BC25-A6B67F583882}"/>
              </a:ext>
            </a:extLst>
          </p:cNvPr>
          <p:cNvSpPr txBox="1"/>
          <p:nvPr/>
        </p:nvSpPr>
        <p:spPr>
          <a:xfrm>
            <a:off x="18854928" y="12166600"/>
            <a:ext cx="5283210" cy="1018635"/>
          </a:xfrm>
          <a:prstGeom prst="rect">
            <a:avLst/>
          </a:prstGeom>
        </p:spPr>
        <p:txBody>
          <a:bodyPr vert="horz" lIns="0" tIns="0" rIns="0" bIns="0" rtlCol="0" anchor="b">
            <a:noAutofit/>
          </a:bodyPr>
          <a:lstStyle>
            <a:defPPr>
              <a:defRPr lang="en-US"/>
            </a:defPPr>
            <a:lvl1pPr>
              <a:defRPr sz="1600" b="0" i="0">
                <a:solidFill>
                  <a:schemeClr val="bg1"/>
                </a:solidFill>
                <a:latin typeface="IBM Plex Sans" panose="020B0503050203000203" pitchFamily="34" charset="0"/>
              </a:defRPr>
            </a:lvl1pPr>
          </a:lstStyle>
          <a:p>
            <a:r>
              <a:rPr lang="en-US" dirty="0">
                <a:solidFill>
                  <a:srgbClr val="000000"/>
                </a:solidFill>
              </a:rPr>
              <a:t>Source:</a:t>
            </a:r>
            <a:br>
              <a:rPr lang="en-US" dirty="0">
                <a:solidFill>
                  <a:srgbClr val="000000"/>
                </a:solidFill>
              </a:rPr>
            </a:br>
            <a:r>
              <a:rPr lang="en-US" dirty="0">
                <a:solidFill>
                  <a:srgbClr val="000000"/>
                </a:solidFill>
              </a:rPr>
              <a:t>“The Total Economic Impact of IBM Security</a:t>
            </a:r>
            <a:br>
              <a:rPr lang="en-US" dirty="0">
                <a:solidFill>
                  <a:srgbClr val="000000"/>
                </a:solidFill>
              </a:rPr>
            </a:br>
            <a:r>
              <a:rPr lang="en-US" dirty="0">
                <a:solidFill>
                  <a:srgbClr val="000000"/>
                </a:solidFill>
              </a:rPr>
              <a:t>Guardium”, Forrester</a:t>
            </a:r>
          </a:p>
        </p:txBody>
      </p:sp>
      <p:sp>
        <p:nvSpPr>
          <p:cNvPr id="52" name="Text Placeholder 51">
            <a:extLst>
              <a:ext uri="{FF2B5EF4-FFF2-40B4-BE49-F238E27FC236}">
                <a16:creationId xmlns:a16="http://schemas.microsoft.com/office/drawing/2014/main" id="{51A18DFF-EE42-6EB2-9FF8-2FD66F40FA22}"/>
              </a:ext>
            </a:extLst>
          </p:cNvPr>
          <p:cNvSpPr>
            <a:spLocks noGrp="1"/>
          </p:cNvSpPr>
          <p:nvPr>
            <p:ph type="body" sz="quarter" idx="18"/>
          </p:nvPr>
        </p:nvSpPr>
        <p:spPr>
          <a:xfrm>
            <a:off x="603699" y="4689544"/>
            <a:ext cx="4953000" cy="3210126"/>
          </a:xfrm>
        </p:spPr>
        <p:txBody>
          <a:bodyPr/>
          <a:lstStyle/>
          <a:p>
            <a:pPr defTabSz="1828732">
              <a:spcBef>
                <a:spcPct val="0"/>
              </a:spcBef>
              <a:defRPr/>
            </a:pPr>
            <a:r>
              <a:rPr lang="en-US" dirty="0">
                <a:solidFill>
                  <a:srgbClr val="0F62FE"/>
                </a:solidFill>
                <a:latin typeface="IBM Plex Sans Medium" panose="020B0503050203000203" pitchFamily="34" charset="0"/>
                <a:ea typeface="ＭＳ Ｐゴシック"/>
              </a:rPr>
              <a:t>Smarter data threat response</a:t>
            </a:r>
            <a:br>
              <a:rPr lang="en-US" dirty="0">
                <a:latin typeface="IBM Plex Sans Medium" panose="020B0503050203000203" pitchFamily="34" charset="0"/>
                <a:ea typeface="ＭＳ Ｐゴシック"/>
              </a:rPr>
            </a:br>
            <a:r>
              <a:rPr lang="en-US" dirty="0">
                <a:ea typeface="ＭＳ Ｐゴシック"/>
              </a:rPr>
              <a:t>Proactive data threat hunting and scoring using AI-based analytics, and share contextual insights across teams for an orchestrated response</a:t>
            </a:r>
            <a:endParaRPr lang="en-US" sz="2800" dirty="0">
              <a:latin typeface="+mn-lt"/>
              <a:ea typeface="ＭＳ Ｐゴシック"/>
            </a:endParaRPr>
          </a:p>
        </p:txBody>
      </p:sp>
      <p:sp>
        <p:nvSpPr>
          <p:cNvPr id="20" name="Text Placeholder 19">
            <a:extLst>
              <a:ext uri="{FF2B5EF4-FFF2-40B4-BE49-F238E27FC236}">
                <a16:creationId xmlns:a16="http://schemas.microsoft.com/office/drawing/2014/main" id="{527C9DBF-468B-F7D7-2ACB-BDF59A848DF5}"/>
              </a:ext>
            </a:extLst>
          </p:cNvPr>
          <p:cNvSpPr>
            <a:spLocks noGrp="1"/>
          </p:cNvSpPr>
          <p:nvPr>
            <p:ph type="body" sz="quarter" idx="21"/>
          </p:nvPr>
        </p:nvSpPr>
        <p:spPr>
          <a:xfrm>
            <a:off x="576072" y="576072"/>
            <a:ext cx="11044239" cy="448056"/>
          </a:xfrm>
        </p:spPr>
        <p:txBody>
          <a:bodyPr/>
          <a:lstStyle/>
          <a:p>
            <a:r>
              <a:rPr lang="en-US" dirty="0"/>
              <a:t>Centralize data security and compliance</a:t>
            </a:r>
          </a:p>
        </p:txBody>
      </p:sp>
      <p:sp>
        <p:nvSpPr>
          <p:cNvPr id="55" name="Slide Number Placeholder 54">
            <a:extLst>
              <a:ext uri="{FF2B5EF4-FFF2-40B4-BE49-F238E27FC236}">
                <a16:creationId xmlns:a16="http://schemas.microsoft.com/office/drawing/2014/main" id="{FE019CDF-8B02-FE00-0AB5-5C5CA71C9229}"/>
              </a:ext>
            </a:extLst>
          </p:cNvPr>
          <p:cNvSpPr>
            <a:spLocks noGrp="1"/>
          </p:cNvSpPr>
          <p:nvPr>
            <p:ph type="sldNum" sz="quarter" idx="4"/>
          </p:nvPr>
        </p:nvSpPr>
        <p:spPr>
          <a:xfrm>
            <a:off x="23565637" y="12938838"/>
            <a:ext cx="246863" cy="246221"/>
          </a:xfrm>
        </p:spPr>
        <p:txBody>
          <a:bodyPr/>
          <a:lstStyle/>
          <a:p>
            <a:fld id="{86CB4B4D-7CA3-9044-876B-883B54F8677D}" type="slidenum">
              <a:rPr lang="en-US" smtClean="0">
                <a:solidFill>
                  <a:srgbClr val="000000"/>
                </a:solidFill>
              </a:rPr>
              <a:pPr/>
              <a:t>19</a:t>
            </a:fld>
            <a:endParaRPr lang="en-US" dirty="0">
              <a:solidFill>
                <a:srgbClr val="000000"/>
              </a:solidFill>
            </a:endParaRPr>
          </a:p>
        </p:txBody>
      </p:sp>
      <p:grpSp>
        <p:nvGrpSpPr>
          <p:cNvPr id="3" name="Group 2">
            <a:extLst>
              <a:ext uri="{FF2B5EF4-FFF2-40B4-BE49-F238E27FC236}">
                <a16:creationId xmlns:a16="http://schemas.microsoft.com/office/drawing/2014/main" id="{DB5E5EC0-2ACD-3388-909D-B9BF9B2C09C5}"/>
              </a:ext>
            </a:extLst>
          </p:cNvPr>
          <p:cNvGrpSpPr/>
          <p:nvPr/>
        </p:nvGrpSpPr>
        <p:grpSpPr>
          <a:xfrm>
            <a:off x="6102072" y="4770399"/>
            <a:ext cx="6100997" cy="2614163"/>
            <a:chOff x="12182007" y="2831628"/>
            <a:chExt cx="6100997" cy="2834654"/>
          </a:xfrm>
        </p:grpSpPr>
        <p:cxnSp>
          <p:nvCxnSpPr>
            <p:cNvPr id="7" name="Straight Connector 6">
              <a:extLst>
                <a:ext uri="{FF2B5EF4-FFF2-40B4-BE49-F238E27FC236}">
                  <a16:creationId xmlns:a16="http://schemas.microsoft.com/office/drawing/2014/main" id="{E58D5315-421F-D34C-4AF0-80C497B752CF}"/>
                </a:ext>
              </a:extLst>
            </p:cNvPr>
            <p:cNvCxnSpPr>
              <a:cxnSpLocks/>
            </p:cNvCxnSpPr>
            <p:nvPr/>
          </p:nvCxnSpPr>
          <p:spPr bwMode="auto">
            <a:xfrm>
              <a:off x="12182007" y="2831628"/>
              <a:ext cx="0" cy="283465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F4BAF8D-066D-E90F-4B48-A2FD2DA59FF9}"/>
                </a:ext>
              </a:extLst>
            </p:cNvPr>
            <p:cNvCxnSpPr>
              <a:cxnSpLocks/>
            </p:cNvCxnSpPr>
            <p:nvPr/>
          </p:nvCxnSpPr>
          <p:spPr bwMode="auto">
            <a:xfrm>
              <a:off x="18283004" y="2831628"/>
              <a:ext cx="0" cy="283465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6" name="Text Placeholder 51">
            <a:extLst>
              <a:ext uri="{FF2B5EF4-FFF2-40B4-BE49-F238E27FC236}">
                <a16:creationId xmlns:a16="http://schemas.microsoft.com/office/drawing/2014/main" id="{187612AF-7575-09D1-D60A-CA8C7A08FBE7}"/>
              </a:ext>
            </a:extLst>
          </p:cNvPr>
          <p:cNvSpPr txBox="1">
            <a:spLocks/>
          </p:cNvSpPr>
          <p:nvPr/>
        </p:nvSpPr>
        <p:spPr>
          <a:xfrm>
            <a:off x="6686999" y="4689544"/>
            <a:ext cx="4953000" cy="3210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8732">
              <a:spcBef>
                <a:spcPct val="0"/>
              </a:spcBef>
              <a:defRPr/>
            </a:pPr>
            <a:r>
              <a:rPr lang="en-US" dirty="0">
                <a:solidFill>
                  <a:srgbClr val="0F62FE"/>
                </a:solidFill>
                <a:latin typeface="IBM Plex Sans Medium" panose="020B0503050203000203" pitchFamily="34" charset="0"/>
                <a:ea typeface="ＭＳ Ｐゴシック"/>
              </a:rPr>
              <a:t>Faster compliance</a:t>
            </a:r>
          </a:p>
          <a:p>
            <a:pPr defTabSz="1828732">
              <a:spcBef>
                <a:spcPct val="0"/>
              </a:spcBef>
              <a:defRPr/>
            </a:pPr>
            <a:r>
              <a:rPr lang="en-US" kern="0" dirty="0">
                <a:ea typeface="ＭＳ Ｐゴシック"/>
              </a:rPr>
              <a:t>Custom compliance policy, audit workflows, and reporting—as well as long-term data storage—help meet compliance goals faster</a:t>
            </a:r>
            <a:endParaRPr lang="en-US" kern="0" dirty="0">
              <a:latin typeface="+mn-lt"/>
              <a:ea typeface="ＭＳ Ｐゴシック"/>
            </a:endParaRPr>
          </a:p>
        </p:txBody>
      </p:sp>
      <p:sp>
        <p:nvSpPr>
          <p:cNvPr id="14" name="Text Placeholder 51">
            <a:extLst>
              <a:ext uri="{FF2B5EF4-FFF2-40B4-BE49-F238E27FC236}">
                <a16:creationId xmlns:a16="http://schemas.microsoft.com/office/drawing/2014/main" id="{A1998A6D-F242-E18B-9999-1837EA718819}"/>
              </a:ext>
            </a:extLst>
          </p:cNvPr>
          <p:cNvSpPr txBox="1">
            <a:spLocks/>
          </p:cNvSpPr>
          <p:nvPr/>
        </p:nvSpPr>
        <p:spPr>
          <a:xfrm>
            <a:off x="12770299" y="4689544"/>
            <a:ext cx="4953000" cy="3210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8732">
              <a:spcBef>
                <a:spcPct val="0"/>
              </a:spcBef>
              <a:defRPr/>
            </a:pPr>
            <a:r>
              <a:rPr lang="en-US" dirty="0">
                <a:solidFill>
                  <a:srgbClr val="0F62FE"/>
                </a:solidFill>
                <a:latin typeface="IBM Plex Sans Medium" panose="020B0503050203000203" pitchFamily="34" charset="0"/>
                <a:ea typeface="ＭＳ Ｐゴシック"/>
              </a:rPr>
              <a:t>Reduce cost of ownership</a:t>
            </a:r>
          </a:p>
          <a:p>
            <a:pPr defTabSz="1828732">
              <a:spcBef>
                <a:spcPct val="0"/>
              </a:spcBef>
              <a:defRPr/>
            </a:pPr>
            <a:r>
              <a:rPr lang="en-US" kern="0" dirty="0">
                <a:latin typeface="+mn-lt"/>
                <a:ea typeface="ＭＳ Ｐゴシック"/>
              </a:rPr>
              <a:t>Easy to use, deploy, and adapt to the hybrid cloud—and connect to an open ecosystem of 3rd party security tools, data, and clouds</a:t>
            </a:r>
          </a:p>
        </p:txBody>
      </p:sp>
      <p:pic>
        <p:nvPicPr>
          <p:cNvPr id="27" name="Picture 26">
            <a:extLst>
              <a:ext uri="{FF2B5EF4-FFF2-40B4-BE49-F238E27FC236}">
                <a16:creationId xmlns:a16="http://schemas.microsoft.com/office/drawing/2014/main" id="{931D1713-43B8-268D-55F1-E368322CB6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84" r="-1"/>
          <a:stretch/>
        </p:blipFill>
        <p:spPr>
          <a:xfrm>
            <a:off x="-1" y="7899671"/>
            <a:ext cx="18301427" cy="5816329"/>
          </a:xfrm>
          <a:prstGeom prst="rect">
            <a:avLst/>
          </a:prstGeom>
          <a:solidFill>
            <a:srgbClr val="000000"/>
          </a:solidFill>
        </p:spPr>
      </p:pic>
      <p:sp>
        <p:nvSpPr>
          <p:cNvPr id="2" name="Footer Placeholder 1">
            <a:extLst>
              <a:ext uri="{FF2B5EF4-FFF2-40B4-BE49-F238E27FC236}">
                <a16:creationId xmlns:a16="http://schemas.microsoft.com/office/drawing/2014/main" id="{C23DFDC3-EF29-3D36-5C66-164C87E87BFD}"/>
              </a:ext>
            </a:extLst>
          </p:cNvPr>
          <p:cNvSpPr>
            <a:spLocks noGrp="1"/>
          </p:cNvSpPr>
          <p:nvPr>
            <p:ph type="ftr" sz="quarter" idx="20"/>
          </p:nvPr>
        </p:nvSpPr>
        <p:spPr/>
        <p:txBody>
          <a:bodyPr/>
          <a:lstStyle/>
          <a:p>
            <a:r>
              <a:rPr lang="en-US"/>
              <a:t>IBM Security</a:t>
            </a:r>
            <a:endParaRPr lang="en-US" dirty="0"/>
          </a:p>
        </p:txBody>
      </p:sp>
    </p:spTree>
    <p:extLst>
      <p:ext uri="{BB962C8B-B14F-4D97-AF65-F5344CB8AC3E}">
        <p14:creationId xmlns:p14="http://schemas.microsoft.com/office/powerpoint/2010/main" val="175285433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using a computer&#10;&#10;Description automatically generated with low confidence">
            <a:extLst>
              <a:ext uri="{FF2B5EF4-FFF2-40B4-BE49-F238E27FC236}">
                <a16:creationId xmlns:a16="http://schemas.microsoft.com/office/drawing/2014/main" id="{3829532A-B388-4095-9056-BA8EC48429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 y="0"/>
            <a:ext cx="24387183" cy="13716000"/>
          </a:xfrm>
          <a:prstGeom prst="rect">
            <a:avLst/>
          </a:prstGeom>
        </p:spPr>
      </p:pic>
      <p:sp>
        <p:nvSpPr>
          <p:cNvPr id="14" name="Text Placeholder 2">
            <a:extLst>
              <a:ext uri="{FF2B5EF4-FFF2-40B4-BE49-F238E27FC236}">
                <a16:creationId xmlns:a16="http://schemas.microsoft.com/office/drawing/2014/main" id="{BAA3418A-6276-4E70-9587-33C17D022950}"/>
              </a:ext>
            </a:extLst>
          </p:cNvPr>
          <p:cNvSpPr txBox="1">
            <a:spLocks/>
          </p:cNvSpPr>
          <p:nvPr/>
        </p:nvSpPr>
        <p:spPr>
          <a:xfrm>
            <a:off x="-8" y="6194323"/>
            <a:ext cx="6557603" cy="7521677"/>
          </a:xfrm>
          <a:prstGeom prst="rect">
            <a:avLst/>
          </a:prstGeom>
          <a:solidFill>
            <a:srgbClr val="F4F4F4"/>
          </a:solidFill>
        </p:spPr>
        <p:txBody>
          <a:bodyPr vert="horz" lIns="457200" tIns="457200" rIns="228600" bIns="228600" rtlCol="0">
            <a:noAutofit/>
          </a:bodyPr>
          <a:lstStyle>
            <a:lvl1pPr marL="0" indent="0" algn="l" rtl="0" eaLnBrk="1" fontAlgn="base" hangingPunct="1">
              <a:lnSpc>
                <a:spcPct val="100000"/>
              </a:lnSpc>
              <a:spcBef>
                <a:spcPts val="2933"/>
              </a:spcBef>
              <a:spcAft>
                <a:spcPct val="0"/>
              </a:spcAft>
              <a:buClr>
                <a:srgbClr val="001141"/>
              </a:buClr>
              <a:buSzPct val="90000"/>
              <a:buFont typeface="IBM Plex Sans Light" pitchFamily="2" charset="2"/>
              <a:buNone/>
              <a:defRPr sz="37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7211"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26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4425" indent="-463302" algn="l" rtl="0" eaLnBrk="1" fontAlgn="base" hangingPunct="1">
              <a:lnSpc>
                <a:spcPct val="100000"/>
              </a:lnSpc>
              <a:spcBef>
                <a:spcPts val="2933"/>
              </a:spcBef>
              <a:spcAft>
                <a:spcPct val="0"/>
              </a:spcAft>
              <a:buClr>
                <a:srgbClr val="001141"/>
              </a:buClr>
              <a:buSzPct val="100000"/>
              <a:buFont typeface="IBM Plex Sans Light" panose="020B0604020202020204" pitchFamily="34" charset="0"/>
              <a:buChar char="•"/>
              <a:tabLst/>
              <a:defRPr sz="26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6442" indent="-463302" algn="l" rtl="0" eaLnBrk="1" fontAlgn="base" hangingPunct="1">
              <a:lnSpc>
                <a:spcPct val="100000"/>
              </a:lnSpc>
              <a:spcBef>
                <a:spcPts val="2933"/>
              </a:spcBef>
              <a:spcAft>
                <a:spcPct val="0"/>
              </a:spcAft>
              <a:buClr>
                <a:srgbClr val="001141"/>
              </a:buClr>
              <a:buSzPct val="100000"/>
              <a:buFont typeface="IBM Plex Sans Light" charset="-120"/>
              <a:buChar char="–"/>
              <a:tabLst/>
              <a:defRPr sz="26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42120" indent="-463302" algn="l" rtl="0" eaLnBrk="1" fontAlgn="base" hangingPunct="1">
              <a:lnSpc>
                <a:spcPct val="100000"/>
              </a:lnSpc>
              <a:spcBef>
                <a:spcPts val="2933"/>
              </a:spcBef>
              <a:spcAft>
                <a:spcPct val="0"/>
              </a:spcAft>
              <a:buClr>
                <a:srgbClr val="001141"/>
              </a:buClr>
              <a:buFont typeface="IBM Plex Sans Light" charset="-120"/>
              <a:buChar char="»"/>
              <a:tabLst/>
              <a:defRPr sz="26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23309" indent="-345791" algn="l" rtl="0" eaLnBrk="1" fontAlgn="base" hangingPunct="1">
              <a:spcBef>
                <a:spcPct val="20000"/>
              </a:spcBef>
              <a:spcAft>
                <a:spcPct val="0"/>
              </a:spcAft>
              <a:buClr>
                <a:schemeClr val="bg1"/>
              </a:buClr>
              <a:buChar char="»"/>
              <a:defRPr sz="3384">
                <a:solidFill>
                  <a:schemeClr val="bg1"/>
                </a:solidFill>
                <a:latin typeface="IBM Plex Sans Light" charset="0"/>
              </a:defRPr>
            </a:lvl6pPr>
            <a:lvl7pPr marL="5190174" indent="-345791" algn="l" rtl="0" eaLnBrk="1" fontAlgn="base" hangingPunct="1">
              <a:spcBef>
                <a:spcPct val="20000"/>
              </a:spcBef>
              <a:spcAft>
                <a:spcPct val="0"/>
              </a:spcAft>
              <a:buClr>
                <a:schemeClr val="bg1"/>
              </a:buClr>
              <a:buChar char="»"/>
              <a:defRPr sz="3384">
                <a:solidFill>
                  <a:schemeClr val="bg1"/>
                </a:solidFill>
                <a:latin typeface="IBM Plex Sans Light" charset="0"/>
              </a:defRPr>
            </a:lvl7pPr>
            <a:lvl8pPr marL="6157037" indent="-345791" algn="l" rtl="0" eaLnBrk="1" fontAlgn="base" hangingPunct="1">
              <a:spcBef>
                <a:spcPct val="20000"/>
              </a:spcBef>
              <a:spcAft>
                <a:spcPct val="0"/>
              </a:spcAft>
              <a:buClr>
                <a:schemeClr val="bg1"/>
              </a:buClr>
              <a:buChar char="»"/>
              <a:defRPr sz="3384">
                <a:solidFill>
                  <a:schemeClr val="bg1"/>
                </a:solidFill>
                <a:latin typeface="IBM Plex Sans Light" charset="0"/>
              </a:defRPr>
            </a:lvl8pPr>
            <a:lvl9pPr marL="7123902" indent="-345791" algn="l" rtl="0" eaLnBrk="1" fontAlgn="base" hangingPunct="1">
              <a:spcBef>
                <a:spcPct val="20000"/>
              </a:spcBef>
              <a:spcAft>
                <a:spcPct val="0"/>
              </a:spcAft>
              <a:buClr>
                <a:schemeClr val="bg1"/>
              </a:buClr>
              <a:buChar char="»"/>
              <a:defRPr sz="3384">
                <a:solidFill>
                  <a:schemeClr val="bg1"/>
                </a:solidFill>
                <a:latin typeface="IBM Plex Sans Light" charset="0"/>
              </a:defRPr>
            </a:lvl9pPr>
          </a:lstStyle>
          <a:p>
            <a:pPr marL="0" marR="0" lvl="0" indent="0" algn="l" defTabSz="914400" rtl="0" eaLnBrk="1" fontAlgn="base" latinLnBrk="0" hangingPunct="1">
              <a:lnSpc>
                <a:spcPct val="100000"/>
              </a:lnSpc>
              <a:spcBef>
                <a:spcPts val="2933"/>
              </a:spcBef>
              <a:spcAft>
                <a:spcPct val="0"/>
              </a:spcAft>
              <a:buClr>
                <a:srgbClr val="001141"/>
              </a:buClr>
              <a:buSzPct val="90000"/>
              <a:buFont typeface="IBM Plex Sans Light" pitchFamily="2" charset="2"/>
              <a:buNone/>
              <a:tabLst/>
              <a:defRPr/>
            </a:pPr>
            <a:r>
              <a:rPr kumimoji="0" lang="en-US" sz="5333" b="0" i="0" u="none" strike="noStrike" kern="0" cap="none" spc="0" normalizeH="0" baseline="0" noProof="0" dirty="0">
                <a:ln>
                  <a:noFill/>
                </a:ln>
                <a:solidFill>
                  <a:srgbClr val="000000"/>
                </a:solidFill>
                <a:effectLst/>
                <a:uLnTx/>
                <a:uFillTx/>
                <a:latin typeface="IBM Plex Sans Light" panose="020B0403050203000203" pitchFamily="34" charset="0"/>
              </a:rPr>
              <a:t>Every business is racing to manage </a:t>
            </a:r>
            <a:r>
              <a:rPr kumimoji="0" lang="en-US" sz="5333" b="0" i="0" u="none" strike="noStrike" kern="0" cap="none" spc="0" normalizeH="0" baseline="0" noProof="0" dirty="0">
                <a:ln>
                  <a:noFill/>
                </a:ln>
                <a:solidFill>
                  <a:srgbClr val="0F62FE"/>
                </a:solidFill>
                <a:effectLst/>
                <a:uLnTx/>
                <a:uFillTx/>
                <a:latin typeface="IBM Plex Sans Light" panose="020B0403050203000203" pitchFamily="34" charset="0"/>
              </a:rPr>
              <a:t>cybersecurity</a:t>
            </a:r>
            <a:r>
              <a:rPr kumimoji="0" lang="en-US" sz="5333" b="0" i="0" u="none" strike="noStrike" kern="0" cap="none" spc="0" normalizeH="0" baseline="0" noProof="0" dirty="0">
                <a:ln>
                  <a:noFill/>
                </a:ln>
                <a:solidFill>
                  <a:srgbClr val="000000"/>
                </a:solidFill>
                <a:effectLst/>
                <a:uLnTx/>
                <a:uFillTx/>
                <a:latin typeface="IBM Plex Sans Light" panose="020B0403050203000203" pitchFamily="34" charset="0"/>
              </a:rPr>
              <a:t> risk.</a:t>
            </a:r>
          </a:p>
        </p:txBody>
      </p:sp>
      <p:sp>
        <p:nvSpPr>
          <p:cNvPr id="3" name="Footer Placeholder 2">
            <a:extLst>
              <a:ext uri="{FF2B5EF4-FFF2-40B4-BE49-F238E27FC236}">
                <a16:creationId xmlns:a16="http://schemas.microsoft.com/office/drawing/2014/main" id="{A3BF99E7-1A6F-4FA7-A172-8E494650C947}"/>
              </a:ext>
            </a:extLst>
          </p:cNvPr>
          <p:cNvSpPr>
            <a:spLocks noGrp="1"/>
          </p:cNvSpPr>
          <p:nvPr>
            <p:ph type="ftr" sz="quarter" idx="12"/>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Security</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Slide Number Placeholder 3">
            <a:extLst>
              <a:ext uri="{FF2B5EF4-FFF2-40B4-BE49-F238E27FC236}">
                <a16:creationId xmlns:a16="http://schemas.microsoft.com/office/drawing/2014/main" id="{72AEAD08-AFBF-4C5A-A6FD-BC655B38DE90}"/>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sym typeface="IBM Plex Sans"/>
            </a:endParaRPr>
          </a:p>
        </p:txBody>
      </p:sp>
    </p:spTree>
    <p:extLst>
      <p:ext uri="{BB962C8B-B14F-4D97-AF65-F5344CB8AC3E}">
        <p14:creationId xmlns:p14="http://schemas.microsoft.com/office/powerpoint/2010/main" val="696385426"/>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Shape, circle&#10;&#10;Description automatically generated">
            <a:extLst>
              <a:ext uri="{FF2B5EF4-FFF2-40B4-BE49-F238E27FC236}">
                <a16:creationId xmlns:a16="http://schemas.microsoft.com/office/drawing/2014/main" id="{7C457394-A686-B5F6-82A5-A7AA3F88F597}"/>
              </a:ext>
            </a:extLst>
          </p:cNvPr>
          <p:cNvPicPr>
            <a:picLocks noChangeAspect="1"/>
          </p:cNvPicPr>
          <p:nvPr/>
        </p:nvPicPr>
        <p:blipFill>
          <a:blip r:embed="rId3">
            <a:alphaModFix amt="20000"/>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8000" contrast="18000"/>
                    </a14:imgEffect>
                  </a14:imgLayer>
                </a14:imgProps>
              </a:ext>
            </a:extLst>
          </a:blip>
          <a:stretch>
            <a:fillRect/>
          </a:stretch>
        </p:blipFill>
        <p:spPr>
          <a:xfrm>
            <a:off x="-587129" y="3631634"/>
            <a:ext cx="17195508" cy="5109252"/>
          </a:xfrm>
          <a:prstGeom prst="rect">
            <a:avLst/>
          </a:prstGeom>
        </p:spPr>
      </p:pic>
      <p:sp>
        <p:nvSpPr>
          <p:cNvPr id="70" name="TextBox 69">
            <a:extLst>
              <a:ext uri="{FF2B5EF4-FFF2-40B4-BE49-F238E27FC236}">
                <a16:creationId xmlns:a16="http://schemas.microsoft.com/office/drawing/2014/main" id="{7E764ACA-8AF4-7FEA-B4E5-7E0669F2AA99}"/>
              </a:ext>
            </a:extLst>
          </p:cNvPr>
          <p:cNvSpPr txBox="1"/>
          <p:nvPr/>
        </p:nvSpPr>
        <p:spPr>
          <a:xfrm>
            <a:off x="12368242" y="10405955"/>
            <a:ext cx="4999924" cy="444846"/>
          </a:xfrm>
          <a:prstGeom prst="rect">
            <a:avLst/>
          </a:prstGeom>
          <a:ln w="6350">
            <a:noFill/>
            <a:miter lim="800000"/>
          </a:ln>
        </p:spPr>
        <p:txBody>
          <a:bodyPr vert="horz" wrap="square" lIns="91440" tIns="0" rIns="0" bIns="0" rtlCol="0" anchor="ctr">
            <a:noAutofit/>
          </a:bodyPr>
          <a:lstStyle/>
          <a:p>
            <a:pPr>
              <a:spcBef>
                <a:spcPts val="600"/>
              </a:spcBef>
              <a:spcAft>
                <a:spcPts val="600"/>
              </a:spcAft>
            </a:pPr>
            <a:r>
              <a:rPr lang="en-US" sz="2200" dirty="0">
                <a:latin typeface="IBM Plex Sans Light" panose="020B0403050203000203" pitchFamily="34" charset="0"/>
              </a:rPr>
              <a:t>Agentless, SaaS-based deployments</a:t>
            </a:r>
          </a:p>
        </p:txBody>
      </p:sp>
      <p:sp>
        <p:nvSpPr>
          <p:cNvPr id="74" name="Oval 73">
            <a:extLst>
              <a:ext uri="{FF2B5EF4-FFF2-40B4-BE49-F238E27FC236}">
                <a16:creationId xmlns:a16="http://schemas.microsoft.com/office/drawing/2014/main" id="{3B1B9F01-8E24-4DAF-26CB-154B81EABA1E}"/>
              </a:ext>
            </a:extLst>
          </p:cNvPr>
          <p:cNvSpPr/>
          <p:nvPr/>
        </p:nvSpPr>
        <p:spPr>
          <a:xfrm>
            <a:off x="12052288" y="9909175"/>
            <a:ext cx="91438" cy="91438"/>
          </a:xfrm>
          <a:prstGeom prst="ellipse">
            <a:avLst/>
          </a:prstGeom>
          <a:solidFill>
            <a:srgbClr val="15DBFB"/>
          </a:solidFill>
          <a:ln w="6350" cap="sq">
            <a:solidFill>
              <a:srgbClr val="15D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spcBef>
                <a:spcPts val="600"/>
              </a:spcBef>
              <a:spcAft>
                <a:spcPts val="600"/>
              </a:spcAft>
            </a:pPr>
            <a:endParaRPr lang="en-US" sz="2800" dirty="0" err="1">
              <a:solidFill>
                <a:schemeClr val="bg1"/>
              </a:solidFill>
            </a:endParaRPr>
          </a:p>
        </p:txBody>
      </p:sp>
      <p:cxnSp>
        <p:nvCxnSpPr>
          <p:cNvPr id="78" name="Connector: Elbow 77">
            <a:extLst>
              <a:ext uri="{FF2B5EF4-FFF2-40B4-BE49-F238E27FC236}">
                <a16:creationId xmlns:a16="http://schemas.microsoft.com/office/drawing/2014/main" id="{0C08C417-BF53-290F-502A-E66005B710F1}"/>
              </a:ext>
            </a:extLst>
          </p:cNvPr>
          <p:cNvCxnSpPr>
            <a:cxnSpLocks/>
            <a:stCxn id="70" idx="1"/>
            <a:endCxn id="74" idx="4"/>
          </p:cNvCxnSpPr>
          <p:nvPr/>
        </p:nvCxnSpPr>
        <p:spPr>
          <a:xfrm rot="10800000">
            <a:off x="12098010" y="10000615"/>
            <a:ext cx="270234" cy="627766"/>
          </a:xfrm>
          <a:prstGeom prst="bentConnector2">
            <a:avLst/>
          </a:prstGeom>
          <a:ln w="6350" cap="flat">
            <a:solidFill>
              <a:srgbClr val="15DBF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6C57456-0980-C9A3-FE89-4BE09CE0262C}"/>
              </a:ext>
            </a:extLst>
          </p:cNvPr>
          <p:cNvSpPr txBox="1"/>
          <p:nvPr/>
        </p:nvSpPr>
        <p:spPr>
          <a:xfrm>
            <a:off x="12366906" y="11002923"/>
            <a:ext cx="4999924" cy="444846"/>
          </a:xfrm>
          <a:prstGeom prst="rect">
            <a:avLst/>
          </a:prstGeom>
          <a:ln w="6350">
            <a:noFill/>
            <a:miter lim="800000"/>
          </a:ln>
        </p:spPr>
        <p:txBody>
          <a:bodyPr vert="horz" wrap="square" lIns="91440" tIns="0" rIns="0" bIns="0" rtlCol="0" anchor="ctr">
            <a:noAutofit/>
          </a:bodyPr>
          <a:lstStyle/>
          <a:p>
            <a:pPr>
              <a:spcBef>
                <a:spcPts val="600"/>
              </a:spcBef>
              <a:spcAft>
                <a:spcPts val="600"/>
              </a:spcAft>
            </a:pPr>
            <a:r>
              <a:rPr lang="en-US" sz="2200" dirty="0">
                <a:latin typeface="IBM Plex Sans Light" panose="020B0403050203000203" pitchFamily="34" charset="0"/>
              </a:rPr>
              <a:t>Automated discovery of shadow data</a:t>
            </a:r>
          </a:p>
        </p:txBody>
      </p:sp>
      <p:sp>
        <p:nvSpPr>
          <p:cNvPr id="110" name="Oval 109">
            <a:extLst>
              <a:ext uri="{FF2B5EF4-FFF2-40B4-BE49-F238E27FC236}">
                <a16:creationId xmlns:a16="http://schemas.microsoft.com/office/drawing/2014/main" id="{1B1A41CD-6128-4A28-C913-1773603DA554}"/>
              </a:ext>
            </a:extLst>
          </p:cNvPr>
          <p:cNvSpPr/>
          <p:nvPr/>
        </p:nvSpPr>
        <p:spPr>
          <a:xfrm>
            <a:off x="11719300" y="9912211"/>
            <a:ext cx="91438" cy="91438"/>
          </a:xfrm>
          <a:prstGeom prst="ellipse">
            <a:avLst/>
          </a:prstGeom>
          <a:solidFill>
            <a:srgbClr val="15DBFB"/>
          </a:solidFill>
          <a:ln w="6350" cap="sq">
            <a:solidFill>
              <a:srgbClr val="15D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spcBef>
                <a:spcPts val="600"/>
              </a:spcBef>
              <a:spcAft>
                <a:spcPts val="600"/>
              </a:spcAft>
            </a:pPr>
            <a:endParaRPr lang="en-US" sz="2800" dirty="0" err="1">
              <a:solidFill>
                <a:schemeClr val="bg1"/>
              </a:solidFill>
            </a:endParaRPr>
          </a:p>
        </p:txBody>
      </p:sp>
      <p:cxnSp>
        <p:nvCxnSpPr>
          <p:cNvPr id="111" name="Connector: Elbow 110">
            <a:extLst>
              <a:ext uri="{FF2B5EF4-FFF2-40B4-BE49-F238E27FC236}">
                <a16:creationId xmlns:a16="http://schemas.microsoft.com/office/drawing/2014/main" id="{8153DD3F-5D71-87D0-DB0F-83D8B6BBFCA6}"/>
              </a:ext>
            </a:extLst>
          </p:cNvPr>
          <p:cNvCxnSpPr>
            <a:cxnSpLocks/>
            <a:stCxn id="109" idx="1"/>
            <a:endCxn id="110" idx="4"/>
          </p:cNvCxnSpPr>
          <p:nvPr/>
        </p:nvCxnSpPr>
        <p:spPr>
          <a:xfrm rot="10800000">
            <a:off x="11765022" y="10003651"/>
            <a:ext cx="601886" cy="1221698"/>
          </a:xfrm>
          <a:prstGeom prst="bentConnector2">
            <a:avLst/>
          </a:prstGeom>
          <a:ln w="6350" cap="flat">
            <a:solidFill>
              <a:srgbClr val="15DBFB"/>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5C838B6E-C8F3-7CCE-B190-1E9F0F7B8F28}"/>
              </a:ext>
            </a:extLst>
          </p:cNvPr>
          <p:cNvGrpSpPr/>
          <p:nvPr/>
        </p:nvGrpSpPr>
        <p:grpSpPr>
          <a:xfrm>
            <a:off x="11376120" y="9909173"/>
            <a:ext cx="6003046" cy="2117506"/>
            <a:chOff x="5973550" y="4058761"/>
            <a:chExt cx="3001523" cy="1058753"/>
          </a:xfrm>
        </p:grpSpPr>
        <p:sp>
          <p:nvSpPr>
            <p:cNvPr id="113" name="TextBox 112">
              <a:extLst>
                <a:ext uri="{FF2B5EF4-FFF2-40B4-BE49-F238E27FC236}">
                  <a16:creationId xmlns:a16="http://schemas.microsoft.com/office/drawing/2014/main" id="{65704F5B-68E3-B146-8C6D-1EFC621A64A1}"/>
                </a:ext>
              </a:extLst>
            </p:cNvPr>
            <p:cNvSpPr txBox="1"/>
            <p:nvPr/>
          </p:nvSpPr>
          <p:spPr>
            <a:xfrm>
              <a:off x="6475111" y="4895091"/>
              <a:ext cx="2499962" cy="222423"/>
            </a:xfrm>
            <a:prstGeom prst="rect">
              <a:avLst/>
            </a:prstGeom>
            <a:ln w="6350">
              <a:noFill/>
              <a:miter lim="800000"/>
            </a:ln>
          </p:spPr>
          <p:txBody>
            <a:bodyPr vert="horz" wrap="square" lIns="91440" tIns="0" rIns="0" bIns="0" rtlCol="0" anchor="ctr">
              <a:noAutofit/>
            </a:bodyPr>
            <a:lstStyle/>
            <a:p>
              <a:pPr>
                <a:spcBef>
                  <a:spcPts val="600"/>
                </a:spcBef>
                <a:spcAft>
                  <a:spcPts val="600"/>
                </a:spcAft>
              </a:pPr>
              <a:r>
                <a:rPr lang="en-US" sz="2200" dirty="0">
                  <a:latin typeface="IBM Plex Sans Light" panose="020B0403050203000203" pitchFamily="34" charset="0"/>
                </a:rPr>
                <a:t>Alerts on data misconfigurations</a:t>
              </a:r>
            </a:p>
          </p:txBody>
        </p:sp>
        <p:sp>
          <p:nvSpPr>
            <p:cNvPr id="114" name="Oval 113">
              <a:extLst>
                <a:ext uri="{FF2B5EF4-FFF2-40B4-BE49-F238E27FC236}">
                  <a16:creationId xmlns:a16="http://schemas.microsoft.com/office/drawing/2014/main" id="{75E36F29-C3A6-49E1-8C49-09DF556C187C}"/>
                </a:ext>
              </a:extLst>
            </p:cNvPr>
            <p:cNvSpPr/>
            <p:nvPr/>
          </p:nvSpPr>
          <p:spPr>
            <a:xfrm>
              <a:off x="5973550" y="4058761"/>
              <a:ext cx="45719" cy="45719"/>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spcBef>
                  <a:spcPts val="600"/>
                </a:spcBef>
                <a:spcAft>
                  <a:spcPts val="600"/>
                </a:spcAft>
              </a:pPr>
              <a:endParaRPr lang="en-US" sz="2800" dirty="0" err="1">
                <a:solidFill>
                  <a:schemeClr val="bg1"/>
                </a:solidFill>
              </a:endParaRPr>
            </a:p>
          </p:txBody>
        </p:sp>
        <p:cxnSp>
          <p:nvCxnSpPr>
            <p:cNvPr id="115" name="Connector: Elbow 114">
              <a:extLst>
                <a:ext uri="{FF2B5EF4-FFF2-40B4-BE49-F238E27FC236}">
                  <a16:creationId xmlns:a16="http://schemas.microsoft.com/office/drawing/2014/main" id="{83E273A4-785F-7AB1-D901-26892AF8A400}"/>
                </a:ext>
              </a:extLst>
            </p:cNvPr>
            <p:cNvCxnSpPr>
              <a:cxnSpLocks/>
              <a:stCxn id="113" idx="1"/>
              <a:endCxn id="114" idx="4"/>
            </p:cNvCxnSpPr>
            <p:nvPr/>
          </p:nvCxnSpPr>
          <p:spPr>
            <a:xfrm rot="10800000">
              <a:off x="5996411" y="4104481"/>
              <a:ext cx="478701" cy="901823"/>
            </a:xfrm>
            <a:prstGeom prst="bentConnector2">
              <a:avLst/>
            </a:prstGeom>
            <a:ln w="6350" cap="flat">
              <a:solidFill>
                <a:srgbClr val="15DBFB"/>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4D122CAB-0DEB-E240-3163-1D23A4F4BC61}"/>
              </a:ext>
            </a:extLst>
          </p:cNvPr>
          <p:cNvSpPr txBox="1"/>
          <p:nvPr/>
        </p:nvSpPr>
        <p:spPr>
          <a:xfrm>
            <a:off x="12380384" y="12187744"/>
            <a:ext cx="4999924" cy="444846"/>
          </a:xfrm>
          <a:prstGeom prst="rect">
            <a:avLst/>
          </a:prstGeom>
          <a:ln w="6350">
            <a:noFill/>
            <a:miter lim="800000"/>
          </a:ln>
        </p:spPr>
        <p:txBody>
          <a:bodyPr vert="horz" wrap="square" lIns="91440" tIns="0" rIns="0" bIns="0" rtlCol="0" anchor="ctr">
            <a:noAutofit/>
          </a:bodyPr>
          <a:lstStyle/>
          <a:p>
            <a:pPr>
              <a:spcBef>
                <a:spcPts val="600"/>
              </a:spcBef>
              <a:spcAft>
                <a:spcPts val="600"/>
              </a:spcAft>
            </a:pPr>
            <a:r>
              <a:rPr lang="en-US" sz="2200" dirty="0">
                <a:latin typeface="IBM Plex Sans Light" panose="020B0403050203000203" pitchFamily="34" charset="0"/>
              </a:rPr>
              <a:t>Monitoring of data flows across clouds</a:t>
            </a:r>
          </a:p>
        </p:txBody>
      </p:sp>
      <p:sp>
        <p:nvSpPr>
          <p:cNvPr id="118" name="Oval 117">
            <a:extLst>
              <a:ext uri="{FF2B5EF4-FFF2-40B4-BE49-F238E27FC236}">
                <a16:creationId xmlns:a16="http://schemas.microsoft.com/office/drawing/2014/main" id="{A5FDD1F7-5088-2461-5FCE-580EFDACC254}"/>
              </a:ext>
            </a:extLst>
          </p:cNvPr>
          <p:cNvSpPr/>
          <p:nvPr/>
        </p:nvSpPr>
        <p:spPr>
          <a:xfrm>
            <a:off x="11029970" y="9909170"/>
            <a:ext cx="91438" cy="91438"/>
          </a:xfrm>
          <a:prstGeom prst="ellipse">
            <a:avLst/>
          </a:prstGeom>
          <a:solidFill>
            <a:srgbClr val="15DBFB"/>
          </a:solidFill>
          <a:ln w="6350" cap="sq">
            <a:solidFill>
              <a:srgbClr val="15D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spcBef>
                <a:spcPts val="600"/>
              </a:spcBef>
              <a:spcAft>
                <a:spcPts val="600"/>
              </a:spcAft>
            </a:pPr>
            <a:endParaRPr lang="en-US" sz="2800" dirty="0" err="1">
              <a:solidFill>
                <a:schemeClr val="bg1"/>
              </a:solidFill>
            </a:endParaRPr>
          </a:p>
        </p:txBody>
      </p:sp>
      <p:cxnSp>
        <p:nvCxnSpPr>
          <p:cNvPr id="119" name="Connector: Elbow 118">
            <a:extLst>
              <a:ext uri="{FF2B5EF4-FFF2-40B4-BE49-F238E27FC236}">
                <a16:creationId xmlns:a16="http://schemas.microsoft.com/office/drawing/2014/main" id="{CA0FB463-1BE0-B12B-1243-8120EA704A1C}"/>
              </a:ext>
            </a:extLst>
          </p:cNvPr>
          <p:cNvCxnSpPr>
            <a:cxnSpLocks/>
            <a:stCxn id="117" idx="1"/>
            <a:endCxn id="118" idx="4"/>
          </p:cNvCxnSpPr>
          <p:nvPr/>
        </p:nvCxnSpPr>
        <p:spPr>
          <a:xfrm rot="10800000">
            <a:off x="11075692" y="10000608"/>
            <a:ext cx="1304694" cy="2409560"/>
          </a:xfrm>
          <a:prstGeom prst="bentConnector2">
            <a:avLst/>
          </a:prstGeom>
          <a:ln w="6350" cap="flat">
            <a:solidFill>
              <a:srgbClr val="15DBF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D26158A5-1723-7B50-048C-956BB2BED6A7}"/>
              </a:ext>
            </a:extLst>
          </p:cNvPr>
          <p:cNvSpPr txBox="1"/>
          <p:nvPr/>
        </p:nvSpPr>
        <p:spPr>
          <a:xfrm>
            <a:off x="12357384" y="12787909"/>
            <a:ext cx="4999924" cy="444846"/>
          </a:xfrm>
          <a:prstGeom prst="rect">
            <a:avLst/>
          </a:prstGeom>
          <a:ln w="6350">
            <a:noFill/>
            <a:miter lim="800000"/>
          </a:ln>
        </p:spPr>
        <p:txBody>
          <a:bodyPr vert="horz" wrap="square" lIns="91440" tIns="0" rIns="0" bIns="0" rtlCol="0" anchor="ctr">
            <a:noAutofit/>
          </a:bodyPr>
          <a:lstStyle/>
          <a:p>
            <a:pPr>
              <a:spcBef>
                <a:spcPts val="600"/>
              </a:spcBef>
              <a:spcAft>
                <a:spcPts val="600"/>
              </a:spcAft>
            </a:pPr>
            <a:r>
              <a:rPr lang="en-US" sz="2200" dirty="0">
                <a:latin typeface="IBM Plex Sans Light" panose="020B0403050203000203" pitchFamily="34" charset="0"/>
              </a:rPr>
              <a:t>Support for IaaS &amp; SaaS apps</a:t>
            </a:r>
          </a:p>
        </p:txBody>
      </p:sp>
      <p:sp>
        <p:nvSpPr>
          <p:cNvPr id="122" name="Oval 121">
            <a:extLst>
              <a:ext uri="{FF2B5EF4-FFF2-40B4-BE49-F238E27FC236}">
                <a16:creationId xmlns:a16="http://schemas.microsoft.com/office/drawing/2014/main" id="{B2A81D24-C7C1-20FA-22A7-632C57B2115B}"/>
              </a:ext>
            </a:extLst>
          </p:cNvPr>
          <p:cNvSpPr/>
          <p:nvPr/>
        </p:nvSpPr>
        <p:spPr>
          <a:xfrm>
            <a:off x="10688162" y="9909173"/>
            <a:ext cx="91438" cy="91438"/>
          </a:xfrm>
          <a:prstGeom prst="ellipse">
            <a:avLst/>
          </a:prstGeom>
          <a:solidFill>
            <a:srgbClr val="15DBFB"/>
          </a:solidFill>
          <a:ln w="6350" cap="sq">
            <a:solidFill>
              <a:srgbClr val="15DBF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spcBef>
                <a:spcPts val="600"/>
              </a:spcBef>
              <a:spcAft>
                <a:spcPts val="600"/>
              </a:spcAft>
            </a:pPr>
            <a:endParaRPr lang="en-US" sz="2800" dirty="0" err="1">
              <a:solidFill>
                <a:schemeClr val="bg1"/>
              </a:solidFill>
            </a:endParaRPr>
          </a:p>
        </p:txBody>
      </p:sp>
      <p:cxnSp>
        <p:nvCxnSpPr>
          <p:cNvPr id="123" name="Connector: Elbow 122">
            <a:extLst>
              <a:ext uri="{FF2B5EF4-FFF2-40B4-BE49-F238E27FC236}">
                <a16:creationId xmlns:a16="http://schemas.microsoft.com/office/drawing/2014/main" id="{0D36469B-8CD6-AC98-4473-94A4D279EB6D}"/>
              </a:ext>
            </a:extLst>
          </p:cNvPr>
          <p:cNvCxnSpPr>
            <a:cxnSpLocks/>
            <a:stCxn id="121" idx="1"/>
            <a:endCxn id="122" idx="4"/>
          </p:cNvCxnSpPr>
          <p:nvPr/>
        </p:nvCxnSpPr>
        <p:spPr>
          <a:xfrm rot="10800000">
            <a:off x="10733884" y="10000613"/>
            <a:ext cx="1623502" cy="3009722"/>
          </a:xfrm>
          <a:prstGeom prst="bentConnector2">
            <a:avLst/>
          </a:prstGeom>
          <a:ln w="6350" cap="flat">
            <a:solidFill>
              <a:srgbClr val="15DBFB"/>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71FB75-2198-DBA8-2275-749C33408D63}"/>
              </a:ext>
            </a:extLst>
          </p:cNvPr>
          <p:cNvSpPr>
            <a:spLocks noGrp="1"/>
          </p:cNvSpPr>
          <p:nvPr>
            <p:ph type="title"/>
          </p:nvPr>
        </p:nvSpPr>
        <p:spPr>
          <a:xfrm>
            <a:off x="576072" y="1527048"/>
            <a:ext cx="11044239" cy="1020857"/>
          </a:xfrm>
        </p:spPr>
        <p:txBody>
          <a:bodyPr/>
          <a:lstStyle/>
          <a:p>
            <a:r>
              <a:rPr lang="en-US" dirty="0"/>
              <a:t>Strategic vision for the future </a:t>
            </a:r>
          </a:p>
        </p:txBody>
      </p:sp>
      <p:sp>
        <p:nvSpPr>
          <p:cNvPr id="4" name="Text Placeholder 3">
            <a:extLst>
              <a:ext uri="{FF2B5EF4-FFF2-40B4-BE49-F238E27FC236}">
                <a16:creationId xmlns:a16="http://schemas.microsoft.com/office/drawing/2014/main" id="{16F408DF-EECC-DCED-1A63-8C1D7270395A}"/>
              </a:ext>
            </a:extLst>
          </p:cNvPr>
          <p:cNvSpPr>
            <a:spLocks noGrp="1"/>
          </p:cNvSpPr>
          <p:nvPr>
            <p:ph type="body" sz="quarter" idx="21"/>
          </p:nvPr>
        </p:nvSpPr>
        <p:spPr>
          <a:xfrm>
            <a:off x="576072" y="576072"/>
            <a:ext cx="11042841" cy="448056"/>
          </a:xfrm>
        </p:spPr>
        <p:txBody>
          <a:bodyPr/>
          <a:lstStyle/>
          <a:p>
            <a:r>
              <a:rPr lang="en-US" dirty="0"/>
              <a:t>Centralize data security and compliance</a:t>
            </a:r>
            <a:br>
              <a:rPr lang="en-US" dirty="0"/>
            </a:br>
            <a:endParaRPr lang="en-US" dirty="0"/>
          </a:p>
        </p:txBody>
      </p:sp>
      <p:sp>
        <p:nvSpPr>
          <p:cNvPr id="5" name="Text Placeholder 4">
            <a:extLst>
              <a:ext uri="{FF2B5EF4-FFF2-40B4-BE49-F238E27FC236}">
                <a16:creationId xmlns:a16="http://schemas.microsoft.com/office/drawing/2014/main" id="{E5333AFA-4189-BED4-F982-CA067141855C}"/>
              </a:ext>
            </a:extLst>
          </p:cNvPr>
          <p:cNvSpPr>
            <a:spLocks noGrp="1"/>
          </p:cNvSpPr>
          <p:nvPr>
            <p:ph type="body" sz="quarter" idx="22"/>
          </p:nvPr>
        </p:nvSpPr>
        <p:spPr>
          <a:xfrm>
            <a:off x="568325" y="2909317"/>
            <a:ext cx="12347844" cy="2835275"/>
          </a:xfrm>
        </p:spPr>
        <p:txBody>
          <a:bodyPr/>
          <a:lstStyle/>
          <a:p>
            <a:r>
              <a:rPr lang="en-US" dirty="0"/>
              <a:t>IBM is on a path to secure data across hybrid cloud, Polar Security accelerates this strategy</a:t>
            </a:r>
            <a:br>
              <a:rPr lang="en-US" dirty="0"/>
            </a:br>
            <a:endParaRPr lang="en-US" dirty="0"/>
          </a:p>
        </p:txBody>
      </p:sp>
      <p:sp>
        <p:nvSpPr>
          <p:cNvPr id="3" name="Title 1">
            <a:extLst>
              <a:ext uri="{FF2B5EF4-FFF2-40B4-BE49-F238E27FC236}">
                <a16:creationId xmlns:a16="http://schemas.microsoft.com/office/drawing/2014/main" id="{D988917D-BD0C-90CD-82B9-5D01F583C283}"/>
              </a:ext>
            </a:extLst>
          </p:cNvPr>
          <p:cNvSpPr txBox="1">
            <a:spLocks/>
          </p:cNvSpPr>
          <p:nvPr/>
        </p:nvSpPr>
        <p:spPr>
          <a:xfrm>
            <a:off x="569840" y="1372315"/>
            <a:ext cx="17022518" cy="109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fontAlgn="base">
              <a:lnSpc>
                <a:spcPct val="100000"/>
              </a:lnSpc>
              <a:spcBef>
                <a:spcPct val="0"/>
              </a:spcBef>
              <a:spcAft>
                <a:spcPct val="0"/>
              </a:spcAft>
            </a:pPr>
            <a:endParaRPr lang="en-US" sz="6000" dirty="0"/>
          </a:p>
        </p:txBody>
      </p:sp>
      <p:cxnSp>
        <p:nvCxnSpPr>
          <p:cNvPr id="39" name="Straight Arrow Connector 38">
            <a:extLst>
              <a:ext uri="{FF2B5EF4-FFF2-40B4-BE49-F238E27FC236}">
                <a16:creationId xmlns:a16="http://schemas.microsoft.com/office/drawing/2014/main" id="{2AFA80D7-744C-EB05-F6C2-1116EB579E63}"/>
              </a:ext>
            </a:extLst>
          </p:cNvPr>
          <p:cNvCxnSpPr>
            <a:cxnSpLocks/>
          </p:cNvCxnSpPr>
          <p:nvPr/>
        </p:nvCxnSpPr>
        <p:spPr bwMode="auto">
          <a:xfrm>
            <a:off x="1587" y="8375052"/>
            <a:ext cx="17739360" cy="0"/>
          </a:xfrm>
          <a:prstGeom prst="straightConnector1">
            <a:avLst/>
          </a:prstGeom>
          <a:ln w="25400">
            <a:gradFill flip="none" rotWithShape="1">
              <a:gsLst>
                <a:gs pos="0">
                  <a:srgbClr val="A56EFF"/>
                </a:gs>
                <a:gs pos="19000">
                  <a:srgbClr val="0F62FE"/>
                </a:gs>
              </a:gsLst>
              <a:lin ang="10800000" scaled="1"/>
              <a:tileRect/>
            </a:gra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43" name="Group 42">
            <a:extLst>
              <a:ext uri="{FF2B5EF4-FFF2-40B4-BE49-F238E27FC236}">
                <a16:creationId xmlns:a16="http://schemas.microsoft.com/office/drawing/2014/main" id="{96C5484B-D7F5-C4E6-D18D-B3644B676275}"/>
              </a:ext>
            </a:extLst>
          </p:cNvPr>
          <p:cNvGrpSpPr/>
          <p:nvPr/>
        </p:nvGrpSpPr>
        <p:grpSpPr>
          <a:xfrm>
            <a:off x="12780697" y="4706459"/>
            <a:ext cx="4364894" cy="3759440"/>
            <a:chOff x="5937706" y="2735177"/>
            <a:chExt cx="2182447" cy="1879720"/>
          </a:xfrm>
        </p:grpSpPr>
        <p:sp>
          <p:nvSpPr>
            <p:cNvPr id="35" name="Oval 34">
              <a:extLst>
                <a:ext uri="{FF2B5EF4-FFF2-40B4-BE49-F238E27FC236}">
                  <a16:creationId xmlns:a16="http://schemas.microsoft.com/office/drawing/2014/main" id="{0E6CDA73-A3D4-FF04-D965-24603224A551}"/>
                </a:ext>
              </a:extLst>
            </p:cNvPr>
            <p:cNvSpPr/>
            <p:nvPr/>
          </p:nvSpPr>
          <p:spPr bwMode="auto">
            <a:xfrm>
              <a:off x="6983505" y="4524050"/>
              <a:ext cx="90848" cy="90847"/>
            </a:xfrm>
            <a:prstGeom prst="ellipse">
              <a:avLst/>
            </a:prstGeom>
            <a:solidFill>
              <a:srgbClr val="0F62FE"/>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rgbClr val="FFFFFF"/>
                </a:solidFill>
                <a:latin typeface="IBM Plex Sans Light"/>
              </a:endParaRPr>
            </a:p>
          </p:txBody>
        </p:sp>
        <p:sp>
          <p:nvSpPr>
            <p:cNvPr id="38" name="TextBox 37">
              <a:extLst>
                <a:ext uri="{FF2B5EF4-FFF2-40B4-BE49-F238E27FC236}">
                  <a16:creationId xmlns:a16="http://schemas.microsoft.com/office/drawing/2014/main" id="{77A14059-DCF5-4EB2-FD1B-AF78A99D1E4A}"/>
                </a:ext>
              </a:extLst>
            </p:cNvPr>
            <p:cNvSpPr txBox="1"/>
            <p:nvPr/>
          </p:nvSpPr>
          <p:spPr>
            <a:xfrm>
              <a:off x="5937706" y="3788516"/>
              <a:ext cx="2182447" cy="636136"/>
            </a:xfrm>
            <a:prstGeom prst="rect">
              <a:avLst/>
            </a:prstGeom>
            <a:noFill/>
          </p:spPr>
          <p:txBody>
            <a:bodyPr wrap="square" lIns="0" tIns="0" rIns="0" bIns="0" rtlCol="0">
              <a:spAutoFit/>
            </a:bodyPr>
            <a:lstStyle/>
            <a:p>
              <a:pPr algn="ctr" defTabSz="1828942" hangingPunct="0">
                <a:lnSpc>
                  <a:spcPct val="110000"/>
                </a:lnSpc>
                <a:spcAft>
                  <a:spcPts val="600"/>
                </a:spcAft>
              </a:pPr>
              <a:r>
                <a:rPr lang="en-US" sz="2400" dirty="0">
                  <a:solidFill>
                    <a:srgbClr val="000000"/>
                  </a:solidFill>
                  <a:latin typeface="IBM Plex Sans SemiBold" panose="020B0703050203000203" pitchFamily="34" charset="0"/>
                  <a:sym typeface="Helvetica"/>
                </a:rPr>
                <a:t>PHASE 3</a:t>
              </a:r>
            </a:p>
            <a:p>
              <a:pPr algn="ctr" defTabSz="1828942" hangingPunct="0">
                <a:lnSpc>
                  <a:spcPct val="110000"/>
                </a:lnSpc>
              </a:pPr>
              <a:r>
                <a:rPr lang="en-US" sz="2400" dirty="0">
                  <a:solidFill>
                    <a:srgbClr val="000000"/>
                  </a:solidFill>
                  <a:latin typeface="IBM Plex Sans Light" panose="020B0403050203000203" pitchFamily="34" charset="0"/>
                  <a:sym typeface="Helvetica"/>
                </a:rPr>
                <a:t>Protect Data </a:t>
              </a:r>
              <a:br>
                <a:rPr lang="en-US" sz="2400" dirty="0">
                  <a:solidFill>
                    <a:srgbClr val="000000"/>
                  </a:solidFill>
                  <a:latin typeface="IBM Plex Sans Light" panose="020B0403050203000203" pitchFamily="34" charset="0"/>
                  <a:sym typeface="Helvetica"/>
                </a:rPr>
              </a:br>
              <a:r>
                <a:rPr lang="en-US" sz="2400" dirty="0">
                  <a:solidFill>
                    <a:srgbClr val="000000"/>
                  </a:solidFill>
                  <a:latin typeface="IBM Plex Sans Light" panose="020B0403050203000203" pitchFamily="34" charset="0"/>
                  <a:sym typeface="Helvetica"/>
                </a:rPr>
                <a:t>Born on Multiple Clouds</a:t>
              </a:r>
            </a:p>
          </p:txBody>
        </p:sp>
        <p:sp>
          <p:nvSpPr>
            <p:cNvPr id="41" name="Freeform 171">
              <a:extLst>
                <a:ext uri="{FF2B5EF4-FFF2-40B4-BE49-F238E27FC236}">
                  <a16:creationId xmlns:a16="http://schemas.microsoft.com/office/drawing/2014/main" id="{D7E0C7E5-58AD-B250-FE92-52009EC125DE}"/>
                </a:ext>
              </a:extLst>
            </p:cNvPr>
            <p:cNvSpPr>
              <a:spLocks noChangeAspect="1"/>
            </p:cNvSpPr>
            <p:nvPr/>
          </p:nvSpPr>
          <p:spPr>
            <a:xfrm>
              <a:off x="6571726" y="2735177"/>
              <a:ext cx="914406" cy="914400"/>
            </a:xfrm>
            <a:custGeom>
              <a:avLst/>
              <a:gdLst>
                <a:gd name="connsiteX0" fmla="*/ 596075 w 877824"/>
                <a:gd name="connsiteY0" fmla="*/ 877824 h 877824"/>
                <a:gd name="connsiteX1" fmla="*/ 590931 w 877824"/>
                <a:gd name="connsiteY1" fmla="*/ 876424 h 877824"/>
                <a:gd name="connsiteX2" fmla="*/ 548069 w 877824"/>
                <a:gd name="connsiteY2" fmla="*/ 851678 h 877824"/>
                <a:gd name="connsiteX3" fmla="*/ 542896 w 877824"/>
                <a:gd name="connsiteY3" fmla="*/ 842762 h 877824"/>
                <a:gd name="connsiteX4" fmla="*/ 542896 w 877824"/>
                <a:gd name="connsiteY4" fmla="*/ 793299 h 877824"/>
                <a:gd name="connsiteX5" fmla="*/ 548069 w 877824"/>
                <a:gd name="connsiteY5" fmla="*/ 784384 h 877824"/>
                <a:gd name="connsiteX6" fmla="*/ 590931 w 877824"/>
                <a:gd name="connsiteY6" fmla="*/ 759638 h 877824"/>
                <a:gd name="connsiteX7" fmla="*/ 601189 w 877824"/>
                <a:gd name="connsiteY7" fmla="*/ 759638 h 877824"/>
                <a:gd name="connsiteX8" fmla="*/ 644052 w 877824"/>
                <a:gd name="connsiteY8" fmla="*/ 784384 h 877824"/>
                <a:gd name="connsiteX9" fmla="*/ 649224 w 877824"/>
                <a:gd name="connsiteY9" fmla="*/ 793299 h 877824"/>
                <a:gd name="connsiteX10" fmla="*/ 649224 w 877824"/>
                <a:gd name="connsiteY10" fmla="*/ 842762 h 877824"/>
                <a:gd name="connsiteX11" fmla="*/ 644052 w 877824"/>
                <a:gd name="connsiteY11" fmla="*/ 851678 h 877824"/>
                <a:gd name="connsiteX12" fmla="*/ 601189 w 877824"/>
                <a:gd name="connsiteY12" fmla="*/ 876424 h 877824"/>
                <a:gd name="connsiteX13" fmla="*/ 596075 w 877824"/>
                <a:gd name="connsiteY13" fmla="*/ 877824 h 877824"/>
                <a:gd name="connsiteX14" fmla="*/ 563499 w 877824"/>
                <a:gd name="connsiteY14" fmla="*/ 836847 h 877824"/>
                <a:gd name="connsiteX15" fmla="*/ 596075 w 877824"/>
                <a:gd name="connsiteY15" fmla="*/ 855650 h 877824"/>
                <a:gd name="connsiteX16" fmla="*/ 628650 w 877824"/>
                <a:gd name="connsiteY16" fmla="*/ 836847 h 877824"/>
                <a:gd name="connsiteX17" fmla="*/ 628650 w 877824"/>
                <a:gd name="connsiteY17" fmla="*/ 799243 h 877824"/>
                <a:gd name="connsiteX18" fmla="*/ 596075 w 877824"/>
                <a:gd name="connsiteY18" fmla="*/ 780440 h 877824"/>
                <a:gd name="connsiteX19" fmla="*/ 563499 w 877824"/>
                <a:gd name="connsiteY19" fmla="*/ 799243 h 877824"/>
                <a:gd name="connsiteX20" fmla="*/ 563499 w 877824"/>
                <a:gd name="connsiteY20" fmla="*/ 836847 h 877824"/>
                <a:gd name="connsiteX21" fmla="*/ 81725 w 877824"/>
                <a:gd name="connsiteY21" fmla="*/ 877824 h 877824"/>
                <a:gd name="connsiteX22" fmla="*/ 76581 w 877824"/>
                <a:gd name="connsiteY22" fmla="*/ 876424 h 877824"/>
                <a:gd name="connsiteX23" fmla="*/ 33719 w 877824"/>
                <a:gd name="connsiteY23" fmla="*/ 851678 h 877824"/>
                <a:gd name="connsiteX24" fmla="*/ 28575 w 877824"/>
                <a:gd name="connsiteY24" fmla="*/ 842762 h 877824"/>
                <a:gd name="connsiteX25" fmla="*/ 28575 w 877824"/>
                <a:gd name="connsiteY25" fmla="*/ 793299 h 877824"/>
                <a:gd name="connsiteX26" fmla="*/ 33719 w 877824"/>
                <a:gd name="connsiteY26" fmla="*/ 784384 h 877824"/>
                <a:gd name="connsiteX27" fmla="*/ 76581 w 877824"/>
                <a:gd name="connsiteY27" fmla="*/ 759638 h 877824"/>
                <a:gd name="connsiteX28" fmla="*/ 86868 w 877824"/>
                <a:gd name="connsiteY28" fmla="*/ 759638 h 877824"/>
                <a:gd name="connsiteX29" fmla="*/ 129730 w 877824"/>
                <a:gd name="connsiteY29" fmla="*/ 784384 h 877824"/>
                <a:gd name="connsiteX30" fmla="*/ 134874 w 877824"/>
                <a:gd name="connsiteY30" fmla="*/ 793299 h 877824"/>
                <a:gd name="connsiteX31" fmla="*/ 134874 w 877824"/>
                <a:gd name="connsiteY31" fmla="*/ 842762 h 877824"/>
                <a:gd name="connsiteX32" fmla="*/ 129730 w 877824"/>
                <a:gd name="connsiteY32" fmla="*/ 851678 h 877824"/>
                <a:gd name="connsiteX33" fmla="*/ 86868 w 877824"/>
                <a:gd name="connsiteY33" fmla="*/ 876424 h 877824"/>
                <a:gd name="connsiteX34" fmla="*/ 81725 w 877824"/>
                <a:gd name="connsiteY34" fmla="*/ 877824 h 877824"/>
                <a:gd name="connsiteX35" fmla="*/ 49149 w 877824"/>
                <a:gd name="connsiteY35" fmla="*/ 836847 h 877824"/>
                <a:gd name="connsiteX36" fmla="*/ 81725 w 877824"/>
                <a:gd name="connsiteY36" fmla="*/ 855650 h 877824"/>
                <a:gd name="connsiteX37" fmla="*/ 114300 w 877824"/>
                <a:gd name="connsiteY37" fmla="*/ 836847 h 877824"/>
                <a:gd name="connsiteX38" fmla="*/ 114300 w 877824"/>
                <a:gd name="connsiteY38" fmla="*/ 799243 h 877824"/>
                <a:gd name="connsiteX39" fmla="*/ 81725 w 877824"/>
                <a:gd name="connsiteY39" fmla="*/ 780440 h 877824"/>
                <a:gd name="connsiteX40" fmla="*/ 49149 w 877824"/>
                <a:gd name="connsiteY40" fmla="*/ 799243 h 877824"/>
                <a:gd name="connsiteX41" fmla="*/ 49149 w 877824"/>
                <a:gd name="connsiteY41" fmla="*/ 836847 h 877824"/>
                <a:gd name="connsiteX42" fmla="*/ 796100 w 877824"/>
                <a:gd name="connsiteY42" fmla="*/ 706374 h 877824"/>
                <a:gd name="connsiteX43" fmla="*/ 790956 w 877824"/>
                <a:gd name="connsiteY43" fmla="*/ 704974 h 877824"/>
                <a:gd name="connsiteX44" fmla="*/ 748094 w 877824"/>
                <a:gd name="connsiteY44" fmla="*/ 680228 h 877824"/>
                <a:gd name="connsiteX45" fmla="*/ 742921 w 877824"/>
                <a:gd name="connsiteY45" fmla="*/ 671312 h 877824"/>
                <a:gd name="connsiteX46" fmla="*/ 742921 w 877824"/>
                <a:gd name="connsiteY46" fmla="*/ 621849 h 877824"/>
                <a:gd name="connsiteX47" fmla="*/ 748094 w 877824"/>
                <a:gd name="connsiteY47" fmla="*/ 612934 h 877824"/>
                <a:gd name="connsiteX48" fmla="*/ 790956 w 877824"/>
                <a:gd name="connsiteY48" fmla="*/ 588188 h 877824"/>
                <a:gd name="connsiteX49" fmla="*/ 801214 w 877824"/>
                <a:gd name="connsiteY49" fmla="*/ 588188 h 877824"/>
                <a:gd name="connsiteX50" fmla="*/ 844077 w 877824"/>
                <a:gd name="connsiteY50" fmla="*/ 612934 h 877824"/>
                <a:gd name="connsiteX51" fmla="*/ 849249 w 877824"/>
                <a:gd name="connsiteY51" fmla="*/ 621849 h 877824"/>
                <a:gd name="connsiteX52" fmla="*/ 849249 w 877824"/>
                <a:gd name="connsiteY52" fmla="*/ 671312 h 877824"/>
                <a:gd name="connsiteX53" fmla="*/ 844077 w 877824"/>
                <a:gd name="connsiteY53" fmla="*/ 680228 h 877824"/>
                <a:gd name="connsiteX54" fmla="*/ 801214 w 877824"/>
                <a:gd name="connsiteY54" fmla="*/ 704974 h 877824"/>
                <a:gd name="connsiteX55" fmla="*/ 796100 w 877824"/>
                <a:gd name="connsiteY55" fmla="*/ 706374 h 877824"/>
                <a:gd name="connsiteX56" fmla="*/ 763524 w 877824"/>
                <a:gd name="connsiteY56" fmla="*/ 665397 h 877824"/>
                <a:gd name="connsiteX57" fmla="*/ 796100 w 877824"/>
                <a:gd name="connsiteY57" fmla="*/ 684200 h 877824"/>
                <a:gd name="connsiteX58" fmla="*/ 828675 w 877824"/>
                <a:gd name="connsiteY58" fmla="*/ 665397 h 877824"/>
                <a:gd name="connsiteX59" fmla="*/ 828675 w 877824"/>
                <a:gd name="connsiteY59" fmla="*/ 627793 h 877824"/>
                <a:gd name="connsiteX60" fmla="*/ 796100 w 877824"/>
                <a:gd name="connsiteY60" fmla="*/ 608990 h 877824"/>
                <a:gd name="connsiteX61" fmla="*/ 763524 w 877824"/>
                <a:gd name="connsiteY61" fmla="*/ 627793 h 877824"/>
                <a:gd name="connsiteX62" fmla="*/ 763524 w 877824"/>
                <a:gd name="connsiteY62" fmla="*/ 665397 h 877824"/>
                <a:gd name="connsiteX63" fmla="*/ 367475 w 877824"/>
                <a:gd name="connsiteY63" fmla="*/ 706374 h 877824"/>
                <a:gd name="connsiteX64" fmla="*/ 362331 w 877824"/>
                <a:gd name="connsiteY64" fmla="*/ 704974 h 877824"/>
                <a:gd name="connsiteX65" fmla="*/ 319469 w 877824"/>
                <a:gd name="connsiteY65" fmla="*/ 680228 h 877824"/>
                <a:gd name="connsiteX66" fmla="*/ 314325 w 877824"/>
                <a:gd name="connsiteY66" fmla="*/ 671312 h 877824"/>
                <a:gd name="connsiteX67" fmla="*/ 314325 w 877824"/>
                <a:gd name="connsiteY67" fmla="*/ 621849 h 877824"/>
                <a:gd name="connsiteX68" fmla="*/ 319469 w 877824"/>
                <a:gd name="connsiteY68" fmla="*/ 612934 h 877824"/>
                <a:gd name="connsiteX69" fmla="*/ 362331 w 877824"/>
                <a:gd name="connsiteY69" fmla="*/ 588188 h 877824"/>
                <a:gd name="connsiteX70" fmla="*/ 372618 w 877824"/>
                <a:gd name="connsiteY70" fmla="*/ 588188 h 877824"/>
                <a:gd name="connsiteX71" fmla="*/ 415481 w 877824"/>
                <a:gd name="connsiteY71" fmla="*/ 612934 h 877824"/>
                <a:gd name="connsiteX72" fmla="*/ 420624 w 877824"/>
                <a:gd name="connsiteY72" fmla="*/ 621849 h 877824"/>
                <a:gd name="connsiteX73" fmla="*/ 420624 w 877824"/>
                <a:gd name="connsiteY73" fmla="*/ 671312 h 877824"/>
                <a:gd name="connsiteX74" fmla="*/ 415481 w 877824"/>
                <a:gd name="connsiteY74" fmla="*/ 680228 h 877824"/>
                <a:gd name="connsiteX75" fmla="*/ 372618 w 877824"/>
                <a:gd name="connsiteY75" fmla="*/ 704974 h 877824"/>
                <a:gd name="connsiteX76" fmla="*/ 367475 w 877824"/>
                <a:gd name="connsiteY76" fmla="*/ 706374 h 877824"/>
                <a:gd name="connsiteX77" fmla="*/ 334899 w 877824"/>
                <a:gd name="connsiteY77" fmla="*/ 665397 h 877824"/>
                <a:gd name="connsiteX78" fmla="*/ 367475 w 877824"/>
                <a:gd name="connsiteY78" fmla="*/ 684200 h 877824"/>
                <a:gd name="connsiteX79" fmla="*/ 400050 w 877824"/>
                <a:gd name="connsiteY79" fmla="*/ 665397 h 877824"/>
                <a:gd name="connsiteX80" fmla="*/ 400050 w 877824"/>
                <a:gd name="connsiteY80" fmla="*/ 627793 h 877824"/>
                <a:gd name="connsiteX81" fmla="*/ 367475 w 877824"/>
                <a:gd name="connsiteY81" fmla="*/ 608990 h 877824"/>
                <a:gd name="connsiteX82" fmla="*/ 334899 w 877824"/>
                <a:gd name="connsiteY82" fmla="*/ 627793 h 877824"/>
                <a:gd name="connsiteX83" fmla="*/ 334899 w 877824"/>
                <a:gd name="connsiteY83" fmla="*/ 665397 h 877824"/>
                <a:gd name="connsiteX84" fmla="*/ 735635 w 877824"/>
                <a:gd name="connsiteY84" fmla="*/ 563499 h 877824"/>
                <a:gd name="connsiteX85" fmla="*/ 208083 w 877824"/>
                <a:gd name="connsiteY85" fmla="*/ 563499 h 877824"/>
                <a:gd name="connsiteX86" fmla="*/ 0 w 877824"/>
                <a:gd name="connsiteY86" fmla="*/ 355387 h 877824"/>
                <a:gd name="connsiteX87" fmla="*/ 208112 w 877824"/>
                <a:gd name="connsiteY87" fmla="*/ 142875 h 877824"/>
                <a:gd name="connsiteX88" fmla="*/ 236372 w 877824"/>
                <a:gd name="connsiteY88" fmla="*/ 144818 h 877824"/>
                <a:gd name="connsiteX89" fmla="*/ 471888 w 877824"/>
                <a:gd name="connsiteY89" fmla="*/ 0 h 877824"/>
                <a:gd name="connsiteX90" fmla="*/ 745750 w 877824"/>
                <a:gd name="connsiteY90" fmla="*/ 286064 h 877824"/>
                <a:gd name="connsiteX91" fmla="*/ 877824 w 877824"/>
                <a:gd name="connsiteY91" fmla="*/ 421338 h 877824"/>
                <a:gd name="connsiteX92" fmla="*/ 735635 w 877824"/>
                <a:gd name="connsiteY92" fmla="*/ 563499 h 877824"/>
                <a:gd name="connsiteX93" fmla="*/ 208112 w 877824"/>
                <a:gd name="connsiteY93" fmla="*/ 163449 h 877824"/>
                <a:gd name="connsiteX94" fmla="*/ 20574 w 877824"/>
                <a:gd name="connsiteY94" fmla="*/ 355387 h 877824"/>
                <a:gd name="connsiteX95" fmla="*/ 208083 w 877824"/>
                <a:gd name="connsiteY95" fmla="*/ 542896 h 877824"/>
                <a:gd name="connsiteX96" fmla="*/ 735635 w 877824"/>
                <a:gd name="connsiteY96" fmla="*/ 542896 h 877824"/>
                <a:gd name="connsiteX97" fmla="*/ 857250 w 877824"/>
                <a:gd name="connsiteY97" fmla="*/ 421310 h 877824"/>
                <a:gd name="connsiteX98" fmla="*/ 735663 w 877824"/>
                <a:gd name="connsiteY98" fmla="*/ 306295 h 877824"/>
                <a:gd name="connsiteX99" fmla="*/ 725376 w 877824"/>
                <a:gd name="connsiteY99" fmla="*/ 296008 h 877824"/>
                <a:gd name="connsiteX100" fmla="*/ 471916 w 877824"/>
                <a:gd name="connsiteY100" fmla="*/ 20545 h 877824"/>
                <a:gd name="connsiteX101" fmla="*/ 250803 w 877824"/>
                <a:gd name="connsiteY101" fmla="*/ 161077 h 877824"/>
                <a:gd name="connsiteX102" fmla="*/ 240059 w 877824"/>
                <a:gd name="connsiteY102" fmla="*/ 166221 h 877824"/>
                <a:gd name="connsiteX103" fmla="*/ 208112 w 877824"/>
                <a:gd name="connsiteY103" fmla="*/ 163449 h 877824"/>
                <a:gd name="connsiteX104" fmla="*/ 624650 w 877824"/>
                <a:gd name="connsiteY104" fmla="*/ 506349 h 877824"/>
                <a:gd name="connsiteX105" fmla="*/ 619506 w 877824"/>
                <a:gd name="connsiteY105" fmla="*/ 504949 h 877824"/>
                <a:gd name="connsiteX106" fmla="*/ 576644 w 877824"/>
                <a:gd name="connsiteY106" fmla="*/ 480203 h 877824"/>
                <a:gd name="connsiteX107" fmla="*/ 571471 w 877824"/>
                <a:gd name="connsiteY107" fmla="*/ 471287 h 877824"/>
                <a:gd name="connsiteX108" fmla="*/ 571471 w 877824"/>
                <a:gd name="connsiteY108" fmla="*/ 421796 h 877824"/>
                <a:gd name="connsiteX109" fmla="*/ 576644 w 877824"/>
                <a:gd name="connsiteY109" fmla="*/ 412880 h 877824"/>
                <a:gd name="connsiteX110" fmla="*/ 619506 w 877824"/>
                <a:gd name="connsiteY110" fmla="*/ 388134 h 877824"/>
                <a:gd name="connsiteX111" fmla="*/ 629764 w 877824"/>
                <a:gd name="connsiteY111" fmla="*/ 388134 h 877824"/>
                <a:gd name="connsiteX112" fmla="*/ 672627 w 877824"/>
                <a:gd name="connsiteY112" fmla="*/ 412880 h 877824"/>
                <a:gd name="connsiteX113" fmla="*/ 677799 w 877824"/>
                <a:gd name="connsiteY113" fmla="*/ 421796 h 877824"/>
                <a:gd name="connsiteX114" fmla="*/ 677799 w 877824"/>
                <a:gd name="connsiteY114" fmla="*/ 471287 h 877824"/>
                <a:gd name="connsiteX115" fmla="*/ 672627 w 877824"/>
                <a:gd name="connsiteY115" fmla="*/ 480203 h 877824"/>
                <a:gd name="connsiteX116" fmla="*/ 629764 w 877824"/>
                <a:gd name="connsiteY116" fmla="*/ 504949 h 877824"/>
                <a:gd name="connsiteX117" fmla="*/ 624650 w 877824"/>
                <a:gd name="connsiteY117" fmla="*/ 506349 h 877824"/>
                <a:gd name="connsiteX118" fmla="*/ 592074 w 877824"/>
                <a:gd name="connsiteY118" fmla="*/ 465372 h 877824"/>
                <a:gd name="connsiteX119" fmla="*/ 624650 w 877824"/>
                <a:gd name="connsiteY119" fmla="*/ 484175 h 877824"/>
                <a:gd name="connsiteX120" fmla="*/ 657225 w 877824"/>
                <a:gd name="connsiteY120" fmla="*/ 465372 h 877824"/>
                <a:gd name="connsiteX121" fmla="*/ 657225 w 877824"/>
                <a:gd name="connsiteY121" fmla="*/ 427768 h 877824"/>
                <a:gd name="connsiteX122" fmla="*/ 624650 w 877824"/>
                <a:gd name="connsiteY122" fmla="*/ 408965 h 877824"/>
                <a:gd name="connsiteX123" fmla="*/ 592074 w 877824"/>
                <a:gd name="connsiteY123" fmla="*/ 427768 h 877824"/>
                <a:gd name="connsiteX124" fmla="*/ 592074 w 877824"/>
                <a:gd name="connsiteY124" fmla="*/ 465372 h 877824"/>
                <a:gd name="connsiteX125" fmla="*/ 310325 w 877824"/>
                <a:gd name="connsiteY125" fmla="*/ 506349 h 877824"/>
                <a:gd name="connsiteX126" fmla="*/ 305181 w 877824"/>
                <a:gd name="connsiteY126" fmla="*/ 504949 h 877824"/>
                <a:gd name="connsiteX127" fmla="*/ 262319 w 877824"/>
                <a:gd name="connsiteY127" fmla="*/ 480203 h 877824"/>
                <a:gd name="connsiteX128" fmla="*/ 257175 w 877824"/>
                <a:gd name="connsiteY128" fmla="*/ 471287 h 877824"/>
                <a:gd name="connsiteX129" fmla="*/ 257175 w 877824"/>
                <a:gd name="connsiteY129" fmla="*/ 421796 h 877824"/>
                <a:gd name="connsiteX130" fmla="*/ 262319 w 877824"/>
                <a:gd name="connsiteY130" fmla="*/ 412880 h 877824"/>
                <a:gd name="connsiteX131" fmla="*/ 305181 w 877824"/>
                <a:gd name="connsiteY131" fmla="*/ 388134 h 877824"/>
                <a:gd name="connsiteX132" fmla="*/ 315468 w 877824"/>
                <a:gd name="connsiteY132" fmla="*/ 388134 h 877824"/>
                <a:gd name="connsiteX133" fmla="*/ 358331 w 877824"/>
                <a:gd name="connsiteY133" fmla="*/ 412880 h 877824"/>
                <a:gd name="connsiteX134" fmla="*/ 363474 w 877824"/>
                <a:gd name="connsiteY134" fmla="*/ 421796 h 877824"/>
                <a:gd name="connsiteX135" fmla="*/ 363474 w 877824"/>
                <a:gd name="connsiteY135" fmla="*/ 471287 h 877824"/>
                <a:gd name="connsiteX136" fmla="*/ 358331 w 877824"/>
                <a:gd name="connsiteY136" fmla="*/ 480203 h 877824"/>
                <a:gd name="connsiteX137" fmla="*/ 315468 w 877824"/>
                <a:gd name="connsiteY137" fmla="*/ 504949 h 877824"/>
                <a:gd name="connsiteX138" fmla="*/ 310325 w 877824"/>
                <a:gd name="connsiteY138" fmla="*/ 506349 h 877824"/>
                <a:gd name="connsiteX139" fmla="*/ 277749 w 877824"/>
                <a:gd name="connsiteY139" fmla="*/ 465372 h 877824"/>
                <a:gd name="connsiteX140" fmla="*/ 310325 w 877824"/>
                <a:gd name="connsiteY140" fmla="*/ 484175 h 877824"/>
                <a:gd name="connsiteX141" fmla="*/ 342900 w 877824"/>
                <a:gd name="connsiteY141" fmla="*/ 465372 h 877824"/>
                <a:gd name="connsiteX142" fmla="*/ 342900 w 877824"/>
                <a:gd name="connsiteY142" fmla="*/ 427768 h 877824"/>
                <a:gd name="connsiteX143" fmla="*/ 310325 w 877824"/>
                <a:gd name="connsiteY143" fmla="*/ 408965 h 877824"/>
                <a:gd name="connsiteX144" fmla="*/ 277749 w 877824"/>
                <a:gd name="connsiteY144" fmla="*/ 427768 h 877824"/>
                <a:gd name="connsiteX145" fmla="*/ 277749 w 877824"/>
                <a:gd name="connsiteY145" fmla="*/ 465372 h 877824"/>
                <a:gd name="connsiteX146" fmla="*/ 453200 w 877824"/>
                <a:gd name="connsiteY146" fmla="*/ 334899 h 877824"/>
                <a:gd name="connsiteX147" fmla="*/ 448056 w 877824"/>
                <a:gd name="connsiteY147" fmla="*/ 333527 h 877824"/>
                <a:gd name="connsiteX148" fmla="*/ 405194 w 877824"/>
                <a:gd name="connsiteY148" fmla="*/ 308781 h 877824"/>
                <a:gd name="connsiteX149" fmla="*/ 400050 w 877824"/>
                <a:gd name="connsiteY149" fmla="*/ 299866 h 877824"/>
                <a:gd name="connsiteX150" fmla="*/ 400050 w 877824"/>
                <a:gd name="connsiteY150" fmla="*/ 250374 h 877824"/>
                <a:gd name="connsiteX151" fmla="*/ 405194 w 877824"/>
                <a:gd name="connsiteY151" fmla="*/ 241459 h 877824"/>
                <a:gd name="connsiteX152" fmla="*/ 448056 w 877824"/>
                <a:gd name="connsiteY152" fmla="*/ 216713 h 877824"/>
                <a:gd name="connsiteX153" fmla="*/ 458343 w 877824"/>
                <a:gd name="connsiteY153" fmla="*/ 216713 h 877824"/>
                <a:gd name="connsiteX154" fmla="*/ 501206 w 877824"/>
                <a:gd name="connsiteY154" fmla="*/ 241459 h 877824"/>
                <a:gd name="connsiteX155" fmla="*/ 506378 w 877824"/>
                <a:gd name="connsiteY155" fmla="*/ 250374 h 877824"/>
                <a:gd name="connsiteX156" fmla="*/ 506378 w 877824"/>
                <a:gd name="connsiteY156" fmla="*/ 299866 h 877824"/>
                <a:gd name="connsiteX157" fmla="*/ 501206 w 877824"/>
                <a:gd name="connsiteY157" fmla="*/ 308781 h 877824"/>
                <a:gd name="connsiteX158" fmla="*/ 458343 w 877824"/>
                <a:gd name="connsiteY158" fmla="*/ 333527 h 877824"/>
                <a:gd name="connsiteX159" fmla="*/ 453200 w 877824"/>
                <a:gd name="connsiteY159" fmla="*/ 334899 h 877824"/>
                <a:gd name="connsiteX160" fmla="*/ 420624 w 877824"/>
                <a:gd name="connsiteY160" fmla="*/ 293922 h 877824"/>
                <a:gd name="connsiteX161" fmla="*/ 453200 w 877824"/>
                <a:gd name="connsiteY161" fmla="*/ 312753 h 877824"/>
                <a:gd name="connsiteX162" fmla="*/ 485775 w 877824"/>
                <a:gd name="connsiteY162" fmla="*/ 293922 h 877824"/>
                <a:gd name="connsiteX163" fmla="*/ 485775 w 877824"/>
                <a:gd name="connsiteY163" fmla="*/ 256318 h 877824"/>
                <a:gd name="connsiteX164" fmla="*/ 453200 w 877824"/>
                <a:gd name="connsiteY164" fmla="*/ 237515 h 877824"/>
                <a:gd name="connsiteX165" fmla="*/ 420624 w 877824"/>
                <a:gd name="connsiteY165" fmla="*/ 256318 h 877824"/>
                <a:gd name="connsiteX166" fmla="*/ 420624 w 877824"/>
                <a:gd name="connsiteY166" fmla="*/ 293922 h 877824"/>
                <a:gd name="connsiteX167" fmla="*/ 281750 w 877824"/>
                <a:gd name="connsiteY167" fmla="*/ 334899 h 877824"/>
                <a:gd name="connsiteX168" fmla="*/ 276606 w 877824"/>
                <a:gd name="connsiteY168" fmla="*/ 333527 h 877824"/>
                <a:gd name="connsiteX169" fmla="*/ 233743 w 877824"/>
                <a:gd name="connsiteY169" fmla="*/ 308781 h 877824"/>
                <a:gd name="connsiteX170" fmla="*/ 228600 w 877824"/>
                <a:gd name="connsiteY170" fmla="*/ 299866 h 877824"/>
                <a:gd name="connsiteX171" fmla="*/ 228600 w 877824"/>
                <a:gd name="connsiteY171" fmla="*/ 250374 h 877824"/>
                <a:gd name="connsiteX172" fmla="*/ 233743 w 877824"/>
                <a:gd name="connsiteY172" fmla="*/ 241459 h 877824"/>
                <a:gd name="connsiteX173" fmla="*/ 276606 w 877824"/>
                <a:gd name="connsiteY173" fmla="*/ 216713 h 877824"/>
                <a:gd name="connsiteX174" fmla="*/ 286893 w 877824"/>
                <a:gd name="connsiteY174" fmla="*/ 216713 h 877824"/>
                <a:gd name="connsiteX175" fmla="*/ 329756 w 877824"/>
                <a:gd name="connsiteY175" fmla="*/ 241459 h 877824"/>
                <a:gd name="connsiteX176" fmla="*/ 334899 w 877824"/>
                <a:gd name="connsiteY176" fmla="*/ 250374 h 877824"/>
                <a:gd name="connsiteX177" fmla="*/ 334899 w 877824"/>
                <a:gd name="connsiteY177" fmla="*/ 299866 h 877824"/>
                <a:gd name="connsiteX178" fmla="*/ 329756 w 877824"/>
                <a:gd name="connsiteY178" fmla="*/ 308781 h 877824"/>
                <a:gd name="connsiteX179" fmla="*/ 286893 w 877824"/>
                <a:gd name="connsiteY179" fmla="*/ 333527 h 877824"/>
                <a:gd name="connsiteX180" fmla="*/ 281750 w 877824"/>
                <a:gd name="connsiteY180" fmla="*/ 334899 h 877824"/>
                <a:gd name="connsiteX181" fmla="*/ 249174 w 877824"/>
                <a:gd name="connsiteY181" fmla="*/ 293922 h 877824"/>
                <a:gd name="connsiteX182" fmla="*/ 281750 w 877824"/>
                <a:gd name="connsiteY182" fmla="*/ 312753 h 877824"/>
                <a:gd name="connsiteX183" fmla="*/ 314325 w 877824"/>
                <a:gd name="connsiteY183" fmla="*/ 293922 h 877824"/>
                <a:gd name="connsiteX184" fmla="*/ 314325 w 877824"/>
                <a:gd name="connsiteY184" fmla="*/ 256318 h 877824"/>
                <a:gd name="connsiteX185" fmla="*/ 281750 w 877824"/>
                <a:gd name="connsiteY185" fmla="*/ 237515 h 877824"/>
                <a:gd name="connsiteX186" fmla="*/ 249174 w 877824"/>
                <a:gd name="connsiteY186" fmla="*/ 256318 h 877824"/>
                <a:gd name="connsiteX187" fmla="*/ 249174 w 877824"/>
                <a:gd name="connsiteY187" fmla="*/ 293922 h 877824"/>
                <a:gd name="connsiteX188" fmla="*/ 824675 w 877824"/>
                <a:gd name="connsiteY188" fmla="*/ 163449 h 877824"/>
                <a:gd name="connsiteX189" fmla="*/ 819531 w 877824"/>
                <a:gd name="connsiteY189" fmla="*/ 162077 h 877824"/>
                <a:gd name="connsiteX190" fmla="*/ 776669 w 877824"/>
                <a:gd name="connsiteY190" fmla="*/ 137331 h 877824"/>
                <a:gd name="connsiteX191" fmla="*/ 771496 w 877824"/>
                <a:gd name="connsiteY191" fmla="*/ 128416 h 877824"/>
                <a:gd name="connsiteX192" fmla="*/ 771496 w 877824"/>
                <a:gd name="connsiteY192" fmla="*/ 78924 h 877824"/>
                <a:gd name="connsiteX193" fmla="*/ 776669 w 877824"/>
                <a:gd name="connsiteY193" fmla="*/ 70009 h 877824"/>
                <a:gd name="connsiteX194" fmla="*/ 819531 w 877824"/>
                <a:gd name="connsiteY194" fmla="*/ 45263 h 877824"/>
                <a:gd name="connsiteX195" fmla="*/ 829789 w 877824"/>
                <a:gd name="connsiteY195" fmla="*/ 45263 h 877824"/>
                <a:gd name="connsiteX196" fmla="*/ 872652 w 877824"/>
                <a:gd name="connsiteY196" fmla="*/ 70009 h 877824"/>
                <a:gd name="connsiteX197" fmla="*/ 877824 w 877824"/>
                <a:gd name="connsiteY197" fmla="*/ 78924 h 877824"/>
                <a:gd name="connsiteX198" fmla="*/ 877824 w 877824"/>
                <a:gd name="connsiteY198" fmla="*/ 128416 h 877824"/>
                <a:gd name="connsiteX199" fmla="*/ 872652 w 877824"/>
                <a:gd name="connsiteY199" fmla="*/ 137331 h 877824"/>
                <a:gd name="connsiteX200" fmla="*/ 829789 w 877824"/>
                <a:gd name="connsiteY200" fmla="*/ 162077 h 877824"/>
                <a:gd name="connsiteX201" fmla="*/ 824675 w 877824"/>
                <a:gd name="connsiteY201" fmla="*/ 163449 h 877824"/>
                <a:gd name="connsiteX202" fmla="*/ 792099 w 877824"/>
                <a:gd name="connsiteY202" fmla="*/ 122472 h 877824"/>
                <a:gd name="connsiteX203" fmla="*/ 824675 w 877824"/>
                <a:gd name="connsiteY203" fmla="*/ 141303 h 877824"/>
                <a:gd name="connsiteX204" fmla="*/ 857250 w 877824"/>
                <a:gd name="connsiteY204" fmla="*/ 122472 h 877824"/>
                <a:gd name="connsiteX205" fmla="*/ 857250 w 877824"/>
                <a:gd name="connsiteY205" fmla="*/ 84868 h 877824"/>
                <a:gd name="connsiteX206" fmla="*/ 824675 w 877824"/>
                <a:gd name="connsiteY206" fmla="*/ 66065 h 877824"/>
                <a:gd name="connsiteX207" fmla="*/ 792099 w 877824"/>
                <a:gd name="connsiteY207" fmla="*/ 84868 h 877824"/>
                <a:gd name="connsiteX208" fmla="*/ 792099 w 877824"/>
                <a:gd name="connsiteY208" fmla="*/ 122472 h 87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877824" h="877824">
                  <a:moveTo>
                    <a:pt x="596075" y="877824"/>
                  </a:moveTo>
                  <a:cubicBezTo>
                    <a:pt x="594303" y="877824"/>
                    <a:pt x="592531" y="877338"/>
                    <a:pt x="590931" y="876424"/>
                  </a:cubicBezTo>
                  <a:lnTo>
                    <a:pt x="548069" y="851678"/>
                  </a:lnTo>
                  <a:cubicBezTo>
                    <a:pt x="544897" y="849849"/>
                    <a:pt x="542896" y="846449"/>
                    <a:pt x="542896" y="842762"/>
                  </a:cubicBezTo>
                  <a:lnTo>
                    <a:pt x="542896" y="793299"/>
                  </a:lnTo>
                  <a:cubicBezTo>
                    <a:pt x="542896" y="789613"/>
                    <a:pt x="544868" y="786241"/>
                    <a:pt x="548069" y="784384"/>
                  </a:cubicBezTo>
                  <a:lnTo>
                    <a:pt x="590931" y="759638"/>
                  </a:lnTo>
                  <a:cubicBezTo>
                    <a:pt x="594103" y="757809"/>
                    <a:pt x="598018" y="757809"/>
                    <a:pt x="601189" y="759638"/>
                  </a:cubicBezTo>
                  <a:lnTo>
                    <a:pt x="644052" y="784384"/>
                  </a:lnTo>
                  <a:cubicBezTo>
                    <a:pt x="647224" y="786213"/>
                    <a:pt x="649224" y="789613"/>
                    <a:pt x="649224" y="793299"/>
                  </a:cubicBezTo>
                  <a:lnTo>
                    <a:pt x="649224" y="842762"/>
                  </a:lnTo>
                  <a:cubicBezTo>
                    <a:pt x="649224" y="846449"/>
                    <a:pt x="647252" y="849821"/>
                    <a:pt x="644052" y="851678"/>
                  </a:cubicBezTo>
                  <a:lnTo>
                    <a:pt x="601189" y="876424"/>
                  </a:lnTo>
                  <a:cubicBezTo>
                    <a:pt x="599618" y="877367"/>
                    <a:pt x="597846" y="877824"/>
                    <a:pt x="596075" y="877824"/>
                  </a:cubicBezTo>
                  <a:close/>
                  <a:moveTo>
                    <a:pt x="563499" y="836847"/>
                  </a:moveTo>
                  <a:lnTo>
                    <a:pt x="596075" y="855650"/>
                  </a:lnTo>
                  <a:lnTo>
                    <a:pt x="628650" y="836847"/>
                  </a:lnTo>
                  <a:lnTo>
                    <a:pt x="628650" y="799243"/>
                  </a:lnTo>
                  <a:lnTo>
                    <a:pt x="596075" y="780440"/>
                  </a:lnTo>
                  <a:lnTo>
                    <a:pt x="563499" y="799243"/>
                  </a:lnTo>
                  <a:lnTo>
                    <a:pt x="563499" y="836847"/>
                  </a:lnTo>
                  <a:close/>
                  <a:moveTo>
                    <a:pt x="81725" y="877824"/>
                  </a:moveTo>
                  <a:cubicBezTo>
                    <a:pt x="79953" y="877824"/>
                    <a:pt x="78153" y="877338"/>
                    <a:pt x="76581" y="876424"/>
                  </a:cubicBezTo>
                  <a:lnTo>
                    <a:pt x="33719" y="851678"/>
                  </a:lnTo>
                  <a:cubicBezTo>
                    <a:pt x="30547" y="849849"/>
                    <a:pt x="28575" y="846449"/>
                    <a:pt x="28575" y="842762"/>
                  </a:cubicBezTo>
                  <a:lnTo>
                    <a:pt x="28575" y="793299"/>
                  </a:lnTo>
                  <a:cubicBezTo>
                    <a:pt x="28575" y="789613"/>
                    <a:pt x="30518" y="786241"/>
                    <a:pt x="33719" y="784384"/>
                  </a:cubicBezTo>
                  <a:lnTo>
                    <a:pt x="76581" y="759638"/>
                  </a:lnTo>
                  <a:cubicBezTo>
                    <a:pt x="79753" y="757809"/>
                    <a:pt x="83696" y="757809"/>
                    <a:pt x="86868" y="759638"/>
                  </a:cubicBezTo>
                  <a:lnTo>
                    <a:pt x="129730" y="784384"/>
                  </a:lnTo>
                  <a:cubicBezTo>
                    <a:pt x="132902" y="786213"/>
                    <a:pt x="134874" y="789613"/>
                    <a:pt x="134874" y="793299"/>
                  </a:cubicBezTo>
                  <a:lnTo>
                    <a:pt x="134874" y="842762"/>
                  </a:lnTo>
                  <a:cubicBezTo>
                    <a:pt x="134874" y="846449"/>
                    <a:pt x="132931" y="849821"/>
                    <a:pt x="129730" y="851678"/>
                  </a:cubicBezTo>
                  <a:lnTo>
                    <a:pt x="86868" y="876424"/>
                  </a:lnTo>
                  <a:cubicBezTo>
                    <a:pt x="85296" y="877367"/>
                    <a:pt x="83496" y="877824"/>
                    <a:pt x="81725" y="877824"/>
                  </a:cubicBezTo>
                  <a:close/>
                  <a:moveTo>
                    <a:pt x="49149" y="836847"/>
                  </a:moveTo>
                  <a:lnTo>
                    <a:pt x="81725" y="855650"/>
                  </a:lnTo>
                  <a:lnTo>
                    <a:pt x="114300" y="836847"/>
                  </a:lnTo>
                  <a:lnTo>
                    <a:pt x="114300" y="799243"/>
                  </a:lnTo>
                  <a:lnTo>
                    <a:pt x="81725" y="780440"/>
                  </a:lnTo>
                  <a:lnTo>
                    <a:pt x="49149" y="799243"/>
                  </a:lnTo>
                  <a:lnTo>
                    <a:pt x="49149" y="836847"/>
                  </a:lnTo>
                  <a:close/>
                  <a:moveTo>
                    <a:pt x="796100" y="706374"/>
                  </a:moveTo>
                  <a:cubicBezTo>
                    <a:pt x="794328" y="706374"/>
                    <a:pt x="792556" y="705888"/>
                    <a:pt x="790956" y="704974"/>
                  </a:cubicBezTo>
                  <a:lnTo>
                    <a:pt x="748094" y="680228"/>
                  </a:lnTo>
                  <a:cubicBezTo>
                    <a:pt x="744922" y="678399"/>
                    <a:pt x="742921" y="674999"/>
                    <a:pt x="742921" y="671312"/>
                  </a:cubicBezTo>
                  <a:lnTo>
                    <a:pt x="742921" y="621849"/>
                  </a:lnTo>
                  <a:cubicBezTo>
                    <a:pt x="742921" y="618163"/>
                    <a:pt x="744893" y="614791"/>
                    <a:pt x="748094" y="612934"/>
                  </a:cubicBezTo>
                  <a:lnTo>
                    <a:pt x="790956" y="588188"/>
                  </a:lnTo>
                  <a:cubicBezTo>
                    <a:pt x="794128" y="586359"/>
                    <a:pt x="798043" y="586359"/>
                    <a:pt x="801214" y="588188"/>
                  </a:cubicBezTo>
                  <a:lnTo>
                    <a:pt x="844077" y="612934"/>
                  </a:lnTo>
                  <a:cubicBezTo>
                    <a:pt x="847249" y="614763"/>
                    <a:pt x="849249" y="618163"/>
                    <a:pt x="849249" y="621849"/>
                  </a:cubicBezTo>
                  <a:lnTo>
                    <a:pt x="849249" y="671312"/>
                  </a:lnTo>
                  <a:cubicBezTo>
                    <a:pt x="849249" y="674999"/>
                    <a:pt x="847277" y="678371"/>
                    <a:pt x="844077" y="680228"/>
                  </a:cubicBezTo>
                  <a:lnTo>
                    <a:pt x="801214" y="704974"/>
                  </a:lnTo>
                  <a:cubicBezTo>
                    <a:pt x="799643" y="705917"/>
                    <a:pt x="797871" y="706374"/>
                    <a:pt x="796100" y="706374"/>
                  </a:cubicBezTo>
                  <a:close/>
                  <a:moveTo>
                    <a:pt x="763524" y="665397"/>
                  </a:moveTo>
                  <a:lnTo>
                    <a:pt x="796100" y="684200"/>
                  </a:lnTo>
                  <a:lnTo>
                    <a:pt x="828675" y="665397"/>
                  </a:lnTo>
                  <a:lnTo>
                    <a:pt x="828675" y="627793"/>
                  </a:lnTo>
                  <a:lnTo>
                    <a:pt x="796100" y="608990"/>
                  </a:lnTo>
                  <a:lnTo>
                    <a:pt x="763524" y="627793"/>
                  </a:lnTo>
                  <a:lnTo>
                    <a:pt x="763524" y="665397"/>
                  </a:lnTo>
                  <a:close/>
                  <a:moveTo>
                    <a:pt x="367475" y="706374"/>
                  </a:moveTo>
                  <a:cubicBezTo>
                    <a:pt x="365703" y="706374"/>
                    <a:pt x="363903" y="705888"/>
                    <a:pt x="362331" y="704974"/>
                  </a:cubicBezTo>
                  <a:lnTo>
                    <a:pt x="319469" y="680228"/>
                  </a:lnTo>
                  <a:cubicBezTo>
                    <a:pt x="316297" y="678399"/>
                    <a:pt x="314325" y="674999"/>
                    <a:pt x="314325" y="671312"/>
                  </a:cubicBezTo>
                  <a:lnTo>
                    <a:pt x="314325" y="621849"/>
                  </a:lnTo>
                  <a:cubicBezTo>
                    <a:pt x="314325" y="618163"/>
                    <a:pt x="316268" y="614791"/>
                    <a:pt x="319469" y="612934"/>
                  </a:cubicBezTo>
                  <a:lnTo>
                    <a:pt x="362331" y="588188"/>
                  </a:lnTo>
                  <a:cubicBezTo>
                    <a:pt x="365503" y="586359"/>
                    <a:pt x="369446" y="586359"/>
                    <a:pt x="372618" y="588188"/>
                  </a:cubicBezTo>
                  <a:lnTo>
                    <a:pt x="415481" y="612934"/>
                  </a:lnTo>
                  <a:cubicBezTo>
                    <a:pt x="418652" y="614763"/>
                    <a:pt x="420624" y="618163"/>
                    <a:pt x="420624" y="621849"/>
                  </a:cubicBezTo>
                  <a:lnTo>
                    <a:pt x="420624" y="671312"/>
                  </a:lnTo>
                  <a:cubicBezTo>
                    <a:pt x="420624" y="674999"/>
                    <a:pt x="418681" y="678371"/>
                    <a:pt x="415481" y="680228"/>
                  </a:cubicBezTo>
                  <a:lnTo>
                    <a:pt x="372618" y="704974"/>
                  </a:lnTo>
                  <a:cubicBezTo>
                    <a:pt x="371046" y="705917"/>
                    <a:pt x="369246" y="706374"/>
                    <a:pt x="367475" y="706374"/>
                  </a:cubicBezTo>
                  <a:close/>
                  <a:moveTo>
                    <a:pt x="334899" y="665397"/>
                  </a:moveTo>
                  <a:lnTo>
                    <a:pt x="367475" y="684200"/>
                  </a:lnTo>
                  <a:lnTo>
                    <a:pt x="400050" y="665397"/>
                  </a:lnTo>
                  <a:lnTo>
                    <a:pt x="400050" y="627793"/>
                  </a:lnTo>
                  <a:lnTo>
                    <a:pt x="367475" y="608990"/>
                  </a:lnTo>
                  <a:lnTo>
                    <a:pt x="334899" y="627793"/>
                  </a:lnTo>
                  <a:lnTo>
                    <a:pt x="334899" y="665397"/>
                  </a:lnTo>
                  <a:close/>
                  <a:moveTo>
                    <a:pt x="735635" y="563499"/>
                  </a:moveTo>
                  <a:lnTo>
                    <a:pt x="208083" y="563499"/>
                  </a:lnTo>
                  <a:cubicBezTo>
                    <a:pt x="93355" y="563499"/>
                    <a:pt x="0" y="470116"/>
                    <a:pt x="0" y="355387"/>
                  </a:cubicBezTo>
                  <a:cubicBezTo>
                    <a:pt x="0" y="240201"/>
                    <a:pt x="95298" y="142875"/>
                    <a:pt x="208112" y="142875"/>
                  </a:cubicBezTo>
                  <a:cubicBezTo>
                    <a:pt x="217456" y="142875"/>
                    <a:pt x="226943" y="143532"/>
                    <a:pt x="236372" y="144818"/>
                  </a:cubicBezTo>
                  <a:cubicBezTo>
                    <a:pt x="293808" y="46063"/>
                    <a:pt x="368818" y="0"/>
                    <a:pt x="471888" y="0"/>
                  </a:cubicBezTo>
                  <a:cubicBezTo>
                    <a:pt x="632022" y="0"/>
                    <a:pt x="740778" y="146047"/>
                    <a:pt x="745750" y="286064"/>
                  </a:cubicBezTo>
                  <a:cubicBezTo>
                    <a:pt x="821731" y="290693"/>
                    <a:pt x="877824" y="347301"/>
                    <a:pt x="877824" y="421338"/>
                  </a:cubicBezTo>
                  <a:cubicBezTo>
                    <a:pt x="877824" y="501063"/>
                    <a:pt x="815359" y="563499"/>
                    <a:pt x="735635" y="563499"/>
                  </a:cubicBezTo>
                  <a:close/>
                  <a:moveTo>
                    <a:pt x="208112" y="163449"/>
                  </a:moveTo>
                  <a:cubicBezTo>
                    <a:pt x="106442" y="163449"/>
                    <a:pt x="20574" y="251346"/>
                    <a:pt x="20574" y="355387"/>
                  </a:cubicBezTo>
                  <a:cubicBezTo>
                    <a:pt x="20574" y="458800"/>
                    <a:pt x="104699" y="542896"/>
                    <a:pt x="208083" y="542896"/>
                  </a:cubicBezTo>
                  <a:lnTo>
                    <a:pt x="735635" y="542896"/>
                  </a:lnTo>
                  <a:cubicBezTo>
                    <a:pt x="803843" y="542896"/>
                    <a:pt x="857250" y="489490"/>
                    <a:pt x="857250" y="421310"/>
                  </a:cubicBezTo>
                  <a:cubicBezTo>
                    <a:pt x="857250" y="354673"/>
                    <a:pt x="806129" y="306295"/>
                    <a:pt x="735663" y="306295"/>
                  </a:cubicBezTo>
                  <a:cubicBezTo>
                    <a:pt x="729977" y="306295"/>
                    <a:pt x="725376" y="301695"/>
                    <a:pt x="725376" y="296008"/>
                  </a:cubicBezTo>
                  <a:cubicBezTo>
                    <a:pt x="725376" y="162992"/>
                    <a:pt x="623535" y="20545"/>
                    <a:pt x="471916" y="20545"/>
                  </a:cubicBezTo>
                  <a:cubicBezTo>
                    <a:pt x="374904" y="20545"/>
                    <a:pt x="304638" y="65208"/>
                    <a:pt x="250803" y="161077"/>
                  </a:cubicBezTo>
                  <a:cubicBezTo>
                    <a:pt x="248631" y="164906"/>
                    <a:pt x="244373" y="166907"/>
                    <a:pt x="240059" y="166221"/>
                  </a:cubicBezTo>
                  <a:cubicBezTo>
                    <a:pt x="229400" y="164392"/>
                    <a:pt x="218656" y="163449"/>
                    <a:pt x="208112" y="163449"/>
                  </a:cubicBezTo>
                  <a:close/>
                  <a:moveTo>
                    <a:pt x="624650" y="506349"/>
                  </a:moveTo>
                  <a:cubicBezTo>
                    <a:pt x="622878" y="506349"/>
                    <a:pt x="621106" y="505863"/>
                    <a:pt x="619506" y="504949"/>
                  </a:cubicBezTo>
                  <a:lnTo>
                    <a:pt x="576644" y="480203"/>
                  </a:lnTo>
                  <a:cubicBezTo>
                    <a:pt x="573472" y="478374"/>
                    <a:pt x="571471" y="474974"/>
                    <a:pt x="571471" y="471287"/>
                  </a:cubicBezTo>
                  <a:lnTo>
                    <a:pt x="571471" y="421796"/>
                  </a:lnTo>
                  <a:cubicBezTo>
                    <a:pt x="571471" y="418138"/>
                    <a:pt x="573443" y="414709"/>
                    <a:pt x="576644" y="412880"/>
                  </a:cubicBezTo>
                  <a:lnTo>
                    <a:pt x="619506" y="388134"/>
                  </a:lnTo>
                  <a:cubicBezTo>
                    <a:pt x="622678" y="386334"/>
                    <a:pt x="626593" y="386334"/>
                    <a:pt x="629764" y="388134"/>
                  </a:cubicBezTo>
                  <a:lnTo>
                    <a:pt x="672627" y="412880"/>
                  </a:lnTo>
                  <a:cubicBezTo>
                    <a:pt x="675799" y="414709"/>
                    <a:pt x="677799" y="418138"/>
                    <a:pt x="677799" y="421796"/>
                  </a:cubicBezTo>
                  <a:lnTo>
                    <a:pt x="677799" y="471287"/>
                  </a:lnTo>
                  <a:cubicBezTo>
                    <a:pt x="677799" y="474974"/>
                    <a:pt x="675827" y="478345"/>
                    <a:pt x="672627" y="480203"/>
                  </a:cubicBezTo>
                  <a:lnTo>
                    <a:pt x="629764" y="504949"/>
                  </a:lnTo>
                  <a:cubicBezTo>
                    <a:pt x="628193" y="505892"/>
                    <a:pt x="626421" y="506349"/>
                    <a:pt x="624650" y="506349"/>
                  </a:cubicBezTo>
                  <a:close/>
                  <a:moveTo>
                    <a:pt x="592074" y="465372"/>
                  </a:moveTo>
                  <a:lnTo>
                    <a:pt x="624650" y="484175"/>
                  </a:lnTo>
                  <a:lnTo>
                    <a:pt x="657225" y="465372"/>
                  </a:lnTo>
                  <a:lnTo>
                    <a:pt x="657225" y="427768"/>
                  </a:lnTo>
                  <a:lnTo>
                    <a:pt x="624650" y="408965"/>
                  </a:lnTo>
                  <a:lnTo>
                    <a:pt x="592074" y="427768"/>
                  </a:lnTo>
                  <a:lnTo>
                    <a:pt x="592074" y="465372"/>
                  </a:lnTo>
                  <a:close/>
                  <a:moveTo>
                    <a:pt x="310325" y="506349"/>
                  </a:moveTo>
                  <a:cubicBezTo>
                    <a:pt x="308553" y="506349"/>
                    <a:pt x="306753" y="505863"/>
                    <a:pt x="305181" y="504949"/>
                  </a:cubicBezTo>
                  <a:lnTo>
                    <a:pt x="262319" y="480203"/>
                  </a:lnTo>
                  <a:cubicBezTo>
                    <a:pt x="259147" y="478374"/>
                    <a:pt x="257175" y="474974"/>
                    <a:pt x="257175" y="471287"/>
                  </a:cubicBezTo>
                  <a:lnTo>
                    <a:pt x="257175" y="421796"/>
                  </a:lnTo>
                  <a:cubicBezTo>
                    <a:pt x="257175" y="418138"/>
                    <a:pt x="259118" y="414709"/>
                    <a:pt x="262319" y="412880"/>
                  </a:cubicBezTo>
                  <a:lnTo>
                    <a:pt x="305181" y="388134"/>
                  </a:lnTo>
                  <a:cubicBezTo>
                    <a:pt x="308353" y="386334"/>
                    <a:pt x="312296" y="386334"/>
                    <a:pt x="315468" y="388134"/>
                  </a:cubicBezTo>
                  <a:lnTo>
                    <a:pt x="358331" y="412880"/>
                  </a:lnTo>
                  <a:cubicBezTo>
                    <a:pt x="361502" y="414709"/>
                    <a:pt x="363474" y="418138"/>
                    <a:pt x="363474" y="421796"/>
                  </a:cubicBezTo>
                  <a:lnTo>
                    <a:pt x="363474" y="471287"/>
                  </a:lnTo>
                  <a:cubicBezTo>
                    <a:pt x="363474" y="474974"/>
                    <a:pt x="361531" y="478345"/>
                    <a:pt x="358331" y="480203"/>
                  </a:cubicBezTo>
                  <a:lnTo>
                    <a:pt x="315468" y="504949"/>
                  </a:lnTo>
                  <a:cubicBezTo>
                    <a:pt x="313896" y="505892"/>
                    <a:pt x="312096" y="506349"/>
                    <a:pt x="310325" y="506349"/>
                  </a:cubicBezTo>
                  <a:close/>
                  <a:moveTo>
                    <a:pt x="277749" y="465372"/>
                  </a:moveTo>
                  <a:lnTo>
                    <a:pt x="310325" y="484175"/>
                  </a:lnTo>
                  <a:lnTo>
                    <a:pt x="342900" y="465372"/>
                  </a:lnTo>
                  <a:lnTo>
                    <a:pt x="342900" y="427768"/>
                  </a:lnTo>
                  <a:lnTo>
                    <a:pt x="310325" y="408965"/>
                  </a:lnTo>
                  <a:lnTo>
                    <a:pt x="277749" y="427768"/>
                  </a:lnTo>
                  <a:lnTo>
                    <a:pt x="277749" y="465372"/>
                  </a:lnTo>
                  <a:close/>
                  <a:moveTo>
                    <a:pt x="453200" y="334899"/>
                  </a:moveTo>
                  <a:cubicBezTo>
                    <a:pt x="451428" y="334899"/>
                    <a:pt x="449628" y="334442"/>
                    <a:pt x="448056" y="333527"/>
                  </a:cubicBezTo>
                  <a:lnTo>
                    <a:pt x="405194" y="308781"/>
                  </a:lnTo>
                  <a:cubicBezTo>
                    <a:pt x="402022" y="306953"/>
                    <a:pt x="400050" y="303552"/>
                    <a:pt x="400050" y="299866"/>
                  </a:cubicBezTo>
                  <a:lnTo>
                    <a:pt x="400050" y="250374"/>
                  </a:lnTo>
                  <a:cubicBezTo>
                    <a:pt x="400050" y="246717"/>
                    <a:pt x="401993" y="243288"/>
                    <a:pt x="405194" y="241459"/>
                  </a:cubicBezTo>
                  <a:lnTo>
                    <a:pt x="448056" y="216713"/>
                  </a:lnTo>
                  <a:cubicBezTo>
                    <a:pt x="451228" y="214913"/>
                    <a:pt x="455171" y="214913"/>
                    <a:pt x="458343" y="216713"/>
                  </a:cubicBezTo>
                  <a:lnTo>
                    <a:pt x="501206" y="241459"/>
                  </a:lnTo>
                  <a:cubicBezTo>
                    <a:pt x="504377" y="243288"/>
                    <a:pt x="506378" y="246717"/>
                    <a:pt x="506378" y="250374"/>
                  </a:cubicBezTo>
                  <a:lnTo>
                    <a:pt x="506378" y="299866"/>
                  </a:lnTo>
                  <a:cubicBezTo>
                    <a:pt x="506378" y="303524"/>
                    <a:pt x="504406" y="306953"/>
                    <a:pt x="501206" y="308781"/>
                  </a:cubicBezTo>
                  <a:lnTo>
                    <a:pt x="458343" y="333527"/>
                  </a:lnTo>
                  <a:cubicBezTo>
                    <a:pt x="456771" y="334442"/>
                    <a:pt x="454971" y="334899"/>
                    <a:pt x="453200" y="334899"/>
                  </a:cubicBezTo>
                  <a:close/>
                  <a:moveTo>
                    <a:pt x="420624" y="293922"/>
                  </a:moveTo>
                  <a:lnTo>
                    <a:pt x="453200" y="312753"/>
                  </a:lnTo>
                  <a:lnTo>
                    <a:pt x="485775" y="293922"/>
                  </a:lnTo>
                  <a:lnTo>
                    <a:pt x="485775" y="256318"/>
                  </a:lnTo>
                  <a:lnTo>
                    <a:pt x="453200" y="237515"/>
                  </a:lnTo>
                  <a:lnTo>
                    <a:pt x="420624" y="256318"/>
                  </a:lnTo>
                  <a:lnTo>
                    <a:pt x="420624" y="293922"/>
                  </a:lnTo>
                  <a:close/>
                  <a:moveTo>
                    <a:pt x="281750" y="334899"/>
                  </a:moveTo>
                  <a:cubicBezTo>
                    <a:pt x="279978" y="334899"/>
                    <a:pt x="278178" y="334442"/>
                    <a:pt x="276606" y="333527"/>
                  </a:cubicBezTo>
                  <a:lnTo>
                    <a:pt x="233743" y="308781"/>
                  </a:lnTo>
                  <a:cubicBezTo>
                    <a:pt x="230572" y="306953"/>
                    <a:pt x="228600" y="303552"/>
                    <a:pt x="228600" y="299866"/>
                  </a:cubicBezTo>
                  <a:lnTo>
                    <a:pt x="228600" y="250374"/>
                  </a:lnTo>
                  <a:cubicBezTo>
                    <a:pt x="228600" y="246717"/>
                    <a:pt x="230543" y="243288"/>
                    <a:pt x="233743" y="241459"/>
                  </a:cubicBezTo>
                  <a:lnTo>
                    <a:pt x="276606" y="216713"/>
                  </a:lnTo>
                  <a:cubicBezTo>
                    <a:pt x="279778" y="214913"/>
                    <a:pt x="283721" y="214913"/>
                    <a:pt x="286893" y="216713"/>
                  </a:cubicBezTo>
                  <a:lnTo>
                    <a:pt x="329756" y="241459"/>
                  </a:lnTo>
                  <a:cubicBezTo>
                    <a:pt x="332927" y="243288"/>
                    <a:pt x="334899" y="246717"/>
                    <a:pt x="334899" y="250374"/>
                  </a:cubicBezTo>
                  <a:lnTo>
                    <a:pt x="334899" y="299866"/>
                  </a:lnTo>
                  <a:cubicBezTo>
                    <a:pt x="334899" y="303524"/>
                    <a:pt x="332956" y="306953"/>
                    <a:pt x="329756" y="308781"/>
                  </a:cubicBezTo>
                  <a:lnTo>
                    <a:pt x="286893" y="333527"/>
                  </a:lnTo>
                  <a:cubicBezTo>
                    <a:pt x="285321" y="334442"/>
                    <a:pt x="283521" y="334899"/>
                    <a:pt x="281750" y="334899"/>
                  </a:cubicBezTo>
                  <a:close/>
                  <a:moveTo>
                    <a:pt x="249174" y="293922"/>
                  </a:moveTo>
                  <a:lnTo>
                    <a:pt x="281750" y="312753"/>
                  </a:lnTo>
                  <a:lnTo>
                    <a:pt x="314325" y="293922"/>
                  </a:lnTo>
                  <a:lnTo>
                    <a:pt x="314325" y="256318"/>
                  </a:lnTo>
                  <a:lnTo>
                    <a:pt x="281750" y="237515"/>
                  </a:lnTo>
                  <a:lnTo>
                    <a:pt x="249174" y="256318"/>
                  </a:lnTo>
                  <a:lnTo>
                    <a:pt x="249174" y="293922"/>
                  </a:lnTo>
                  <a:close/>
                  <a:moveTo>
                    <a:pt x="824675" y="163449"/>
                  </a:moveTo>
                  <a:cubicBezTo>
                    <a:pt x="822903" y="163449"/>
                    <a:pt x="821131" y="162992"/>
                    <a:pt x="819531" y="162077"/>
                  </a:cubicBezTo>
                  <a:lnTo>
                    <a:pt x="776669" y="137331"/>
                  </a:lnTo>
                  <a:cubicBezTo>
                    <a:pt x="773497" y="135503"/>
                    <a:pt x="771496" y="132102"/>
                    <a:pt x="771496" y="128416"/>
                  </a:cubicBezTo>
                  <a:lnTo>
                    <a:pt x="771496" y="78924"/>
                  </a:lnTo>
                  <a:cubicBezTo>
                    <a:pt x="771496" y="75267"/>
                    <a:pt x="773468" y="71838"/>
                    <a:pt x="776669" y="70009"/>
                  </a:cubicBezTo>
                  <a:lnTo>
                    <a:pt x="819531" y="45263"/>
                  </a:lnTo>
                  <a:cubicBezTo>
                    <a:pt x="822703" y="43463"/>
                    <a:pt x="826618" y="43463"/>
                    <a:pt x="829789" y="45263"/>
                  </a:cubicBezTo>
                  <a:lnTo>
                    <a:pt x="872652" y="70009"/>
                  </a:lnTo>
                  <a:cubicBezTo>
                    <a:pt x="875824" y="71838"/>
                    <a:pt x="877824" y="75267"/>
                    <a:pt x="877824" y="78924"/>
                  </a:cubicBezTo>
                  <a:lnTo>
                    <a:pt x="877824" y="128416"/>
                  </a:lnTo>
                  <a:cubicBezTo>
                    <a:pt x="877824" y="132074"/>
                    <a:pt x="875852" y="135503"/>
                    <a:pt x="872652" y="137331"/>
                  </a:cubicBezTo>
                  <a:lnTo>
                    <a:pt x="829789" y="162077"/>
                  </a:lnTo>
                  <a:cubicBezTo>
                    <a:pt x="828218" y="162992"/>
                    <a:pt x="826446" y="163449"/>
                    <a:pt x="824675" y="163449"/>
                  </a:cubicBezTo>
                  <a:close/>
                  <a:moveTo>
                    <a:pt x="792099" y="122472"/>
                  </a:moveTo>
                  <a:lnTo>
                    <a:pt x="824675" y="141303"/>
                  </a:lnTo>
                  <a:lnTo>
                    <a:pt x="857250" y="122472"/>
                  </a:lnTo>
                  <a:lnTo>
                    <a:pt x="857250" y="84868"/>
                  </a:lnTo>
                  <a:lnTo>
                    <a:pt x="824675" y="66065"/>
                  </a:lnTo>
                  <a:lnTo>
                    <a:pt x="792099" y="84868"/>
                  </a:lnTo>
                  <a:lnTo>
                    <a:pt x="792099" y="122472"/>
                  </a:lnTo>
                  <a:close/>
                </a:path>
              </a:pathLst>
            </a:custGeom>
            <a:solidFill>
              <a:srgbClr val="0F62FE"/>
            </a:solidFill>
            <a:ln w="28575" cap="flat">
              <a:noFill/>
              <a:prstDash val="solid"/>
              <a:miter/>
            </a:ln>
          </p:spPr>
          <p:txBody>
            <a:bodyPr rtlCol="0" anchor="ctr"/>
            <a:lstStyle/>
            <a:p>
              <a:pPr defTabSz="1829014"/>
              <a:endParaRPr lang="en-US" sz="7200" dirty="0">
                <a:solidFill>
                  <a:srgbClr val="000000"/>
                </a:solidFill>
                <a:latin typeface="IBM Plex Sans Light"/>
              </a:endParaRPr>
            </a:p>
          </p:txBody>
        </p:sp>
      </p:grpSp>
      <p:grpSp>
        <p:nvGrpSpPr>
          <p:cNvPr id="33" name="Group 32">
            <a:extLst>
              <a:ext uri="{FF2B5EF4-FFF2-40B4-BE49-F238E27FC236}">
                <a16:creationId xmlns:a16="http://schemas.microsoft.com/office/drawing/2014/main" id="{D1B5D88A-5F30-CEE8-B6F3-F93C6C1F6772}"/>
              </a:ext>
            </a:extLst>
          </p:cNvPr>
          <p:cNvGrpSpPr/>
          <p:nvPr/>
        </p:nvGrpSpPr>
        <p:grpSpPr>
          <a:xfrm>
            <a:off x="1135118" y="4862702"/>
            <a:ext cx="3697280" cy="3603196"/>
            <a:chOff x="662213" y="2813299"/>
            <a:chExt cx="1848640" cy="1801598"/>
          </a:xfrm>
        </p:grpSpPr>
        <p:sp>
          <p:nvSpPr>
            <p:cNvPr id="32" name="Oval 31">
              <a:extLst>
                <a:ext uri="{FF2B5EF4-FFF2-40B4-BE49-F238E27FC236}">
                  <a16:creationId xmlns:a16="http://schemas.microsoft.com/office/drawing/2014/main" id="{6E1F0240-1F4A-6C51-23BE-21C7B5A4D319}"/>
                </a:ext>
              </a:extLst>
            </p:cNvPr>
            <p:cNvSpPr/>
            <p:nvPr/>
          </p:nvSpPr>
          <p:spPr bwMode="auto">
            <a:xfrm>
              <a:off x="1541109" y="4524050"/>
              <a:ext cx="90848" cy="90847"/>
            </a:xfrm>
            <a:prstGeom prst="ellipse">
              <a:avLst/>
            </a:prstGeom>
            <a:solidFill>
              <a:srgbClr val="0F62FE"/>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rgbClr val="FFFFFF"/>
                </a:solidFill>
                <a:latin typeface="IBM Plex Sans Light"/>
              </a:endParaRPr>
            </a:p>
          </p:txBody>
        </p:sp>
        <p:sp>
          <p:nvSpPr>
            <p:cNvPr id="36" name="TextBox 35">
              <a:extLst>
                <a:ext uri="{FF2B5EF4-FFF2-40B4-BE49-F238E27FC236}">
                  <a16:creationId xmlns:a16="http://schemas.microsoft.com/office/drawing/2014/main" id="{9B0E125D-2697-6147-AAB4-3930ACC49D59}"/>
                </a:ext>
              </a:extLst>
            </p:cNvPr>
            <p:cNvSpPr txBox="1"/>
            <p:nvPr/>
          </p:nvSpPr>
          <p:spPr>
            <a:xfrm>
              <a:off x="662213" y="3788516"/>
              <a:ext cx="1848640" cy="610937"/>
            </a:xfrm>
            <a:prstGeom prst="rect">
              <a:avLst/>
            </a:prstGeom>
            <a:noFill/>
          </p:spPr>
          <p:txBody>
            <a:bodyPr wrap="square" lIns="0" tIns="0" rIns="0" bIns="0" rtlCol="0">
              <a:spAutoFit/>
            </a:bodyPr>
            <a:lstStyle/>
            <a:p>
              <a:pPr algn="ctr" defTabSz="1828942" hangingPunct="0">
                <a:lnSpc>
                  <a:spcPct val="110000"/>
                </a:lnSpc>
                <a:spcAft>
                  <a:spcPts val="600"/>
                </a:spcAft>
              </a:pPr>
              <a:r>
                <a:rPr lang="en-US" sz="2400" dirty="0">
                  <a:solidFill>
                    <a:srgbClr val="000000"/>
                  </a:solidFill>
                  <a:latin typeface="IBM Plex Sans SemiBold" panose="020B0703050203000203" pitchFamily="34" charset="0"/>
                  <a:sym typeface="Helvetica"/>
                </a:rPr>
                <a:t>PHASE 1</a:t>
              </a:r>
            </a:p>
            <a:p>
              <a:pPr algn="ctr" defTabSz="1828942" hangingPunct="0"/>
              <a:r>
                <a:rPr lang="en-US" sz="2400" dirty="0">
                  <a:solidFill>
                    <a:srgbClr val="000000"/>
                  </a:solidFill>
                  <a:latin typeface="IBM Plex Sans Light" panose="020B0403050203000203" pitchFamily="34" charset="0"/>
                  <a:sym typeface="Helvetica"/>
                </a:rPr>
                <a:t>Protect Data </a:t>
              </a:r>
              <a:br>
                <a:rPr lang="en-US" sz="2400" dirty="0">
                  <a:solidFill>
                    <a:srgbClr val="000000"/>
                  </a:solidFill>
                  <a:latin typeface="IBM Plex Sans Light" panose="020B0403050203000203" pitchFamily="34" charset="0"/>
                  <a:sym typeface="Helvetica"/>
                </a:rPr>
              </a:br>
              <a:r>
                <a:rPr lang="en-US" sz="2400" dirty="0">
                  <a:solidFill>
                    <a:srgbClr val="000000"/>
                  </a:solidFill>
                  <a:latin typeface="IBM Plex Sans Light" panose="020B0403050203000203" pitchFamily="34" charset="0"/>
                  <a:sym typeface="Helvetica"/>
                </a:rPr>
                <a:t>On-Premises</a:t>
              </a:r>
            </a:p>
          </p:txBody>
        </p:sp>
        <p:sp>
          <p:nvSpPr>
            <p:cNvPr id="48" name="Freeform 115">
              <a:extLst>
                <a:ext uri="{FF2B5EF4-FFF2-40B4-BE49-F238E27FC236}">
                  <a16:creationId xmlns:a16="http://schemas.microsoft.com/office/drawing/2014/main" id="{7861E2EE-D0DC-BE96-B4C0-5C17008BF8B0}"/>
                </a:ext>
              </a:extLst>
            </p:cNvPr>
            <p:cNvSpPr>
              <a:spLocks noChangeAspect="1"/>
            </p:cNvSpPr>
            <p:nvPr/>
          </p:nvSpPr>
          <p:spPr>
            <a:xfrm>
              <a:off x="1220168" y="2813299"/>
              <a:ext cx="732730" cy="758157"/>
            </a:xfrm>
            <a:custGeom>
              <a:avLst/>
              <a:gdLst>
                <a:gd name="connsiteX0" fmla="*/ 638937 w 877824"/>
                <a:gd name="connsiteY0" fmla="*/ 877824 h 877824"/>
                <a:gd name="connsiteX1" fmla="*/ 238887 w 877824"/>
                <a:gd name="connsiteY1" fmla="*/ 877824 h 877824"/>
                <a:gd name="connsiteX2" fmla="*/ 228600 w 877824"/>
                <a:gd name="connsiteY2" fmla="*/ 867537 h 877824"/>
                <a:gd name="connsiteX3" fmla="*/ 228600 w 877824"/>
                <a:gd name="connsiteY3" fmla="*/ 763524 h 877824"/>
                <a:gd name="connsiteX4" fmla="*/ 10287 w 877824"/>
                <a:gd name="connsiteY4" fmla="*/ 763524 h 877824"/>
                <a:gd name="connsiteX5" fmla="*/ 0 w 877824"/>
                <a:gd name="connsiteY5" fmla="*/ 753237 h 877824"/>
                <a:gd name="connsiteX6" fmla="*/ 0 w 877824"/>
                <a:gd name="connsiteY6" fmla="*/ 124587 h 877824"/>
                <a:gd name="connsiteX7" fmla="*/ 10287 w 877824"/>
                <a:gd name="connsiteY7" fmla="*/ 114300 h 877824"/>
                <a:gd name="connsiteX8" fmla="*/ 228600 w 877824"/>
                <a:gd name="connsiteY8" fmla="*/ 114300 h 877824"/>
                <a:gd name="connsiteX9" fmla="*/ 228600 w 877824"/>
                <a:gd name="connsiteY9" fmla="*/ 10287 h 877824"/>
                <a:gd name="connsiteX10" fmla="*/ 238887 w 877824"/>
                <a:gd name="connsiteY10" fmla="*/ 0 h 877824"/>
                <a:gd name="connsiteX11" fmla="*/ 638937 w 877824"/>
                <a:gd name="connsiteY11" fmla="*/ 0 h 877824"/>
                <a:gd name="connsiteX12" fmla="*/ 649224 w 877824"/>
                <a:gd name="connsiteY12" fmla="*/ 10287 h 877824"/>
                <a:gd name="connsiteX13" fmla="*/ 649224 w 877824"/>
                <a:gd name="connsiteY13" fmla="*/ 114300 h 877824"/>
                <a:gd name="connsiteX14" fmla="*/ 867537 w 877824"/>
                <a:gd name="connsiteY14" fmla="*/ 114300 h 877824"/>
                <a:gd name="connsiteX15" fmla="*/ 877824 w 877824"/>
                <a:gd name="connsiteY15" fmla="*/ 124587 h 877824"/>
                <a:gd name="connsiteX16" fmla="*/ 877824 w 877824"/>
                <a:gd name="connsiteY16" fmla="*/ 753237 h 877824"/>
                <a:gd name="connsiteX17" fmla="*/ 867537 w 877824"/>
                <a:gd name="connsiteY17" fmla="*/ 763524 h 877824"/>
                <a:gd name="connsiteX18" fmla="*/ 649224 w 877824"/>
                <a:gd name="connsiteY18" fmla="*/ 763524 h 877824"/>
                <a:gd name="connsiteX19" fmla="*/ 649224 w 877824"/>
                <a:gd name="connsiteY19" fmla="*/ 867537 h 877824"/>
                <a:gd name="connsiteX20" fmla="*/ 638937 w 877824"/>
                <a:gd name="connsiteY20" fmla="*/ 877824 h 877824"/>
                <a:gd name="connsiteX21" fmla="*/ 249174 w 877824"/>
                <a:gd name="connsiteY21" fmla="*/ 857250 h 877824"/>
                <a:gd name="connsiteX22" fmla="*/ 628650 w 877824"/>
                <a:gd name="connsiteY22" fmla="*/ 857250 h 877824"/>
                <a:gd name="connsiteX23" fmla="*/ 628650 w 877824"/>
                <a:gd name="connsiteY23" fmla="*/ 20574 h 877824"/>
                <a:gd name="connsiteX24" fmla="*/ 249174 w 877824"/>
                <a:gd name="connsiteY24" fmla="*/ 20574 h 877824"/>
                <a:gd name="connsiteX25" fmla="*/ 249174 w 877824"/>
                <a:gd name="connsiteY25" fmla="*/ 857250 h 877824"/>
                <a:gd name="connsiteX26" fmla="*/ 649224 w 877824"/>
                <a:gd name="connsiteY26" fmla="*/ 742950 h 877824"/>
                <a:gd name="connsiteX27" fmla="*/ 857221 w 877824"/>
                <a:gd name="connsiteY27" fmla="*/ 742950 h 877824"/>
                <a:gd name="connsiteX28" fmla="*/ 857221 w 877824"/>
                <a:gd name="connsiteY28" fmla="*/ 134874 h 877824"/>
                <a:gd name="connsiteX29" fmla="*/ 649224 w 877824"/>
                <a:gd name="connsiteY29" fmla="*/ 134874 h 877824"/>
                <a:gd name="connsiteX30" fmla="*/ 649224 w 877824"/>
                <a:gd name="connsiteY30" fmla="*/ 200025 h 877824"/>
                <a:gd name="connsiteX31" fmla="*/ 753237 w 877824"/>
                <a:gd name="connsiteY31" fmla="*/ 200025 h 877824"/>
                <a:gd name="connsiteX32" fmla="*/ 753237 w 877824"/>
                <a:gd name="connsiteY32" fmla="*/ 220599 h 877824"/>
                <a:gd name="connsiteX33" fmla="*/ 649224 w 877824"/>
                <a:gd name="connsiteY33" fmla="*/ 220599 h 877824"/>
                <a:gd name="connsiteX34" fmla="*/ 649224 w 877824"/>
                <a:gd name="connsiteY34" fmla="*/ 285750 h 877824"/>
                <a:gd name="connsiteX35" fmla="*/ 753237 w 877824"/>
                <a:gd name="connsiteY35" fmla="*/ 285750 h 877824"/>
                <a:gd name="connsiteX36" fmla="*/ 753237 w 877824"/>
                <a:gd name="connsiteY36" fmla="*/ 306324 h 877824"/>
                <a:gd name="connsiteX37" fmla="*/ 649224 w 877824"/>
                <a:gd name="connsiteY37" fmla="*/ 306324 h 877824"/>
                <a:gd name="connsiteX38" fmla="*/ 649224 w 877824"/>
                <a:gd name="connsiteY38" fmla="*/ 371475 h 877824"/>
                <a:gd name="connsiteX39" fmla="*/ 753237 w 877824"/>
                <a:gd name="connsiteY39" fmla="*/ 371475 h 877824"/>
                <a:gd name="connsiteX40" fmla="*/ 753237 w 877824"/>
                <a:gd name="connsiteY40" fmla="*/ 392049 h 877824"/>
                <a:gd name="connsiteX41" fmla="*/ 649224 w 877824"/>
                <a:gd name="connsiteY41" fmla="*/ 392049 h 877824"/>
                <a:gd name="connsiteX42" fmla="*/ 649224 w 877824"/>
                <a:gd name="connsiteY42" fmla="*/ 742950 h 877824"/>
                <a:gd name="connsiteX43" fmla="*/ 20574 w 877824"/>
                <a:gd name="connsiteY43" fmla="*/ 742950 h 877824"/>
                <a:gd name="connsiteX44" fmla="*/ 228600 w 877824"/>
                <a:gd name="connsiteY44" fmla="*/ 742950 h 877824"/>
                <a:gd name="connsiteX45" fmla="*/ 228600 w 877824"/>
                <a:gd name="connsiteY45" fmla="*/ 392049 h 877824"/>
                <a:gd name="connsiteX46" fmla="*/ 124587 w 877824"/>
                <a:gd name="connsiteY46" fmla="*/ 392049 h 877824"/>
                <a:gd name="connsiteX47" fmla="*/ 124587 w 877824"/>
                <a:gd name="connsiteY47" fmla="*/ 371475 h 877824"/>
                <a:gd name="connsiteX48" fmla="*/ 228600 w 877824"/>
                <a:gd name="connsiteY48" fmla="*/ 371475 h 877824"/>
                <a:gd name="connsiteX49" fmla="*/ 228600 w 877824"/>
                <a:gd name="connsiteY49" fmla="*/ 306324 h 877824"/>
                <a:gd name="connsiteX50" fmla="*/ 124587 w 877824"/>
                <a:gd name="connsiteY50" fmla="*/ 306324 h 877824"/>
                <a:gd name="connsiteX51" fmla="*/ 124587 w 877824"/>
                <a:gd name="connsiteY51" fmla="*/ 285750 h 877824"/>
                <a:gd name="connsiteX52" fmla="*/ 228600 w 877824"/>
                <a:gd name="connsiteY52" fmla="*/ 285750 h 877824"/>
                <a:gd name="connsiteX53" fmla="*/ 228600 w 877824"/>
                <a:gd name="connsiteY53" fmla="*/ 220599 h 877824"/>
                <a:gd name="connsiteX54" fmla="*/ 124587 w 877824"/>
                <a:gd name="connsiteY54" fmla="*/ 220599 h 877824"/>
                <a:gd name="connsiteX55" fmla="*/ 124587 w 877824"/>
                <a:gd name="connsiteY55" fmla="*/ 200025 h 877824"/>
                <a:gd name="connsiteX56" fmla="*/ 228600 w 877824"/>
                <a:gd name="connsiteY56" fmla="*/ 200025 h 877824"/>
                <a:gd name="connsiteX57" fmla="*/ 228600 w 877824"/>
                <a:gd name="connsiteY57" fmla="*/ 134874 h 877824"/>
                <a:gd name="connsiteX58" fmla="*/ 20574 w 877824"/>
                <a:gd name="connsiteY58" fmla="*/ 134874 h 877824"/>
                <a:gd name="connsiteX59" fmla="*/ 20574 w 877824"/>
                <a:gd name="connsiteY59" fmla="*/ 742950 h 877824"/>
                <a:gd name="connsiteX60" fmla="*/ 553212 w 877824"/>
                <a:gd name="connsiteY60" fmla="*/ 277749 h 877824"/>
                <a:gd name="connsiteX61" fmla="*/ 324612 w 877824"/>
                <a:gd name="connsiteY61" fmla="*/ 277749 h 877824"/>
                <a:gd name="connsiteX62" fmla="*/ 324612 w 877824"/>
                <a:gd name="connsiteY62" fmla="*/ 257175 h 877824"/>
                <a:gd name="connsiteX63" fmla="*/ 553212 w 877824"/>
                <a:gd name="connsiteY63" fmla="*/ 257175 h 877824"/>
                <a:gd name="connsiteX64" fmla="*/ 553212 w 877824"/>
                <a:gd name="connsiteY64" fmla="*/ 277749 h 877824"/>
                <a:gd name="connsiteX65" fmla="*/ 553212 w 877824"/>
                <a:gd name="connsiteY65" fmla="*/ 192024 h 877824"/>
                <a:gd name="connsiteX66" fmla="*/ 324612 w 877824"/>
                <a:gd name="connsiteY66" fmla="*/ 192024 h 877824"/>
                <a:gd name="connsiteX67" fmla="*/ 324612 w 877824"/>
                <a:gd name="connsiteY67" fmla="*/ 171450 h 877824"/>
                <a:gd name="connsiteX68" fmla="*/ 553212 w 877824"/>
                <a:gd name="connsiteY68" fmla="*/ 171450 h 877824"/>
                <a:gd name="connsiteX69" fmla="*/ 553212 w 877824"/>
                <a:gd name="connsiteY69" fmla="*/ 192024 h 877824"/>
                <a:gd name="connsiteX70" fmla="*/ 553212 w 877824"/>
                <a:gd name="connsiteY70" fmla="*/ 106299 h 877824"/>
                <a:gd name="connsiteX71" fmla="*/ 324612 w 877824"/>
                <a:gd name="connsiteY71" fmla="*/ 106299 h 877824"/>
                <a:gd name="connsiteX72" fmla="*/ 324612 w 877824"/>
                <a:gd name="connsiteY72" fmla="*/ 85725 h 877824"/>
                <a:gd name="connsiteX73" fmla="*/ 553212 w 877824"/>
                <a:gd name="connsiteY73" fmla="*/ 85725 h 877824"/>
                <a:gd name="connsiteX74" fmla="*/ 553212 w 877824"/>
                <a:gd name="connsiteY74" fmla="*/ 106299 h 87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77824" h="877824">
                  <a:moveTo>
                    <a:pt x="638937" y="877824"/>
                  </a:moveTo>
                  <a:lnTo>
                    <a:pt x="238887" y="877824"/>
                  </a:lnTo>
                  <a:cubicBezTo>
                    <a:pt x="233201" y="877824"/>
                    <a:pt x="228600" y="873223"/>
                    <a:pt x="228600" y="867537"/>
                  </a:cubicBezTo>
                  <a:lnTo>
                    <a:pt x="228600" y="763524"/>
                  </a:lnTo>
                  <a:lnTo>
                    <a:pt x="10287" y="763524"/>
                  </a:lnTo>
                  <a:cubicBezTo>
                    <a:pt x="4601" y="763524"/>
                    <a:pt x="0" y="758923"/>
                    <a:pt x="0" y="753237"/>
                  </a:cubicBezTo>
                  <a:lnTo>
                    <a:pt x="0" y="124587"/>
                  </a:lnTo>
                  <a:cubicBezTo>
                    <a:pt x="0" y="118901"/>
                    <a:pt x="4601" y="114300"/>
                    <a:pt x="10287" y="114300"/>
                  </a:cubicBezTo>
                  <a:lnTo>
                    <a:pt x="228600" y="114300"/>
                  </a:lnTo>
                  <a:lnTo>
                    <a:pt x="228600" y="10287"/>
                  </a:lnTo>
                  <a:cubicBezTo>
                    <a:pt x="228600" y="4601"/>
                    <a:pt x="233201" y="0"/>
                    <a:pt x="238887" y="0"/>
                  </a:cubicBezTo>
                  <a:lnTo>
                    <a:pt x="638937" y="0"/>
                  </a:lnTo>
                  <a:cubicBezTo>
                    <a:pt x="644623" y="0"/>
                    <a:pt x="649224" y="4601"/>
                    <a:pt x="649224" y="10287"/>
                  </a:cubicBezTo>
                  <a:lnTo>
                    <a:pt x="649224" y="114300"/>
                  </a:lnTo>
                  <a:lnTo>
                    <a:pt x="867537" y="114300"/>
                  </a:lnTo>
                  <a:cubicBezTo>
                    <a:pt x="873223" y="114300"/>
                    <a:pt x="877824" y="118901"/>
                    <a:pt x="877824" y="124587"/>
                  </a:cubicBezTo>
                  <a:lnTo>
                    <a:pt x="877824" y="753237"/>
                  </a:lnTo>
                  <a:cubicBezTo>
                    <a:pt x="877824" y="758923"/>
                    <a:pt x="873223" y="763524"/>
                    <a:pt x="867537" y="763524"/>
                  </a:cubicBezTo>
                  <a:lnTo>
                    <a:pt x="649224" y="763524"/>
                  </a:lnTo>
                  <a:lnTo>
                    <a:pt x="649224" y="867537"/>
                  </a:lnTo>
                  <a:cubicBezTo>
                    <a:pt x="649224" y="873223"/>
                    <a:pt x="644623" y="877824"/>
                    <a:pt x="638937" y="877824"/>
                  </a:cubicBezTo>
                  <a:close/>
                  <a:moveTo>
                    <a:pt x="249174" y="857250"/>
                  </a:moveTo>
                  <a:lnTo>
                    <a:pt x="628650" y="857250"/>
                  </a:lnTo>
                  <a:lnTo>
                    <a:pt x="628650" y="20574"/>
                  </a:lnTo>
                  <a:lnTo>
                    <a:pt x="249174" y="20574"/>
                  </a:lnTo>
                  <a:lnTo>
                    <a:pt x="249174" y="857250"/>
                  </a:lnTo>
                  <a:close/>
                  <a:moveTo>
                    <a:pt x="649224" y="742950"/>
                  </a:moveTo>
                  <a:lnTo>
                    <a:pt x="857221" y="742950"/>
                  </a:lnTo>
                  <a:lnTo>
                    <a:pt x="857221" y="134874"/>
                  </a:lnTo>
                  <a:lnTo>
                    <a:pt x="649224" y="134874"/>
                  </a:lnTo>
                  <a:lnTo>
                    <a:pt x="649224" y="200025"/>
                  </a:lnTo>
                  <a:lnTo>
                    <a:pt x="753237" y="200025"/>
                  </a:lnTo>
                  <a:lnTo>
                    <a:pt x="753237" y="220599"/>
                  </a:lnTo>
                  <a:lnTo>
                    <a:pt x="649224" y="220599"/>
                  </a:lnTo>
                  <a:lnTo>
                    <a:pt x="649224" y="285750"/>
                  </a:lnTo>
                  <a:lnTo>
                    <a:pt x="753237" y="285750"/>
                  </a:lnTo>
                  <a:lnTo>
                    <a:pt x="753237" y="306324"/>
                  </a:lnTo>
                  <a:lnTo>
                    <a:pt x="649224" y="306324"/>
                  </a:lnTo>
                  <a:lnTo>
                    <a:pt x="649224" y="371475"/>
                  </a:lnTo>
                  <a:lnTo>
                    <a:pt x="753237" y="371475"/>
                  </a:lnTo>
                  <a:lnTo>
                    <a:pt x="753237" y="392049"/>
                  </a:lnTo>
                  <a:lnTo>
                    <a:pt x="649224" y="392049"/>
                  </a:lnTo>
                  <a:lnTo>
                    <a:pt x="649224" y="742950"/>
                  </a:lnTo>
                  <a:close/>
                  <a:moveTo>
                    <a:pt x="20574" y="742950"/>
                  </a:moveTo>
                  <a:lnTo>
                    <a:pt x="228600" y="742950"/>
                  </a:lnTo>
                  <a:lnTo>
                    <a:pt x="228600" y="392049"/>
                  </a:lnTo>
                  <a:lnTo>
                    <a:pt x="124587" y="392049"/>
                  </a:lnTo>
                  <a:lnTo>
                    <a:pt x="124587" y="371475"/>
                  </a:lnTo>
                  <a:lnTo>
                    <a:pt x="228600" y="371475"/>
                  </a:lnTo>
                  <a:lnTo>
                    <a:pt x="228600" y="306324"/>
                  </a:lnTo>
                  <a:lnTo>
                    <a:pt x="124587" y="306324"/>
                  </a:lnTo>
                  <a:lnTo>
                    <a:pt x="124587" y="285750"/>
                  </a:lnTo>
                  <a:lnTo>
                    <a:pt x="228600" y="285750"/>
                  </a:lnTo>
                  <a:lnTo>
                    <a:pt x="228600" y="220599"/>
                  </a:lnTo>
                  <a:lnTo>
                    <a:pt x="124587" y="220599"/>
                  </a:lnTo>
                  <a:lnTo>
                    <a:pt x="124587" y="200025"/>
                  </a:lnTo>
                  <a:lnTo>
                    <a:pt x="228600" y="200025"/>
                  </a:lnTo>
                  <a:lnTo>
                    <a:pt x="228600" y="134874"/>
                  </a:lnTo>
                  <a:lnTo>
                    <a:pt x="20574" y="134874"/>
                  </a:lnTo>
                  <a:lnTo>
                    <a:pt x="20574" y="742950"/>
                  </a:lnTo>
                  <a:close/>
                  <a:moveTo>
                    <a:pt x="553212" y="277749"/>
                  </a:moveTo>
                  <a:lnTo>
                    <a:pt x="324612" y="277749"/>
                  </a:lnTo>
                  <a:lnTo>
                    <a:pt x="324612" y="257175"/>
                  </a:lnTo>
                  <a:lnTo>
                    <a:pt x="553212" y="257175"/>
                  </a:lnTo>
                  <a:lnTo>
                    <a:pt x="553212" y="277749"/>
                  </a:lnTo>
                  <a:close/>
                  <a:moveTo>
                    <a:pt x="553212" y="192024"/>
                  </a:moveTo>
                  <a:lnTo>
                    <a:pt x="324612" y="192024"/>
                  </a:lnTo>
                  <a:lnTo>
                    <a:pt x="324612" y="171450"/>
                  </a:lnTo>
                  <a:lnTo>
                    <a:pt x="553212" y="171450"/>
                  </a:lnTo>
                  <a:lnTo>
                    <a:pt x="553212" y="192024"/>
                  </a:lnTo>
                  <a:close/>
                  <a:moveTo>
                    <a:pt x="553212" y="106299"/>
                  </a:moveTo>
                  <a:lnTo>
                    <a:pt x="324612" y="106299"/>
                  </a:lnTo>
                  <a:lnTo>
                    <a:pt x="324612" y="85725"/>
                  </a:lnTo>
                  <a:lnTo>
                    <a:pt x="553212" y="85725"/>
                  </a:lnTo>
                  <a:lnTo>
                    <a:pt x="553212" y="106299"/>
                  </a:lnTo>
                  <a:close/>
                </a:path>
              </a:pathLst>
            </a:custGeom>
            <a:solidFill>
              <a:srgbClr val="0F62FE"/>
            </a:solidFill>
            <a:ln w="28575" cap="flat">
              <a:noFill/>
              <a:prstDash val="solid"/>
              <a:miter/>
            </a:ln>
          </p:spPr>
          <p:txBody>
            <a:bodyPr rtlCol="0" anchor="ctr"/>
            <a:lstStyle/>
            <a:p>
              <a:endParaRPr lang="en-US" sz="7200"/>
            </a:p>
          </p:txBody>
        </p:sp>
      </p:grpSp>
      <p:sp>
        <p:nvSpPr>
          <p:cNvPr id="66" name="Rounded Rectangle 81">
            <a:extLst>
              <a:ext uri="{FF2B5EF4-FFF2-40B4-BE49-F238E27FC236}">
                <a16:creationId xmlns:a16="http://schemas.microsoft.com/office/drawing/2014/main" id="{E0145790-35F8-E27E-ED8B-59776ACDE6E6}"/>
              </a:ext>
            </a:extLst>
          </p:cNvPr>
          <p:cNvSpPr/>
          <p:nvPr/>
        </p:nvSpPr>
        <p:spPr bwMode="auto">
          <a:xfrm>
            <a:off x="5526766" y="8936420"/>
            <a:ext cx="5393510" cy="1097280"/>
          </a:xfrm>
          <a:prstGeom prst="homePlate">
            <a:avLst>
              <a:gd name="adj" fmla="val 38987"/>
            </a:avLst>
          </a:prstGeom>
          <a:solidFill>
            <a:schemeClr val="accent1"/>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r>
              <a:rPr lang="en-US" sz="2800" dirty="0">
                <a:solidFill>
                  <a:schemeClr val="bg1"/>
                </a:solidFill>
                <a:latin typeface="IBM Plex Sans Medium" panose="020B0603050203000203" pitchFamily="34" charset="0"/>
              </a:rPr>
              <a:t>Guardium </a:t>
            </a:r>
            <a:br>
              <a:rPr lang="en-US" sz="2800" dirty="0">
                <a:solidFill>
                  <a:schemeClr val="bg1"/>
                </a:solidFill>
                <a:latin typeface="IBM Plex Sans Medium" panose="020B0603050203000203" pitchFamily="34" charset="0"/>
              </a:rPr>
            </a:br>
            <a:r>
              <a:rPr lang="en-US" sz="2400" dirty="0">
                <a:solidFill>
                  <a:schemeClr val="bg1"/>
                </a:solidFill>
                <a:latin typeface="IBM Plex Sans Light" panose="020B0403050203000203" pitchFamily="34" charset="0"/>
              </a:rPr>
              <a:t>Insights SaaS</a:t>
            </a:r>
          </a:p>
        </p:txBody>
      </p:sp>
      <p:sp>
        <p:nvSpPr>
          <p:cNvPr id="56" name="Freeform 293">
            <a:extLst>
              <a:ext uri="{FF2B5EF4-FFF2-40B4-BE49-F238E27FC236}">
                <a16:creationId xmlns:a16="http://schemas.microsoft.com/office/drawing/2014/main" id="{CCBF448C-42C7-514F-CEFF-B426F163C409}"/>
              </a:ext>
            </a:extLst>
          </p:cNvPr>
          <p:cNvSpPr/>
          <p:nvPr/>
        </p:nvSpPr>
        <p:spPr>
          <a:xfrm flipH="1">
            <a:off x="11255461" y="8936420"/>
            <a:ext cx="661976" cy="1097280"/>
          </a:xfrm>
          <a:custGeom>
            <a:avLst/>
            <a:gdLst>
              <a:gd name="connsiteX0" fmla="*/ 195075 w 522801"/>
              <a:gd name="connsiteY0" fmla="*/ 391610 h 783220"/>
              <a:gd name="connsiteX1" fmla="*/ 522802 w 522801"/>
              <a:gd name="connsiteY1" fmla="*/ 0 h 783220"/>
              <a:gd name="connsiteX2" fmla="*/ 327726 w 522801"/>
              <a:gd name="connsiteY2" fmla="*/ 0 h 783220"/>
              <a:gd name="connsiteX3" fmla="*/ 0 w 522801"/>
              <a:gd name="connsiteY3" fmla="*/ 391610 h 783220"/>
              <a:gd name="connsiteX4" fmla="*/ 327726 w 522801"/>
              <a:gd name="connsiteY4" fmla="*/ 783220 h 783220"/>
              <a:gd name="connsiteX5" fmla="*/ 522802 w 522801"/>
              <a:gd name="connsiteY5" fmla="*/ 783220 h 783220"/>
              <a:gd name="connsiteX6" fmla="*/ 195075 w 522801"/>
              <a:gd name="connsiteY6" fmla="*/ 391610 h 7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801" h="783220">
                <a:moveTo>
                  <a:pt x="195075" y="391610"/>
                </a:moveTo>
                <a:lnTo>
                  <a:pt x="522802" y="0"/>
                </a:lnTo>
                <a:lnTo>
                  <a:pt x="327726" y="0"/>
                </a:lnTo>
                <a:lnTo>
                  <a:pt x="0" y="391610"/>
                </a:lnTo>
                <a:lnTo>
                  <a:pt x="327726" y="783220"/>
                </a:lnTo>
                <a:lnTo>
                  <a:pt x="522802" y="783220"/>
                </a:lnTo>
                <a:lnTo>
                  <a:pt x="195075" y="391610"/>
                </a:lnTo>
                <a:close/>
              </a:path>
            </a:pathLst>
          </a:custGeom>
          <a:solidFill>
            <a:srgbClr val="15DBFB"/>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endParaRPr lang="en-US" sz="2800">
              <a:solidFill>
                <a:schemeClr val="bg1"/>
              </a:solidFill>
              <a:latin typeface="IBM Plex Sans Medium" panose="020B0603050203000203" pitchFamily="34" charset="0"/>
            </a:endParaRPr>
          </a:p>
        </p:txBody>
      </p:sp>
      <p:grpSp>
        <p:nvGrpSpPr>
          <p:cNvPr id="42" name="Group 41">
            <a:extLst>
              <a:ext uri="{FF2B5EF4-FFF2-40B4-BE49-F238E27FC236}">
                <a16:creationId xmlns:a16="http://schemas.microsoft.com/office/drawing/2014/main" id="{A98FEE48-1919-9CE2-BE85-53F670A2B180}"/>
              </a:ext>
            </a:extLst>
          </p:cNvPr>
          <p:cNvGrpSpPr/>
          <p:nvPr/>
        </p:nvGrpSpPr>
        <p:grpSpPr>
          <a:xfrm>
            <a:off x="5944144" y="4706459"/>
            <a:ext cx="4364894" cy="3759440"/>
            <a:chOff x="3097853" y="2735177"/>
            <a:chExt cx="2182447" cy="1879720"/>
          </a:xfrm>
        </p:grpSpPr>
        <p:sp>
          <p:nvSpPr>
            <p:cNvPr id="34" name="Oval 33">
              <a:extLst>
                <a:ext uri="{FF2B5EF4-FFF2-40B4-BE49-F238E27FC236}">
                  <a16:creationId xmlns:a16="http://schemas.microsoft.com/office/drawing/2014/main" id="{D12AD8CB-3D42-9607-F6CC-C20061857B08}"/>
                </a:ext>
              </a:extLst>
            </p:cNvPr>
            <p:cNvSpPr/>
            <p:nvPr/>
          </p:nvSpPr>
          <p:spPr bwMode="auto">
            <a:xfrm>
              <a:off x="4143652" y="4524050"/>
              <a:ext cx="90848" cy="90847"/>
            </a:xfrm>
            <a:prstGeom prst="ellipse">
              <a:avLst/>
            </a:prstGeom>
            <a:solidFill>
              <a:srgbClr val="0F62FE"/>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8" fontAlgn="base">
                <a:spcBef>
                  <a:spcPct val="0"/>
                </a:spcBef>
                <a:spcAft>
                  <a:spcPct val="0"/>
                </a:spcAft>
              </a:pPr>
              <a:endParaRPr lang="en-US" sz="1400" dirty="0">
                <a:solidFill>
                  <a:srgbClr val="FFFFFF"/>
                </a:solidFill>
                <a:latin typeface="IBM Plex Sans Light"/>
              </a:endParaRPr>
            </a:p>
          </p:txBody>
        </p:sp>
        <p:sp>
          <p:nvSpPr>
            <p:cNvPr id="37" name="TextBox 36">
              <a:extLst>
                <a:ext uri="{FF2B5EF4-FFF2-40B4-BE49-F238E27FC236}">
                  <a16:creationId xmlns:a16="http://schemas.microsoft.com/office/drawing/2014/main" id="{0D1671EF-659A-395D-B5ED-BA1C7A5834CD}"/>
                </a:ext>
              </a:extLst>
            </p:cNvPr>
            <p:cNvSpPr txBox="1"/>
            <p:nvPr/>
          </p:nvSpPr>
          <p:spPr>
            <a:xfrm>
              <a:off x="3097853" y="3788516"/>
              <a:ext cx="2182447" cy="636136"/>
            </a:xfrm>
            <a:prstGeom prst="rect">
              <a:avLst/>
            </a:prstGeom>
            <a:noFill/>
          </p:spPr>
          <p:txBody>
            <a:bodyPr wrap="square" lIns="0" tIns="0" rIns="0" bIns="0" rtlCol="0">
              <a:spAutoFit/>
            </a:bodyPr>
            <a:lstStyle/>
            <a:p>
              <a:pPr algn="ctr" defTabSz="1828942" hangingPunct="0">
                <a:lnSpc>
                  <a:spcPct val="110000"/>
                </a:lnSpc>
                <a:spcAft>
                  <a:spcPts val="600"/>
                </a:spcAft>
              </a:pPr>
              <a:r>
                <a:rPr lang="en-US" sz="2400" dirty="0">
                  <a:solidFill>
                    <a:srgbClr val="000000"/>
                  </a:solidFill>
                  <a:latin typeface="IBM Plex Sans SemiBold" panose="020B0703050203000203" pitchFamily="34" charset="0"/>
                  <a:sym typeface="Helvetica"/>
                </a:rPr>
                <a:t>PHASE 2</a:t>
              </a:r>
            </a:p>
            <a:p>
              <a:pPr algn="ctr" defTabSz="1828942" hangingPunct="0">
                <a:lnSpc>
                  <a:spcPct val="110000"/>
                </a:lnSpc>
              </a:pPr>
              <a:r>
                <a:rPr lang="en-US" sz="2400" dirty="0">
                  <a:solidFill>
                    <a:srgbClr val="000000"/>
                  </a:solidFill>
                  <a:latin typeface="IBM Plex Sans Light" panose="020B0403050203000203" pitchFamily="34" charset="0"/>
                  <a:sym typeface="Helvetica"/>
                </a:rPr>
                <a:t>Protect Data </a:t>
              </a:r>
              <a:br>
                <a:rPr lang="en-US" sz="2400" dirty="0">
                  <a:solidFill>
                    <a:srgbClr val="000000"/>
                  </a:solidFill>
                  <a:latin typeface="IBM Plex Sans Light" panose="020B0403050203000203" pitchFamily="34" charset="0"/>
                  <a:sym typeface="Helvetica"/>
                </a:rPr>
              </a:br>
              <a:r>
                <a:rPr lang="en-US" sz="2400" dirty="0">
                  <a:solidFill>
                    <a:srgbClr val="000000"/>
                  </a:solidFill>
                  <a:latin typeface="IBM Plex Sans Light" panose="020B0403050203000203" pitchFamily="34" charset="0"/>
                  <a:sym typeface="Helvetica"/>
                </a:rPr>
                <a:t>Shifting to Cloud</a:t>
              </a:r>
            </a:p>
          </p:txBody>
        </p:sp>
        <p:pic>
          <p:nvPicPr>
            <p:cNvPr id="9" name="Graphic 8">
              <a:extLst>
                <a:ext uri="{FF2B5EF4-FFF2-40B4-BE49-F238E27FC236}">
                  <a16:creationId xmlns:a16="http://schemas.microsoft.com/office/drawing/2014/main" id="{868E5B1E-D66E-64FC-BCC2-25388A92FF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31876" y="2735177"/>
              <a:ext cx="914400" cy="914400"/>
            </a:xfrm>
            <a:prstGeom prst="rect">
              <a:avLst/>
            </a:prstGeom>
          </p:spPr>
        </p:pic>
      </p:grpSp>
      <p:sp>
        <p:nvSpPr>
          <p:cNvPr id="10" name="Rounded Rectangle 81">
            <a:extLst>
              <a:ext uri="{FF2B5EF4-FFF2-40B4-BE49-F238E27FC236}">
                <a16:creationId xmlns:a16="http://schemas.microsoft.com/office/drawing/2014/main" id="{1437A6B5-3232-3273-3125-BF400FE75ADD}"/>
              </a:ext>
            </a:extLst>
          </p:cNvPr>
          <p:cNvSpPr/>
          <p:nvPr/>
        </p:nvSpPr>
        <p:spPr bwMode="auto">
          <a:xfrm>
            <a:off x="398011" y="8936420"/>
            <a:ext cx="5486400" cy="1097280"/>
          </a:xfrm>
          <a:prstGeom prst="homePlate">
            <a:avLst>
              <a:gd name="adj" fmla="val 38987"/>
            </a:avLst>
          </a:prstGeom>
          <a:solidFill>
            <a:schemeClr val="accent1"/>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r>
              <a:rPr lang="en-US" sz="2800" dirty="0">
                <a:solidFill>
                  <a:schemeClr val="bg1"/>
                </a:solidFill>
                <a:latin typeface="IBM Plex Sans Medium" panose="020B0603050203000203" pitchFamily="34" charset="0"/>
              </a:rPr>
              <a:t>Guardium </a:t>
            </a:r>
            <a:br>
              <a:rPr lang="en-US" sz="2800" dirty="0">
                <a:solidFill>
                  <a:schemeClr val="bg1"/>
                </a:solidFill>
                <a:latin typeface="IBM Plex Sans Medium" panose="020B0603050203000203" pitchFamily="34" charset="0"/>
              </a:rPr>
            </a:br>
            <a:r>
              <a:rPr lang="en-US" sz="2400" dirty="0">
                <a:solidFill>
                  <a:schemeClr val="bg1"/>
                </a:solidFill>
                <a:latin typeface="IBM Plex Sans Light" panose="020B0403050203000203" pitchFamily="34" charset="0"/>
              </a:rPr>
              <a:t>Data Protection</a:t>
            </a:r>
          </a:p>
        </p:txBody>
      </p:sp>
      <p:sp>
        <p:nvSpPr>
          <p:cNvPr id="12" name="Freeform 293">
            <a:extLst>
              <a:ext uri="{FF2B5EF4-FFF2-40B4-BE49-F238E27FC236}">
                <a16:creationId xmlns:a16="http://schemas.microsoft.com/office/drawing/2014/main" id="{83BE4205-F001-412E-AE79-59BADA18CC20}"/>
              </a:ext>
            </a:extLst>
          </p:cNvPr>
          <p:cNvSpPr/>
          <p:nvPr/>
        </p:nvSpPr>
        <p:spPr>
          <a:xfrm flipH="1">
            <a:off x="10569125" y="8936420"/>
            <a:ext cx="661976" cy="1097280"/>
          </a:xfrm>
          <a:custGeom>
            <a:avLst/>
            <a:gdLst>
              <a:gd name="connsiteX0" fmla="*/ 195075 w 522801"/>
              <a:gd name="connsiteY0" fmla="*/ 391610 h 783220"/>
              <a:gd name="connsiteX1" fmla="*/ 522802 w 522801"/>
              <a:gd name="connsiteY1" fmla="*/ 0 h 783220"/>
              <a:gd name="connsiteX2" fmla="*/ 327726 w 522801"/>
              <a:gd name="connsiteY2" fmla="*/ 0 h 783220"/>
              <a:gd name="connsiteX3" fmla="*/ 0 w 522801"/>
              <a:gd name="connsiteY3" fmla="*/ 391610 h 783220"/>
              <a:gd name="connsiteX4" fmla="*/ 327726 w 522801"/>
              <a:gd name="connsiteY4" fmla="*/ 783220 h 783220"/>
              <a:gd name="connsiteX5" fmla="*/ 522802 w 522801"/>
              <a:gd name="connsiteY5" fmla="*/ 783220 h 783220"/>
              <a:gd name="connsiteX6" fmla="*/ 195075 w 522801"/>
              <a:gd name="connsiteY6" fmla="*/ 391610 h 7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801" h="783220">
                <a:moveTo>
                  <a:pt x="195075" y="391610"/>
                </a:moveTo>
                <a:lnTo>
                  <a:pt x="522802" y="0"/>
                </a:lnTo>
                <a:lnTo>
                  <a:pt x="327726" y="0"/>
                </a:lnTo>
                <a:lnTo>
                  <a:pt x="0" y="391610"/>
                </a:lnTo>
                <a:lnTo>
                  <a:pt x="327726" y="783220"/>
                </a:lnTo>
                <a:lnTo>
                  <a:pt x="522802" y="783220"/>
                </a:lnTo>
                <a:lnTo>
                  <a:pt x="195075" y="391610"/>
                </a:lnTo>
                <a:close/>
              </a:path>
            </a:pathLst>
          </a:custGeom>
          <a:solidFill>
            <a:srgbClr val="15DBFB"/>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endParaRPr lang="en-US" sz="2800">
              <a:solidFill>
                <a:schemeClr val="bg1"/>
              </a:solidFill>
              <a:latin typeface="IBM Plex Sans Medium" panose="020B0603050203000203" pitchFamily="34" charset="0"/>
            </a:endParaRPr>
          </a:p>
        </p:txBody>
      </p:sp>
      <p:sp>
        <p:nvSpPr>
          <p:cNvPr id="13" name="Freeform 293">
            <a:extLst>
              <a:ext uri="{FF2B5EF4-FFF2-40B4-BE49-F238E27FC236}">
                <a16:creationId xmlns:a16="http://schemas.microsoft.com/office/drawing/2014/main" id="{DD9AEC9A-4340-1E5D-83C3-EEDB3A955B78}"/>
              </a:ext>
            </a:extLst>
          </p:cNvPr>
          <p:cNvSpPr/>
          <p:nvPr/>
        </p:nvSpPr>
        <p:spPr>
          <a:xfrm flipH="1">
            <a:off x="10912293" y="8936420"/>
            <a:ext cx="661976" cy="1097280"/>
          </a:xfrm>
          <a:custGeom>
            <a:avLst/>
            <a:gdLst>
              <a:gd name="connsiteX0" fmla="*/ 195075 w 522801"/>
              <a:gd name="connsiteY0" fmla="*/ 391610 h 783220"/>
              <a:gd name="connsiteX1" fmla="*/ 522802 w 522801"/>
              <a:gd name="connsiteY1" fmla="*/ 0 h 783220"/>
              <a:gd name="connsiteX2" fmla="*/ 327726 w 522801"/>
              <a:gd name="connsiteY2" fmla="*/ 0 h 783220"/>
              <a:gd name="connsiteX3" fmla="*/ 0 w 522801"/>
              <a:gd name="connsiteY3" fmla="*/ 391610 h 783220"/>
              <a:gd name="connsiteX4" fmla="*/ 327726 w 522801"/>
              <a:gd name="connsiteY4" fmla="*/ 783220 h 783220"/>
              <a:gd name="connsiteX5" fmla="*/ 522802 w 522801"/>
              <a:gd name="connsiteY5" fmla="*/ 783220 h 783220"/>
              <a:gd name="connsiteX6" fmla="*/ 195075 w 522801"/>
              <a:gd name="connsiteY6" fmla="*/ 391610 h 7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801" h="783220">
                <a:moveTo>
                  <a:pt x="195075" y="391610"/>
                </a:moveTo>
                <a:lnTo>
                  <a:pt x="522802" y="0"/>
                </a:lnTo>
                <a:lnTo>
                  <a:pt x="327726" y="0"/>
                </a:lnTo>
                <a:lnTo>
                  <a:pt x="0" y="391610"/>
                </a:lnTo>
                <a:lnTo>
                  <a:pt x="327726" y="783220"/>
                </a:lnTo>
                <a:lnTo>
                  <a:pt x="522802" y="783220"/>
                </a:lnTo>
                <a:lnTo>
                  <a:pt x="195075" y="391610"/>
                </a:lnTo>
                <a:close/>
              </a:path>
            </a:pathLst>
          </a:custGeom>
          <a:solidFill>
            <a:srgbClr val="15DBFB"/>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endParaRPr lang="en-US" sz="2800">
              <a:solidFill>
                <a:schemeClr val="bg1"/>
              </a:solidFill>
              <a:latin typeface="IBM Plex Sans Medium" panose="020B0603050203000203" pitchFamily="34" charset="0"/>
            </a:endParaRPr>
          </a:p>
        </p:txBody>
      </p:sp>
      <p:sp>
        <p:nvSpPr>
          <p:cNvPr id="14" name="Freeform 293">
            <a:extLst>
              <a:ext uri="{FF2B5EF4-FFF2-40B4-BE49-F238E27FC236}">
                <a16:creationId xmlns:a16="http://schemas.microsoft.com/office/drawing/2014/main" id="{E96A05FA-CA5C-5A2E-3041-5E9C82B032B1}"/>
              </a:ext>
            </a:extLst>
          </p:cNvPr>
          <p:cNvSpPr/>
          <p:nvPr/>
        </p:nvSpPr>
        <p:spPr>
          <a:xfrm flipH="1">
            <a:off x="11598629" y="8936420"/>
            <a:ext cx="661976" cy="1097280"/>
          </a:xfrm>
          <a:custGeom>
            <a:avLst/>
            <a:gdLst>
              <a:gd name="connsiteX0" fmla="*/ 195075 w 522801"/>
              <a:gd name="connsiteY0" fmla="*/ 391610 h 783220"/>
              <a:gd name="connsiteX1" fmla="*/ 522802 w 522801"/>
              <a:gd name="connsiteY1" fmla="*/ 0 h 783220"/>
              <a:gd name="connsiteX2" fmla="*/ 327726 w 522801"/>
              <a:gd name="connsiteY2" fmla="*/ 0 h 783220"/>
              <a:gd name="connsiteX3" fmla="*/ 0 w 522801"/>
              <a:gd name="connsiteY3" fmla="*/ 391610 h 783220"/>
              <a:gd name="connsiteX4" fmla="*/ 327726 w 522801"/>
              <a:gd name="connsiteY4" fmla="*/ 783220 h 783220"/>
              <a:gd name="connsiteX5" fmla="*/ 522802 w 522801"/>
              <a:gd name="connsiteY5" fmla="*/ 783220 h 783220"/>
              <a:gd name="connsiteX6" fmla="*/ 195075 w 522801"/>
              <a:gd name="connsiteY6" fmla="*/ 391610 h 7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801" h="783220">
                <a:moveTo>
                  <a:pt x="195075" y="391610"/>
                </a:moveTo>
                <a:lnTo>
                  <a:pt x="522802" y="0"/>
                </a:lnTo>
                <a:lnTo>
                  <a:pt x="327726" y="0"/>
                </a:lnTo>
                <a:lnTo>
                  <a:pt x="0" y="391610"/>
                </a:lnTo>
                <a:lnTo>
                  <a:pt x="327726" y="783220"/>
                </a:lnTo>
                <a:lnTo>
                  <a:pt x="522802" y="783220"/>
                </a:lnTo>
                <a:lnTo>
                  <a:pt x="195075" y="391610"/>
                </a:lnTo>
                <a:close/>
              </a:path>
            </a:pathLst>
          </a:custGeom>
          <a:solidFill>
            <a:srgbClr val="15DBFB"/>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endParaRPr lang="en-US" sz="2800">
              <a:solidFill>
                <a:schemeClr val="bg1"/>
              </a:solidFill>
              <a:latin typeface="IBM Plex Sans Medium" panose="020B0603050203000203" pitchFamily="34" charset="0"/>
            </a:endParaRPr>
          </a:p>
        </p:txBody>
      </p:sp>
      <p:sp>
        <p:nvSpPr>
          <p:cNvPr id="15" name="Freeform 293">
            <a:extLst>
              <a:ext uri="{FF2B5EF4-FFF2-40B4-BE49-F238E27FC236}">
                <a16:creationId xmlns:a16="http://schemas.microsoft.com/office/drawing/2014/main" id="{4A0C4E16-4B61-CD2A-BF85-B1F4C7BA76CE}"/>
              </a:ext>
            </a:extLst>
          </p:cNvPr>
          <p:cNvSpPr/>
          <p:nvPr/>
        </p:nvSpPr>
        <p:spPr>
          <a:xfrm flipH="1">
            <a:off x="11941797" y="8936420"/>
            <a:ext cx="661976" cy="1097280"/>
          </a:xfrm>
          <a:custGeom>
            <a:avLst/>
            <a:gdLst>
              <a:gd name="connsiteX0" fmla="*/ 195075 w 522801"/>
              <a:gd name="connsiteY0" fmla="*/ 391610 h 783220"/>
              <a:gd name="connsiteX1" fmla="*/ 522802 w 522801"/>
              <a:gd name="connsiteY1" fmla="*/ 0 h 783220"/>
              <a:gd name="connsiteX2" fmla="*/ 327726 w 522801"/>
              <a:gd name="connsiteY2" fmla="*/ 0 h 783220"/>
              <a:gd name="connsiteX3" fmla="*/ 0 w 522801"/>
              <a:gd name="connsiteY3" fmla="*/ 391610 h 783220"/>
              <a:gd name="connsiteX4" fmla="*/ 327726 w 522801"/>
              <a:gd name="connsiteY4" fmla="*/ 783220 h 783220"/>
              <a:gd name="connsiteX5" fmla="*/ 522802 w 522801"/>
              <a:gd name="connsiteY5" fmla="*/ 783220 h 783220"/>
              <a:gd name="connsiteX6" fmla="*/ 195075 w 522801"/>
              <a:gd name="connsiteY6" fmla="*/ 391610 h 78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801" h="783220">
                <a:moveTo>
                  <a:pt x="195075" y="391610"/>
                </a:moveTo>
                <a:lnTo>
                  <a:pt x="522802" y="0"/>
                </a:lnTo>
                <a:lnTo>
                  <a:pt x="327726" y="0"/>
                </a:lnTo>
                <a:lnTo>
                  <a:pt x="0" y="391610"/>
                </a:lnTo>
                <a:lnTo>
                  <a:pt x="327726" y="783220"/>
                </a:lnTo>
                <a:lnTo>
                  <a:pt x="522802" y="783220"/>
                </a:lnTo>
                <a:lnTo>
                  <a:pt x="195075" y="391610"/>
                </a:lnTo>
                <a:close/>
              </a:path>
            </a:pathLst>
          </a:custGeom>
          <a:solidFill>
            <a:srgbClr val="15DBFB"/>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endParaRPr lang="en-US" sz="2800">
              <a:solidFill>
                <a:schemeClr val="bg1"/>
              </a:solidFill>
              <a:latin typeface="IBM Plex Sans Medium" panose="020B0603050203000203" pitchFamily="34" charset="0"/>
            </a:endParaRPr>
          </a:p>
        </p:txBody>
      </p:sp>
      <p:sp>
        <p:nvSpPr>
          <p:cNvPr id="45" name="Arrow: Chevron 44">
            <a:extLst>
              <a:ext uri="{FF2B5EF4-FFF2-40B4-BE49-F238E27FC236}">
                <a16:creationId xmlns:a16="http://schemas.microsoft.com/office/drawing/2014/main" id="{7C150E9B-AF8A-E75B-1907-597F52930730}"/>
              </a:ext>
            </a:extLst>
          </p:cNvPr>
          <p:cNvSpPr/>
          <p:nvPr/>
        </p:nvSpPr>
        <p:spPr>
          <a:xfrm>
            <a:off x="12284819" y="8942298"/>
            <a:ext cx="5598796" cy="1097280"/>
          </a:xfrm>
          <a:prstGeom prst="chevron">
            <a:avLst>
              <a:gd name="adj" fmla="val 37912"/>
            </a:avLst>
          </a:prstGeom>
          <a:solidFill>
            <a:srgbClr val="D9D9D9"/>
          </a:solidFill>
          <a:ln w="25400" cap="flat" cmpd="sng" algn="ctr">
            <a:solidFill>
              <a:schemeClr val="bg1"/>
            </a:solidFill>
            <a:prstDash val="solid"/>
            <a:headEnd type="none" w="med" len="med"/>
            <a:tailEnd type="none" w="med" len="med"/>
          </a:ln>
          <a:effectLst/>
        </p:spPr>
        <p:txBody>
          <a:bodyPr vert="horz" wrap="square" lIns="35996" tIns="0" rIns="35996" bIns="0" numCol="1" rtlCol="0" anchor="ctr" anchorCtr="0" compatLnSpc="1">
            <a:prstTxWarp prst="textNoShape">
              <a:avLst/>
            </a:prstTxWarp>
          </a:bodyPr>
          <a:lstStyle/>
          <a:p>
            <a:pPr algn="ctr" defTabSz="1828942" fontAlgn="base" hangingPunct="0">
              <a:lnSpc>
                <a:spcPct val="95000"/>
              </a:lnSpc>
              <a:spcBef>
                <a:spcPct val="0"/>
              </a:spcBef>
              <a:spcAft>
                <a:spcPts val="600"/>
              </a:spcAft>
            </a:pPr>
            <a:r>
              <a:rPr lang="en-US" sz="2400" dirty="0">
                <a:latin typeface="IBM Plex Sans Light" panose="020B0403050203000203" pitchFamily="34" charset="0"/>
              </a:rPr>
              <a:t>NextGen Data Security Platform</a:t>
            </a:r>
          </a:p>
        </p:txBody>
      </p:sp>
      <p:sp>
        <p:nvSpPr>
          <p:cNvPr id="8" name="TextBox 7">
            <a:extLst>
              <a:ext uri="{FF2B5EF4-FFF2-40B4-BE49-F238E27FC236}">
                <a16:creationId xmlns:a16="http://schemas.microsoft.com/office/drawing/2014/main" id="{FD168E4F-0248-DA7F-00C9-F5BB0B7F273D}"/>
              </a:ext>
            </a:extLst>
          </p:cNvPr>
          <p:cNvSpPr txBox="1"/>
          <p:nvPr/>
        </p:nvSpPr>
        <p:spPr>
          <a:xfrm>
            <a:off x="569840" y="10405955"/>
            <a:ext cx="9765694" cy="1754326"/>
          </a:xfrm>
          <a:prstGeom prst="rect">
            <a:avLst/>
          </a:prstGeom>
          <a:noFill/>
        </p:spPr>
        <p:txBody>
          <a:bodyPr wrap="square">
            <a:spAutoFit/>
          </a:bodyPr>
          <a:lstStyle/>
          <a:p>
            <a:pPr marL="0" lvl="0" indent="0" algn="r" rtl="0">
              <a:spcBef>
                <a:spcPts val="0"/>
              </a:spcBef>
              <a:spcAft>
                <a:spcPts val="0"/>
              </a:spcAft>
              <a:buNone/>
            </a:pPr>
            <a:r>
              <a:rPr lang="en-US" i="0" dirty="0">
                <a:solidFill>
                  <a:schemeClr val="tx2"/>
                </a:solidFill>
                <a:latin typeface="IBM Plex Sans" panose="020B0503050203000203" pitchFamily="34" charset="0"/>
              </a:rPr>
              <a:t>Polar Security extends visibility into cloud service providers, critical SaaS applications, </a:t>
            </a:r>
            <a:br>
              <a:rPr lang="en-US" i="0" dirty="0">
                <a:solidFill>
                  <a:schemeClr val="tx2"/>
                </a:solidFill>
                <a:latin typeface="IBM Plex Sans" panose="020B0503050203000203" pitchFamily="34" charset="0"/>
              </a:rPr>
            </a:br>
            <a:r>
              <a:rPr lang="en-US" i="0" dirty="0">
                <a:solidFill>
                  <a:schemeClr val="tx2"/>
                </a:solidFill>
                <a:latin typeface="IBM Plex Sans" panose="020B0503050203000203" pitchFamily="34" charset="0"/>
              </a:rPr>
              <a:t>and unstructured data sources in the cloud</a:t>
            </a:r>
            <a:endParaRPr lang="en-US" i="1" dirty="0">
              <a:solidFill>
                <a:schemeClr val="tx2"/>
              </a:solidFill>
              <a:latin typeface="IBM Plex Sans" panose="020B0503050203000203" pitchFamily="34" charset="0"/>
              <a:ea typeface="IBM Plex Sans"/>
              <a:cs typeface="IBM Plex Sans"/>
              <a:sym typeface="IBM Plex Sans"/>
            </a:endParaRPr>
          </a:p>
        </p:txBody>
      </p:sp>
      <p:sp>
        <p:nvSpPr>
          <p:cNvPr id="7" name="object 67">
            <a:extLst>
              <a:ext uri="{FF2B5EF4-FFF2-40B4-BE49-F238E27FC236}">
                <a16:creationId xmlns:a16="http://schemas.microsoft.com/office/drawing/2014/main" id="{87A2DF0E-83B5-E56F-F478-49C707D8316B}"/>
              </a:ext>
            </a:extLst>
          </p:cNvPr>
          <p:cNvSpPr/>
          <p:nvPr/>
        </p:nvSpPr>
        <p:spPr>
          <a:xfrm>
            <a:off x="18797513" y="15223"/>
            <a:ext cx="5586872" cy="13700777"/>
          </a:xfrm>
          <a:custGeom>
            <a:avLst/>
            <a:gdLst/>
            <a:ahLst/>
            <a:cxnLst/>
            <a:rect l="l" t="t" r="r" b="b"/>
            <a:pathLst>
              <a:path w="4660900" h="11430000">
                <a:moveTo>
                  <a:pt x="0" y="0"/>
                </a:moveTo>
                <a:lnTo>
                  <a:pt x="4660900" y="0"/>
                </a:lnTo>
                <a:lnTo>
                  <a:pt x="4660900" y="11430000"/>
                </a:lnTo>
                <a:lnTo>
                  <a:pt x="0" y="11430000"/>
                </a:lnTo>
                <a:lnTo>
                  <a:pt x="0" y="0"/>
                </a:lnTo>
                <a:close/>
              </a:path>
            </a:pathLst>
          </a:custGeom>
          <a:solidFill>
            <a:srgbClr val="0A1636"/>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11" name="object 69">
            <a:extLst>
              <a:ext uri="{FF2B5EF4-FFF2-40B4-BE49-F238E27FC236}">
                <a16:creationId xmlns:a16="http://schemas.microsoft.com/office/drawing/2014/main" id="{65B31F14-6580-19E0-09FA-49FE4ADD04E7}"/>
              </a:ext>
            </a:extLst>
          </p:cNvPr>
          <p:cNvSpPr/>
          <p:nvPr/>
        </p:nvSpPr>
        <p:spPr>
          <a:xfrm>
            <a:off x="18797513" y="1"/>
            <a:ext cx="5586872" cy="13716000"/>
          </a:xfrm>
          <a:custGeom>
            <a:avLst/>
            <a:gdLst/>
            <a:ahLst/>
            <a:cxnLst/>
            <a:rect l="l" t="t" r="r" b="b"/>
            <a:pathLst>
              <a:path w="4660900" h="11430000">
                <a:moveTo>
                  <a:pt x="0" y="0"/>
                </a:moveTo>
                <a:lnTo>
                  <a:pt x="4660900" y="0"/>
                </a:lnTo>
                <a:lnTo>
                  <a:pt x="4660900" y="11430000"/>
                </a:lnTo>
                <a:lnTo>
                  <a:pt x="0" y="11430000"/>
                </a:lnTo>
                <a:lnTo>
                  <a:pt x="0" y="0"/>
                </a:lnTo>
                <a:close/>
              </a:path>
            </a:pathLst>
          </a:custGeom>
          <a:solidFill>
            <a:srgbClr val="0A1636"/>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7" name="object 71">
            <a:extLst>
              <a:ext uri="{FF2B5EF4-FFF2-40B4-BE49-F238E27FC236}">
                <a16:creationId xmlns:a16="http://schemas.microsoft.com/office/drawing/2014/main" id="{84342418-1795-7AC4-FB4E-8F6530954345}"/>
              </a:ext>
            </a:extLst>
          </p:cNvPr>
          <p:cNvPicPr/>
          <p:nvPr/>
        </p:nvPicPr>
        <p:blipFill>
          <a:blip r:embed="rId7" cstate="print"/>
          <a:stretch>
            <a:fillRect/>
          </a:stretch>
        </p:blipFill>
        <p:spPr>
          <a:xfrm>
            <a:off x="20058253" y="1030814"/>
            <a:ext cx="283202" cy="279652"/>
          </a:xfrm>
          <a:prstGeom prst="rect">
            <a:avLst/>
          </a:prstGeom>
        </p:spPr>
      </p:pic>
      <p:sp>
        <p:nvSpPr>
          <p:cNvPr id="18" name="object 72">
            <a:extLst>
              <a:ext uri="{FF2B5EF4-FFF2-40B4-BE49-F238E27FC236}">
                <a16:creationId xmlns:a16="http://schemas.microsoft.com/office/drawing/2014/main" id="{828BB7B3-89A1-694A-BA9D-53C226826339}"/>
              </a:ext>
            </a:extLst>
          </p:cNvPr>
          <p:cNvSpPr/>
          <p:nvPr/>
        </p:nvSpPr>
        <p:spPr>
          <a:xfrm>
            <a:off x="19850570" y="745945"/>
            <a:ext cx="700262" cy="654593"/>
          </a:xfrm>
          <a:custGeom>
            <a:avLst/>
            <a:gdLst/>
            <a:ahLst/>
            <a:cxnLst/>
            <a:rect l="l" t="t" r="r" b="b"/>
            <a:pathLst>
              <a:path w="584200" h="546100">
                <a:moveTo>
                  <a:pt x="119875" y="53467"/>
                </a:moveTo>
                <a:lnTo>
                  <a:pt x="69697" y="0"/>
                </a:lnTo>
                <a:lnTo>
                  <a:pt x="0" y="13487"/>
                </a:lnTo>
                <a:lnTo>
                  <a:pt x="36461" y="59944"/>
                </a:lnTo>
                <a:lnTo>
                  <a:pt x="87528" y="65595"/>
                </a:lnTo>
                <a:lnTo>
                  <a:pt x="119875" y="53467"/>
                </a:lnTo>
                <a:close/>
              </a:path>
              <a:path w="584200" h="546100">
                <a:moveTo>
                  <a:pt x="417195" y="546087"/>
                </a:moveTo>
                <a:lnTo>
                  <a:pt x="291503" y="522452"/>
                </a:lnTo>
                <a:lnTo>
                  <a:pt x="165747" y="546087"/>
                </a:lnTo>
                <a:lnTo>
                  <a:pt x="417195" y="546087"/>
                </a:lnTo>
                <a:close/>
              </a:path>
              <a:path w="584200" h="546100">
                <a:moveTo>
                  <a:pt x="584022" y="13601"/>
                </a:moveTo>
                <a:lnTo>
                  <a:pt x="513270" y="0"/>
                </a:lnTo>
                <a:lnTo>
                  <a:pt x="463042" y="53467"/>
                </a:lnTo>
                <a:lnTo>
                  <a:pt x="495452" y="65595"/>
                </a:lnTo>
                <a:lnTo>
                  <a:pt x="546506" y="59944"/>
                </a:lnTo>
                <a:lnTo>
                  <a:pt x="584022" y="13601"/>
                </a:lnTo>
                <a:close/>
              </a:path>
            </a:pathLst>
          </a:custGeom>
          <a:solidFill>
            <a:srgbClr val="DBFDFD"/>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19" name="object 73">
            <a:extLst>
              <a:ext uri="{FF2B5EF4-FFF2-40B4-BE49-F238E27FC236}">
                <a16:creationId xmlns:a16="http://schemas.microsoft.com/office/drawing/2014/main" id="{3C16215E-802E-158C-F109-0FE1CA38FE32}"/>
              </a:ext>
            </a:extLst>
          </p:cNvPr>
          <p:cNvPicPr/>
          <p:nvPr/>
        </p:nvPicPr>
        <p:blipFill>
          <a:blip r:embed="rId8" cstate="print"/>
          <a:stretch>
            <a:fillRect/>
          </a:stretch>
        </p:blipFill>
        <p:spPr>
          <a:xfrm>
            <a:off x="19406434" y="1037215"/>
            <a:ext cx="225056" cy="239091"/>
          </a:xfrm>
          <a:prstGeom prst="rect">
            <a:avLst/>
          </a:prstGeom>
        </p:spPr>
      </p:pic>
      <p:sp>
        <p:nvSpPr>
          <p:cNvPr id="20" name="object 74">
            <a:extLst>
              <a:ext uri="{FF2B5EF4-FFF2-40B4-BE49-F238E27FC236}">
                <a16:creationId xmlns:a16="http://schemas.microsoft.com/office/drawing/2014/main" id="{EAF81BAC-C0CD-72E9-A6BC-51B65F626E29}"/>
              </a:ext>
            </a:extLst>
          </p:cNvPr>
          <p:cNvSpPr/>
          <p:nvPr/>
        </p:nvSpPr>
        <p:spPr>
          <a:xfrm>
            <a:off x="20779605" y="1037072"/>
            <a:ext cx="188766" cy="239002"/>
          </a:xfrm>
          <a:custGeom>
            <a:avLst/>
            <a:gdLst/>
            <a:ahLst/>
            <a:cxnLst/>
            <a:rect l="l" t="t" r="r" b="b"/>
            <a:pathLst>
              <a:path w="157480" h="199390">
                <a:moveTo>
                  <a:pt x="157175" y="147320"/>
                </a:moveTo>
                <a:lnTo>
                  <a:pt x="67183" y="147320"/>
                </a:lnTo>
                <a:lnTo>
                  <a:pt x="67183" y="0"/>
                </a:lnTo>
                <a:lnTo>
                  <a:pt x="0" y="0"/>
                </a:lnTo>
                <a:lnTo>
                  <a:pt x="0" y="147320"/>
                </a:lnTo>
                <a:lnTo>
                  <a:pt x="0" y="199390"/>
                </a:lnTo>
                <a:lnTo>
                  <a:pt x="157175" y="199390"/>
                </a:lnTo>
                <a:lnTo>
                  <a:pt x="157175" y="147320"/>
                </a:lnTo>
                <a:close/>
              </a:path>
            </a:pathLst>
          </a:custGeom>
          <a:solidFill>
            <a:srgbClr val="DBFDFD"/>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1" name="object 75">
            <a:extLst>
              <a:ext uri="{FF2B5EF4-FFF2-40B4-BE49-F238E27FC236}">
                <a16:creationId xmlns:a16="http://schemas.microsoft.com/office/drawing/2014/main" id="{D73ACDFA-5B7A-F42B-FFF8-D536AA750F23}"/>
              </a:ext>
            </a:extLst>
          </p:cNvPr>
          <p:cNvPicPr/>
          <p:nvPr/>
        </p:nvPicPr>
        <p:blipFill>
          <a:blip r:embed="rId9" cstate="print"/>
          <a:stretch>
            <a:fillRect/>
          </a:stretch>
        </p:blipFill>
        <p:spPr>
          <a:xfrm>
            <a:off x="21377216" y="1037180"/>
            <a:ext cx="288068" cy="238895"/>
          </a:xfrm>
          <a:prstGeom prst="rect">
            <a:avLst/>
          </a:prstGeom>
        </p:spPr>
      </p:pic>
      <p:pic>
        <p:nvPicPr>
          <p:cNvPr id="22" name="object 76">
            <a:extLst>
              <a:ext uri="{FF2B5EF4-FFF2-40B4-BE49-F238E27FC236}">
                <a16:creationId xmlns:a16="http://schemas.microsoft.com/office/drawing/2014/main" id="{5930B20D-D553-E3AE-983E-F66377B449F2}"/>
              </a:ext>
            </a:extLst>
          </p:cNvPr>
          <p:cNvPicPr/>
          <p:nvPr/>
        </p:nvPicPr>
        <p:blipFill>
          <a:blip r:embed="rId10" cstate="print"/>
          <a:stretch>
            <a:fillRect/>
          </a:stretch>
        </p:blipFill>
        <p:spPr>
          <a:xfrm>
            <a:off x="22087922" y="1037224"/>
            <a:ext cx="229230" cy="238895"/>
          </a:xfrm>
          <a:prstGeom prst="rect">
            <a:avLst/>
          </a:prstGeom>
        </p:spPr>
      </p:pic>
      <p:pic>
        <p:nvPicPr>
          <p:cNvPr id="23" name="object 77">
            <a:extLst>
              <a:ext uri="{FF2B5EF4-FFF2-40B4-BE49-F238E27FC236}">
                <a16:creationId xmlns:a16="http://schemas.microsoft.com/office/drawing/2014/main" id="{F15E7308-966E-6DBA-7391-11B6C04CA610}"/>
              </a:ext>
            </a:extLst>
          </p:cNvPr>
          <p:cNvPicPr/>
          <p:nvPr/>
        </p:nvPicPr>
        <p:blipFill>
          <a:blip r:embed="rId11" cstate="print"/>
          <a:stretch>
            <a:fillRect/>
          </a:stretch>
        </p:blipFill>
        <p:spPr>
          <a:xfrm>
            <a:off x="19410820" y="2647539"/>
            <a:ext cx="3504505" cy="1392668"/>
          </a:xfrm>
          <a:prstGeom prst="rect">
            <a:avLst/>
          </a:prstGeom>
        </p:spPr>
      </p:pic>
      <p:pic>
        <p:nvPicPr>
          <p:cNvPr id="25" name="object 79">
            <a:extLst>
              <a:ext uri="{FF2B5EF4-FFF2-40B4-BE49-F238E27FC236}">
                <a16:creationId xmlns:a16="http://schemas.microsoft.com/office/drawing/2014/main" id="{1E36625A-A56A-F7AB-5148-1FB424B7F722}"/>
              </a:ext>
            </a:extLst>
          </p:cNvPr>
          <p:cNvPicPr/>
          <p:nvPr/>
        </p:nvPicPr>
        <p:blipFill>
          <a:blip r:embed="rId12" cstate="print"/>
          <a:stretch>
            <a:fillRect/>
          </a:stretch>
        </p:blipFill>
        <p:spPr>
          <a:xfrm>
            <a:off x="19405674" y="4249176"/>
            <a:ext cx="3478855" cy="402042"/>
          </a:xfrm>
          <a:prstGeom prst="rect">
            <a:avLst/>
          </a:prstGeom>
        </p:spPr>
      </p:pic>
      <p:sp>
        <p:nvSpPr>
          <p:cNvPr id="26" name="object 80">
            <a:extLst>
              <a:ext uri="{FF2B5EF4-FFF2-40B4-BE49-F238E27FC236}">
                <a16:creationId xmlns:a16="http://schemas.microsoft.com/office/drawing/2014/main" id="{9E60C18E-F649-8D6B-5BEF-BACB4303C802}"/>
              </a:ext>
            </a:extLst>
          </p:cNvPr>
          <p:cNvSpPr/>
          <p:nvPr/>
        </p:nvSpPr>
        <p:spPr>
          <a:xfrm>
            <a:off x="19406437" y="1963792"/>
            <a:ext cx="563254" cy="376010"/>
          </a:xfrm>
          <a:custGeom>
            <a:avLst/>
            <a:gdLst/>
            <a:ahLst/>
            <a:cxnLst/>
            <a:rect l="l" t="t" r="r" b="b"/>
            <a:pathLst>
              <a:path w="469900" h="313689">
                <a:moveTo>
                  <a:pt x="195211" y="117449"/>
                </a:moveTo>
                <a:lnTo>
                  <a:pt x="89382" y="117449"/>
                </a:lnTo>
                <a:lnTo>
                  <a:pt x="86995" y="106807"/>
                </a:lnTo>
                <a:lnTo>
                  <a:pt x="85280" y="96012"/>
                </a:lnTo>
                <a:lnTo>
                  <a:pt x="84239" y="85064"/>
                </a:lnTo>
                <a:lnTo>
                  <a:pt x="83883" y="74002"/>
                </a:lnTo>
                <a:lnTo>
                  <a:pt x="84899" y="55105"/>
                </a:lnTo>
                <a:lnTo>
                  <a:pt x="87909" y="36626"/>
                </a:lnTo>
                <a:lnTo>
                  <a:pt x="92824" y="18605"/>
                </a:lnTo>
                <a:lnTo>
                  <a:pt x="99580" y="1117"/>
                </a:lnTo>
                <a:lnTo>
                  <a:pt x="59423" y="33947"/>
                </a:lnTo>
                <a:lnTo>
                  <a:pt x="28740" y="72136"/>
                </a:lnTo>
                <a:lnTo>
                  <a:pt x="8877" y="114706"/>
                </a:lnTo>
                <a:lnTo>
                  <a:pt x="1168" y="160680"/>
                </a:lnTo>
                <a:lnTo>
                  <a:pt x="0" y="161975"/>
                </a:lnTo>
                <a:lnTo>
                  <a:pt x="0" y="313245"/>
                </a:lnTo>
                <a:lnTo>
                  <a:pt x="195211" y="313258"/>
                </a:lnTo>
                <a:lnTo>
                  <a:pt x="195211" y="117449"/>
                </a:lnTo>
                <a:close/>
              </a:path>
              <a:path w="469900" h="313689">
                <a:moveTo>
                  <a:pt x="469900" y="117462"/>
                </a:moveTo>
                <a:lnTo>
                  <a:pt x="363220" y="117462"/>
                </a:lnTo>
                <a:lnTo>
                  <a:pt x="360718" y="106553"/>
                </a:lnTo>
                <a:lnTo>
                  <a:pt x="358914" y="95478"/>
                </a:lnTo>
                <a:lnTo>
                  <a:pt x="357822" y="84251"/>
                </a:lnTo>
                <a:lnTo>
                  <a:pt x="357454" y="72885"/>
                </a:lnTo>
                <a:lnTo>
                  <a:pt x="358470" y="54000"/>
                </a:lnTo>
                <a:lnTo>
                  <a:pt x="361492" y="35521"/>
                </a:lnTo>
                <a:lnTo>
                  <a:pt x="366420" y="17500"/>
                </a:lnTo>
                <a:lnTo>
                  <a:pt x="373164" y="0"/>
                </a:lnTo>
                <a:lnTo>
                  <a:pt x="332549" y="33286"/>
                </a:lnTo>
                <a:lnTo>
                  <a:pt x="301663" y="72059"/>
                </a:lnTo>
                <a:lnTo>
                  <a:pt x="281901" y="115303"/>
                </a:lnTo>
                <a:lnTo>
                  <a:pt x="274650" y="162750"/>
                </a:lnTo>
                <a:lnTo>
                  <a:pt x="274650" y="313270"/>
                </a:lnTo>
                <a:lnTo>
                  <a:pt x="469874" y="313270"/>
                </a:lnTo>
                <a:lnTo>
                  <a:pt x="469900" y="117462"/>
                </a:lnTo>
                <a:close/>
              </a:path>
            </a:pathLst>
          </a:custGeom>
          <a:solidFill>
            <a:srgbClr val="15DBFB"/>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27" name="object 81">
            <a:extLst>
              <a:ext uri="{FF2B5EF4-FFF2-40B4-BE49-F238E27FC236}">
                <a16:creationId xmlns:a16="http://schemas.microsoft.com/office/drawing/2014/main" id="{BAE3FE1B-534E-2364-45F9-33A2AC2961DC}"/>
              </a:ext>
            </a:extLst>
          </p:cNvPr>
          <p:cNvSpPr/>
          <p:nvPr/>
        </p:nvSpPr>
        <p:spPr>
          <a:xfrm>
            <a:off x="19404518" y="11563638"/>
            <a:ext cx="1134881" cy="688845"/>
          </a:xfrm>
          <a:custGeom>
            <a:avLst/>
            <a:gdLst/>
            <a:ahLst/>
            <a:cxnLst/>
            <a:rect l="l" t="t" r="r" b="b"/>
            <a:pathLst>
              <a:path w="946785" h="574675">
                <a:moveTo>
                  <a:pt x="126593" y="538327"/>
                </a:moveTo>
                <a:lnTo>
                  <a:pt x="102400" y="503656"/>
                </a:lnTo>
                <a:lnTo>
                  <a:pt x="98679" y="498322"/>
                </a:lnTo>
                <a:lnTo>
                  <a:pt x="106857" y="494766"/>
                </a:lnTo>
                <a:lnTo>
                  <a:pt x="113131" y="489673"/>
                </a:lnTo>
                <a:lnTo>
                  <a:pt x="119062" y="480720"/>
                </a:lnTo>
                <a:lnTo>
                  <a:pt x="122021" y="476275"/>
                </a:lnTo>
                <a:lnTo>
                  <a:pt x="124282" y="468274"/>
                </a:lnTo>
                <a:lnTo>
                  <a:pt x="124282" y="449783"/>
                </a:lnTo>
                <a:lnTo>
                  <a:pt x="122085" y="441782"/>
                </a:lnTo>
                <a:lnTo>
                  <a:pt x="95123" y="417969"/>
                </a:lnTo>
                <a:lnTo>
                  <a:pt x="95123" y="452043"/>
                </a:lnTo>
                <a:lnTo>
                  <a:pt x="95123" y="465912"/>
                </a:lnTo>
                <a:lnTo>
                  <a:pt x="92862" y="471246"/>
                </a:lnTo>
                <a:lnTo>
                  <a:pt x="83858" y="478828"/>
                </a:lnTo>
                <a:lnTo>
                  <a:pt x="77279" y="480720"/>
                </a:lnTo>
                <a:lnTo>
                  <a:pt x="45161" y="480720"/>
                </a:lnTo>
                <a:lnTo>
                  <a:pt x="45161" y="437337"/>
                </a:lnTo>
                <a:lnTo>
                  <a:pt x="77279" y="437337"/>
                </a:lnTo>
                <a:lnTo>
                  <a:pt x="83858" y="439242"/>
                </a:lnTo>
                <a:lnTo>
                  <a:pt x="88366" y="443026"/>
                </a:lnTo>
                <a:lnTo>
                  <a:pt x="92862" y="446709"/>
                </a:lnTo>
                <a:lnTo>
                  <a:pt x="95123" y="452043"/>
                </a:lnTo>
                <a:lnTo>
                  <a:pt x="95123" y="417969"/>
                </a:lnTo>
                <a:lnTo>
                  <a:pt x="92532" y="416979"/>
                </a:lnTo>
                <a:lnTo>
                  <a:pt x="85648" y="415251"/>
                </a:lnTo>
                <a:lnTo>
                  <a:pt x="78219" y="414223"/>
                </a:lnTo>
                <a:lnTo>
                  <a:pt x="70231" y="413867"/>
                </a:lnTo>
                <a:lnTo>
                  <a:pt x="16357" y="413867"/>
                </a:lnTo>
                <a:lnTo>
                  <a:pt x="16357" y="538327"/>
                </a:lnTo>
                <a:lnTo>
                  <a:pt x="45161" y="538327"/>
                </a:lnTo>
                <a:lnTo>
                  <a:pt x="45161" y="503656"/>
                </a:lnTo>
                <a:lnTo>
                  <a:pt x="71653" y="503656"/>
                </a:lnTo>
                <a:lnTo>
                  <a:pt x="95656" y="538327"/>
                </a:lnTo>
                <a:lnTo>
                  <a:pt x="126593" y="538327"/>
                </a:lnTo>
                <a:close/>
              </a:path>
              <a:path w="946785" h="574675">
                <a:moveTo>
                  <a:pt x="139573" y="131927"/>
                </a:moveTo>
                <a:lnTo>
                  <a:pt x="127635" y="105257"/>
                </a:lnTo>
                <a:lnTo>
                  <a:pt x="117868" y="83388"/>
                </a:lnTo>
                <a:lnTo>
                  <a:pt x="96558" y="35737"/>
                </a:lnTo>
                <a:lnTo>
                  <a:pt x="89255" y="19405"/>
                </a:lnTo>
                <a:lnTo>
                  <a:pt x="89255" y="83388"/>
                </a:lnTo>
                <a:lnTo>
                  <a:pt x="49784" y="83388"/>
                </a:lnTo>
                <a:lnTo>
                  <a:pt x="69519" y="35737"/>
                </a:lnTo>
                <a:lnTo>
                  <a:pt x="89255" y="83388"/>
                </a:lnTo>
                <a:lnTo>
                  <a:pt x="89255" y="19405"/>
                </a:lnTo>
                <a:lnTo>
                  <a:pt x="83921" y="7467"/>
                </a:lnTo>
                <a:lnTo>
                  <a:pt x="55473" y="7467"/>
                </a:lnTo>
                <a:lnTo>
                  <a:pt x="0" y="131927"/>
                </a:lnTo>
                <a:lnTo>
                  <a:pt x="29514" y="131927"/>
                </a:lnTo>
                <a:lnTo>
                  <a:pt x="40538" y="105257"/>
                </a:lnTo>
                <a:lnTo>
                  <a:pt x="98323" y="105257"/>
                </a:lnTo>
                <a:lnTo>
                  <a:pt x="109347" y="131927"/>
                </a:lnTo>
                <a:lnTo>
                  <a:pt x="139573" y="131927"/>
                </a:lnTo>
                <a:close/>
              </a:path>
              <a:path w="946785" h="574675">
                <a:moveTo>
                  <a:pt x="238836" y="491210"/>
                </a:moveTo>
                <a:lnTo>
                  <a:pt x="222072" y="451332"/>
                </a:lnTo>
                <a:lnTo>
                  <a:pt x="212699" y="446493"/>
                </a:lnTo>
                <a:lnTo>
                  <a:pt x="212699" y="482142"/>
                </a:lnTo>
                <a:lnTo>
                  <a:pt x="165582" y="482142"/>
                </a:lnTo>
                <a:lnTo>
                  <a:pt x="166535" y="475983"/>
                </a:lnTo>
                <a:lnTo>
                  <a:pt x="169138" y="471119"/>
                </a:lnTo>
                <a:lnTo>
                  <a:pt x="177673" y="464007"/>
                </a:lnTo>
                <a:lnTo>
                  <a:pt x="182956" y="462229"/>
                </a:lnTo>
                <a:lnTo>
                  <a:pt x="195402" y="462229"/>
                </a:lnTo>
                <a:lnTo>
                  <a:pt x="200609" y="464070"/>
                </a:lnTo>
                <a:lnTo>
                  <a:pt x="204876" y="467741"/>
                </a:lnTo>
                <a:lnTo>
                  <a:pt x="209143" y="471297"/>
                </a:lnTo>
                <a:lnTo>
                  <a:pt x="211759" y="476097"/>
                </a:lnTo>
                <a:lnTo>
                  <a:pt x="212699" y="482142"/>
                </a:lnTo>
                <a:lnTo>
                  <a:pt x="212699" y="446493"/>
                </a:lnTo>
                <a:lnTo>
                  <a:pt x="208622" y="444652"/>
                </a:lnTo>
                <a:lnTo>
                  <a:pt x="202438" y="442760"/>
                </a:lnTo>
                <a:lnTo>
                  <a:pt x="195910" y="441629"/>
                </a:lnTo>
                <a:lnTo>
                  <a:pt x="189052" y="441248"/>
                </a:lnTo>
                <a:lnTo>
                  <a:pt x="182029" y="441655"/>
                </a:lnTo>
                <a:lnTo>
                  <a:pt x="148285" y="459892"/>
                </a:lnTo>
                <a:lnTo>
                  <a:pt x="138023" y="490499"/>
                </a:lnTo>
                <a:lnTo>
                  <a:pt x="138455" y="497433"/>
                </a:lnTo>
                <a:lnTo>
                  <a:pt x="163982" y="533527"/>
                </a:lnTo>
                <a:lnTo>
                  <a:pt x="192608" y="539750"/>
                </a:lnTo>
                <a:lnTo>
                  <a:pt x="204812" y="538784"/>
                </a:lnTo>
                <a:lnTo>
                  <a:pt x="215455" y="535889"/>
                </a:lnTo>
                <a:lnTo>
                  <a:pt x="224548" y="531050"/>
                </a:lnTo>
                <a:lnTo>
                  <a:pt x="232079" y="524281"/>
                </a:lnTo>
                <a:lnTo>
                  <a:pt x="225856" y="517525"/>
                </a:lnTo>
                <a:lnTo>
                  <a:pt x="217322" y="508279"/>
                </a:lnTo>
                <a:lnTo>
                  <a:pt x="214007" y="511479"/>
                </a:lnTo>
                <a:lnTo>
                  <a:pt x="210388" y="513854"/>
                </a:lnTo>
                <a:lnTo>
                  <a:pt x="206476" y="515391"/>
                </a:lnTo>
                <a:lnTo>
                  <a:pt x="202692" y="516813"/>
                </a:lnTo>
                <a:lnTo>
                  <a:pt x="198297" y="517525"/>
                </a:lnTo>
                <a:lnTo>
                  <a:pt x="186093" y="517525"/>
                </a:lnTo>
                <a:lnTo>
                  <a:pt x="180047" y="515810"/>
                </a:lnTo>
                <a:lnTo>
                  <a:pt x="170332" y="508939"/>
                </a:lnTo>
                <a:lnTo>
                  <a:pt x="167246" y="504253"/>
                </a:lnTo>
                <a:lnTo>
                  <a:pt x="165938" y="498322"/>
                </a:lnTo>
                <a:lnTo>
                  <a:pt x="238302" y="498322"/>
                </a:lnTo>
                <a:lnTo>
                  <a:pt x="238836" y="491210"/>
                </a:lnTo>
                <a:close/>
              </a:path>
              <a:path w="946785" h="574675">
                <a:moveTo>
                  <a:pt x="248335" y="36271"/>
                </a:moveTo>
                <a:lnTo>
                  <a:pt x="222021" y="36271"/>
                </a:lnTo>
                <a:lnTo>
                  <a:pt x="222021" y="48539"/>
                </a:lnTo>
                <a:lnTo>
                  <a:pt x="220954" y="47485"/>
                </a:lnTo>
                <a:lnTo>
                  <a:pt x="220954" y="74091"/>
                </a:lnTo>
                <a:lnTo>
                  <a:pt x="220954" y="88074"/>
                </a:lnTo>
                <a:lnTo>
                  <a:pt x="218579" y="93764"/>
                </a:lnTo>
                <a:lnTo>
                  <a:pt x="209219" y="102412"/>
                </a:lnTo>
                <a:lnTo>
                  <a:pt x="203238" y="104546"/>
                </a:lnTo>
                <a:lnTo>
                  <a:pt x="188531" y="104546"/>
                </a:lnTo>
                <a:lnTo>
                  <a:pt x="182486" y="102412"/>
                </a:lnTo>
                <a:lnTo>
                  <a:pt x="177749" y="98145"/>
                </a:lnTo>
                <a:lnTo>
                  <a:pt x="173012" y="93764"/>
                </a:lnTo>
                <a:lnTo>
                  <a:pt x="170637" y="88074"/>
                </a:lnTo>
                <a:lnTo>
                  <a:pt x="170637" y="74091"/>
                </a:lnTo>
                <a:lnTo>
                  <a:pt x="173012" y="68453"/>
                </a:lnTo>
                <a:lnTo>
                  <a:pt x="177749" y="64185"/>
                </a:lnTo>
                <a:lnTo>
                  <a:pt x="182486" y="59804"/>
                </a:lnTo>
                <a:lnTo>
                  <a:pt x="188531" y="57607"/>
                </a:lnTo>
                <a:lnTo>
                  <a:pt x="203238" y="57607"/>
                </a:lnTo>
                <a:lnTo>
                  <a:pt x="209219" y="59804"/>
                </a:lnTo>
                <a:lnTo>
                  <a:pt x="213842" y="64185"/>
                </a:lnTo>
                <a:lnTo>
                  <a:pt x="218579" y="68453"/>
                </a:lnTo>
                <a:lnTo>
                  <a:pt x="220954" y="74091"/>
                </a:lnTo>
                <a:lnTo>
                  <a:pt x="220954" y="47485"/>
                </a:lnTo>
                <a:lnTo>
                  <a:pt x="215976" y="42557"/>
                </a:lnTo>
                <a:lnTo>
                  <a:pt x="208686" y="38277"/>
                </a:lnTo>
                <a:lnTo>
                  <a:pt x="200152" y="35712"/>
                </a:lnTo>
                <a:lnTo>
                  <a:pt x="190373" y="34848"/>
                </a:lnTo>
                <a:lnTo>
                  <a:pt x="181597" y="34848"/>
                </a:lnTo>
                <a:lnTo>
                  <a:pt x="144678" y="63893"/>
                </a:lnTo>
                <a:lnTo>
                  <a:pt x="142544" y="71958"/>
                </a:lnTo>
                <a:lnTo>
                  <a:pt x="142544" y="90208"/>
                </a:lnTo>
                <a:lnTo>
                  <a:pt x="166192" y="121615"/>
                </a:lnTo>
                <a:lnTo>
                  <a:pt x="181597" y="127304"/>
                </a:lnTo>
                <a:lnTo>
                  <a:pt x="190373" y="127304"/>
                </a:lnTo>
                <a:lnTo>
                  <a:pt x="199529" y="126568"/>
                </a:lnTo>
                <a:lnTo>
                  <a:pt x="207619" y="124333"/>
                </a:lnTo>
                <a:lnTo>
                  <a:pt x="214642" y="120611"/>
                </a:lnTo>
                <a:lnTo>
                  <a:pt x="220599" y="115392"/>
                </a:lnTo>
                <a:lnTo>
                  <a:pt x="220599" y="128257"/>
                </a:lnTo>
                <a:lnTo>
                  <a:pt x="218287" y="134772"/>
                </a:lnTo>
                <a:lnTo>
                  <a:pt x="213664" y="139039"/>
                </a:lnTo>
                <a:lnTo>
                  <a:pt x="209156" y="143433"/>
                </a:lnTo>
                <a:lnTo>
                  <a:pt x="202107" y="145618"/>
                </a:lnTo>
                <a:lnTo>
                  <a:pt x="186347" y="145618"/>
                </a:lnTo>
                <a:lnTo>
                  <a:pt x="180174" y="144614"/>
                </a:lnTo>
                <a:lnTo>
                  <a:pt x="174015" y="142595"/>
                </a:lnTo>
                <a:lnTo>
                  <a:pt x="167855" y="140703"/>
                </a:lnTo>
                <a:lnTo>
                  <a:pt x="162750" y="138099"/>
                </a:lnTo>
                <a:lnTo>
                  <a:pt x="158724" y="134772"/>
                </a:lnTo>
                <a:lnTo>
                  <a:pt x="147701" y="154686"/>
                </a:lnTo>
                <a:lnTo>
                  <a:pt x="187794" y="167640"/>
                </a:lnTo>
                <a:lnTo>
                  <a:pt x="194640" y="167843"/>
                </a:lnTo>
                <a:lnTo>
                  <a:pt x="207010" y="167043"/>
                </a:lnTo>
                <a:lnTo>
                  <a:pt x="240639" y="147802"/>
                </a:lnTo>
                <a:lnTo>
                  <a:pt x="241681" y="145618"/>
                </a:lnTo>
                <a:lnTo>
                  <a:pt x="244906" y="138861"/>
                </a:lnTo>
                <a:lnTo>
                  <a:pt x="247472" y="128257"/>
                </a:lnTo>
                <a:lnTo>
                  <a:pt x="248208" y="117703"/>
                </a:lnTo>
                <a:lnTo>
                  <a:pt x="248335" y="115392"/>
                </a:lnTo>
                <a:lnTo>
                  <a:pt x="248335" y="104546"/>
                </a:lnTo>
                <a:lnTo>
                  <a:pt x="248335" y="57607"/>
                </a:lnTo>
                <a:lnTo>
                  <a:pt x="248335" y="48539"/>
                </a:lnTo>
                <a:lnTo>
                  <a:pt x="248335" y="36271"/>
                </a:lnTo>
                <a:close/>
              </a:path>
              <a:path w="946785" h="574675">
                <a:moveTo>
                  <a:pt x="339331" y="498322"/>
                </a:moveTo>
                <a:lnTo>
                  <a:pt x="339217" y="482142"/>
                </a:lnTo>
                <a:lnTo>
                  <a:pt x="338594" y="473760"/>
                </a:lnTo>
                <a:lnTo>
                  <a:pt x="336359" y="465124"/>
                </a:lnTo>
                <a:lnTo>
                  <a:pt x="335419" y="463296"/>
                </a:lnTo>
                <a:lnTo>
                  <a:pt x="332638" y="457847"/>
                </a:lnTo>
                <a:lnTo>
                  <a:pt x="293281" y="441248"/>
                </a:lnTo>
                <a:lnTo>
                  <a:pt x="285584" y="441248"/>
                </a:lnTo>
                <a:lnTo>
                  <a:pt x="278053" y="442264"/>
                </a:lnTo>
                <a:lnTo>
                  <a:pt x="263474" y="446290"/>
                </a:lnTo>
                <a:lnTo>
                  <a:pt x="257251" y="449135"/>
                </a:lnTo>
                <a:lnTo>
                  <a:pt x="252031" y="452805"/>
                </a:lnTo>
                <a:lnTo>
                  <a:pt x="261988" y="472186"/>
                </a:lnTo>
                <a:lnTo>
                  <a:pt x="265430" y="469468"/>
                </a:lnTo>
                <a:lnTo>
                  <a:pt x="269582" y="467334"/>
                </a:lnTo>
                <a:lnTo>
                  <a:pt x="274434" y="465785"/>
                </a:lnTo>
                <a:lnTo>
                  <a:pt x="279412" y="464134"/>
                </a:lnTo>
                <a:lnTo>
                  <a:pt x="284454" y="463296"/>
                </a:lnTo>
                <a:lnTo>
                  <a:pt x="296900" y="463296"/>
                </a:lnTo>
                <a:lnTo>
                  <a:pt x="302412" y="464959"/>
                </a:lnTo>
                <a:lnTo>
                  <a:pt x="306082" y="468274"/>
                </a:lnTo>
                <a:lnTo>
                  <a:pt x="309765" y="471474"/>
                </a:lnTo>
                <a:lnTo>
                  <a:pt x="311594" y="476097"/>
                </a:lnTo>
                <a:lnTo>
                  <a:pt x="311594" y="482142"/>
                </a:lnTo>
                <a:lnTo>
                  <a:pt x="311594" y="498322"/>
                </a:lnTo>
                <a:lnTo>
                  <a:pt x="311594" y="508101"/>
                </a:lnTo>
                <a:lnTo>
                  <a:pt x="310057" y="512368"/>
                </a:lnTo>
                <a:lnTo>
                  <a:pt x="307454" y="515632"/>
                </a:lnTo>
                <a:lnTo>
                  <a:pt x="303771" y="517880"/>
                </a:lnTo>
                <a:lnTo>
                  <a:pt x="300101" y="520014"/>
                </a:lnTo>
                <a:lnTo>
                  <a:pt x="295897" y="521081"/>
                </a:lnTo>
                <a:lnTo>
                  <a:pt x="286296" y="521081"/>
                </a:lnTo>
                <a:lnTo>
                  <a:pt x="282435" y="520077"/>
                </a:lnTo>
                <a:lnTo>
                  <a:pt x="279590" y="518058"/>
                </a:lnTo>
                <a:lnTo>
                  <a:pt x="276872" y="515924"/>
                </a:lnTo>
                <a:lnTo>
                  <a:pt x="275501" y="513080"/>
                </a:lnTo>
                <a:lnTo>
                  <a:pt x="275501" y="502056"/>
                </a:lnTo>
                <a:lnTo>
                  <a:pt x="281190" y="498322"/>
                </a:lnTo>
                <a:lnTo>
                  <a:pt x="311594" y="498322"/>
                </a:lnTo>
                <a:lnTo>
                  <a:pt x="311594" y="482142"/>
                </a:lnTo>
                <a:lnTo>
                  <a:pt x="289547" y="482142"/>
                </a:lnTo>
                <a:lnTo>
                  <a:pt x="279742" y="482625"/>
                </a:lnTo>
                <a:lnTo>
                  <a:pt x="248475" y="501878"/>
                </a:lnTo>
                <a:lnTo>
                  <a:pt x="248475" y="516343"/>
                </a:lnTo>
                <a:lnTo>
                  <a:pt x="276872" y="539750"/>
                </a:lnTo>
                <a:lnTo>
                  <a:pt x="284213" y="539750"/>
                </a:lnTo>
                <a:lnTo>
                  <a:pt x="294043" y="538924"/>
                </a:lnTo>
                <a:lnTo>
                  <a:pt x="302171" y="536422"/>
                </a:lnTo>
                <a:lnTo>
                  <a:pt x="308622" y="532257"/>
                </a:lnTo>
                <a:lnTo>
                  <a:pt x="313372" y="526415"/>
                </a:lnTo>
                <a:lnTo>
                  <a:pt x="313372" y="538327"/>
                </a:lnTo>
                <a:lnTo>
                  <a:pt x="339331" y="538327"/>
                </a:lnTo>
                <a:lnTo>
                  <a:pt x="339331" y="526415"/>
                </a:lnTo>
                <a:lnTo>
                  <a:pt x="339331" y="521081"/>
                </a:lnTo>
                <a:lnTo>
                  <a:pt x="339331" y="498322"/>
                </a:lnTo>
                <a:close/>
              </a:path>
              <a:path w="946785" h="574675">
                <a:moveTo>
                  <a:pt x="367855" y="84810"/>
                </a:moveTo>
                <a:lnTo>
                  <a:pt x="359867" y="55829"/>
                </a:lnTo>
                <a:lnTo>
                  <a:pt x="357009" y="50736"/>
                </a:lnTo>
                <a:lnTo>
                  <a:pt x="351078" y="44932"/>
                </a:lnTo>
                <a:lnTo>
                  <a:pt x="343496" y="40894"/>
                </a:lnTo>
                <a:lnTo>
                  <a:pt x="341718" y="40093"/>
                </a:lnTo>
                <a:lnTo>
                  <a:pt x="341718" y="75742"/>
                </a:lnTo>
                <a:lnTo>
                  <a:pt x="294601" y="75742"/>
                </a:lnTo>
                <a:lnTo>
                  <a:pt x="295541" y="69583"/>
                </a:lnTo>
                <a:lnTo>
                  <a:pt x="298157" y="64719"/>
                </a:lnTo>
                <a:lnTo>
                  <a:pt x="306692" y="57607"/>
                </a:lnTo>
                <a:lnTo>
                  <a:pt x="311962" y="55829"/>
                </a:lnTo>
                <a:lnTo>
                  <a:pt x="324408" y="55829"/>
                </a:lnTo>
                <a:lnTo>
                  <a:pt x="329628" y="57670"/>
                </a:lnTo>
                <a:lnTo>
                  <a:pt x="333895" y="61341"/>
                </a:lnTo>
                <a:lnTo>
                  <a:pt x="338162" y="64897"/>
                </a:lnTo>
                <a:lnTo>
                  <a:pt x="340766" y="69697"/>
                </a:lnTo>
                <a:lnTo>
                  <a:pt x="341718" y="75742"/>
                </a:lnTo>
                <a:lnTo>
                  <a:pt x="341718" y="40093"/>
                </a:lnTo>
                <a:lnTo>
                  <a:pt x="337629" y="38252"/>
                </a:lnTo>
                <a:lnTo>
                  <a:pt x="331444" y="36360"/>
                </a:lnTo>
                <a:lnTo>
                  <a:pt x="324929" y="35229"/>
                </a:lnTo>
                <a:lnTo>
                  <a:pt x="318071" y="34848"/>
                </a:lnTo>
                <a:lnTo>
                  <a:pt x="311035" y="35255"/>
                </a:lnTo>
                <a:lnTo>
                  <a:pt x="277291" y="53492"/>
                </a:lnTo>
                <a:lnTo>
                  <a:pt x="267042" y="84099"/>
                </a:lnTo>
                <a:lnTo>
                  <a:pt x="267462" y="91020"/>
                </a:lnTo>
                <a:lnTo>
                  <a:pt x="293001" y="127127"/>
                </a:lnTo>
                <a:lnTo>
                  <a:pt x="321627" y="133350"/>
                </a:lnTo>
                <a:lnTo>
                  <a:pt x="333819" y="132384"/>
                </a:lnTo>
                <a:lnTo>
                  <a:pt x="344474" y="129489"/>
                </a:lnTo>
                <a:lnTo>
                  <a:pt x="353555" y="124650"/>
                </a:lnTo>
                <a:lnTo>
                  <a:pt x="361099" y="117881"/>
                </a:lnTo>
                <a:lnTo>
                  <a:pt x="354863" y="111125"/>
                </a:lnTo>
                <a:lnTo>
                  <a:pt x="346341" y="101879"/>
                </a:lnTo>
                <a:lnTo>
                  <a:pt x="327317" y="111125"/>
                </a:lnTo>
                <a:lnTo>
                  <a:pt x="315099" y="111125"/>
                </a:lnTo>
                <a:lnTo>
                  <a:pt x="309054" y="109410"/>
                </a:lnTo>
                <a:lnTo>
                  <a:pt x="299339" y="102539"/>
                </a:lnTo>
                <a:lnTo>
                  <a:pt x="296252" y="97853"/>
                </a:lnTo>
                <a:lnTo>
                  <a:pt x="294957" y="91922"/>
                </a:lnTo>
                <a:lnTo>
                  <a:pt x="367322" y="91922"/>
                </a:lnTo>
                <a:lnTo>
                  <a:pt x="367855" y="84810"/>
                </a:lnTo>
                <a:close/>
              </a:path>
              <a:path w="946785" h="574675">
                <a:moveTo>
                  <a:pt x="462915" y="406400"/>
                </a:moveTo>
                <a:lnTo>
                  <a:pt x="435711" y="406400"/>
                </a:lnTo>
                <a:lnTo>
                  <a:pt x="435711" y="482447"/>
                </a:lnTo>
                <a:lnTo>
                  <a:pt x="435711" y="498563"/>
                </a:lnTo>
                <a:lnTo>
                  <a:pt x="433400" y="505028"/>
                </a:lnTo>
                <a:lnTo>
                  <a:pt x="428777" y="509879"/>
                </a:lnTo>
                <a:lnTo>
                  <a:pt x="424154" y="514629"/>
                </a:lnTo>
                <a:lnTo>
                  <a:pt x="418350" y="516991"/>
                </a:lnTo>
                <a:lnTo>
                  <a:pt x="404241" y="516991"/>
                </a:lnTo>
                <a:lnTo>
                  <a:pt x="398373" y="514629"/>
                </a:lnTo>
                <a:lnTo>
                  <a:pt x="393750" y="509879"/>
                </a:lnTo>
                <a:lnTo>
                  <a:pt x="389128" y="505028"/>
                </a:lnTo>
                <a:lnTo>
                  <a:pt x="386816" y="498563"/>
                </a:lnTo>
                <a:lnTo>
                  <a:pt x="386816" y="482447"/>
                </a:lnTo>
                <a:lnTo>
                  <a:pt x="389128" y="476046"/>
                </a:lnTo>
                <a:lnTo>
                  <a:pt x="393750" y="471297"/>
                </a:lnTo>
                <a:lnTo>
                  <a:pt x="398373" y="466445"/>
                </a:lnTo>
                <a:lnTo>
                  <a:pt x="404241" y="464007"/>
                </a:lnTo>
                <a:lnTo>
                  <a:pt x="418350" y="464007"/>
                </a:lnTo>
                <a:lnTo>
                  <a:pt x="424154" y="466445"/>
                </a:lnTo>
                <a:lnTo>
                  <a:pt x="428777" y="471297"/>
                </a:lnTo>
                <a:lnTo>
                  <a:pt x="433400" y="476046"/>
                </a:lnTo>
                <a:lnTo>
                  <a:pt x="435711" y="482447"/>
                </a:lnTo>
                <a:lnTo>
                  <a:pt x="435711" y="406400"/>
                </a:lnTo>
                <a:lnTo>
                  <a:pt x="435178" y="406400"/>
                </a:lnTo>
                <a:lnTo>
                  <a:pt x="435178" y="452805"/>
                </a:lnTo>
                <a:lnTo>
                  <a:pt x="429526" y="447751"/>
                </a:lnTo>
                <a:lnTo>
                  <a:pt x="422871" y="444144"/>
                </a:lnTo>
                <a:lnTo>
                  <a:pt x="415213" y="441972"/>
                </a:lnTo>
                <a:lnTo>
                  <a:pt x="406552" y="441248"/>
                </a:lnTo>
                <a:lnTo>
                  <a:pt x="397548" y="441248"/>
                </a:lnTo>
                <a:lnTo>
                  <a:pt x="364947" y="464540"/>
                </a:lnTo>
                <a:lnTo>
                  <a:pt x="358724" y="490499"/>
                </a:lnTo>
                <a:lnTo>
                  <a:pt x="359117" y="497662"/>
                </a:lnTo>
                <a:lnTo>
                  <a:pt x="389369" y="537743"/>
                </a:lnTo>
                <a:lnTo>
                  <a:pt x="397548" y="539750"/>
                </a:lnTo>
                <a:lnTo>
                  <a:pt x="406552" y="539750"/>
                </a:lnTo>
                <a:lnTo>
                  <a:pt x="415759" y="538975"/>
                </a:lnTo>
                <a:lnTo>
                  <a:pt x="423799" y="536638"/>
                </a:lnTo>
                <a:lnTo>
                  <a:pt x="430695" y="532752"/>
                </a:lnTo>
                <a:lnTo>
                  <a:pt x="436422" y="527304"/>
                </a:lnTo>
                <a:lnTo>
                  <a:pt x="436422" y="538327"/>
                </a:lnTo>
                <a:lnTo>
                  <a:pt x="462915" y="538327"/>
                </a:lnTo>
                <a:lnTo>
                  <a:pt x="462915" y="527304"/>
                </a:lnTo>
                <a:lnTo>
                  <a:pt x="462915" y="516991"/>
                </a:lnTo>
                <a:lnTo>
                  <a:pt x="462915" y="464007"/>
                </a:lnTo>
                <a:lnTo>
                  <a:pt x="462915" y="452805"/>
                </a:lnTo>
                <a:lnTo>
                  <a:pt x="462915" y="406400"/>
                </a:lnTo>
                <a:close/>
              </a:path>
              <a:path w="946785" h="574675">
                <a:moveTo>
                  <a:pt x="484111" y="131927"/>
                </a:moveTo>
                <a:lnTo>
                  <a:pt x="484035" y="76098"/>
                </a:lnTo>
                <a:lnTo>
                  <a:pt x="483412" y="67322"/>
                </a:lnTo>
                <a:lnTo>
                  <a:pt x="481368" y="58851"/>
                </a:lnTo>
                <a:lnTo>
                  <a:pt x="444461" y="34848"/>
                </a:lnTo>
                <a:lnTo>
                  <a:pt x="437934" y="34848"/>
                </a:lnTo>
                <a:lnTo>
                  <a:pt x="431952" y="35979"/>
                </a:lnTo>
                <a:lnTo>
                  <a:pt x="426504" y="38227"/>
                </a:lnTo>
                <a:lnTo>
                  <a:pt x="421043" y="40360"/>
                </a:lnTo>
                <a:lnTo>
                  <a:pt x="416483" y="43446"/>
                </a:lnTo>
                <a:lnTo>
                  <a:pt x="412813" y="47472"/>
                </a:lnTo>
                <a:lnTo>
                  <a:pt x="412813" y="36271"/>
                </a:lnTo>
                <a:lnTo>
                  <a:pt x="386321" y="36271"/>
                </a:lnTo>
                <a:lnTo>
                  <a:pt x="386321" y="131927"/>
                </a:lnTo>
                <a:lnTo>
                  <a:pt x="414058" y="131927"/>
                </a:lnTo>
                <a:lnTo>
                  <a:pt x="414058" y="76098"/>
                </a:lnTo>
                <a:lnTo>
                  <a:pt x="416128" y="69697"/>
                </a:lnTo>
                <a:lnTo>
                  <a:pt x="420281" y="65430"/>
                </a:lnTo>
                <a:lnTo>
                  <a:pt x="424421" y="61048"/>
                </a:lnTo>
                <a:lnTo>
                  <a:pt x="429996" y="58851"/>
                </a:lnTo>
                <a:lnTo>
                  <a:pt x="443268" y="58851"/>
                </a:lnTo>
                <a:lnTo>
                  <a:pt x="448068" y="60756"/>
                </a:lnTo>
                <a:lnTo>
                  <a:pt x="451396" y="64541"/>
                </a:lnTo>
                <a:lnTo>
                  <a:pt x="454710" y="68224"/>
                </a:lnTo>
                <a:lnTo>
                  <a:pt x="456374" y="73850"/>
                </a:lnTo>
                <a:lnTo>
                  <a:pt x="456374" y="131927"/>
                </a:lnTo>
                <a:lnTo>
                  <a:pt x="484111" y="131927"/>
                </a:lnTo>
                <a:close/>
              </a:path>
              <a:path w="946785" h="574675">
                <a:moveTo>
                  <a:pt x="535343" y="477164"/>
                </a:moveTo>
                <a:lnTo>
                  <a:pt x="485025" y="477164"/>
                </a:lnTo>
                <a:lnTo>
                  <a:pt x="485025" y="499389"/>
                </a:lnTo>
                <a:lnTo>
                  <a:pt x="535343" y="499389"/>
                </a:lnTo>
                <a:lnTo>
                  <a:pt x="535343" y="477164"/>
                </a:lnTo>
                <a:close/>
              </a:path>
              <a:path w="946785" h="574675">
                <a:moveTo>
                  <a:pt x="570941" y="127304"/>
                </a:moveTo>
                <a:lnTo>
                  <a:pt x="564832" y="111302"/>
                </a:lnTo>
                <a:lnTo>
                  <a:pt x="563473" y="107746"/>
                </a:lnTo>
                <a:lnTo>
                  <a:pt x="560400" y="110121"/>
                </a:lnTo>
                <a:lnTo>
                  <a:pt x="556666" y="111302"/>
                </a:lnTo>
                <a:lnTo>
                  <a:pt x="548487" y="111302"/>
                </a:lnTo>
                <a:lnTo>
                  <a:pt x="545515" y="110236"/>
                </a:lnTo>
                <a:lnTo>
                  <a:pt x="543382" y="108102"/>
                </a:lnTo>
                <a:lnTo>
                  <a:pt x="541375" y="105854"/>
                </a:lnTo>
                <a:lnTo>
                  <a:pt x="540359" y="102717"/>
                </a:lnTo>
                <a:lnTo>
                  <a:pt x="540359" y="59740"/>
                </a:lnTo>
                <a:lnTo>
                  <a:pt x="564184" y="59740"/>
                </a:lnTo>
                <a:lnTo>
                  <a:pt x="564184" y="38404"/>
                </a:lnTo>
                <a:lnTo>
                  <a:pt x="540359" y="38404"/>
                </a:lnTo>
                <a:lnTo>
                  <a:pt x="540359" y="15113"/>
                </a:lnTo>
                <a:lnTo>
                  <a:pt x="512622" y="15113"/>
                </a:lnTo>
                <a:lnTo>
                  <a:pt x="512622" y="38404"/>
                </a:lnTo>
                <a:lnTo>
                  <a:pt x="497865" y="38404"/>
                </a:lnTo>
                <a:lnTo>
                  <a:pt x="497865" y="59740"/>
                </a:lnTo>
                <a:lnTo>
                  <a:pt x="512622" y="59740"/>
                </a:lnTo>
                <a:lnTo>
                  <a:pt x="512622" y="99034"/>
                </a:lnTo>
                <a:lnTo>
                  <a:pt x="513207" y="106972"/>
                </a:lnTo>
                <a:lnTo>
                  <a:pt x="548360" y="133350"/>
                </a:lnTo>
                <a:lnTo>
                  <a:pt x="552754" y="133350"/>
                </a:lnTo>
                <a:lnTo>
                  <a:pt x="556895" y="132880"/>
                </a:lnTo>
                <a:lnTo>
                  <a:pt x="560806" y="131927"/>
                </a:lnTo>
                <a:lnTo>
                  <a:pt x="564845" y="130860"/>
                </a:lnTo>
                <a:lnTo>
                  <a:pt x="568223" y="129324"/>
                </a:lnTo>
                <a:lnTo>
                  <a:pt x="570941" y="127304"/>
                </a:lnTo>
                <a:close/>
              </a:path>
              <a:path w="946785" h="574675">
                <a:moveTo>
                  <a:pt x="614248" y="0"/>
                </a:moveTo>
                <a:lnTo>
                  <a:pt x="586511" y="0"/>
                </a:lnTo>
                <a:lnTo>
                  <a:pt x="586511" y="131927"/>
                </a:lnTo>
                <a:lnTo>
                  <a:pt x="614248" y="131927"/>
                </a:lnTo>
                <a:lnTo>
                  <a:pt x="614248" y="0"/>
                </a:lnTo>
                <a:close/>
              </a:path>
              <a:path w="946785" h="574675">
                <a:moveTo>
                  <a:pt x="656882" y="490499"/>
                </a:moveTo>
                <a:lnTo>
                  <a:pt x="649376" y="464007"/>
                </a:lnTo>
                <a:lnTo>
                  <a:pt x="646417" y="459790"/>
                </a:lnTo>
                <a:lnTo>
                  <a:pt x="642073" y="455117"/>
                </a:lnTo>
                <a:lnTo>
                  <a:pt x="637082" y="451078"/>
                </a:lnTo>
                <a:lnTo>
                  <a:pt x="631456" y="447649"/>
                </a:lnTo>
                <a:lnTo>
                  <a:pt x="628789" y="446443"/>
                </a:lnTo>
                <a:lnTo>
                  <a:pt x="628789" y="482447"/>
                </a:lnTo>
                <a:lnTo>
                  <a:pt x="628789" y="498563"/>
                </a:lnTo>
                <a:lnTo>
                  <a:pt x="626478" y="505028"/>
                </a:lnTo>
                <a:lnTo>
                  <a:pt x="617347" y="514629"/>
                </a:lnTo>
                <a:lnTo>
                  <a:pt x="611543" y="516991"/>
                </a:lnTo>
                <a:lnTo>
                  <a:pt x="597319" y="516991"/>
                </a:lnTo>
                <a:lnTo>
                  <a:pt x="591451" y="514629"/>
                </a:lnTo>
                <a:lnTo>
                  <a:pt x="586828" y="509879"/>
                </a:lnTo>
                <a:lnTo>
                  <a:pt x="582206" y="505028"/>
                </a:lnTo>
                <a:lnTo>
                  <a:pt x="579894" y="498563"/>
                </a:lnTo>
                <a:lnTo>
                  <a:pt x="579894" y="482447"/>
                </a:lnTo>
                <a:lnTo>
                  <a:pt x="582206" y="476046"/>
                </a:lnTo>
                <a:lnTo>
                  <a:pt x="586828" y="471297"/>
                </a:lnTo>
                <a:lnTo>
                  <a:pt x="591451" y="466445"/>
                </a:lnTo>
                <a:lnTo>
                  <a:pt x="597319" y="464007"/>
                </a:lnTo>
                <a:lnTo>
                  <a:pt x="611543" y="464007"/>
                </a:lnTo>
                <a:lnTo>
                  <a:pt x="617347" y="466445"/>
                </a:lnTo>
                <a:lnTo>
                  <a:pt x="621855" y="471297"/>
                </a:lnTo>
                <a:lnTo>
                  <a:pt x="626478" y="476046"/>
                </a:lnTo>
                <a:lnTo>
                  <a:pt x="604431" y="441248"/>
                </a:lnTo>
                <a:lnTo>
                  <a:pt x="597052" y="441655"/>
                </a:lnTo>
                <a:lnTo>
                  <a:pt x="562254" y="459790"/>
                </a:lnTo>
                <a:lnTo>
                  <a:pt x="551802" y="490499"/>
                </a:lnTo>
                <a:lnTo>
                  <a:pt x="552221" y="497433"/>
                </a:lnTo>
                <a:lnTo>
                  <a:pt x="577227" y="533527"/>
                </a:lnTo>
                <a:lnTo>
                  <a:pt x="604431" y="539750"/>
                </a:lnTo>
                <a:lnTo>
                  <a:pt x="611784" y="539369"/>
                </a:lnTo>
                <a:lnTo>
                  <a:pt x="646417" y="521233"/>
                </a:lnTo>
                <a:lnTo>
                  <a:pt x="649376" y="516991"/>
                </a:lnTo>
                <a:lnTo>
                  <a:pt x="650125" y="515924"/>
                </a:lnTo>
                <a:lnTo>
                  <a:pt x="653072" y="510146"/>
                </a:lnTo>
                <a:lnTo>
                  <a:pt x="655193" y="503974"/>
                </a:lnTo>
                <a:lnTo>
                  <a:pt x="656450" y="497433"/>
                </a:lnTo>
                <a:lnTo>
                  <a:pt x="656882" y="490499"/>
                </a:lnTo>
                <a:close/>
              </a:path>
              <a:path w="946785" h="574675">
                <a:moveTo>
                  <a:pt x="733691" y="84810"/>
                </a:moveTo>
                <a:lnTo>
                  <a:pt x="716927" y="44932"/>
                </a:lnTo>
                <a:lnTo>
                  <a:pt x="707555" y="40093"/>
                </a:lnTo>
                <a:lnTo>
                  <a:pt x="707555" y="75742"/>
                </a:lnTo>
                <a:lnTo>
                  <a:pt x="660438" y="75742"/>
                </a:lnTo>
                <a:lnTo>
                  <a:pt x="661390" y="69583"/>
                </a:lnTo>
                <a:lnTo>
                  <a:pt x="663994" y="64719"/>
                </a:lnTo>
                <a:lnTo>
                  <a:pt x="672528" y="57607"/>
                </a:lnTo>
                <a:lnTo>
                  <a:pt x="677811" y="55829"/>
                </a:lnTo>
                <a:lnTo>
                  <a:pt x="690257" y="55829"/>
                </a:lnTo>
                <a:lnTo>
                  <a:pt x="695464" y="57670"/>
                </a:lnTo>
                <a:lnTo>
                  <a:pt x="699731" y="61341"/>
                </a:lnTo>
                <a:lnTo>
                  <a:pt x="703999" y="64897"/>
                </a:lnTo>
                <a:lnTo>
                  <a:pt x="706615" y="69697"/>
                </a:lnTo>
                <a:lnTo>
                  <a:pt x="707555" y="75742"/>
                </a:lnTo>
                <a:lnTo>
                  <a:pt x="707555" y="40093"/>
                </a:lnTo>
                <a:lnTo>
                  <a:pt x="703478" y="38252"/>
                </a:lnTo>
                <a:lnTo>
                  <a:pt x="697293" y="36360"/>
                </a:lnTo>
                <a:lnTo>
                  <a:pt x="690765" y="35229"/>
                </a:lnTo>
                <a:lnTo>
                  <a:pt x="683907" y="34848"/>
                </a:lnTo>
                <a:lnTo>
                  <a:pt x="676871" y="35255"/>
                </a:lnTo>
                <a:lnTo>
                  <a:pt x="643140" y="53492"/>
                </a:lnTo>
                <a:lnTo>
                  <a:pt x="632879" y="84099"/>
                </a:lnTo>
                <a:lnTo>
                  <a:pt x="633310" y="91020"/>
                </a:lnTo>
                <a:lnTo>
                  <a:pt x="658837" y="127127"/>
                </a:lnTo>
                <a:lnTo>
                  <a:pt x="687463" y="133350"/>
                </a:lnTo>
                <a:lnTo>
                  <a:pt x="699668" y="132384"/>
                </a:lnTo>
                <a:lnTo>
                  <a:pt x="710311" y="129489"/>
                </a:lnTo>
                <a:lnTo>
                  <a:pt x="719404" y="124650"/>
                </a:lnTo>
                <a:lnTo>
                  <a:pt x="726935" y="117881"/>
                </a:lnTo>
                <a:lnTo>
                  <a:pt x="720712" y="111125"/>
                </a:lnTo>
                <a:lnTo>
                  <a:pt x="712177" y="101879"/>
                </a:lnTo>
                <a:lnTo>
                  <a:pt x="708863" y="105079"/>
                </a:lnTo>
                <a:lnTo>
                  <a:pt x="705243" y="107454"/>
                </a:lnTo>
                <a:lnTo>
                  <a:pt x="701332" y="108991"/>
                </a:lnTo>
                <a:lnTo>
                  <a:pt x="697547" y="110413"/>
                </a:lnTo>
                <a:lnTo>
                  <a:pt x="693153" y="111125"/>
                </a:lnTo>
                <a:lnTo>
                  <a:pt x="680948" y="111125"/>
                </a:lnTo>
                <a:lnTo>
                  <a:pt x="674903" y="109410"/>
                </a:lnTo>
                <a:lnTo>
                  <a:pt x="665187" y="102539"/>
                </a:lnTo>
                <a:lnTo>
                  <a:pt x="662101" y="97853"/>
                </a:lnTo>
                <a:lnTo>
                  <a:pt x="660793" y="91922"/>
                </a:lnTo>
                <a:lnTo>
                  <a:pt x="733158" y="91922"/>
                </a:lnTo>
                <a:lnTo>
                  <a:pt x="733691" y="84810"/>
                </a:lnTo>
                <a:close/>
              </a:path>
              <a:path w="946785" h="574675">
                <a:moveTo>
                  <a:pt x="773201" y="538327"/>
                </a:moveTo>
                <a:lnTo>
                  <a:pt x="773125" y="482498"/>
                </a:lnTo>
                <a:lnTo>
                  <a:pt x="756323" y="447255"/>
                </a:lnTo>
                <a:lnTo>
                  <a:pt x="733552" y="441248"/>
                </a:lnTo>
                <a:lnTo>
                  <a:pt x="727036" y="441248"/>
                </a:lnTo>
                <a:lnTo>
                  <a:pt x="721055" y="442379"/>
                </a:lnTo>
                <a:lnTo>
                  <a:pt x="715594" y="444627"/>
                </a:lnTo>
                <a:lnTo>
                  <a:pt x="710145" y="446760"/>
                </a:lnTo>
                <a:lnTo>
                  <a:pt x="705586" y="449846"/>
                </a:lnTo>
                <a:lnTo>
                  <a:pt x="701903" y="453872"/>
                </a:lnTo>
                <a:lnTo>
                  <a:pt x="701903" y="442671"/>
                </a:lnTo>
                <a:lnTo>
                  <a:pt x="675411" y="442671"/>
                </a:lnTo>
                <a:lnTo>
                  <a:pt x="675411" y="538327"/>
                </a:lnTo>
                <a:lnTo>
                  <a:pt x="703148" y="538327"/>
                </a:lnTo>
                <a:lnTo>
                  <a:pt x="703148" y="482498"/>
                </a:lnTo>
                <a:lnTo>
                  <a:pt x="705231" y="476097"/>
                </a:lnTo>
                <a:lnTo>
                  <a:pt x="709371" y="471830"/>
                </a:lnTo>
                <a:lnTo>
                  <a:pt x="713524" y="467448"/>
                </a:lnTo>
                <a:lnTo>
                  <a:pt x="719099" y="465251"/>
                </a:lnTo>
                <a:lnTo>
                  <a:pt x="732370" y="465251"/>
                </a:lnTo>
                <a:lnTo>
                  <a:pt x="737171" y="467156"/>
                </a:lnTo>
                <a:lnTo>
                  <a:pt x="740486" y="470941"/>
                </a:lnTo>
                <a:lnTo>
                  <a:pt x="743813" y="474624"/>
                </a:lnTo>
                <a:lnTo>
                  <a:pt x="745464" y="480250"/>
                </a:lnTo>
                <a:lnTo>
                  <a:pt x="745464" y="538327"/>
                </a:lnTo>
                <a:lnTo>
                  <a:pt x="773201" y="538327"/>
                </a:lnTo>
                <a:close/>
              </a:path>
              <a:path w="946785" h="574675">
                <a:moveTo>
                  <a:pt x="826084" y="406400"/>
                </a:moveTo>
                <a:lnTo>
                  <a:pt x="798347" y="406400"/>
                </a:lnTo>
                <a:lnTo>
                  <a:pt x="798347" y="538327"/>
                </a:lnTo>
                <a:lnTo>
                  <a:pt x="826084" y="538327"/>
                </a:lnTo>
                <a:lnTo>
                  <a:pt x="826084" y="406400"/>
                </a:lnTo>
                <a:close/>
              </a:path>
              <a:path w="946785" h="574675">
                <a:moveTo>
                  <a:pt x="829500" y="108877"/>
                </a:moveTo>
                <a:lnTo>
                  <a:pt x="811009" y="78587"/>
                </a:lnTo>
                <a:lnTo>
                  <a:pt x="806030" y="77050"/>
                </a:lnTo>
                <a:lnTo>
                  <a:pt x="799630" y="75628"/>
                </a:lnTo>
                <a:lnTo>
                  <a:pt x="791806" y="74320"/>
                </a:lnTo>
                <a:lnTo>
                  <a:pt x="784821" y="73253"/>
                </a:lnTo>
                <a:lnTo>
                  <a:pt x="779716" y="72136"/>
                </a:lnTo>
                <a:lnTo>
                  <a:pt x="773315" y="69761"/>
                </a:lnTo>
                <a:lnTo>
                  <a:pt x="771715" y="67691"/>
                </a:lnTo>
                <a:lnTo>
                  <a:pt x="771715" y="62115"/>
                </a:lnTo>
                <a:lnTo>
                  <a:pt x="773201" y="59982"/>
                </a:lnTo>
                <a:lnTo>
                  <a:pt x="779132" y="56667"/>
                </a:lnTo>
                <a:lnTo>
                  <a:pt x="783577" y="55829"/>
                </a:lnTo>
                <a:lnTo>
                  <a:pt x="789495" y="55829"/>
                </a:lnTo>
                <a:lnTo>
                  <a:pt x="796823" y="56273"/>
                </a:lnTo>
                <a:lnTo>
                  <a:pt x="803859" y="57607"/>
                </a:lnTo>
                <a:lnTo>
                  <a:pt x="810602" y="59829"/>
                </a:lnTo>
                <a:lnTo>
                  <a:pt x="817054" y="62941"/>
                </a:lnTo>
                <a:lnTo>
                  <a:pt x="820394" y="55829"/>
                </a:lnTo>
                <a:lnTo>
                  <a:pt x="826300" y="43205"/>
                </a:lnTo>
                <a:lnTo>
                  <a:pt x="821918" y="40601"/>
                </a:lnTo>
                <a:lnTo>
                  <a:pt x="816343" y="38582"/>
                </a:lnTo>
                <a:lnTo>
                  <a:pt x="809586" y="37160"/>
                </a:lnTo>
                <a:lnTo>
                  <a:pt x="802957" y="35623"/>
                </a:lnTo>
                <a:lnTo>
                  <a:pt x="796251" y="34848"/>
                </a:lnTo>
                <a:lnTo>
                  <a:pt x="780376" y="34848"/>
                </a:lnTo>
                <a:lnTo>
                  <a:pt x="746950" y="54406"/>
                </a:lnTo>
                <a:lnTo>
                  <a:pt x="745223" y="59740"/>
                </a:lnTo>
                <a:lnTo>
                  <a:pt x="745299" y="73253"/>
                </a:lnTo>
                <a:lnTo>
                  <a:pt x="783450" y="94767"/>
                </a:lnTo>
                <a:lnTo>
                  <a:pt x="790092" y="95605"/>
                </a:lnTo>
                <a:lnTo>
                  <a:pt x="795007" y="96608"/>
                </a:lnTo>
                <a:lnTo>
                  <a:pt x="801408" y="98983"/>
                </a:lnTo>
                <a:lnTo>
                  <a:pt x="803008" y="100939"/>
                </a:lnTo>
                <a:lnTo>
                  <a:pt x="803008" y="109474"/>
                </a:lnTo>
                <a:lnTo>
                  <a:pt x="797140" y="112369"/>
                </a:lnTo>
                <a:lnTo>
                  <a:pt x="779602" y="112369"/>
                </a:lnTo>
                <a:lnTo>
                  <a:pt x="752157" y="103124"/>
                </a:lnTo>
                <a:lnTo>
                  <a:pt x="742911" y="123037"/>
                </a:lnTo>
                <a:lnTo>
                  <a:pt x="776401" y="133350"/>
                </a:lnTo>
                <a:lnTo>
                  <a:pt x="793711" y="133350"/>
                </a:lnTo>
                <a:lnTo>
                  <a:pt x="827722" y="114147"/>
                </a:lnTo>
                <a:lnTo>
                  <a:pt x="828319" y="112369"/>
                </a:lnTo>
                <a:lnTo>
                  <a:pt x="829500" y="108877"/>
                </a:lnTo>
                <a:close/>
              </a:path>
              <a:path w="946785" h="574675">
                <a:moveTo>
                  <a:pt x="923963" y="108877"/>
                </a:moveTo>
                <a:lnTo>
                  <a:pt x="905471" y="78587"/>
                </a:lnTo>
                <a:lnTo>
                  <a:pt x="900493" y="77050"/>
                </a:lnTo>
                <a:lnTo>
                  <a:pt x="894092" y="75628"/>
                </a:lnTo>
                <a:lnTo>
                  <a:pt x="886269" y="74320"/>
                </a:lnTo>
                <a:lnTo>
                  <a:pt x="879271" y="73253"/>
                </a:lnTo>
                <a:lnTo>
                  <a:pt x="874179" y="72136"/>
                </a:lnTo>
                <a:lnTo>
                  <a:pt x="867778" y="69761"/>
                </a:lnTo>
                <a:lnTo>
                  <a:pt x="866178" y="67691"/>
                </a:lnTo>
                <a:lnTo>
                  <a:pt x="866178" y="62115"/>
                </a:lnTo>
                <a:lnTo>
                  <a:pt x="867664" y="59982"/>
                </a:lnTo>
                <a:lnTo>
                  <a:pt x="873582" y="56667"/>
                </a:lnTo>
                <a:lnTo>
                  <a:pt x="878027" y="55829"/>
                </a:lnTo>
                <a:lnTo>
                  <a:pt x="883958" y="55829"/>
                </a:lnTo>
                <a:lnTo>
                  <a:pt x="891273" y="56273"/>
                </a:lnTo>
                <a:lnTo>
                  <a:pt x="898309" y="57607"/>
                </a:lnTo>
                <a:lnTo>
                  <a:pt x="905052" y="59829"/>
                </a:lnTo>
                <a:lnTo>
                  <a:pt x="911517" y="62941"/>
                </a:lnTo>
                <a:lnTo>
                  <a:pt x="914844" y="55829"/>
                </a:lnTo>
                <a:lnTo>
                  <a:pt x="920762" y="43205"/>
                </a:lnTo>
                <a:lnTo>
                  <a:pt x="916381" y="40601"/>
                </a:lnTo>
                <a:lnTo>
                  <a:pt x="910805" y="38582"/>
                </a:lnTo>
                <a:lnTo>
                  <a:pt x="904049" y="37160"/>
                </a:lnTo>
                <a:lnTo>
                  <a:pt x="897407" y="35623"/>
                </a:lnTo>
                <a:lnTo>
                  <a:pt x="890714" y="34848"/>
                </a:lnTo>
                <a:lnTo>
                  <a:pt x="874826" y="34848"/>
                </a:lnTo>
                <a:lnTo>
                  <a:pt x="841400" y="54406"/>
                </a:lnTo>
                <a:lnTo>
                  <a:pt x="839685" y="59740"/>
                </a:lnTo>
                <a:lnTo>
                  <a:pt x="839762" y="73253"/>
                </a:lnTo>
                <a:lnTo>
                  <a:pt x="877912" y="94767"/>
                </a:lnTo>
                <a:lnTo>
                  <a:pt x="884555" y="95605"/>
                </a:lnTo>
                <a:lnTo>
                  <a:pt x="889469" y="96608"/>
                </a:lnTo>
                <a:lnTo>
                  <a:pt x="895870" y="98983"/>
                </a:lnTo>
                <a:lnTo>
                  <a:pt x="897470" y="100939"/>
                </a:lnTo>
                <a:lnTo>
                  <a:pt x="897470" y="109474"/>
                </a:lnTo>
                <a:lnTo>
                  <a:pt x="891603" y="112369"/>
                </a:lnTo>
                <a:lnTo>
                  <a:pt x="874064" y="112369"/>
                </a:lnTo>
                <a:lnTo>
                  <a:pt x="846620" y="103124"/>
                </a:lnTo>
                <a:lnTo>
                  <a:pt x="837374" y="123037"/>
                </a:lnTo>
                <a:lnTo>
                  <a:pt x="870864" y="133350"/>
                </a:lnTo>
                <a:lnTo>
                  <a:pt x="888161" y="133350"/>
                </a:lnTo>
                <a:lnTo>
                  <a:pt x="922185" y="114147"/>
                </a:lnTo>
                <a:lnTo>
                  <a:pt x="922782" y="112369"/>
                </a:lnTo>
                <a:lnTo>
                  <a:pt x="923963" y="108877"/>
                </a:lnTo>
                <a:close/>
              </a:path>
              <a:path w="946785" h="574675">
                <a:moveTo>
                  <a:pt x="946772" y="442671"/>
                </a:moveTo>
                <a:lnTo>
                  <a:pt x="920102" y="442671"/>
                </a:lnTo>
                <a:lnTo>
                  <a:pt x="893076" y="507568"/>
                </a:lnTo>
                <a:lnTo>
                  <a:pt x="866228" y="442671"/>
                </a:lnTo>
                <a:lnTo>
                  <a:pt x="837603" y="442671"/>
                </a:lnTo>
                <a:lnTo>
                  <a:pt x="879030" y="539038"/>
                </a:lnTo>
                <a:lnTo>
                  <a:pt x="878674" y="539927"/>
                </a:lnTo>
                <a:lnTo>
                  <a:pt x="876782" y="544195"/>
                </a:lnTo>
                <a:lnTo>
                  <a:pt x="874649" y="547217"/>
                </a:lnTo>
                <a:lnTo>
                  <a:pt x="872274" y="548995"/>
                </a:lnTo>
                <a:lnTo>
                  <a:pt x="869899" y="550900"/>
                </a:lnTo>
                <a:lnTo>
                  <a:pt x="866825" y="551840"/>
                </a:lnTo>
                <a:lnTo>
                  <a:pt x="860298" y="551840"/>
                </a:lnTo>
                <a:lnTo>
                  <a:pt x="847382" y="545795"/>
                </a:lnTo>
                <a:lnTo>
                  <a:pt x="837247" y="565531"/>
                </a:lnTo>
                <a:lnTo>
                  <a:pt x="840333" y="568261"/>
                </a:lnTo>
                <a:lnTo>
                  <a:pt x="844296" y="570395"/>
                </a:lnTo>
                <a:lnTo>
                  <a:pt x="854024" y="573481"/>
                </a:lnTo>
                <a:lnTo>
                  <a:pt x="858939" y="574243"/>
                </a:lnTo>
                <a:lnTo>
                  <a:pt x="873048" y="574243"/>
                </a:lnTo>
                <a:lnTo>
                  <a:pt x="903566" y="544195"/>
                </a:lnTo>
                <a:lnTo>
                  <a:pt x="919149" y="507568"/>
                </a:lnTo>
                <a:lnTo>
                  <a:pt x="946772" y="442671"/>
                </a:lnTo>
                <a:close/>
              </a:path>
            </a:pathLst>
          </a:custGeom>
          <a:solidFill>
            <a:srgbClr val="FFFFFF"/>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28" name="object 82">
            <a:extLst>
              <a:ext uri="{FF2B5EF4-FFF2-40B4-BE49-F238E27FC236}">
                <a16:creationId xmlns:a16="http://schemas.microsoft.com/office/drawing/2014/main" id="{E3EE0841-4563-2AE5-F2E0-F30BBE900A11}"/>
              </a:ext>
            </a:extLst>
          </p:cNvPr>
          <p:cNvPicPr/>
          <p:nvPr/>
        </p:nvPicPr>
        <p:blipFill>
          <a:blip r:embed="rId13" cstate="print"/>
          <a:stretch>
            <a:fillRect/>
          </a:stretch>
        </p:blipFill>
        <p:spPr>
          <a:xfrm>
            <a:off x="19414535" y="12497879"/>
            <a:ext cx="3157816" cy="209073"/>
          </a:xfrm>
          <a:prstGeom prst="rect">
            <a:avLst/>
          </a:prstGeom>
        </p:spPr>
      </p:pic>
      <p:sp>
        <p:nvSpPr>
          <p:cNvPr id="29" name="object 83">
            <a:extLst>
              <a:ext uri="{FF2B5EF4-FFF2-40B4-BE49-F238E27FC236}">
                <a16:creationId xmlns:a16="http://schemas.microsoft.com/office/drawing/2014/main" id="{5D6CA169-8B19-D547-BA7F-92724C53C05B}"/>
              </a:ext>
            </a:extLst>
          </p:cNvPr>
          <p:cNvSpPr/>
          <p:nvPr/>
        </p:nvSpPr>
        <p:spPr>
          <a:xfrm>
            <a:off x="19431706" y="5528416"/>
            <a:ext cx="2288791" cy="228346"/>
          </a:xfrm>
          <a:custGeom>
            <a:avLst/>
            <a:gdLst/>
            <a:ahLst/>
            <a:cxnLst/>
            <a:rect l="l" t="t" r="r" b="b"/>
            <a:pathLst>
              <a:path w="1909445" h="190500">
                <a:moveTo>
                  <a:pt x="41148" y="10668"/>
                </a:moveTo>
                <a:lnTo>
                  <a:pt x="0" y="10668"/>
                </a:lnTo>
                <a:lnTo>
                  <a:pt x="0" y="188468"/>
                </a:lnTo>
                <a:lnTo>
                  <a:pt x="41148" y="188468"/>
                </a:lnTo>
                <a:lnTo>
                  <a:pt x="41148" y="115570"/>
                </a:lnTo>
                <a:lnTo>
                  <a:pt x="163068" y="115570"/>
                </a:lnTo>
                <a:lnTo>
                  <a:pt x="163068" y="80772"/>
                </a:lnTo>
                <a:lnTo>
                  <a:pt x="41148" y="80772"/>
                </a:lnTo>
                <a:lnTo>
                  <a:pt x="41148" y="10668"/>
                </a:lnTo>
                <a:close/>
              </a:path>
              <a:path w="1909445" h="190500">
                <a:moveTo>
                  <a:pt x="163068" y="115570"/>
                </a:moveTo>
                <a:lnTo>
                  <a:pt x="121920" y="115570"/>
                </a:lnTo>
                <a:lnTo>
                  <a:pt x="121920" y="188468"/>
                </a:lnTo>
                <a:lnTo>
                  <a:pt x="163068" y="188468"/>
                </a:lnTo>
                <a:lnTo>
                  <a:pt x="163068" y="115570"/>
                </a:lnTo>
                <a:close/>
              </a:path>
              <a:path w="1909445" h="190500">
                <a:moveTo>
                  <a:pt x="163068" y="10668"/>
                </a:moveTo>
                <a:lnTo>
                  <a:pt x="121920" y="10668"/>
                </a:lnTo>
                <a:lnTo>
                  <a:pt x="121920" y="80772"/>
                </a:lnTo>
                <a:lnTo>
                  <a:pt x="163068" y="80772"/>
                </a:lnTo>
                <a:lnTo>
                  <a:pt x="163068" y="10668"/>
                </a:lnTo>
                <a:close/>
              </a:path>
              <a:path w="1909445" h="190500">
                <a:moveTo>
                  <a:pt x="267364" y="49784"/>
                </a:moveTo>
                <a:lnTo>
                  <a:pt x="228502" y="58928"/>
                </a:lnTo>
                <a:lnTo>
                  <a:pt x="197609" y="92090"/>
                </a:lnTo>
                <a:lnTo>
                  <a:pt x="192180" y="120142"/>
                </a:lnTo>
                <a:lnTo>
                  <a:pt x="192783" y="130032"/>
                </a:lnTo>
                <a:lnTo>
                  <a:pt x="213326" y="170751"/>
                </a:lnTo>
                <a:lnTo>
                  <a:pt x="256839" y="189944"/>
                </a:lnTo>
                <a:lnTo>
                  <a:pt x="267364" y="190500"/>
                </a:lnTo>
                <a:lnTo>
                  <a:pt x="277873" y="189944"/>
                </a:lnTo>
                <a:lnTo>
                  <a:pt x="314021" y="176609"/>
                </a:lnTo>
                <a:lnTo>
                  <a:pt x="331578" y="157988"/>
                </a:lnTo>
                <a:lnTo>
                  <a:pt x="267364" y="157988"/>
                </a:lnTo>
                <a:lnTo>
                  <a:pt x="260077" y="157352"/>
                </a:lnTo>
                <a:lnTo>
                  <a:pt x="232931" y="128349"/>
                </a:lnTo>
                <a:lnTo>
                  <a:pt x="232312" y="120142"/>
                </a:lnTo>
                <a:lnTo>
                  <a:pt x="232931" y="111950"/>
                </a:lnTo>
                <a:lnTo>
                  <a:pt x="260077" y="82946"/>
                </a:lnTo>
                <a:lnTo>
                  <a:pt x="267364" y="82296"/>
                </a:lnTo>
                <a:lnTo>
                  <a:pt x="331576" y="82296"/>
                </a:lnTo>
                <a:lnTo>
                  <a:pt x="327356" y="76263"/>
                </a:lnTo>
                <a:lnTo>
                  <a:pt x="287811" y="52070"/>
                </a:lnTo>
                <a:lnTo>
                  <a:pt x="277873" y="50355"/>
                </a:lnTo>
                <a:lnTo>
                  <a:pt x="267364" y="49784"/>
                </a:lnTo>
                <a:close/>
              </a:path>
              <a:path w="1909445" h="190500">
                <a:moveTo>
                  <a:pt x="331576" y="82296"/>
                </a:moveTo>
                <a:lnTo>
                  <a:pt x="267364" y="82296"/>
                </a:lnTo>
                <a:lnTo>
                  <a:pt x="274635" y="82946"/>
                </a:lnTo>
                <a:lnTo>
                  <a:pt x="281207" y="84899"/>
                </a:lnTo>
                <a:lnTo>
                  <a:pt x="302162" y="120142"/>
                </a:lnTo>
                <a:lnTo>
                  <a:pt x="301543" y="128349"/>
                </a:lnTo>
                <a:lnTo>
                  <a:pt x="274635" y="157352"/>
                </a:lnTo>
                <a:lnTo>
                  <a:pt x="267364" y="157988"/>
                </a:lnTo>
                <a:lnTo>
                  <a:pt x="331578" y="157988"/>
                </a:lnTo>
                <a:lnTo>
                  <a:pt x="342294" y="120142"/>
                </a:lnTo>
                <a:lnTo>
                  <a:pt x="341691" y="110251"/>
                </a:lnTo>
                <a:lnTo>
                  <a:pt x="339881" y="100901"/>
                </a:lnTo>
                <a:lnTo>
                  <a:pt x="336865" y="92090"/>
                </a:lnTo>
                <a:lnTo>
                  <a:pt x="332642" y="83820"/>
                </a:lnTo>
                <a:lnTo>
                  <a:pt x="331576" y="82296"/>
                </a:lnTo>
                <a:close/>
              </a:path>
              <a:path w="1909445" h="190500">
                <a:moveTo>
                  <a:pt x="384362" y="51816"/>
                </a:moveTo>
                <a:lnTo>
                  <a:pt x="347024" y="51816"/>
                </a:lnTo>
                <a:lnTo>
                  <a:pt x="396300" y="188468"/>
                </a:lnTo>
                <a:lnTo>
                  <a:pt x="434400" y="188468"/>
                </a:lnTo>
                <a:lnTo>
                  <a:pt x="450941" y="144272"/>
                </a:lnTo>
                <a:lnTo>
                  <a:pt x="416620" y="144272"/>
                </a:lnTo>
                <a:lnTo>
                  <a:pt x="384362" y="51816"/>
                </a:lnTo>
                <a:close/>
              </a:path>
              <a:path w="1909445" h="190500">
                <a:moveTo>
                  <a:pt x="501897" y="103632"/>
                </a:moveTo>
                <a:lnTo>
                  <a:pt x="466150" y="103632"/>
                </a:lnTo>
                <a:lnTo>
                  <a:pt x="496884" y="188468"/>
                </a:lnTo>
                <a:lnTo>
                  <a:pt x="534984" y="188468"/>
                </a:lnTo>
                <a:lnTo>
                  <a:pt x="551003" y="144272"/>
                </a:lnTo>
                <a:lnTo>
                  <a:pt x="516188" y="144272"/>
                </a:lnTo>
                <a:lnTo>
                  <a:pt x="501897" y="103632"/>
                </a:lnTo>
                <a:close/>
              </a:path>
              <a:path w="1909445" h="190500">
                <a:moveTo>
                  <a:pt x="483676" y="51816"/>
                </a:moveTo>
                <a:lnTo>
                  <a:pt x="450148" y="51816"/>
                </a:lnTo>
                <a:lnTo>
                  <a:pt x="416620" y="144272"/>
                </a:lnTo>
                <a:lnTo>
                  <a:pt x="450941" y="144272"/>
                </a:lnTo>
                <a:lnTo>
                  <a:pt x="466150" y="103632"/>
                </a:lnTo>
                <a:lnTo>
                  <a:pt x="501897" y="103632"/>
                </a:lnTo>
                <a:lnTo>
                  <a:pt x="483676" y="51816"/>
                </a:lnTo>
                <a:close/>
              </a:path>
              <a:path w="1909445" h="190500">
                <a:moveTo>
                  <a:pt x="584514" y="51816"/>
                </a:moveTo>
                <a:lnTo>
                  <a:pt x="549462" y="51816"/>
                </a:lnTo>
                <a:lnTo>
                  <a:pt x="516188" y="144272"/>
                </a:lnTo>
                <a:lnTo>
                  <a:pt x="551003" y="144272"/>
                </a:lnTo>
                <a:lnTo>
                  <a:pt x="584514" y="51816"/>
                </a:lnTo>
                <a:close/>
              </a:path>
              <a:path w="1909445" h="190500">
                <a:moveTo>
                  <a:pt x="718812" y="10668"/>
                </a:moveTo>
                <a:lnTo>
                  <a:pt x="677664" y="10668"/>
                </a:lnTo>
                <a:lnTo>
                  <a:pt x="677664" y="188468"/>
                </a:lnTo>
                <a:lnTo>
                  <a:pt x="718812" y="188468"/>
                </a:lnTo>
                <a:lnTo>
                  <a:pt x="718812" y="10668"/>
                </a:lnTo>
                <a:close/>
              </a:path>
              <a:path w="1909445" h="190500">
                <a:moveTo>
                  <a:pt x="802664" y="85344"/>
                </a:moveTo>
                <a:lnTo>
                  <a:pt x="763040" y="85344"/>
                </a:lnTo>
                <a:lnTo>
                  <a:pt x="763040" y="141478"/>
                </a:lnTo>
                <a:lnTo>
                  <a:pt x="776248" y="178054"/>
                </a:lnTo>
                <a:lnTo>
                  <a:pt x="814094" y="190500"/>
                </a:lnTo>
                <a:lnTo>
                  <a:pt x="820359" y="190500"/>
                </a:lnTo>
                <a:lnTo>
                  <a:pt x="846352" y="181864"/>
                </a:lnTo>
                <a:lnTo>
                  <a:pt x="837623" y="159004"/>
                </a:lnTo>
                <a:lnTo>
                  <a:pt x="814263" y="159004"/>
                </a:lnTo>
                <a:lnTo>
                  <a:pt x="810030" y="157480"/>
                </a:lnTo>
                <a:lnTo>
                  <a:pt x="806982" y="154432"/>
                </a:lnTo>
                <a:lnTo>
                  <a:pt x="804103" y="151214"/>
                </a:lnTo>
                <a:lnTo>
                  <a:pt x="802664" y="146727"/>
                </a:lnTo>
                <a:lnTo>
                  <a:pt x="802664" y="85344"/>
                </a:lnTo>
                <a:close/>
              </a:path>
              <a:path w="1909445" h="190500">
                <a:moveTo>
                  <a:pt x="835684" y="153924"/>
                </a:moveTo>
                <a:lnTo>
                  <a:pt x="831281" y="157310"/>
                </a:lnTo>
                <a:lnTo>
                  <a:pt x="825947" y="159004"/>
                </a:lnTo>
                <a:lnTo>
                  <a:pt x="837623" y="159004"/>
                </a:lnTo>
                <a:lnTo>
                  <a:pt x="835684" y="153924"/>
                </a:lnTo>
                <a:close/>
              </a:path>
              <a:path w="1909445" h="190500">
                <a:moveTo>
                  <a:pt x="836700" y="54864"/>
                </a:moveTo>
                <a:lnTo>
                  <a:pt x="741958" y="54864"/>
                </a:lnTo>
                <a:lnTo>
                  <a:pt x="741958" y="85344"/>
                </a:lnTo>
                <a:lnTo>
                  <a:pt x="836700" y="85344"/>
                </a:lnTo>
                <a:lnTo>
                  <a:pt x="836700" y="54864"/>
                </a:lnTo>
                <a:close/>
              </a:path>
              <a:path w="1909445" h="190500">
                <a:moveTo>
                  <a:pt x="802664" y="21590"/>
                </a:moveTo>
                <a:lnTo>
                  <a:pt x="763040" y="21590"/>
                </a:lnTo>
                <a:lnTo>
                  <a:pt x="763040" y="54864"/>
                </a:lnTo>
                <a:lnTo>
                  <a:pt x="802664" y="54864"/>
                </a:lnTo>
                <a:lnTo>
                  <a:pt x="802664" y="21590"/>
                </a:lnTo>
                <a:close/>
              </a:path>
              <a:path w="1909445" h="190500">
                <a:moveTo>
                  <a:pt x="1287081" y="49784"/>
                </a:moveTo>
                <a:lnTo>
                  <a:pt x="1248223" y="58928"/>
                </a:lnTo>
                <a:lnTo>
                  <a:pt x="1217330" y="92090"/>
                </a:lnTo>
                <a:lnTo>
                  <a:pt x="1211901" y="120142"/>
                </a:lnTo>
                <a:lnTo>
                  <a:pt x="1212504" y="130032"/>
                </a:lnTo>
                <a:lnTo>
                  <a:pt x="1233047" y="170751"/>
                </a:lnTo>
                <a:lnTo>
                  <a:pt x="1276558" y="189944"/>
                </a:lnTo>
                <a:lnTo>
                  <a:pt x="1287081" y="190500"/>
                </a:lnTo>
                <a:lnTo>
                  <a:pt x="1297594" y="189944"/>
                </a:lnTo>
                <a:lnTo>
                  <a:pt x="1333742" y="176609"/>
                </a:lnTo>
                <a:lnTo>
                  <a:pt x="1351296" y="157988"/>
                </a:lnTo>
                <a:lnTo>
                  <a:pt x="1287081" y="157988"/>
                </a:lnTo>
                <a:lnTo>
                  <a:pt x="1279794" y="157352"/>
                </a:lnTo>
                <a:lnTo>
                  <a:pt x="1252648" y="128349"/>
                </a:lnTo>
                <a:lnTo>
                  <a:pt x="1252029" y="120142"/>
                </a:lnTo>
                <a:lnTo>
                  <a:pt x="1252648" y="111950"/>
                </a:lnTo>
                <a:lnTo>
                  <a:pt x="1279794" y="82946"/>
                </a:lnTo>
                <a:lnTo>
                  <a:pt x="1287081" y="82296"/>
                </a:lnTo>
                <a:lnTo>
                  <a:pt x="1351294" y="82296"/>
                </a:lnTo>
                <a:lnTo>
                  <a:pt x="1347077" y="76263"/>
                </a:lnTo>
                <a:lnTo>
                  <a:pt x="1307533" y="52070"/>
                </a:lnTo>
                <a:lnTo>
                  <a:pt x="1297594" y="50355"/>
                </a:lnTo>
                <a:lnTo>
                  <a:pt x="1287081" y="49784"/>
                </a:lnTo>
                <a:close/>
              </a:path>
              <a:path w="1909445" h="190500">
                <a:moveTo>
                  <a:pt x="970499" y="10668"/>
                </a:moveTo>
                <a:lnTo>
                  <a:pt x="927827" y="10668"/>
                </a:lnTo>
                <a:lnTo>
                  <a:pt x="986247" y="188468"/>
                </a:lnTo>
                <a:lnTo>
                  <a:pt x="1030189" y="188468"/>
                </a:lnTo>
                <a:lnTo>
                  <a:pt x="1047911" y="135636"/>
                </a:lnTo>
                <a:lnTo>
                  <a:pt x="1010631" y="135636"/>
                </a:lnTo>
                <a:lnTo>
                  <a:pt x="970499" y="10668"/>
                </a:lnTo>
                <a:close/>
              </a:path>
              <a:path w="1909445" h="190500">
                <a:moveTo>
                  <a:pt x="1109159" y="68072"/>
                </a:moveTo>
                <a:lnTo>
                  <a:pt x="1070575" y="68072"/>
                </a:lnTo>
                <a:lnTo>
                  <a:pt x="1109691" y="188468"/>
                </a:lnTo>
                <a:lnTo>
                  <a:pt x="1153887" y="188468"/>
                </a:lnTo>
                <a:lnTo>
                  <a:pt x="1170838" y="136652"/>
                </a:lnTo>
                <a:lnTo>
                  <a:pt x="1131281" y="136652"/>
                </a:lnTo>
                <a:lnTo>
                  <a:pt x="1109159" y="68072"/>
                </a:lnTo>
                <a:close/>
              </a:path>
              <a:path w="1909445" h="190500">
                <a:moveTo>
                  <a:pt x="1351294" y="82296"/>
                </a:moveTo>
                <a:lnTo>
                  <a:pt x="1287081" y="82296"/>
                </a:lnTo>
                <a:lnTo>
                  <a:pt x="1294353" y="82946"/>
                </a:lnTo>
                <a:lnTo>
                  <a:pt x="1300927" y="84899"/>
                </a:lnTo>
                <a:lnTo>
                  <a:pt x="1321879" y="120142"/>
                </a:lnTo>
                <a:lnTo>
                  <a:pt x="1321260" y="128349"/>
                </a:lnTo>
                <a:lnTo>
                  <a:pt x="1294353" y="157352"/>
                </a:lnTo>
                <a:lnTo>
                  <a:pt x="1287081" y="157988"/>
                </a:lnTo>
                <a:lnTo>
                  <a:pt x="1351296" y="157988"/>
                </a:lnTo>
                <a:lnTo>
                  <a:pt x="1362011" y="120142"/>
                </a:lnTo>
                <a:lnTo>
                  <a:pt x="1361408" y="110251"/>
                </a:lnTo>
                <a:lnTo>
                  <a:pt x="1359600" y="100901"/>
                </a:lnTo>
                <a:lnTo>
                  <a:pt x="1356584" y="92090"/>
                </a:lnTo>
                <a:lnTo>
                  <a:pt x="1352359" y="83820"/>
                </a:lnTo>
                <a:lnTo>
                  <a:pt x="1351294" y="82296"/>
                </a:lnTo>
                <a:close/>
              </a:path>
              <a:path w="1909445" h="190500">
                <a:moveTo>
                  <a:pt x="1212053" y="10668"/>
                </a:moveTo>
                <a:lnTo>
                  <a:pt x="1172683" y="10668"/>
                </a:lnTo>
                <a:lnTo>
                  <a:pt x="1131281" y="136652"/>
                </a:lnTo>
                <a:lnTo>
                  <a:pt x="1170838" y="136652"/>
                </a:lnTo>
                <a:lnTo>
                  <a:pt x="1212053" y="10668"/>
                </a:lnTo>
                <a:close/>
              </a:path>
              <a:path w="1909445" h="190500">
                <a:moveTo>
                  <a:pt x="1090641" y="10668"/>
                </a:moveTo>
                <a:lnTo>
                  <a:pt x="1052541" y="10668"/>
                </a:lnTo>
                <a:lnTo>
                  <a:pt x="1010631" y="135636"/>
                </a:lnTo>
                <a:lnTo>
                  <a:pt x="1047911" y="135636"/>
                </a:lnTo>
                <a:lnTo>
                  <a:pt x="1070575" y="68072"/>
                </a:lnTo>
                <a:lnTo>
                  <a:pt x="1109159" y="68072"/>
                </a:lnTo>
                <a:lnTo>
                  <a:pt x="1090641" y="10668"/>
                </a:lnTo>
                <a:close/>
              </a:path>
              <a:path w="1909445" h="190500">
                <a:moveTo>
                  <a:pt x="1426349" y="51816"/>
                </a:moveTo>
                <a:lnTo>
                  <a:pt x="1388503" y="51816"/>
                </a:lnTo>
                <a:lnTo>
                  <a:pt x="1388503" y="188468"/>
                </a:lnTo>
                <a:lnTo>
                  <a:pt x="1428127" y="188468"/>
                </a:lnTo>
                <a:lnTo>
                  <a:pt x="1428127" y="123952"/>
                </a:lnTo>
                <a:lnTo>
                  <a:pt x="1428730" y="115030"/>
                </a:lnTo>
                <a:lnTo>
                  <a:pt x="1456396" y="86455"/>
                </a:lnTo>
                <a:lnTo>
                  <a:pt x="1464449" y="85852"/>
                </a:lnTo>
                <a:lnTo>
                  <a:pt x="1473339" y="85852"/>
                </a:lnTo>
                <a:lnTo>
                  <a:pt x="1473339" y="69850"/>
                </a:lnTo>
                <a:lnTo>
                  <a:pt x="1426349" y="69850"/>
                </a:lnTo>
                <a:lnTo>
                  <a:pt x="1426349" y="51816"/>
                </a:lnTo>
                <a:close/>
              </a:path>
              <a:path w="1909445" h="190500">
                <a:moveTo>
                  <a:pt x="1473339" y="85852"/>
                </a:moveTo>
                <a:lnTo>
                  <a:pt x="1465973" y="85852"/>
                </a:lnTo>
                <a:lnTo>
                  <a:pt x="1468932" y="86021"/>
                </a:lnTo>
                <a:lnTo>
                  <a:pt x="1473339" y="86360"/>
                </a:lnTo>
                <a:lnTo>
                  <a:pt x="1473339" y="85852"/>
                </a:lnTo>
                <a:close/>
              </a:path>
              <a:path w="1909445" h="190500">
                <a:moveTo>
                  <a:pt x="1473339" y="49784"/>
                </a:moveTo>
                <a:lnTo>
                  <a:pt x="1431086" y="63246"/>
                </a:lnTo>
                <a:lnTo>
                  <a:pt x="1426349" y="69850"/>
                </a:lnTo>
                <a:lnTo>
                  <a:pt x="1473339" y="69850"/>
                </a:lnTo>
                <a:lnTo>
                  <a:pt x="1473339" y="49784"/>
                </a:lnTo>
                <a:close/>
              </a:path>
              <a:path w="1909445" h="190500">
                <a:moveTo>
                  <a:pt x="1536522" y="0"/>
                </a:moveTo>
                <a:lnTo>
                  <a:pt x="1496898" y="0"/>
                </a:lnTo>
                <a:lnTo>
                  <a:pt x="1496898" y="188468"/>
                </a:lnTo>
                <a:lnTo>
                  <a:pt x="1536522" y="188468"/>
                </a:lnTo>
                <a:lnTo>
                  <a:pt x="1536522" y="153670"/>
                </a:lnTo>
                <a:lnTo>
                  <a:pt x="1555572" y="134874"/>
                </a:lnTo>
                <a:lnTo>
                  <a:pt x="1604574" y="134874"/>
                </a:lnTo>
                <a:lnTo>
                  <a:pt x="1584782" y="109728"/>
                </a:lnTo>
                <a:lnTo>
                  <a:pt x="1587776" y="106680"/>
                </a:lnTo>
                <a:lnTo>
                  <a:pt x="1536522" y="106680"/>
                </a:lnTo>
                <a:lnTo>
                  <a:pt x="1536522" y="0"/>
                </a:lnTo>
                <a:close/>
              </a:path>
              <a:path w="1909445" h="190500">
                <a:moveTo>
                  <a:pt x="1604574" y="134874"/>
                </a:moveTo>
                <a:lnTo>
                  <a:pt x="1555572" y="134874"/>
                </a:lnTo>
                <a:lnTo>
                  <a:pt x="1598752" y="188468"/>
                </a:lnTo>
                <a:lnTo>
                  <a:pt x="1646758" y="188468"/>
                </a:lnTo>
                <a:lnTo>
                  <a:pt x="1604574" y="134874"/>
                </a:lnTo>
                <a:close/>
              </a:path>
              <a:path w="1909445" h="190500">
                <a:moveTo>
                  <a:pt x="1641678" y="51816"/>
                </a:moveTo>
                <a:lnTo>
                  <a:pt x="1594434" y="51816"/>
                </a:lnTo>
                <a:lnTo>
                  <a:pt x="1536522" y="106680"/>
                </a:lnTo>
                <a:lnTo>
                  <a:pt x="1587776" y="106680"/>
                </a:lnTo>
                <a:lnTo>
                  <a:pt x="1641678" y="51816"/>
                </a:lnTo>
                <a:close/>
              </a:path>
              <a:path w="1909445" h="190500">
                <a:moveTo>
                  <a:pt x="1660118" y="147320"/>
                </a:moveTo>
                <a:lnTo>
                  <a:pt x="1646897" y="175768"/>
                </a:lnTo>
                <a:lnTo>
                  <a:pt x="1652139" y="178815"/>
                </a:lnTo>
                <a:lnTo>
                  <a:pt x="1658205" y="181609"/>
                </a:lnTo>
                <a:lnTo>
                  <a:pt x="1697621" y="190245"/>
                </a:lnTo>
                <a:lnTo>
                  <a:pt x="1706079" y="190500"/>
                </a:lnTo>
                <a:lnTo>
                  <a:pt x="1715769" y="190166"/>
                </a:lnTo>
                <a:lnTo>
                  <a:pt x="1753581" y="178498"/>
                </a:lnTo>
                <a:lnTo>
                  <a:pt x="1768920" y="160528"/>
                </a:lnTo>
                <a:lnTo>
                  <a:pt x="1707603" y="160528"/>
                </a:lnTo>
                <a:lnTo>
                  <a:pt x="1701352" y="160305"/>
                </a:lnTo>
                <a:lnTo>
                  <a:pt x="1666201" y="151214"/>
                </a:lnTo>
                <a:lnTo>
                  <a:pt x="1660118" y="147320"/>
                </a:lnTo>
                <a:close/>
              </a:path>
              <a:path w="1909445" h="190500">
                <a:moveTo>
                  <a:pt x="1713445" y="49784"/>
                </a:moveTo>
                <a:lnTo>
                  <a:pt x="1672719" y="58451"/>
                </a:lnTo>
                <a:lnTo>
                  <a:pt x="1650212" y="85344"/>
                </a:lnTo>
                <a:lnTo>
                  <a:pt x="1650323" y="104648"/>
                </a:lnTo>
                <a:lnTo>
                  <a:pt x="1682955" y="131143"/>
                </a:lnTo>
                <a:lnTo>
                  <a:pt x="1714296" y="136567"/>
                </a:lnTo>
                <a:lnTo>
                  <a:pt x="1721319" y="138006"/>
                </a:lnTo>
                <a:lnTo>
                  <a:pt x="1730463" y="141393"/>
                </a:lnTo>
                <a:lnTo>
                  <a:pt x="1732762" y="144187"/>
                </a:lnTo>
                <a:lnTo>
                  <a:pt x="1732762" y="148082"/>
                </a:lnTo>
                <a:lnTo>
                  <a:pt x="1731188" y="153527"/>
                </a:lnTo>
                <a:lnTo>
                  <a:pt x="1726469" y="157416"/>
                </a:lnTo>
                <a:lnTo>
                  <a:pt x="1718607" y="159750"/>
                </a:lnTo>
                <a:lnTo>
                  <a:pt x="1707603" y="160528"/>
                </a:lnTo>
                <a:lnTo>
                  <a:pt x="1768920" y="160528"/>
                </a:lnTo>
                <a:lnTo>
                  <a:pt x="1770595" y="155532"/>
                </a:lnTo>
                <a:lnTo>
                  <a:pt x="1770595" y="137075"/>
                </a:lnTo>
                <a:lnTo>
                  <a:pt x="1738464" y="110648"/>
                </a:lnTo>
                <a:lnTo>
                  <a:pt x="1706765" y="104648"/>
                </a:lnTo>
                <a:lnTo>
                  <a:pt x="1699475" y="103039"/>
                </a:lnTo>
                <a:lnTo>
                  <a:pt x="1690331" y="99652"/>
                </a:lnTo>
                <a:lnTo>
                  <a:pt x="1688045" y="96689"/>
                </a:lnTo>
                <a:lnTo>
                  <a:pt x="1688045" y="88730"/>
                </a:lnTo>
                <a:lnTo>
                  <a:pt x="1690166" y="85682"/>
                </a:lnTo>
                <a:lnTo>
                  <a:pt x="1698637" y="80941"/>
                </a:lnTo>
                <a:lnTo>
                  <a:pt x="1704987" y="79756"/>
                </a:lnTo>
                <a:lnTo>
                  <a:pt x="1757583" y="79756"/>
                </a:lnTo>
                <a:lnTo>
                  <a:pt x="1766023" y="61722"/>
                </a:lnTo>
                <a:lnTo>
                  <a:pt x="1727863" y="50609"/>
                </a:lnTo>
                <a:lnTo>
                  <a:pt x="1720670" y="49990"/>
                </a:lnTo>
                <a:lnTo>
                  <a:pt x="1713445" y="49784"/>
                </a:lnTo>
                <a:close/>
              </a:path>
              <a:path w="1909445" h="190500">
                <a:moveTo>
                  <a:pt x="1757583" y="79756"/>
                </a:moveTo>
                <a:lnTo>
                  <a:pt x="1713445" y="79756"/>
                </a:lnTo>
                <a:lnTo>
                  <a:pt x="1723914" y="80391"/>
                </a:lnTo>
                <a:lnTo>
                  <a:pt x="1733965" y="82296"/>
                </a:lnTo>
                <a:lnTo>
                  <a:pt x="1743603" y="85471"/>
                </a:lnTo>
                <a:lnTo>
                  <a:pt x="1752828" y="89916"/>
                </a:lnTo>
                <a:lnTo>
                  <a:pt x="1757583" y="79756"/>
                </a:lnTo>
                <a:close/>
              </a:path>
              <a:path w="1909445" h="190500">
                <a:moveTo>
                  <a:pt x="1907140" y="40894"/>
                </a:moveTo>
                <a:lnTo>
                  <a:pt x="1848891" y="40894"/>
                </a:lnTo>
                <a:lnTo>
                  <a:pt x="1855495" y="42756"/>
                </a:lnTo>
                <a:lnTo>
                  <a:pt x="1860410" y="46482"/>
                </a:lnTo>
                <a:lnTo>
                  <a:pt x="1865490" y="50038"/>
                </a:lnTo>
                <a:lnTo>
                  <a:pt x="1868030" y="54948"/>
                </a:lnTo>
                <a:lnTo>
                  <a:pt x="1868030" y="65616"/>
                </a:lnTo>
                <a:lnTo>
                  <a:pt x="1866671" y="69596"/>
                </a:lnTo>
                <a:lnTo>
                  <a:pt x="1863966" y="73152"/>
                </a:lnTo>
                <a:lnTo>
                  <a:pt x="1861426" y="76538"/>
                </a:lnTo>
                <a:lnTo>
                  <a:pt x="1857362" y="80772"/>
                </a:lnTo>
                <a:lnTo>
                  <a:pt x="1851774" y="85852"/>
                </a:lnTo>
                <a:lnTo>
                  <a:pt x="1846392" y="90947"/>
                </a:lnTo>
                <a:lnTo>
                  <a:pt x="1828406" y="117940"/>
                </a:lnTo>
                <a:lnTo>
                  <a:pt x="1828406" y="126745"/>
                </a:lnTo>
                <a:lnTo>
                  <a:pt x="1866760" y="126745"/>
                </a:lnTo>
                <a:lnTo>
                  <a:pt x="1866760" y="121327"/>
                </a:lnTo>
                <a:lnTo>
                  <a:pt x="1868195" y="116755"/>
                </a:lnTo>
                <a:lnTo>
                  <a:pt x="1871078" y="113030"/>
                </a:lnTo>
                <a:lnTo>
                  <a:pt x="1873961" y="109135"/>
                </a:lnTo>
                <a:lnTo>
                  <a:pt x="1878533" y="104394"/>
                </a:lnTo>
                <a:lnTo>
                  <a:pt x="1905876" y="72898"/>
                </a:lnTo>
                <a:lnTo>
                  <a:pt x="1908251" y="67648"/>
                </a:lnTo>
                <a:lnTo>
                  <a:pt x="1909432" y="61552"/>
                </a:lnTo>
                <a:lnTo>
                  <a:pt x="1909342" y="53763"/>
                </a:lnTo>
                <a:lnTo>
                  <a:pt x="1908320" y="44164"/>
                </a:lnTo>
                <a:lnTo>
                  <a:pt x="1907140" y="40894"/>
                </a:lnTo>
                <a:close/>
              </a:path>
              <a:path w="1909445" h="190500">
                <a:moveTo>
                  <a:pt x="1844916" y="7620"/>
                </a:moveTo>
                <a:lnTo>
                  <a:pt x="1801736" y="16510"/>
                </a:lnTo>
                <a:lnTo>
                  <a:pt x="1773034" y="41656"/>
                </a:lnTo>
                <a:lnTo>
                  <a:pt x="1803768" y="59690"/>
                </a:lnTo>
                <a:lnTo>
                  <a:pt x="1807997" y="53763"/>
                </a:lnTo>
                <a:lnTo>
                  <a:pt x="1813166" y="49191"/>
                </a:lnTo>
                <a:lnTo>
                  <a:pt x="1819262" y="45974"/>
                </a:lnTo>
                <a:lnTo>
                  <a:pt x="1825523" y="42587"/>
                </a:lnTo>
                <a:lnTo>
                  <a:pt x="1832635" y="40894"/>
                </a:lnTo>
                <a:lnTo>
                  <a:pt x="1907140" y="40894"/>
                </a:lnTo>
                <a:lnTo>
                  <a:pt x="1904985" y="34924"/>
                </a:lnTo>
                <a:lnTo>
                  <a:pt x="1871203" y="10731"/>
                </a:lnTo>
                <a:lnTo>
                  <a:pt x="1858789" y="8397"/>
                </a:lnTo>
                <a:lnTo>
                  <a:pt x="1844916" y="7620"/>
                </a:lnTo>
                <a:close/>
              </a:path>
              <a:path w="1909445" h="190500">
                <a:moveTo>
                  <a:pt x="1854822" y="144779"/>
                </a:moveTo>
                <a:lnTo>
                  <a:pt x="1840598" y="144779"/>
                </a:lnTo>
                <a:lnTo>
                  <a:pt x="1834756" y="146981"/>
                </a:lnTo>
                <a:lnTo>
                  <a:pt x="1830184" y="151384"/>
                </a:lnTo>
                <a:lnTo>
                  <a:pt x="1825612" y="155617"/>
                </a:lnTo>
                <a:lnTo>
                  <a:pt x="1823326" y="160951"/>
                </a:lnTo>
                <a:lnTo>
                  <a:pt x="1823326" y="173820"/>
                </a:lnTo>
                <a:lnTo>
                  <a:pt x="1825612" y="179324"/>
                </a:lnTo>
                <a:lnTo>
                  <a:pt x="1830184" y="183896"/>
                </a:lnTo>
                <a:lnTo>
                  <a:pt x="1834921" y="188298"/>
                </a:lnTo>
                <a:lnTo>
                  <a:pt x="1840763" y="190500"/>
                </a:lnTo>
                <a:lnTo>
                  <a:pt x="1854657" y="190500"/>
                </a:lnTo>
                <a:lnTo>
                  <a:pt x="1860410" y="188298"/>
                </a:lnTo>
                <a:lnTo>
                  <a:pt x="1869719" y="179324"/>
                </a:lnTo>
                <a:lnTo>
                  <a:pt x="1872094" y="173820"/>
                </a:lnTo>
                <a:lnTo>
                  <a:pt x="1872094" y="160951"/>
                </a:lnTo>
                <a:lnTo>
                  <a:pt x="1869808" y="155617"/>
                </a:lnTo>
                <a:lnTo>
                  <a:pt x="1865236" y="151384"/>
                </a:lnTo>
                <a:lnTo>
                  <a:pt x="1860664" y="146981"/>
                </a:lnTo>
                <a:lnTo>
                  <a:pt x="1854822" y="144779"/>
                </a:lnTo>
                <a:close/>
              </a:path>
            </a:pathLst>
          </a:custGeom>
          <a:solidFill>
            <a:srgbClr val="FFFFFF"/>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dirty="0">
              <a:ln>
                <a:noFill/>
              </a:ln>
              <a:solidFill>
                <a:srgbClr val="000000"/>
              </a:solidFill>
              <a:effectLst/>
              <a:uLnTx/>
              <a:uFillTx/>
              <a:latin typeface="IBM Plex Sans Light"/>
              <a:ea typeface="+mn-ea"/>
              <a:cs typeface="+mn-cs"/>
            </a:endParaRPr>
          </a:p>
        </p:txBody>
      </p:sp>
      <p:sp>
        <p:nvSpPr>
          <p:cNvPr id="30" name="object 84">
            <a:extLst>
              <a:ext uri="{FF2B5EF4-FFF2-40B4-BE49-F238E27FC236}">
                <a16:creationId xmlns:a16="http://schemas.microsoft.com/office/drawing/2014/main" id="{1A0449E6-EB04-EA57-A1FC-95D659D51D23}"/>
              </a:ext>
            </a:extLst>
          </p:cNvPr>
          <p:cNvSpPr/>
          <p:nvPr/>
        </p:nvSpPr>
        <p:spPr>
          <a:xfrm>
            <a:off x="19406437" y="5221517"/>
            <a:ext cx="4490810" cy="5952226"/>
          </a:xfrm>
          <a:custGeom>
            <a:avLst/>
            <a:gdLst/>
            <a:ahLst/>
            <a:cxnLst/>
            <a:rect l="l" t="t" r="r" b="b"/>
            <a:pathLst>
              <a:path w="3746500" h="4965700">
                <a:moveTo>
                  <a:pt x="3746500" y="4953000"/>
                </a:moveTo>
                <a:lnTo>
                  <a:pt x="0" y="4953000"/>
                </a:lnTo>
                <a:lnTo>
                  <a:pt x="0" y="4965700"/>
                </a:lnTo>
                <a:lnTo>
                  <a:pt x="3746500" y="4965700"/>
                </a:lnTo>
                <a:lnTo>
                  <a:pt x="3746500" y="4953000"/>
                </a:lnTo>
                <a:close/>
              </a:path>
              <a:path w="3746500" h="4965700">
                <a:moveTo>
                  <a:pt x="3746500" y="0"/>
                </a:moveTo>
                <a:lnTo>
                  <a:pt x="0" y="0"/>
                </a:lnTo>
                <a:lnTo>
                  <a:pt x="0" y="12700"/>
                </a:lnTo>
                <a:lnTo>
                  <a:pt x="3746500" y="12700"/>
                </a:lnTo>
                <a:lnTo>
                  <a:pt x="3746500" y="0"/>
                </a:lnTo>
                <a:close/>
              </a:path>
            </a:pathLst>
          </a:custGeom>
          <a:solidFill>
            <a:srgbClr val="15DBFB"/>
          </a:solidFill>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pic>
        <p:nvPicPr>
          <p:cNvPr id="31" name="object 85">
            <a:extLst>
              <a:ext uri="{FF2B5EF4-FFF2-40B4-BE49-F238E27FC236}">
                <a16:creationId xmlns:a16="http://schemas.microsoft.com/office/drawing/2014/main" id="{C970CB29-9758-EC1E-999C-CC0EAF805BFC}"/>
              </a:ext>
            </a:extLst>
          </p:cNvPr>
          <p:cNvPicPr/>
          <p:nvPr/>
        </p:nvPicPr>
        <p:blipFill>
          <a:blip r:embed="rId14" cstate="print"/>
          <a:stretch>
            <a:fillRect/>
          </a:stretch>
        </p:blipFill>
        <p:spPr>
          <a:xfrm>
            <a:off x="19725756" y="6128144"/>
            <a:ext cx="3813626" cy="4715686"/>
          </a:xfrm>
          <a:prstGeom prst="rect">
            <a:avLst/>
          </a:prstGeom>
        </p:spPr>
      </p:pic>
      <p:pic>
        <p:nvPicPr>
          <p:cNvPr id="40" name="object 86">
            <a:extLst>
              <a:ext uri="{FF2B5EF4-FFF2-40B4-BE49-F238E27FC236}">
                <a16:creationId xmlns:a16="http://schemas.microsoft.com/office/drawing/2014/main" id="{B4EDD679-AA13-9DFF-5FA8-25732DEF251F}"/>
              </a:ext>
            </a:extLst>
          </p:cNvPr>
          <p:cNvPicPr/>
          <p:nvPr/>
        </p:nvPicPr>
        <p:blipFill>
          <a:blip r:embed="rId15" cstate="print"/>
          <a:stretch>
            <a:fillRect/>
          </a:stretch>
        </p:blipFill>
        <p:spPr>
          <a:xfrm>
            <a:off x="19406436" y="6588562"/>
            <a:ext cx="197900" cy="121783"/>
          </a:xfrm>
          <a:prstGeom prst="rect">
            <a:avLst/>
          </a:prstGeom>
        </p:spPr>
      </p:pic>
      <p:pic>
        <p:nvPicPr>
          <p:cNvPr id="44" name="object 87">
            <a:extLst>
              <a:ext uri="{FF2B5EF4-FFF2-40B4-BE49-F238E27FC236}">
                <a16:creationId xmlns:a16="http://schemas.microsoft.com/office/drawing/2014/main" id="{93959EC9-AB2C-E8C8-B72C-B27836BC9D2D}"/>
              </a:ext>
            </a:extLst>
          </p:cNvPr>
          <p:cNvPicPr/>
          <p:nvPr/>
        </p:nvPicPr>
        <p:blipFill>
          <a:blip r:embed="rId16" cstate="print"/>
          <a:stretch>
            <a:fillRect/>
          </a:stretch>
        </p:blipFill>
        <p:spPr>
          <a:xfrm>
            <a:off x="19406436" y="8704570"/>
            <a:ext cx="197900" cy="121783"/>
          </a:xfrm>
          <a:prstGeom prst="rect">
            <a:avLst/>
          </a:prstGeom>
        </p:spPr>
      </p:pic>
      <p:pic>
        <p:nvPicPr>
          <p:cNvPr id="47" name="object 88">
            <a:extLst>
              <a:ext uri="{FF2B5EF4-FFF2-40B4-BE49-F238E27FC236}">
                <a16:creationId xmlns:a16="http://schemas.microsoft.com/office/drawing/2014/main" id="{A49B3796-1A84-A534-84F8-1E5E589B42FF}"/>
              </a:ext>
            </a:extLst>
          </p:cNvPr>
          <p:cNvPicPr/>
          <p:nvPr/>
        </p:nvPicPr>
        <p:blipFill>
          <a:blip r:embed="rId16" cstate="print"/>
          <a:stretch>
            <a:fillRect/>
          </a:stretch>
        </p:blipFill>
        <p:spPr>
          <a:xfrm>
            <a:off x="19406436" y="7654178"/>
            <a:ext cx="197900" cy="121783"/>
          </a:xfrm>
          <a:prstGeom prst="rect">
            <a:avLst/>
          </a:prstGeom>
        </p:spPr>
      </p:pic>
      <p:pic>
        <p:nvPicPr>
          <p:cNvPr id="49" name="object 89">
            <a:extLst>
              <a:ext uri="{FF2B5EF4-FFF2-40B4-BE49-F238E27FC236}">
                <a16:creationId xmlns:a16="http://schemas.microsoft.com/office/drawing/2014/main" id="{074C3D5F-F927-8BF9-7DA6-2A8D762D0F2B}"/>
              </a:ext>
            </a:extLst>
          </p:cNvPr>
          <p:cNvPicPr/>
          <p:nvPr/>
        </p:nvPicPr>
        <p:blipFill>
          <a:blip r:embed="rId15" cstate="print"/>
          <a:stretch>
            <a:fillRect/>
          </a:stretch>
        </p:blipFill>
        <p:spPr>
          <a:xfrm>
            <a:off x="19406436" y="9511394"/>
            <a:ext cx="197900" cy="121783"/>
          </a:xfrm>
          <a:prstGeom prst="rect">
            <a:avLst/>
          </a:prstGeom>
        </p:spPr>
      </p:pic>
      <p:pic>
        <p:nvPicPr>
          <p:cNvPr id="50" name="object 90">
            <a:extLst>
              <a:ext uri="{FF2B5EF4-FFF2-40B4-BE49-F238E27FC236}">
                <a16:creationId xmlns:a16="http://schemas.microsoft.com/office/drawing/2014/main" id="{74307D00-8D85-AFB2-A5DB-D3BFD82B102B}"/>
              </a:ext>
            </a:extLst>
          </p:cNvPr>
          <p:cNvPicPr/>
          <p:nvPr/>
        </p:nvPicPr>
        <p:blipFill>
          <a:blip r:embed="rId15" cstate="print"/>
          <a:stretch>
            <a:fillRect/>
          </a:stretch>
        </p:blipFill>
        <p:spPr>
          <a:xfrm>
            <a:off x="19406436" y="10561787"/>
            <a:ext cx="197900" cy="121783"/>
          </a:xfrm>
          <a:prstGeom prst="rect">
            <a:avLst/>
          </a:prstGeom>
        </p:spPr>
      </p:pic>
      <p:sp>
        <p:nvSpPr>
          <p:cNvPr id="51" name="object 91">
            <a:extLst>
              <a:ext uri="{FF2B5EF4-FFF2-40B4-BE49-F238E27FC236}">
                <a16:creationId xmlns:a16="http://schemas.microsoft.com/office/drawing/2014/main" id="{A12E1686-77D4-7081-ECD6-2AC8B1BA00D8}"/>
              </a:ext>
            </a:extLst>
          </p:cNvPr>
          <p:cNvSpPr/>
          <p:nvPr/>
        </p:nvSpPr>
        <p:spPr>
          <a:xfrm>
            <a:off x="19505386" y="6771239"/>
            <a:ext cx="0" cy="3760102"/>
          </a:xfrm>
          <a:custGeom>
            <a:avLst/>
            <a:gdLst/>
            <a:ahLst/>
            <a:cxnLst/>
            <a:rect l="l" t="t" r="r" b="b"/>
            <a:pathLst>
              <a:path h="3136900">
                <a:moveTo>
                  <a:pt x="0" y="0"/>
                </a:moveTo>
                <a:lnTo>
                  <a:pt x="0" y="685800"/>
                </a:lnTo>
              </a:path>
              <a:path h="3136900">
                <a:moveTo>
                  <a:pt x="0" y="901700"/>
                </a:moveTo>
                <a:lnTo>
                  <a:pt x="0" y="1587500"/>
                </a:lnTo>
              </a:path>
              <a:path h="3136900">
                <a:moveTo>
                  <a:pt x="0" y="1765300"/>
                </a:moveTo>
                <a:lnTo>
                  <a:pt x="0" y="2260600"/>
                </a:lnTo>
              </a:path>
              <a:path h="3136900">
                <a:moveTo>
                  <a:pt x="0" y="2425700"/>
                </a:moveTo>
                <a:lnTo>
                  <a:pt x="0" y="3136900"/>
                </a:lnTo>
              </a:path>
            </a:pathLst>
          </a:custGeom>
          <a:ln w="12700">
            <a:solidFill>
              <a:srgbClr val="8AF2EF"/>
            </a:solidFill>
            <a:prstDash val="sysDot"/>
          </a:ln>
        </p:spPr>
        <p:txBody>
          <a:bodyPr wrap="square" lIns="0" tIns="0" rIns="0" bIns="0" rtlCol="0"/>
          <a:lstStyle/>
          <a:p>
            <a:pPr marL="0" marR="0" lvl="0" indent="0" algn="l" defTabSz="1829379" rtl="0" eaLnBrk="1" fontAlgn="auto" latinLnBrk="0" hangingPunct="1">
              <a:lnSpc>
                <a:spcPct val="100000"/>
              </a:lnSpc>
              <a:spcBef>
                <a:spcPts val="0"/>
              </a:spcBef>
              <a:spcAft>
                <a:spcPts val="0"/>
              </a:spcAft>
              <a:buClrTx/>
              <a:buSzTx/>
              <a:buFontTx/>
              <a:buNone/>
              <a:tabLst/>
              <a:defRPr/>
            </a:pPr>
            <a:endParaRPr kumimoji="0" sz="4315" b="0" i="0" u="none" strike="noStrike" kern="1200" cap="none" spc="0" normalizeH="0" baseline="0" noProof="0">
              <a:ln>
                <a:noFill/>
              </a:ln>
              <a:solidFill>
                <a:srgbClr val="000000"/>
              </a:solidFill>
              <a:effectLst/>
              <a:uLnTx/>
              <a:uFillTx/>
              <a:latin typeface="IBM Plex Sans Light"/>
              <a:ea typeface="+mn-ea"/>
              <a:cs typeface="+mn-cs"/>
            </a:endParaRPr>
          </a:p>
        </p:txBody>
      </p:sp>
      <p:sp>
        <p:nvSpPr>
          <p:cNvPr id="55" name="Footer Placeholder 54">
            <a:extLst>
              <a:ext uri="{FF2B5EF4-FFF2-40B4-BE49-F238E27FC236}">
                <a16:creationId xmlns:a16="http://schemas.microsoft.com/office/drawing/2014/main" id="{68FE6C89-1935-53A8-1957-BDACCA5481EC}"/>
              </a:ext>
            </a:extLst>
          </p:cNvPr>
          <p:cNvSpPr>
            <a:spLocks noGrp="1"/>
          </p:cNvSpPr>
          <p:nvPr>
            <p:ph type="ftr" sz="quarter" idx="20"/>
          </p:nvPr>
        </p:nvSpPr>
        <p:spPr/>
        <p:txBody>
          <a:bodyPr/>
          <a:lstStyle/>
          <a:p>
            <a:r>
              <a:rPr lang="en-US"/>
              <a:t>IBM Security</a:t>
            </a:r>
            <a:endParaRPr lang="en-US" dirty="0"/>
          </a:p>
        </p:txBody>
      </p:sp>
      <p:sp>
        <p:nvSpPr>
          <p:cNvPr id="57" name="Slide Number Placeholder 56">
            <a:extLst>
              <a:ext uri="{FF2B5EF4-FFF2-40B4-BE49-F238E27FC236}">
                <a16:creationId xmlns:a16="http://schemas.microsoft.com/office/drawing/2014/main" id="{5320A2FD-561B-2461-9DFC-C83612A741B9}"/>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F4F4F4"/>
                </a:solidFill>
              </a:rPr>
              <a:pPr/>
              <a:t>20</a:t>
            </a:fld>
            <a:endParaRPr lang="en-US" dirty="0">
              <a:solidFill>
                <a:srgbClr val="F4F4F4"/>
              </a:solidFill>
            </a:endParaRPr>
          </a:p>
        </p:txBody>
      </p:sp>
    </p:spTree>
    <p:extLst>
      <p:ext uri="{BB962C8B-B14F-4D97-AF65-F5344CB8AC3E}">
        <p14:creationId xmlns:p14="http://schemas.microsoft.com/office/powerpoint/2010/main" val="90961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AFCBC1-21C0-4A43-A1CE-89F45D0D8BF1}"/>
              </a:ext>
            </a:extLst>
          </p:cNvPr>
          <p:cNvSpPr>
            <a:spLocks noGrp="1"/>
          </p:cNvSpPr>
          <p:nvPr>
            <p:ph type="title"/>
          </p:nvPr>
        </p:nvSpPr>
        <p:spPr>
          <a:xfrm>
            <a:off x="455613" y="1454150"/>
            <a:ext cx="17832387" cy="8191500"/>
          </a:xfrm>
        </p:spPr>
        <p:txBody>
          <a:bodyPr/>
          <a:lstStyle/>
          <a:p>
            <a:r>
              <a:rPr lang="en-US" dirty="0"/>
              <a:t>Authenticate users and manage employee devices</a:t>
            </a:r>
          </a:p>
        </p:txBody>
      </p:sp>
      <p:sp>
        <p:nvSpPr>
          <p:cNvPr id="18" name="Slide Number Placeholder 17">
            <a:extLst>
              <a:ext uri="{FF2B5EF4-FFF2-40B4-BE49-F238E27FC236}">
                <a16:creationId xmlns:a16="http://schemas.microsoft.com/office/drawing/2014/main" id="{FF791C25-D367-EA97-7154-958E459592C4}"/>
              </a:ext>
            </a:extLst>
          </p:cNvPr>
          <p:cNvSpPr>
            <a:spLocks noGrp="1"/>
          </p:cNvSpPr>
          <p:nvPr>
            <p:ph type="sldNum" sz="quarter" idx="4"/>
          </p:nvPr>
        </p:nvSpPr>
        <p:spPr>
          <a:xfrm>
            <a:off x="23541592" y="12938838"/>
            <a:ext cx="270908" cy="246221"/>
          </a:xfrm>
        </p:spPr>
        <p:txBody>
          <a:bodyPr/>
          <a:lstStyle/>
          <a:p>
            <a:fld id="{86CB4B4D-7CA3-9044-876B-883B54F8677D}" type="slidenum">
              <a:rPr lang="en-US" smtClean="0"/>
              <a:pPr/>
              <a:t>21</a:t>
            </a:fld>
            <a:endParaRPr lang="en-US" dirty="0"/>
          </a:p>
        </p:txBody>
      </p:sp>
      <p:sp>
        <p:nvSpPr>
          <p:cNvPr id="17" name="Footer Placeholder 16">
            <a:extLst>
              <a:ext uri="{FF2B5EF4-FFF2-40B4-BE49-F238E27FC236}">
                <a16:creationId xmlns:a16="http://schemas.microsoft.com/office/drawing/2014/main" id="{40E725D4-E707-AFD3-10EA-521F32A4F8D8}"/>
              </a:ext>
            </a:extLst>
          </p:cNvPr>
          <p:cNvSpPr>
            <a:spLocks noGrp="1"/>
          </p:cNvSpPr>
          <p:nvPr>
            <p:ph type="ftr" sz="quarter" idx="18"/>
          </p:nvPr>
        </p:nvSpPr>
        <p:spPr>
          <a:xfrm>
            <a:off x="568324" y="12804235"/>
            <a:ext cx="4956176" cy="381000"/>
          </a:xfrm>
        </p:spPr>
        <p:txBody>
          <a:bodyPr/>
          <a:lstStyle/>
          <a:p>
            <a:r>
              <a:rPr lang="en-US"/>
              <a:t>IBM Security</a:t>
            </a:r>
            <a:endParaRPr lang="en-US" dirty="0"/>
          </a:p>
        </p:txBody>
      </p:sp>
      <p:sp>
        <p:nvSpPr>
          <p:cNvPr id="2" name="Text Placeholder 1">
            <a:extLst>
              <a:ext uri="{FF2B5EF4-FFF2-40B4-BE49-F238E27FC236}">
                <a16:creationId xmlns:a16="http://schemas.microsoft.com/office/drawing/2014/main" id="{AF26B8DA-2C45-17AC-BEE0-375BB28760FC}"/>
              </a:ext>
            </a:extLst>
          </p:cNvPr>
          <p:cNvSpPr>
            <a:spLocks noGrp="1"/>
          </p:cNvSpPr>
          <p:nvPr>
            <p:ph type="body" sz="quarter" idx="21"/>
          </p:nvPr>
        </p:nvSpPr>
        <p:spPr>
          <a:xfrm>
            <a:off x="576072" y="576072"/>
            <a:ext cx="17141825" cy="1141412"/>
          </a:xfrm>
        </p:spPr>
        <p:txBody>
          <a:bodyPr/>
          <a:lstStyle/>
          <a:p>
            <a:pPr defTabSz="1828900" fontAlgn="auto">
              <a:spcBef>
                <a:spcPts val="2400"/>
              </a:spcBef>
              <a:spcAft>
                <a:spcPts val="0"/>
              </a:spcAft>
              <a:buClrTx/>
              <a:buSzTx/>
              <a:defRPr/>
            </a:pPr>
            <a:r>
              <a:rPr lang="en-US" sz="2800" kern="0" dirty="0">
                <a:solidFill>
                  <a:srgbClr val="000000"/>
                </a:solidFill>
                <a:sym typeface="IBM Plex Sans Light"/>
              </a:rPr>
              <a:t>Identity, Fraud &amp; Device Management</a:t>
            </a:r>
          </a:p>
        </p:txBody>
      </p:sp>
    </p:spTree>
    <p:extLst>
      <p:ext uri="{BB962C8B-B14F-4D97-AF65-F5344CB8AC3E}">
        <p14:creationId xmlns:p14="http://schemas.microsoft.com/office/powerpoint/2010/main" val="1251205345"/>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2161FC0-1CC0-7B41-AB53-7A6B9711C6C3}"/>
              </a:ext>
            </a:extLst>
          </p:cNvPr>
          <p:cNvSpPr/>
          <p:nvPr/>
        </p:nvSpPr>
        <p:spPr bwMode="auto">
          <a:xfrm>
            <a:off x="6565307" y="6009484"/>
            <a:ext cx="4219352" cy="5881765"/>
          </a:xfrm>
          <a:prstGeom prst="rect">
            <a:avLst/>
          </a:prstGeom>
          <a:gradFill flip="none" rotWithShape="1">
            <a:gsLst>
              <a:gs pos="100000">
                <a:schemeClr val="accent1"/>
              </a:gs>
              <a:gs pos="13000">
                <a:srgbClr val="0F62FE">
                  <a:alpha val="0"/>
                </a:srgbClr>
              </a:gs>
            </a:gsLst>
            <a:lin ang="16200000" scaled="1"/>
            <a:tileRect/>
          </a:gra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430" fontAlgn="base">
              <a:lnSpc>
                <a:spcPct val="90000"/>
              </a:lnSpc>
              <a:spcBef>
                <a:spcPct val="0"/>
              </a:spcBef>
              <a:spcAft>
                <a:spcPct val="0"/>
              </a:spcAft>
              <a:defRPr/>
            </a:pPr>
            <a:endParaRPr lang="en-US" sz="3733" dirty="0">
              <a:solidFill>
                <a:srgbClr val="FFFFFF"/>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4A80079-7263-CBA7-4695-FD0ABD408B58}"/>
              </a:ext>
            </a:extLst>
          </p:cNvPr>
          <p:cNvSpPr/>
          <p:nvPr/>
        </p:nvSpPr>
        <p:spPr bwMode="auto">
          <a:xfrm>
            <a:off x="8693129" y="11269778"/>
            <a:ext cx="2126698" cy="2446221"/>
          </a:xfrm>
          <a:prstGeom prst="rect">
            <a:avLst/>
          </a:prstGeom>
          <a:solidFill>
            <a:srgbClr val="0F62FE"/>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430" fontAlgn="base">
              <a:lnSpc>
                <a:spcPct val="90000"/>
              </a:lnSpc>
              <a:spcBef>
                <a:spcPct val="0"/>
              </a:spcBef>
              <a:spcAft>
                <a:spcPct val="0"/>
              </a:spcAft>
              <a:defRPr/>
            </a:pPr>
            <a:endParaRPr lang="en-US" sz="3733" dirty="0">
              <a:solidFill>
                <a:srgbClr val="FFFFFF"/>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6F8EA19-A029-AAD3-F98C-7CCB9C6DD8D8}"/>
              </a:ext>
            </a:extLst>
          </p:cNvPr>
          <p:cNvSpPr/>
          <p:nvPr/>
        </p:nvSpPr>
        <p:spPr bwMode="auto">
          <a:xfrm>
            <a:off x="6601395" y="11269778"/>
            <a:ext cx="2126698" cy="2446221"/>
          </a:xfrm>
          <a:prstGeom prst="rect">
            <a:avLst/>
          </a:prstGeom>
          <a:solidFill>
            <a:srgbClr val="A56EFF"/>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430" fontAlgn="base">
              <a:lnSpc>
                <a:spcPct val="90000"/>
              </a:lnSpc>
              <a:spcBef>
                <a:spcPct val="0"/>
              </a:spcBef>
              <a:spcAft>
                <a:spcPct val="0"/>
              </a:spcAft>
              <a:defRPr/>
            </a:pPr>
            <a:endParaRPr lang="en-US" sz="3733" dirty="0">
              <a:solidFill>
                <a:srgbClr val="FFFFFF"/>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F4B62FF-3EC9-950E-F6DE-0D4EBCADB705}"/>
              </a:ext>
            </a:extLst>
          </p:cNvPr>
          <p:cNvSpPr/>
          <p:nvPr/>
        </p:nvSpPr>
        <p:spPr>
          <a:xfrm>
            <a:off x="18301427" y="1"/>
            <a:ext cx="6084162" cy="13716000"/>
          </a:xfrm>
          <a:prstGeom prst="rect">
            <a:avLst/>
          </a:prstGeom>
          <a:solidFill>
            <a:srgbClr val="F4F4F4"/>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23">
              <a:defRPr/>
            </a:pPr>
            <a:endParaRPr lang="en-US" dirty="0">
              <a:solidFill>
                <a:srgbClr val="FFFFFF"/>
              </a:solidFill>
              <a:latin typeface="Arial" panose="020B0604020202020204"/>
            </a:endParaRPr>
          </a:p>
        </p:txBody>
      </p:sp>
      <p:grpSp>
        <p:nvGrpSpPr>
          <p:cNvPr id="23" name="Group 22">
            <a:extLst>
              <a:ext uri="{FF2B5EF4-FFF2-40B4-BE49-F238E27FC236}">
                <a16:creationId xmlns:a16="http://schemas.microsoft.com/office/drawing/2014/main" id="{FEE4E155-A37F-C249-9357-6E45006CCDE5}"/>
              </a:ext>
            </a:extLst>
          </p:cNvPr>
          <p:cNvGrpSpPr/>
          <p:nvPr/>
        </p:nvGrpSpPr>
        <p:grpSpPr>
          <a:xfrm>
            <a:off x="435414" y="5374096"/>
            <a:ext cx="16827231" cy="6585077"/>
            <a:chOff x="1485169" y="1264585"/>
            <a:chExt cx="6310212" cy="2469404"/>
          </a:xfrm>
        </p:grpSpPr>
        <p:sp>
          <p:nvSpPr>
            <p:cNvPr id="25" name="Freeform 24">
              <a:extLst>
                <a:ext uri="{FF2B5EF4-FFF2-40B4-BE49-F238E27FC236}">
                  <a16:creationId xmlns:a16="http://schemas.microsoft.com/office/drawing/2014/main" id="{294D10EB-C83C-9649-893C-22FDCF88B627}"/>
                </a:ext>
              </a:extLst>
            </p:cNvPr>
            <p:cNvSpPr/>
            <p:nvPr/>
          </p:nvSpPr>
          <p:spPr bwMode="auto">
            <a:xfrm flipV="1">
              <a:off x="2912301" y="2809008"/>
              <a:ext cx="2798531" cy="688932"/>
            </a:xfrm>
            <a:custGeom>
              <a:avLst/>
              <a:gdLst>
                <a:gd name="connsiteX0" fmla="*/ 0 w 3012510"/>
                <a:gd name="connsiteY0" fmla="*/ 688932 h 688932"/>
                <a:gd name="connsiteX1" fmla="*/ 0 w 3012510"/>
                <a:gd name="connsiteY1" fmla="*/ 0 h 688932"/>
                <a:gd name="connsiteX2" fmla="*/ 162839 w 3012510"/>
                <a:gd name="connsiteY2" fmla="*/ 0 h 688932"/>
                <a:gd name="connsiteX3" fmla="*/ 3012510 w 3012510"/>
                <a:gd name="connsiteY3" fmla="*/ 0 h 688932"/>
                <a:gd name="connsiteX4" fmla="*/ 3012510 w 3012510"/>
                <a:gd name="connsiteY4" fmla="*/ 131524 h 688932"/>
                <a:gd name="connsiteX0" fmla="*/ 0 w 3012510"/>
                <a:gd name="connsiteY0" fmla="*/ 688932 h 688932"/>
                <a:gd name="connsiteX1" fmla="*/ 0 w 3012510"/>
                <a:gd name="connsiteY1" fmla="*/ 0 h 688932"/>
                <a:gd name="connsiteX2" fmla="*/ 162839 w 3012510"/>
                <a:gd name="connsiteY2" fmla="*/ 0 h 688932"/>
                <a:gd name="connsiteX3" fmla="*/ 3012510 w 3012510"/>
                <a:gd name="connsiteY3" fmla="*/ 0 h 688932"/>
              </a:gdLst>
              <a:ahLst/>
              <a:cxnLst>
                <a:cxn ang="0">
                  <a:pos x="connsiteX0" y="connsiteY0"/>
                </a:cxn>
                <a:cxn ang="0">
                  <a:pos x="connsiteX1" y="connsiteY1"/>
                </a:cxn>
                <a:cxn ang="0">
                  <a:pos x="connsiteX2" y="connsiteY2"/>
                </a:cxn>
                <a:cxn ang="0">
                  <a:pos x="connsiteX3" y="connsiteY3"/>
                </a:cxn>
              </a:cxnLst>
              <a:rect l="l" t="t" r="r" b="b"/>
              <a:pathLst>
                <a:path w="3012510" h="688932">
                  <a:moveTo>
                    <a:pt x="0" y="688932"/>
                  </a:moveTo>
                  <a:lnTo>
                    <a:pt x="0" y="0"/>
                  </a:lnTo>
                  <a:lnTo>
                    <a:pt x="162839" y="0"/>
                  </a:lnTo>
                  <a:lnTo>
                    <a:pt x="3012510" y="0"/>
                  </a:lnTo>
                </a:path>
              </a:pathLst>
            </a:custGeom>
            <a:ln w="25400" cap="rnd">
              <a:solidFill>
                <a:schemeClr val="accent1"/>
              </a:solidFill>
              <a:prstDash val="sysDot"/>
              <a:headEnd type="none" w="med" len="med"/>
              <a:tailEnd type="triangle"/>
            </a:ln>
            <a:effectLst/>
          </p:spPr>
          <p:style>
            <a:lnRef idx="1">
              <a:schemeClr val="dk1"/>
            </a:lnRef>
            <a:fillRef idx="0">
              <a:schemeClr val="dk1"/>
            </a:fillRef>
            <a:effectRef idx="0">
              <a:schemeClr val="dk1"/>
            </a:effectRef>
            <a:fontRef idx="minor">
              <a:schemeClr val="tx1"/>
            </a:fontRef>
          </p:style>
          <p:txBody>
            <a:bodyPr rtlCol="0" anchor="ctr"/>
            <a:lstStyle/>
            <a:p>
              <a:pPr algn="ctr" defTabSz="1829311">
                <a:defRPr/>
              </a:pPr>
              <a:endParaRPr lang="en-US">
                <a:solidFill>
                  <a:srgbClr val="000000"/>
                </a:solidFill>
                <a:latin typeface="IBM Plex Sans Light"/>
              </a:endParaRPr>
            </a:p>
          </p:txBody>
        </p:sp>
        <p:sp>
          <p:nvSpPr>
            <p:cNvPr id="26" name="Freeform 25">
              <a:extLst>
                <a:ext uri="{FF2B5EF4-FFF2-40B4-BE49-F238E27FC236}">
                  <a16:creationId xmlns:a16="http://schemas.microsoft.com/office/drawing/2014/main" id="{E6DF95B7-1DF2-6644-8213-E290E2EAF9E0}"/>
                </a:ext>
              </a:extLst>
            </p:cNvPr>
            <p:cNvSpPr/>
            <p:nvPr/>
          </p:nvSpPr>
          <p:spPr bwMode="auto">
            <a:xfrm>
              <a:off x="2912301" y="1502856"/>
              <a:ext cx="2798531" cy="688932"/>
            </a:xfrm>
            <a:custGeom>
              <a:avLst/>
              <a:gdLst>
                <a:gd name="connsiteX0" fmla="*/ 0 w 3012510"/>
                <a:gd name="connsiteY0" fmla="*/ 688932 h 688932"/>
                <a:gd name="connsiteX1" fmla="*/ 0 w 3012510"/>
                <a:gd name="connsiteY1" fmla="*/ 0 h 688932"/>
                <a:gd name="connsiteX2" fmla="*/ 162839 w 3012510"/>
                <a:gd name="connsiteY2" fmla="*/ 0 h 688932"/>
                <a:gd name="connsiteX3" fmla="*/ 3012510 w 3012510"/>
                <a:gd name="connsiteY3" fmla="*/ 0 h 688932"/>
                <a:gd name="connsiteX4" fmla="*/ 3012510 w 3012510"/>
                <a:gd name="connsiteY4" fmla="*/ 131524 h 688932"/>
                <a:gd name="connsiteX0" fmla="*/ 0 w 3012510"/>
                <a:gd name="connsiteY0" fmla="*/ 688932 h 688932"/>
                <a:gd name="connsiteX1" fmla="*/ 0 w 3012510"/>
                <a:gd name="connsiteY1" fmla="*/ 0 h 688932"/>
                <a:gd name="connsiteX2" fmla="*/ 162839 w 3012510"/>
                <a:gd name="connsiteY2" fmla="*/ 0 h 688932"/>
                <a:gd name="connsiteX3" fmla="*/ 3012510 w 3012510"/>
                <a:gd name="connsiteY3" fmla="*/ 0 h 688932"/>
              </a:gdLst>
              <a:ahLst/>
              <a:cxnLst>
                <a:cxn ang="0">
                  <a:pos x="connsiteX0" y="connsiteY0"/>
                </a:cxn>
                <a:cxn ang="0">
                  <a:pos x="connsiteX1" y="connsiteY1"/>
                </a:cxn>
                <a:cxn ang="0">
                  <a:pos x="connsiteX2" y="connsiteY2"/>
                </a:cxn>
                <a:cxn ang="0">
                  <a:pos x="connsiteX3" y="connsiteY3"/>
                </a:cxn>
              </a:cxnLst>
              <a:rect l="l" t="t" r="r" b="b"/>
              <a:pathLst>
                <a:path w="3012510" h="688932">
                  <a:moveTo>
                    <a:pt x="0" y="688932"/>
                  </a:moveTo>
                  <a:lnTo>
                    <a:pt x="0" y="0"/>
                  </a:lnTo>
                  <a:lnTo>
                    <a:pt x="162839" y="0"/>
                  </a:lnTo>
                  <a:lnTo>
                    <a:pt x="3012510" y="0"/>
                  </a:lnTo>
                </a:path>
              </a:pathLst>
            </a:custGeom>
            <a:ln w="25400" cap="rnd">
              <a:solidFill>
                <a:schemeClr val="accent1"/>
              </a:solidFill>
              <a:prstDash val="sysDot"/>
              <a:headEnd type="none" w="med" len="med"/>
              <a:tailEnd type="triangle"/>
            </a:ln>
            <a:effectLst/>
          </p:spPr>
          <p:style>
            <a:lnRef idx="1">
              <a:schemeClr val="dk1"/>
            </a:lnRef>
            <a:fillRef idx="0">
              <a:schemeClr val="dk1"/>
            </a:fillRef>
            <a:effectRef idx="0">
              <a:schemeClr val="dk1"/>
            </a:effectRef>
            <a:fontRef idx="minor">
              <a:schemeClr val="tx1"/>
            </a:fontRef>
          </p:style>
          <p:txBody>
            <a:bodyPr rtlCol="0" anchor="ctr"/>
            <a:lstStyle/>
            <a:p>
              <a:pPr algn="ctr" defTabSz="1829311">
                <a:defRPr/>
              </a:pPr>
              <a:endParaRPr lang="en-US">
                <a:solidFill>
                  <a:srgbClr val="000000"/>
                </a:solidFill>
                <a:latin typeface="IBM Plex Sans Light"/>
              </a:endParaRPr>
            </a:p>
          </p:txBody>
        </p:sp>
        <p:sp>
          <p:nvSpPr>
            <p:cNvPr id="33" name="object 11">
              <a:extLst>
                <a:ext uri="{FF2B5EF4-FFF2-40B4-BE49-F238E27FC236}">
                  <a16:creationId xmlns:a16="http://schemas.microsoft.com/office/drawing/2014/main" id="{CA898BBD-C1B7-EE4D-8E50-94800CF1D9B6}"/>
                </a:ext>
              </a:extLst>
            </p:cNvPr>
            <p:cNvSpPr txBox="1"/>
            <p:nvPr/>
          </p:nvSpPr>
          <p:spPr>
            <a:xfrm>
              <a:off x="6332343" y="1267581"/>
              <a:ext cx="1463038" cy="466105"/>
            </a:xfrm>
            <a:prstGeom prst="rect">
              <a:avLst/>
            </a:prstGeom>
          </p:spPr>
          <p:txBody>
            <a:bodyPr vert="horz" wrap="square" lIns="0" tIns="93133" rIns="0" bIns="0" rtlCol="0" anchor="ctr" anchorCtr="0">
              <a:spAutoFit/>
            </a:bodyPr>
            <a:lstStyle/>
            <a:p>
              <a:pPr marL="12701" marR="13547" indent="16934" defTabSz="2438430">
                <a:defRPr/>
              </a:pPr>
              <a:r>
                <a:rPr lang="en-US" sz="3733" spc="-147" dirty="0">
                  <a:solidFill>
                    <a:srgbClr val="000000"/>
                  </a:solidFill>
                  <a:latin typeface="IBM Plex Sans Light" panose="020B0403050203000203" pitchFamily="34" charset="0"/>
                  <a:cs typeface="Arial"/>
                </a:rPr>
                <a:t>Hybrid c</a:t>
              </a:r>
              <a:r>
                <a:rPr sz="3733" spc="-93" dirty="0">
                  <a:solidFill>
                    <a:srgbClr val="000000"/>
                  </a:solidFill>
                  <a:latin typeface="IBM Plex Sans Light" panose="020B0403050203000203" pitchFamily="34" charset="0"/>
                  <a:cs typeface="Arial"/>
                </a:rPr>
                <a:t>l</a:t>
              </a:r>
              <a:r>
                <a:rPr sz="3733" spc="-160" dirty="0">
                  <a:solidFill>
                    <a:srgbClr val="000000"/>
                  </a:solidFill>
                  <a:latin typeface="IBM Plex Sans Light" panose="020B0403050203000203" pitchFamily="34" charset="0"/>
                  <a:cs typeface="Arial"/>
                </a:rPr>
                <a:t>o</a:t>
              </a:r>
              <a:r>
                <a:rPr sz="3733" spc="-107" dirty="0">
                  <a:solidFill>
                    <a:srgbClr val="000000"/>
                  </a:solidFill>
                  <a:latin typeface="IBM Plex Sans Light" panose="020B0403050203000203" pitchFamily="34" charset="0"/>
                  <a:cs typeface="Arial"/>
                </a:rPr>
                <a:t>u</a:t>
              </a:r>
              <a:r>
                <a:rPr sz="3733" spc="-93" dirty="0">
                  <a:solidFill>
                    <a:srgbClr val="000000"/>
                  </a:solidFill>
                  <a:latin typeface="IBM Plex Sans Light" panose="020B0403050203000203" pitchFamily="34" charset="0"/>
                  <a:cs typeface="Arial"/>
                </a:rPr>
                <a:t>d</a:t>
              </a:r>
              <a:r>
                <a:rPr lang="en-US" sz="3733" spc="-53" dirty="0">
                  <a:solidFill>
                    <a:srgbClr val="000000"/>
                  </a:solidFill>
                  <a:latin typeface="IBM Plex Sans Light" panose="020B0403050203000203" pitchFamily="34" charset="0"/>
                  <a:cs typeface="Arial"/>
                </a:rPr>
                <a:t> </a:t>
              </a:r>
              <a:r>
                <a:rPr sz="3733" spc="-53" dirty="0">
                  <a:solidFill>
                    <a:srgbClr val="000000"/>
                  </a:solidFill>
                  <a:latin typeface="IBM Plex Sans Light" panose="020B0403050203000203" pitchFamily="34" charset="0"/>
                  <a:cs typeface="Arial"/>
                </a:rPr>
                <a:t>a</a:t>
              </a:r>
              <a:r>
                <a:rPr sz="3733" spc="-133" dirty="0">
                  <a:solidFill>
                    <a:srgbClr val="000000"/>
                  </a:solidFill>
                  <a:latin typeface="IBM Plex Sans Light" panose="020B0403050203000203" pitchFamily="34" charset="0"/>
                  <a:cs typeface="Arial"/>
                </a:rPr>
                <a:t>d</a:t>
              </a:r>
              <a:r>
                <a:rPr sz="3733" spc="-120" dirty="0">
                  <a:solidFill>
                    <a:srgbClr val="000000"/>
                  </a:solidFill>
                  <a:latin typeface="IBM Plex Sans Light" panose="020B0403050203000203" pitchFamily="34" charset="0"/>
                  <a:cs typeface="Arial"/>
                </a:rPr>
                <a:t>op</a:t>
              </a:r>
              <a:r>
                <a:rPr sz="3733" spc="27" dirty="0">
                  <a:solidFill>
                    <a:srgbClr val="000000"/>
                  </a:solidFill>
                  <a:latin typeface="IBM Plex Sans Light" panose="020B0403050203000203" pitchFamily="34" charset="0"/>
                  <a:cs typeface="Arial"/>
                </a:rPr>
                <a:t>t</a:t>
              </a:r>
              <a:r>
                <a:rPr sz="3733" spc="-93" dirty="0">
                  <a:solidFill>
                    <a:srgbClr val="000000"/>
                  </a:solidFill>
                  <a:latin typeface="IBM Plex Sans Light" panose="020B0403050203000203" pitchFamily="34" charset="0"/>
                  <a:cs typeface="Arial"/>
                </a:rPr>
                <a:t>i</a:t>
              </a:r>
              <a:r>
                <a:rPr sz="3733" spc="-160" dirty="0">
                  <a:solidFill>
                    <a:srgbClr val="000000"/>
                  </a:solidFill>
                  <a:latin typeface="IBM Plex Sans Light" panose="020B0403050203000203" pitchFamily="34" charset="0"/>
                  <a:cs typeface="Arial"/>
                </a:rPr>
                <a:t>o</a:t>
              </a:r>
              <a:r>
                <a:rPr sz="3733" spc="-80" dirty="0">
                  <a:solidFill>
                    <a:srgbClr val="000000"/>
                  </a:solidFill>
                  <a:latin typeface="IBM Plex Sans Light" panose="020B0403050203000203" pitchFamily="34" charset="0"/>
                  <a:cs typeface="Arial"/>
                </a:rPr>
                <a:t>n</a:t>
              </a:r>
              <a:endParaRPr sz="3733" dirty="0">
                <a:solidFill>
                  <a:srgbClr val="000000"/>
                </a:solidFill>
                <a:latin typeface="IBM Plex Sans Light" panose="020B0403050203000203" pitchFamily="34" charset="0"/>
                <a:cs typeface="Arial"/>
              </a:endParaRPr>
            </a:p>
          </p:txBody>
        </p:sp>
        <p:sp>
          <p:nvSpPr>
            <p:cNvPr id="34" name="object 11">
              <a:extLst>
                <a:ext uri="{FF2B5EF4-FFF2-40B4-BE49-F238E27FC236}">
                  <a16:creationId xmlns:a16="http://schemas.microsoft.com/office/drawing/2014/main" id="{58AB597D-FA7A-F34A-9FB9-C59A0EE8A070}"/>
                </a:ext>
              </a:extLst>
            </p:cNvPr>
            <p:cNvSpPr txBox="1"/>
            <p:nvPr/>
          </p:nvSpPr>
          <p:spPr>
            <a:xfrm>
              <a:off x="6332343" y="2258562"/>
              <a:ext cx="1463038" cy="466105"/>
            </a:xfrm>
            <a:prstGeom prst="rect">
              <a:avLst/>
            </a:prstGeom>
          </p:spPr>
          <p:txBody>
            <a:bodyPr vert="horz" wrap="square" lIns="0" tIns="93133" rIns="0" bIns="0" rtlCol="0" anchor="ctr" anchorCtr="0">
              <a:spAutoFit/>
            </a:bodyPr>
            <a:lstStyle/>
            <a:p>
              <a:pPr marL="12701" marR="13547" indent="16934" defTabSz="2438430">
                <a:defRPr/>
              </a:pPr>
              <a:r>
                <a:rPr lang="en-US" sz="3733" spc="-147" dirty="0">
                  <a:solidFill>
                    <a:srgbClr val="000000"/>
                  </a:solidFill>
                  <a:latin typeface="IBM Plex Sans Light" panose="020B0403050203000203" pitchFamily="34" charset="0"/>
                  <a:cs typeface="Arial"/>
                </a:rPr>
                <a:t>Digital transformation</a:t>
              </a:r>
              <a:endParaRPr sz="3733" dirty="0">
                <a:solidFill>
                  <a:srgbClr val="000000"/>
                </a:solidFill>
                <a:latin typeface="IBM Plex Sans Light" panose="020B0403050203000203" pitchFamily="34" charset="0"/>
                <a:cs typeface="Arial"/>
              </a:endParaRPr>
            </a:p>
          </p:txBody>
        </p:sp>
        <p:sp>
          <p:nvSpPr>
            <p:cNvPr id="35" name="object 11">
              <a:extLst>
                <a:ext uri="{FF2B5EF4-FFF2-40B4-BE49-F238E27FC236}">
                  <a16:creationId xmlns:a16="http://schemas.microsoft.com/office/drawing/2014/main" id="{77A04293-4A86-894B-BB76-327DE16FC769}"/>
                </a:ext>
              </a:extLst>
            </p:cNvPr>
            <p:cNvSpPr txBox="1"/>
            <p:nvPr/>
          </p:nvSpPr>
          <p:spPr>
            <a:xfrm>
              <a:off x="6332343" y="3264888"/>
              <a:ext cx="1463038" cy="466105"/>
            </a:xfrm>
            <a:prstGeom prst="rect">
              <a:avLst/>
            </a:prstGeom>
          </p:spPr>
          <p:txBody>
            <a:bodyPr vert="horz" wrap="square" lIns="0" tIns="93133" rIns="0" bIns="0" rtlCol="0" anchor="ctr" anchorCtr="0">
              <a:spAutoFit/>
            </a:bodyPr>
            <a:lstStyle/>
            <a:p>
              <a:pPr marL="12701" marR="13547" indent="16934" defTabSz="2438430">
                <a:defRPr/>
              </a:pPr>
              <a:r>
                <a:rPr lang="en-US" sz="3733" spc="-147" dirty="0">
                  <a:solidFill>
                    <a:srgbClr val="000000"/>
                  </a:solidFill>
                  <a:latin typeface="IBM Plex Sans Light" panose="020B0403050203000203" pitchFamily="34" charset="0"/>
                  <a:cs typeface="Arial"/>
                </a:rPr>
                <a:t>Zero Trust </a:t>
              </a:r>
              <a:br>
                <a:rPr lang="en-US" sz="3733" spc="-147" dirty="0">
                  <a:solidFill>
                    <a:srgbClr val="000000"/>
                  </a:solidFill>
                  <a:latin typeface="IBM Plex Sans Light" panose="020B0403050203000203" pitchFamily="34" charset="0"/>
                  <a:cs typeface="Arial"/>
                </a:rPr>
              </a:br>
              <a:r>
                <a:rPr lang="en-US" sz="3733" spc="-147" dirty="0">
                  <a:solidFill>
                    <a:srgbClr val="000000"/>
                  </a:solidFill>
                  <a:latin typeface="IBM Plex Sans Light" panose="020B0403050203000203" pitchFamily="34" charset="0"/>
                  <a:cs typeface="Arial"/>
                </a:rPr>
                <a:t>security</a:t>
              </a:r>
              <a:endParaRPr sz="3733" dirty="0">
                <a:solidFill>
                  <a:srgbClr val="000000"/>
                </a:solidFill>
                <a:latin typeface="IBM Plex Sans Light" panose="020B0403050203000203" pitchFamily="34" charset="0"/>
                <a:cs typeface="Arial"/>
              </a:endParaRPr>
            </a:p>
          </p:txBody>
        </p:sp>
        <p:pic>
          <p:nvPicPr>
            <p:cNvPr id="36" name="Graphic 35">
              <a:extLst>
                <a:ext uri="{FF2B5EF4-FFF2-40B4-BE49-F238E27FC236}">
                  <a16:creationId xmlns:a16="http://schemas.microsoft.com/office/drawing/2014/main" id="{5548F8D2-1B01-2849-9677-E9CCA1167E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4240" y="1264585"/>
              <a:ext cx="472097" cy="472097"/>
            </a:xfrm>
            <a:prstGeom prst="rect">
              <a:avLst/>
            </a:prstGeom>
          </p:spPr>
        </p:pic>
        <p:pic>
          <p:nvPicPr>
            <p:cNvPr id="37" name="Graphic 36">
              <a:extLst>
                <a:ext uri="{FF2B5EF4-FFF2-40B4-BE49-F238E27FC236}">
                  <a16:creationId xmlns:a16="http://schemas.microsoft.com/office/drawing/2014/main" id="{716DD1E4-E8E4-B94E-AE1E-139ECBD3D2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4240" y="3261892"/>
              <a:ext cx="472097" cy="472097"/>
            </a:xfrm>
            <a:prstGeom prst="rect">
              <a:avLst/>
            </a:prstGeom>
          </p:spPr>
        </p:pic>
        <p:pic>
          <p:nvPicPr>
            <p:cNvPr id="38" name="Graphic 37">
              <a:extLst>
                <a:ext uri="{FF2B5EF4-FFF2-40B4-BE49-F238E27FC236}">
                  <a16:creationId xmlns:a16="http://schemas.microsoft.com/office/drawing/2014/main" id="{45F3FDF2-8941-224D-987A-5055DDE3F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4242" y="2265401"/>
              <a:ext cx="452426" cy="452426"/>
            </a:xfrm>
            <a:prstGeom prst="rect">
              <a:avLst/>
            </a:prstGeom>
          </p:spPr>
        </p:pic>
        <p:pic>
          <p:nvPicPr>
            <p:cNvPr id="39" name="Graphic 38">
              <a:extLst>
                <a:ext uri="{FF2B5EF4-FFF2-40B4-BE49-F238E27FC236}">
                  <a16:creationId xmlns:a16="http://schemas.microsoft.com/office/drawing/2014/main" id="{7E81198C-F803-A74D-80AD-F4C04ACABF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9462" y="2263014"/>
              <a:ext cx="457200" cy="457200"/>
            </a:xfrm>
            <a:prstGeom prst="rect">
              <a:avLst/>
            </a:prstGeom>
          </p:spPr>
        </p:pic>
        <p:sp>
          <p:nvSpPr>
            <p:cNvPr id="40" name="object 11">
              <a:extLst>
                <a:ext uri="{FF2B5EF4-FFF2-40B4-BE49-F238E27FC236}">
                  <a16:creationId xmlns:a16="http://schemas.microsoft.com/office/drawing/2014/main" id="{C2539B19-5AFD-DD41-8B3B-54A6F38DE70B}"/>
                </a:ext>
              </a:extLst>
            </p:cNvPr>
            <p:cNvSpPr txBox="1"/>
            <p:nvPr/>
          </p:nvSpPr>
          <p:spPr>
            <a:xfrm>
              <a:off x="1485169" y="2260025"/>
              <a:ext cx="1204293" cy="404598"/>
            </a:xfrm>
            <a:prstGeom prst="rect">
              <a:avLst/>
            </a:prstGeom>
          </p:spPr>
          <p:txBody>
            <a:bodyPr vert="horz" wrap="square" lIns="0" tIns="93133" rIns="0" bIns="0" rtlCol="0" anchor="ctr" anchorCtr="0">
              <a:spAutoFit/>
            </a:bodyPr>
            <a:lstStyle/>
            <a:p>
              <a:pPr marL="12701" marR="13547" indent="16934" algn="ctr" defTabSz="2438430">
                <a:defRPr/>
              </a:pPr>
              <a:r>
                <a:rPr lang="en-US" sz="6400" dirty="0">
                  <a:solidFill>
                    <a:srgbClr val="0061FF"/>
                  </a:solidFill>
                  <a:latin typeface="IBM Plex Sans" panose="020B0503050203000203" pitchFamily="34" charset="0"/>
                  <a:cs typeface="Arial" panose="020B0604020202020204" pitchFamily="34" charset="0"/>
                </a:rPr>
                <a:t>Identity</a:t>
              </a:r>
              <a:endParaRPr sz="6400" dirty="0">
                <a:solidFill>
                  <a:srgbClr val="0061FF"/>
                </a:solidFill>
                <a:latin typeface="IBM Plex Sans" panose="020B0503050203000203" pitchFamily="34" charset="0"/>
                <a:cs typeface="Arial" panose="020B0604020202020204" pitchFamily="34" charset="0"/>
              </a:endParaRPr>
            </a:p>
          </p:txBody>
        </p:sp>
        <p:cxnSp>
          <p:nvCxnSpPr>
            <p:cNvPr id="41" name="Straight Arrow Connector 40">
              <a:extLst>
                <a:ext uri="{FF2B5EF4-FFF2-40B4-BE49-F238E27FC236}">
                  <a16:creationId xmlns:a16="http://schemas.microsoft.com/office/drawing/2014/main" id="{F21B28D5-0727-1342-9909-DF49846157DF}"/>
                </a:ext>
              </a:extLst>
            </p:cNvPr>
            <p:cNvCxnSpPr>
              <a:cxnSpLocks/>
              <a:stCxn id="39" idx="3"/>
            </p:cNvCxnSpPr>
            <p:nvPr/>
          </p:nvCxnSpPr>
          <p:spPr bwMode="auto">
            <a:xfrm>
              <a:off x="3146662" y="2491614"/>
              <a:ext cx="2564170" cy="0"/>
            </a:xfrm>
            <a:prstGeom prst="straightConnector1">
              <a:avLst/>
            </a:prstGeom>
            <a:ln w="25400" cap="rnd">
              <a:solidFill>
                <a:schemeClr val="accent1"/>
              </a:solidFill>
              <a:prstDash val="sysDot"/>
              <a:headEnd type="none" w="med" len="med"/>
              <a:tailEnd type="triangle"/>
            </a:ln>
            <a:effectLst/>
          </p:spPr>
          <p:style>
            <a:lnRef idx="1">
              <a:schemeClr val="dk1"/>
            </a:lnRef>
            <a:fillRef idx="0">
              <a:schemeClr val="dk1"/>
            </a:fillRef>
            <a:effectRef idx="0">
              <a:schemeClr val="dk1"/>
            </a:effectRef>
            <a:fontRef idx="minor">
              <a:schemeClr val="tx1"/>
            </a:fontRef>
          </p:style>
        </p:cxnSp>
      </p:grpSp>
      <p:pic>
        <p:nvPicPr>
          <p:cNvPr id="258" name="Graphic 257">
            <a:extLst>
              <a:ext uri="{FF2B5EF4-FFF2-40B4-BE49-F238E27FC236}">
                <a16:creationId xmlns:a16="http://schemas.microsoft.com/office/drawing/2014/main" id="{CA0C17C0-81CD-0444-BB2F-40D5CD54FD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557496" y="6808911"/>
            <a:ext cx="4234968" cy="3163867"/>
          </a:xfrm>
          <a:prstGeom prst="rect">
            <a:avLst/>
          </a:prstGeom>
        </p:spPr>
      </p:pic>
      <p:sp>
        <p:nvSpPr>
          <p:cNvPr id="4" name="Title 3">
            <a:extLst>
              <a:ext uri="{FF2B5EF4-FFF2-40B4-BE49-F238E27FC236}">
                <a16:creationId xmlns:a16="http://schemas.microsoft.com/office/drawing/2014/main" id="{3169F9C1-EC56-C143-AB26-E1F45CB3435F}"/>
              </a:ext>
            </a:extLst>
          </p:cNvPr>
          <p:cNvSpPr>
            <a:spLocks noGrp="1"/>
          </p:cNvSpPr>
          <p:nvPr>
            <p:ph type="title"/>
          </p:nvPr>
        </p:nvSpPr>
        <p:spPr>
          <a:xfrm>
            <a:off x="576072" y="1527048"/>
            <a:ext cx="11044239" cy="2954655"/>
          </a:xfrm>
        </p:spPr>
        <p:txBody>
          <a:bodyPr/>
          <a:lstStyle/>
          <a:p>
            <a:r>
              <a:rPr lang="en-US" dirty="0"/>
              <a:t>Identity is the fabric </a:t>
            </a:r>
            <a:br>
              <a:rPr lang="en-US" dirty="0"/>
            </a:br>
            <a:r>
              <a:rPr lang="en-US" dirty="0"/>
              <a:t>that underpins business transformation</a:t>
            </a:r>
          </a:p>
        </p:txBody>
      </p:sp>
      <p:sp>
        <p:nvSpPr>
          <p:cNvPr id="130" name="Footer Placeholder 129">
            <a:extLst>
              <a:ext uri="{FF2B5EF4-FFF2-40B4-BE49-F238E27FC236}">
                <a16:creationId xmlns:a16="http://schemas.microsoft.com/office/drawing/2014/main" id="{2B4B5CD6-86F8-D346-A870-16E2CD37BF03}"/>
              </a:ext>
            </a:extLst>
          </p:cNvPr>
          <p:cNvSpPr>
            <a:spLocks noGrp="1"/>
          </p:cNvSpPr>
          <p:nvPr>
            <p:ph type="ftr" sz="quarter" idx="20"/>
          </p:nvPr>
        </p:nvSpPr>
        <p:spPr/>
        <p:txBody>
          <a:bodyPr/>
          <a:lstStyle/>
          <a:p>
            <a:r>
              <a:rPr lang="en-US" dirty="0"/>
              <a:t>IBM Security</a:t>
            </a:r>
          </a:p>
        </p:txBody>
      </p:sp>
      <p:sp>
        <p:nvSpPr>
          <p:cNvPr id="2" name="Text Placeholder 1">
            <a:extLst>
              <a:ext uri="{FF2B5EF4-FFF2-40B4-BE49-F238E27FC236}">
                <a16:creationId xmlns:a16="http://schemas.microsoft.com/office/drawing/2014/main" id="{F6FC7A29-EAC3-E930-19C7-B7A15B8D2622}"/>
              </a:ext>
            </a:extLst>
          </p:cNvPr>
          <p:cNvSpPr>
            <a:spLocks noGrp="1"/>
          </p:cNvSpPr>
          <p:nvPr>
            <p:ph type="body" sz="quarter" idx="21"/>
          </p:nvPr>
        </p:nvSpPr>
        <p:spPr/>
        <p:txBody>
          <a:bodyPr/>
          <a:lstStyle/>
          <a:p>
            <a:r>
              <a:rPr lang="en-US" dirty="0"/>
              <a:t>Authenticate users and manage employee devices</a:t>
            </a:r>
          </a:p>
        </p:txBody>
      </p:sp>
      <p:sp>
        <p:nvSpPr>
          <p:cNvPr id="131" name="Slide Number Placeholder 130">
            <a:extLst>
              <a:ext uri="{FF2B5EF4-FFF2-40B4-BE49-F238E27FC236}">
                <a16:creationId xmlns:a16="http://schemas.microsoft.com/office/drawing/2014/main" id="{2BFEDA28-884F-D047-B7FA-8826A039FFE7}"/>
              </a:ext>
            </a:extLst>
          </p:cNvPr>
          <p:cNvSpPr>
            <a:spLocks noGrp="1"/>
          </p:cNvSpPr>
          <p:nvPr>
            <p:ph type="sldNum" sz="quarter" idx="4"/>
          </p:nvPr>
        </p:nvSpPr>
        <p:spPr/>
        <p:txBody>
          <a:bodyPr/>
          <a:lstStyle/>
          <a:p>
            <a:fld id="{59395FB3-9C97-154F-86B2-7E381B951268}" type="slidenum">
              <a:rPr lang="en-US"/>
              <a:pPr/>
              <a:t>22</a:t>
            </a:fld>
            <a:endParaRPr lang="en-US" dirty="0"/>
          </a:p>
        </p:txBody>
      </p:sp>
      <p:sp>
        <p:nvSpPr>
          <p:cNvPr id="24" name="object 5">
            <a:extLst>
              <a:ext uri="{FF2B5EF4-FFF2-40B4-BE49-F238E27FC236}">
                <a16:creationId xmlns:a16="http://schemas.microsoft.com/office/drawing/2014/main" id="{8A830344-7265-6A2A-BC36-78158588C80A}"/>
              </a:ext>
            </a:extLst>
          </p:cNvPr>
          <p:cNvSpPr txBox="1"/>
          <p:nvPr/>
        </p:nvSpPr>
        <p:spPr>
          <a:xfrm>
            <a:off x="18859500" y="724664"/>
            <a:ext cx="4945063" cy="12000593"/>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ts val="1400"/>
              </a:lnSpc>
              <a:spcBef>
                <a:spcPts val="275"/>
              </a:spcBef>
              <a:spcAft>
                <a:spcPts val="0"/>
              </a:spcAft>
              <a:buClrTx/>
              <a:buSzTx/>
              <a:buFontTx/>
              <a:buNone/>
              <a:defRPr kumimoji="0" sz="1400" u="none" strike="noStrike" cap="none" spc="-55" normalizeH="0" baseline="0">
                <a:ln>
                  <a:noFill/>
                </a:ln>
                <a:effectLst/>
                <a:uLnTx/>
                <a:uFillTx/>
                <a:latin typeface="IBM Plex Sans Medium" panose="020B0503050203000203" pitchFamily="34" charset="0"/>
                <a:cs typeface="Arial"/>
              </a:defRPr>
            </a:lvl1pPr>
          </a:lstStyle>
          <a:p>
            <a:pPr marL="0" marR="0" indent="0" defTabSz="1829311">
              <a:lnSpc>
                <a:spcPct val="110000"/>
              </a:lnSpc>
              <a:spcBef>
                <a:spcPts val="4200"/>
              </a:spcBef>
              <a:defRPr/>
            </a:pPr>
            <a:r>
              <a:rPr lang="en-US" sz="4400" kern="0" dirty="0">
                <a:solidFill>
                  <a:srgbClr val="0F62FE"/>
                </a:solidFill>
                <a:latin typeface="+mn-lt"/>
                <a:cs typeface="+mn-cs"/>
              </a:rPr>
              <a:t>Accelerate the</a:t>
            </a:r>
            <a:br>
              <a:rPr lang="en-US" sz="4400" kern="0" dirty="0">
                <a:solidFill>
                  <a:srgbClr val="0F62FE"/>
                </a:solidFill>
                <a:latin typeface="+mn-lt"/>
                <a:cs typeface="+mn-cs"/>
              </a:rPr>
            </a:br>
            <a:r>
              <a:rPr lang="en-US" sz="4400" kern="0" dirty="0">
                <a:solidFill>
                  <a:srgbClr val="0F62FE"/>
                </a:solidFill>
                <a:latin typeface="+mn-lt"/>
                <a:cs typeface="+mn-cs"/>
              </a:rPr>
              <a:t>journey to cloud</a:t>
            </a:r>
          </a:p>
          <a:p>
            <a:pPr marL="0" marR="0" indent="0" defTabSz="1829311">
              <a:lnSpc>
                <a:spcPct val="110000"/>
              </a:lnSpc>
              <a:spcBef>
                <a:spcPts val="0"/>
              </a:spcBef>
              <a:defRPr/>
            </a:pPr>
            <a:r>
              <a:rPr lang="en-US" sz="2800" kern="0" spc="0" dirty="0">
                <a:solidFill>
                  <a:srgbClr val="000000"/>
                </a:solidFill>
                <a:latin typeface="IBM Plex Sans Light"/>
              </a:rPr>
              <a:t>Increase technical agility</a:t>
            </a:r>
            <a:br>
              <a:rPr lang="en-US" sz="2800" kern="0" spc="0" dirty="0">
                <a:solidFill>
                  <a:srgbClr val="000000"/>
                </a:solidFill>
                <a:latin typeface="IBM Plex Sans Light"/>
              </a:rPr>
            </a:br>
            <a:r>
              <a:rPr lang="en-US" sz="2800" kern="0" spc="0" dirty="0">
                <a:solidFill>
                  <a:srgbClr val="000000"/>
                </a:solidFill>
                <a:latin typeface="IBM Plex Sans Light"/>
              </a:rPr>
              <a:t>and operational efficiency </a:t>
            </a:r>
            <a:br>
              <a:rPr lang="en-US" sz="2800" kern="0" spc="0" dirty="0">
                <a:solidFill>
                  <a:srgbClr val="000000"/>
                </a:solidFill>
                <a:latin typeface="IBM Plex Sans Light"/>
              </a:rPr>
            </a:br>
            <a:r>
              <a:rPr lang="en-US" sz="2800" kern="0" spc="0" dirty="0">
                <a:solidFill>
                  <a:srgbClr val="000000"/>
                </a:solidFill>
                <a:latin typeface="IBM Plex Sans Light"/>
              </a:rPr>
              <a:t>by modernizing IAM infrastructures to </a:t>
            </a:r>
            <a:br>
              <a:rPr lang="en-US" sz="2800" kern="0" spc="0" dirty="0">
                <a:solidFill>
                  <a:srgbClr val="000000"/>
                </a:solidFill>
                <a:latin typeface="IBM Plex Sans Light"/>
              </a:rPr>
            </a:br>
            <a:r>
              <a:rPr lang="en-US" sz="2800" kern="0" spc="0" dirty="0">
                <a:solidFill>
                  <a:srgbClr val="000000"/>
                </a:solidFill>
                <a:latin typeface="IBM Plex Sans Light"/>
              </a:rPr>
              <a:t>cloud-based or hybrid</a:t>
            </a:r>
          </a:p>
          <a:p>
            <a:pPr marL="0" marR="0" indent="0" defTabSz="1828946">
              <a:lnSpc>
                <a:spcPct val="110000"/>
              </a:lnSpc>
              <a:spcBef>
                <a:spcPts val="3600"/>
              </a:spcBef>
              <a:defRPr/>
            </a:pPr>
            <a:r>
              <a:rPr lang="en-US" sz="4400" kern="0" dirty="0">
                <a:solidFill>
                  <a:srgbClr val="0F62FE"/>
                </a:solidFill>
                <a:latin typeface="IBM Plex Sans Light"/>
              </a:rPr>
              <a:t>Deliver risk-based access</a:t>
            </a:r>
          </a:p>
          <a:p>
            <a:pPr marL="0" marR="0" indent="0" defTabSz="1828946">
              <a:lnSpc>
                <a:spcPct val="110000"/>
              </a:lnSpc>
              <a:spcBef>
                <a:spcPts val="0"/>
              </a:spcBef>
              <a:defRPr/>
            </a:pPr>
            <a:r>
              <a:rPr lang="en-US" sz="2800" kern="0" spc="0" dirty="0">
                <a:solidFill>
                  <a:srgbClr val="000000"/>
                </a:solidFill>
                <a:latin typeface="IBM Plex Sans Light"/>
              </a:rPr>
              <a:t>Based on Zero Trust principles, minimize friction for users </a:t>
            </a:r>
            <a:br>
              <a:rPr lang="en-US" sz="2800" kern="0" spc="0" dirty="0">
                <a:solidFill>
                  <a:srgbClr val="000000"/>
                </a:solidFill>
                <a:latin typeface="IBM Plex Sans Light"/>
              </a:rPr>
            </a:br>
            <a:r>
              <a:rPr lang="en-US" sz="2800" kern="0" spc="0" dirty="0">
                <a:solidFill>
                  <a:srgbClr val="000000"/>
                </a:solidFill>
                <a:latin typeface="IBM Plex Sans Light"/>
              </a:rPr>
              <a:t>by delivering challenges commensurate to their risk</a:t>
            </a:r>
          </a:p>
          <a:p>
            <a:pPr marL="0" marR="0" indent="0" defTabSz="1828946">
              <a:lnSpc>
                <a:spcPct val="110000"/>
              </a:lnSpc>
              <a:spcBef>
                <a:spcPts val="3600"/>
              </a:spcBef>
              <a:defRPr/>
            </a:pPr>
            <a:r>
              <a:rPr lang="en-US" sz="4400" kern="0" dirty="0">
                <a:solidFill>
                  <a:srgbClr val="0F62FE"/>
                </a:solidFill>
                <a:latin typeface="IBM Plex Sans Light"/>
              </a:rPr>
              <a:t>Simplify deployment</a:t>
            </a:r>
          </a:p>
          <a:p>
            <a:pPr marL="0" marR="0" indent="0" defTabSz="1828946">
              <a:lnSpc>
                <a:spcPct val="110000"/>
              </a:lnSpc>
              <a:spcBef>
                <a:spcPts val="0"/>
              </a:spcBef>
              <a:defRPr/>
            </a:pPr>
            <a:r>
              <a:rPr lang="en-US" sz="2800" kern="0" spc="0" dirty="0">
                <a:solidFill>
                  <a:srgbClr val="000000"/>
                </a:solidFill>
                <a:latin typeface="IBM Plex Sans Light"/>
              </a:rPr>
              <a:t>One-platform consolidation </a:t>
            </a:r>
            <a:br>
              <a:rPr lang="en-US" sz="2800" kern="0" spc="0" dirty="0">
                <a:solidFill>
                  <a:srgbClr val="000000"/>
                </a:solidFill>
                <a:latin typeface="IBM Plex Sans Light"/>
              </a:rPr>
            </a:br>
            <a:r>
              <a:rPr lang="en-US" sz="2800" kern="0" spc="0" dirty="0">
                <a:solidFill>
                  <a:srgbClr val="000000"/>
                </a:solidFill>
                <a:latin typeface="IBM Plex Sans Light"/>
              </a:rPr>
              <a:t>of workforce and consumer access, identity governance, directory, and even privacy </a:t>
            </a:r>
            <a:br>
              <a:rPr lang="en-US" sz="2800" kern="0" spc="0" dirty="0">
                <a:solidFill>
                  <a:srgbClr val="000000"/>
                </a:solidFill>
                <a:latin typeface="IBM Plex Sans Light"/>
              </a:rPr>
            </a:br>
            <a:r>
              <a:rPr lang="en-US" sz="2800" kern="0" spc="0" dirty="0">
                <a:solidFill>
                  <a:srgbClr val="000000"/>
                </a:solidFill>
                <a:latin typeface="IBM Plex Sans Light"/>
              </a:rPr>
              <a:t>and consent management</a:t>
            </a:r>
          </a:p>
        </p:txBody>
      </p:sp>
      <p:pic>
        <p:nvPicPr>
          <p:cNvPr id="50" name="Graphic 49">
            <a:extLst>
              <a:ext uri="{FF2B5EF4-FFF2-40B4-BE49-F238E27FC236}">
                <a16:creationId xmlns:a16="http://schemas.microsoft.com/office/drawing/2014/main" id="{320771AF-5AAD-2644-B9C9-C73C86A563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58405" y="3654847"/>
            <a:ext cx="4219352" cy="3710405"/>
          </a:xfrm>
          <a:prstGeom prst="rect">
            <a:avLst/>
          </a:prstGeom>
        </p:spPr>
      </p:pic>
      <p:pic>
        <p:nvPicPr>
          <p:cNvPr id="18" name="Picture 17">
            <a:extLst>
              <a:ext uri="{FF2B5EF4-FFF2-40B4-BE49-F238E27FC236}">
                <a16:creationId xmlns:a16="http://schemas.microsoft.com/office/drawing/2014/main" id="{21CC8172-1419-E372-D6DD-CF7B4523235F}"/>
              </a:ext>
            </a:extLst>
          </p:cNvPr>
          <p:cNvPicPr>
            <a:picLocks noChangeAspect="1"/>
          </p:cNvPicPr>
          <p:nvPr/>
        </p:nvPicPr>
        <p:blipFill>
          <a:blip r:embed="rId15"/>
          <a:stretch>
            <a:fillRect/>
          </a:stretch>
        </p:blipFill>
        <p:spPr>
          <a:xfrm>
            <a:off x="6601397" y="10000189"/>
            <a:ext cx="4227157" cy="2625387"/>
          </a:xfrm>
          <a:prstGeom prst="rect">
            <a:avLst/>
          </a:prstGeom>
          <a:effectLst>
            <a:outerShdw blurRad="50800" dist="38100" dir="5400000" algn="t" rotWithShape="0">
              <a:prstClr val="black">
                <a:alpha val="10000"/>
              </a:prstClr>
            </a:outerShdw>
          </a:effectLst>
        </p:spPr>
      </p:pic>
      <p:pic>
        <p:nvPicPr>
          <p:cNvPr id="19" name="Graphic 18">
            <a:extLst>
              <a:ext uri="{FF2B5EF4-FFF2-40B4-BE49-F238E27FC236}">
                <a16:creationId xmlns:a16="http://schemas.microsoft.com/office/drawing/2014/main" id="{FE10AD83-5207-33E0-35E6-0E4EF474E0FB}"/>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7711896" y="10227693"/>
            <a:ext cx="1961259" cy="1961259"/>
          </a:xfrm>
          <a:prstGeom prst="rect">
            <a:avLst/>
          </a:prstGeom>
          <a:scene3d>
            <a:camera prst="isometricTopUp"/>
            <a:lightRig rig="threePt" dir="t"/>
          </a:scene3d>
        </p:spPr>
      </p:pic>
    </p:spTree>
    <p:extLst>
      <p:ext uri="{BB962C8B-B14F-4D97-AF65-F5344CB8AC3E}">
        <p14:creationId xmlns:p14="http://schemas.microsoft.com/office/powerpoint/2010/main" val="288882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3D3786-CD74-60D5-B0F9-E40FDE1D7AB7}"/>
              </a:ext>
            </a:extLst>
          </p:cNvPr>
          <p:cNvSpPr>
            <a:spLocks noGrp="1"/>
          </p:cNvSpPr>
          <p:nvPr>
            <p:ph type="title"/>
          </p:nvPr>
        </p:nvSpPr>
        <p:spPr>
          <a:xfrm>
            <a:off x="577586" y="1527743"/>
            <a:ext cx="11042802" cy="1661993"/>
          </a:xfrm>
        </p:spPr>
        <p:txBody>
          <a:bodyPr/>
          <a:lstStyle/>
          <a:p>
            <a:r>
              <a:rPr lang="en-US" dirty="0"/>
              <a:t>IBM Security Verify </a:t>
            </a:r>
            <a:br>
              <a:rPr lang="en-US" dirty="0"/>
            </a:br>
            <a:r>
              <a:rPr lang="en-US" sz="4400" dirty="0"/>
              <a:t>for frictionless identity protection</a:t>
            </a:r>
          </a:p>
        </p:txBody>
      </p:sp>
      <p:sp>
        <p:nvSpPr>
          <p:cNvPr id="5" name="Text Placeholder 4">
            <a:extLst>
              <a:ext uri="{FF2B5EF4-FFF2-40B4-BE49-F238E27FC236}">
                <a16:creationId xmlns:a16="http://schemas.microsoft.com/office/drawing/2014/main" id="{1DAD0B91-17F5-D492-33CC-7AE18AFBA592}"/>
              </a:ext>
            </a:extLst>
          </p:cNvPr>
          <p:cNvSpPr>
            <a:spLocks noGrp="1"/>
          </p:cNvSpPr>
          <p:nvPr>
            <p:ph type="body" sz="quarter" idx="21"/>
          </p:nvPr>
        </p:nvSpPr>
        <p:spPr/>
        <p:txBody>
          <a:bodyPr/>
          <a:lstStyle/>
          <a:p>
            <a:r>
              <a:rPr lang="en-US" dirty="0"/>
              <a:t>Authenticate users and manage employee devices</a:t>
            </a:r>
          </a:p>
        </p:txBody>
      </p:sp>
      <p:sp>
        <p:nvSpPr>
          <p:cNvPr id="21" name="Footer Placeholder 20">
            <a:extLst>
              <a:ext uri="{FF2B5EF4-FFF2-40B4-BE49-F238E27FC236}">
                <a16:creationId xmlns:a16="http://schemas.microsoft.com/office/drawing/2014/main" id="{14194394-D1E8-1AC0-32EE-228E7559BC20}"/>
              </a:ext>
            </a:extLst>
          </p:cNvPr>
          <p:cNvSpPr>
            <a:spLocks noGrp="1"/>
          </p:cNvSpPr>
          <p:nvPr>
            <p:ph type="ftr" sz="quarter" idx="20"/>
          </p:nvPr>
        </p:nvSpPr>
        <p:spPr/>
        <p:txBody>
          <a:bodyPr/>
          <a:lstStyle/>
          <a:p>
            <a:pPr defTabSz="1829014"/>
            <a:r>
              <a:rPr lang="en-US">
                <a:solidFill>
                  <a:srgbClr val="000000"/>
                </a:solidFill>
              </a:rPr>
              <a:t>IBM Security</a:t>
            </a:r>
            <a:endParaRPr lang="en-US" dirty="0">
              <a:solidFill>
                <a:srgbClr val="000000"/>
              </a:solidFill>
            </a:endParaRPr>
          </a:p>
        </p:txBody>
      </p:sp>
      <p:sp>
        <p:nvSpPr>
          <p:cNvPr id="23" name="Text Placeholder 12">
            <a:extLst>
              <a:ext uri="{FF2B5EF4-FFF2-40B4-BE49-F238E27FC236}">
                <a16:creationId xmlns:a16="http://schemas.microsoft.com/office/drawing/2014/main" id="{BF6A404F-8DE2-D5F8-4DDD-6D9BA33EE83C}"/>
              </a:ext>
            </a:extLst>
          </p:cNvPr>
          <p:cNvSpPr txBox="1">
            <a:spLocks/>
          </p:cNvSpPr>
          <p:nvPr/>
        </p:nvSpPr>
        <p:spPr>
          <a:xfrm>
            <a:off x="12781252" y="1529139"/>
            <a:ext cx="11049150" cy="16337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4400" b="0" i="0" u="none" strike="noStrike" cap="none" spc="0" baseline="0">
                <a:solidFill>
                  <a:srgbClr val="0F62FE"/>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00000"/>
              </a:lnSpc>
              <a:spcBef>
                <a:spcPts val="2900"/>
              </a:spcBef>
              <a:spcAft>
                <a:spcPts val="0"/>
              </a:spcAft>
              <a:buClrTx/>
              <a:buSzPct val="100000"/>
              <a:buFont typeface="Arial" panose="020B0604020202020204" pitchFamily="34" charset="0"/>
              <a:buChar char="•"/>
              <a:tabLst/>
              <a:defRPr sz="44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r>
              <a:rPr lang="en-US" dirty="0">
                <a:latin typeface="IBM Plex Sans Light"/>
              </a:rPr>
              <a:t>Safely connect any identity to any resource with deep context and intelligence</a:t>
            </a:r>
          </a:p>
        </p:txBody>
      </p:sp>
      <p:grpSp>
        <p:nvGrpSpPr>
          <p:cNvPr id="2" name="Group 1">
            <a:extLst>
              <a:ext uri="{FF2B5EF4-FFF2-40B4-BE49-F238E27FC236}">
                <a16:creationId xmlns:a16="http://schemas.microsoft.com/office/drawing/2014/main" id="{CFF3DF96-1782-DA5E-B23C-39DF3D1ADD39}"/>
              </a:ext>
            </a:extLst>
          </p:cNvPr>
          <p:cNvGrpSpPr/>
          <p:nvPr/>
        </p:nvGrpSpPr>
        <p:grpSpPr>
          <a:xfrm>
            <a:off x="453745" y="3972124"/>
            <a:ext cx="23727696" cy="7969357"/>
            <a:chOff x="453745" y="3972124"/>
            <a:chExt cx="23727696" cy="7969357"/>
          </a:xfrm>
        </p:grpSpPr>
        <p:sp>
          <p:nvSpPr>
            <p:cNvPr id="6" name="Freeform 5">
              <a:extLst>
                <a:ext uri="{FF2B5EF4-FFF2-40B4-BE49-F238E27FC236}">
                  <a16:creationId xmlns:a16="http://schemas.microsoft.com/office/drawing/2014/main" id="{878A754B-6B90-6EE3-183B-81131C4B8C70}"/>
                </a:ext>
              </a:extLst>
            </p:cNvPr>
            <p:cNvSpPr/>
            <p:nvPr/>
          </p:nvSpPr>
          <p:spPr bwMode="auto">
            <a:xfrm flipV="1">
              <a:off x="595658" y="3972124"/>
              <a:ext cx="23221098" cy="6072600"/>
            </a:xfrm>
            <a:custGeom>
              <a:avLst/>
              <a:gdLst>
                <a:gd name="connsiteX0" fmla="*/ 0 w 11610549"/>
                <a:gd name="connsiteY0" fmla="*/ 3036300 h 3036300"/>
                <a:gd name="connsiteX1" fmla="*/ 11610549 w 11610549"/>
                <a:gd name="connsiteY1" fmla="*/ 3036300 h 3036300"/>
                <a:gd name="connsiteX2" fmla="*/ 11610549 w 11610549"/>
                <a:gd name="connsiteY2" fmla="*/ 313885 h 3036300"/>
                <a:gd name="connsiteX3" fmla="*/ 5987327 w 11610549"/>
                <a:gd name="connsiteY3" fmla="*/ 313885 h 3036300"/>
                <a:gd name="connsiteX4" fmla="*/ 5805274 w 11610549"/>
                <a:gd name="connsiteY4" fmla="*/ 0 h 3036300"/>
                <a:gd name="connsiteX5" fmla="*/ 5623221 w 11610549"/>
                <a:gd name="connsiteY5" fmla="*/ 313885 h 3036300"/>
                <a:gd name="connsiteX6" fmla="*/ 0 w 11610549"/>
                <a:gd name="connsiteY6" fmla="*/ 313885 h 303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10549" h="3036300">
                  <a:moveTo>
                    <a:pt x="0" y="3036300"/>
                  </a:moveTo>
                  <a:lnTo>
                    <a:pt x="11610549" y="3036300"/>
                  </a:lnTo>
                  <a:lnTo>
                    <a:pt x="11610549" y="313885"/>
                  </a:lnTo>
                  <a:lnTo>
                    <a:pt x="5987327" y="313885"/>
                  </a:lnTo>
                  <a:lnTo>
                    <a:pt x="5805274" y="0"/>
                  </a:lnTo>
                  <a:lnTo>
                    <a:pt x="5623221" y="313885"/>
                  </a:lnTo>
                  <a:lnTo>
                    <a:pt x="0" y="313885"/>
                  </a:lnTo>
                  <a:close/>
                </a:path>
              </a:pathLst>
            </a:custGeom>
            <a:solidFill>
              <a:srgbClr val="FFFFFF"/>
            </a:solidFill>
            <a:ln w="12700">
              <a:gradFill flip="none" rotWithShape="1">
                <a:gsLst>
                  <a:gs pos="0">
                    <a:srgbClr val="0F62FE"/>
                  </a:gs>
                  <a:gs pos="57000">
                    <a:schemeClr val="accent2"/>
                  </a:gs>
                </a:gsLst>
                <a:lin ang="10800000" scaled="1"/>
                <a:tileRect/>
              </a:gradFill>
              <a:headEnd type="none" w="med" len="med"/>
              <a:tailEnd type="none" w="med" len="med"/>
            </a:ln>
            <a:effectLst>
              <a:outerShdw blurRad="127000" dist="127000" dir="5400000" algn="t" rotWithShape="0">
                <a:prstClr val="black">
                  <a:alpha val="25000"/>
                </a:prstClr>
              </a:outerShdw>
            </a:effectLst>
          </p:spPr>
          <p:style>
            <a:lnRef idx="2">
              <a:schemeClr val="accent6"/>
            </a:lnRef>
            <a:fillRef idx="1">
              <a:schemeClr val="lt1"/>
            </a:fillRef>
            <a:effectRef idx="0">
              <a:schemeClr val="accent6"/>
            </a:effectRef>
            <a:fontRef idx="minor">
              <a:schemeClr val="dk1"/>
            </a:fontRef>
          </p:style>
          <p:txBody>
            <a:bodyPr vert="horz" wrap="square" lIns="95988" tIns="95988" rIns="95988" bIns="95988" numCol="1" rtlCol="0" anchor="t" anchorCtr="0" compatLnSpc="1">
              <a:prstTxWarp prst="textNoShape">
                <a:avLst/>
              </a:prstTxWarp>
              <a:noAutofit/>
            </a:bodyPr>
            <a:lstStyle/>
            <a:p>
              <a:pPr defTabSz="2437942" fontAlgn="base">
                <a:lnSpc>
                  <a:spcPct val="90000"/>
                </a:lnSpc>
                <a:spcBef>
                  <a:spcPct val="0"/>
                </a:spcBef>
                <a:spcAft>
                  <a:spcPct val="0"/>
                </a:spcAft>
              </a:pPr>
              <a:endParaRPr lang="en-US" sz="3732" dirty="0">
                <a:solidFill>
                  <a:srgbClr val="000000"/>
                </a:solidFill>
                <a:latin typeface="IBM Plex Sans" panose="020B0503050203000203" pitchFamily="34" charset="0"/>
              </a:endParaRPr>
            </a:p>
          </p:txBody>
        </p:sp>
        <p:sp>
          <p:nvSpPr>
            <p:cNvPr id="220" name="Freeform 219">
              <a:extLst>
                <a:ext uri="{FF2B5EF4-FFF2-40B4-BE49-F238E27FC236}">
                  <a16:creationId xmlns:a16="http://schemas.microsoft.com/office/drawing/2014/main" id="{7741ACB9-4390-F940-B57F-3A79622364DC}"/>
                </a:ext>
              </a:extLst>
            </p:cNvPr>
            <p:cNvSpPr/>
            <p:nvPr/>
          </p:nvSpPr>
          <p:spPr bwMode="auto">
            <a:xfrm>
              <a:off x="590136" y="3972126"/>
              <a:ext cx="4935234" cy="5447300"/>
            </a:xfrm>
            <a:custGeom>
              <a:avLst/>
              <a:gdLst>
                <a:gd name="connsiteX0" fmla="*/ 0 w 1801712"/>
                <a:gd name="connsiteY0" fmla="*/ 0 h 2410497"/>
                <a:gd name="connsiteX1" fmla="*/ 1801712 w 1801712"/>
                <a:gd name="connsiteY1" fmla="*/ 0 h 2410497"/>
                <a:gd name="connsiteX2" fmla="*/ 1801712 w 1801712"/>
                <a:gd name="connsiteY2" fmla="*/ 2067648 h 2410497"/>
                <a:gd name="connsiteX3" fmla="*/ 1099709 w 1801712"/>
                <a:gd name="connsiteY3" fmla="*/ 2067648 h 2410497"/>
                <a:gd name="connsiteX4" fmla="*/ 900856 w 1801712"/>
                <a:gd name="connsiteY4" fmla="*/ 2410497 h 2410497"/>
                <a:gd name="connsiteX5" fmla="*/ 702003 w 1801712"/>
                <a:gd name="connsiteY5" fmla="*/ 2067648 h 2410497"/>
                <a:gd name="connsiteX6" fmla="*/ 0 w 1801712"/>
                <a:gd name="connsiteY6" fmla="*/ 2067648 h 2410497"/>
                <a:gd name="connsiteX0" fmla="*/ 0 w 1801712"/>
                <a:gd name="connsiteY0" fmla="*/ 0 h 2067648"/>
                <a:gd name="connsiteX1" fmla="*/ 1801712 w 1801712"/>
                <a:gd name="connsiteY1" fmla="*/ 0 h 2067648"/>
                <a:gd name="connsiteX2" fmla="*/ 1801712 w 1801712"/>
                <a:gd name="connsiteY2" fmla="*/ 2067648 h 2067648"/>
                <a:gd name="connsiteX3" fmla="*/ 1099709 w 1801712"/>
                <a:gd name="connsiteY3" fmla="*/ 2067648 h 2067648"/>
                <a:gd name="connsiteX4" fmla="*/ 702003 w 1801712"/>
                <a:gd name="connsiteY4" fmla="*/ 2067648 h 2067648"/>
                <a:gd name="connsiteX5" fmla="*/ 0 w 1801712"/>
                <a:gd name="connsiteY5" fmla="*/ 2067648 h 2067648"/>
                <a:gd name="connsiteX6" fmla="*/ 0 w 1801712"/>
                <a:gd name="connsiteY6" fmla="*/ 0 h 20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712" h="2067648">
                  <a:moveTo>
                    <a:pt x="0" y="0"/>
                  </a:moveTo>
                  <a:lnTo>
                    <a:pt x="1801712" y="0"/>
                  </a:lnTo>
                  <a:lnTo>
                    <a:pt x="1801712" y="2067648"/>
                  </a:lnTo>
                  <a:lnTo>
                    <a:pt x="1099709" y="2067648"/>
                  </a:lnTo>
                  <a:lnTo>
                    <a:pt x="702003" y="2067648"/>
                  </a:lnTo>
                  <a:lnTo>
                    <a:pt x="0" y="2067648"/>
                  </a:lnTo>
                  <a:lnTo>
                    <a:pt x="0" y="0"/>
                  </a:lnTo>
                  <a:close/>
                </a:path>
              </a:pathLst>
            </a:custGeom>
            <a:solidFill>
              <a:srgbClr val="A56EFF"/>
            </a:solidFill>
            <a:ln w="12700">
              <a:noFill/>
              <a:headEnd type="none" w="med" len="med"/>
              <a:tailEnd type="none" w="med" len="med"/>
            </a:ln>
            <a:effectLst>
              <a:outerShdw blurRad="63500" dist="63500" dir="5400000" algn="t"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vert="horz" wrap="square" lIns="95988" tIns="95988" rIns="95988" bIns="95988" numCol="1" rtlCol="0" anchor="t" anchorCtr="0" compatLnSpc="1">
              <a:prstTxWarp prst="textNoShape">
                <a:avLst/>
              </a:prstTxWarp>
              <a:noAutofit/>
            </a:bodyPr>
            <a:lstStyle/>
            <a:p>
              <a:pPr defTabSz="2437942" fontAlgn="base">
                <a:lnSpc>
                  <a:spcPct val="90000"/>
                </a:lnSpc>
                <a:spcBef>
                  <a:spcPct val="0"/>
                </a:spcBef>
                <a:spcAft>
                  <a:spcPct val="0"/>
                </a:spcAft>
                <a:defRPr/>
              </a:pPr>
              <a:endParaRPr lang="en-US" sz="3732" dirty="0">
                <a:solidFill>
                  <a:srgbClr val="000000"/>
                </a:solidFill>
                <a:latin typeface="IBM Plex Sans" panose="020B0503050203000203" pitchFamily="34" charset="0"/>
              </a:endParaRPr>
            </a:p>
          </p:txBody>
        </p:sp>
        <p:sp>
          <p:nvSpPr>
            <p:cNvPr id="219" name="Freeform 218">
              <a:extLst>
                <a:ext uri="{FF2B5EF4-FFF2-40B4-BE49-F238E27FC236}">
                  <a16:creationId xmlns:a16="http://schemas.microsoft.com/office/drawing/2014/main" id="{D45C036C-5F10-354D-B3F6-8BECA3A20D65}"/>
                </a:ext>
              </a:extLst>
            </p:cNvPr>
            <p:cNvSpPr/>
            <p:nvPr/>
          </p:nvSpPr>
          <p:spPr bwMode="auto">
            <a:xfrm flipV="1">
              <a:off x="18858633" y="3972124"/>
              <a:ext cx="4971768" cy="5447300"/>
            </a:xfrm>
            <a:custGeom>
              <a:avLst/>
              <a:gdLst>
                <a:gd name="connsiteX0" fmla="*/ 0 w 1801712"/>
                <a:gd name="connsiteY0" fmla="*/ 2410497 h 2410497"/>
                <a:gd name="connsiteX1" fmla="*/ 1801712 w 1801712"/>
                <a:gd name="connsiteY1" fmla="*/ 2410497 h 2410497"/>
                <a:gd name="connsiteX2" fmla="*/ 1801712 w 1801712"/>
                <a:gd name="connsiteY2" fmla="*/ 342849 h 2410497"/>
                <a:gd name="connsiteX3" fmla="*/ 1082348 w 1801712"/>
                <a:gd name="connsiteY3" fmla="*/ 342849 h 2410497"/>
                <a:gd name="connsiteX4" fmla="*/ 883495 w 1801712"/>
                <a:gd name="connsiteY4" fmla="*/ 0 h 2410497"/>
                <a:gd name="connsiteX5" fmla="*/ 684643 w 1801712"/>
                <a:gd name="connsiteY5" fmla="*/ 342849 h 2410497"/>
                <a:gd name="connsiteX6" fmla="*/ 0 w 1801712"/>
                <a:gd name="connsiteY6" fmla="*/ 342849 h 2410497"/>
                <a:gd name="connsiteX0" fmla="*/ 0 w 1801712"/>
                <a:gd name="connsiteY0" fmla="*/ 2067648 h 2067648"/>
                <a:gd name="connsiteX1" fmla="*/ 1801712 w 1801712"/>
                <a:gd name="connsiteY1" fmla="*/ 2067648 h 2067648"/>
                <a:gd name="connsiteX2" fmla="*/ 1801712 w 1801712"/>
                <a:gd name="connsiteY2" fmla="*/ 0 h 2067648"/>
                <a:gd name="connsiteX3" fmla="*/ 1082348 w 1801712"/>
                <a:gd name="connsiteY3" fmla="*/ 0 h 2067648"/>
                <a:gd name="connsiteX4" fmla="*/ 684643 w 1801712"/>
                <a:gd name="connsiteY4" fmla="*/ 0 h 2067648"/>
                <a:gd name="connsiteX5" fmla="*/ 0 w 1801712"/>
                <a:gd name="connsiteY5" fmla="*/ 0 h 2067648"/>
                <a:gd name="connsiteX6" fmla="*/ 0 w 1801712"/>
                <a:gd name="connsiteY6" fmla="*/ 2067648 h 20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1712" h="2067648">
                  <a:moveTo>
                    <a:pt x="0" y="2067648"/>
                  </a:moveTo>
                  <a:lnTo>
                    <a:pt x="1801712" y="2067648"/>
                  </a:lnTo>
                  <a:lnTo>
                    <a:pt x="1801712" y="0"/>
                  </a:lnTo>
                  <a:lnTo>
                    <a:pt x="1082348" y="0"/>
                  </a:lnTo>
                  <a:lnTo>
                    <a:pt x="684643" y="0"/>
                  </a:lnTo>
                  <a:lnTo>
                    <a:pt x="0" y="0"/>
                  </a:lnTo>
                  <a:lnTo>
                    <a:pt x="0" y="2067648"/>
                  </a:lnTo>
                  <a:close/>
                </a:path>
              </a:pathLst>
            </a:custGeom>
            <a:solidFill>
              <a:srgbClr val="0F62FE"/>
            </a:solidFill>
            <a:ln w="19050">
              <a:noFill/>
              <a:headEnd type="none" w="med" len="med"/>
              <a:tailEnd type="none" w="med" len="med"/>
            </a:ln>
            <a:effectLst>
              <a:outerShdw blurRad="63500" dist="63500" dir="5400000" algn="t" rotWithShape="0">
                <a:prstClr val="black">
                  <a:alpha val="10000"/>
                </a:prstClr>
              </a:outerShdw>
            </a:effectLst>
          </p:spPr>
          <p:style>
            <a:lnRef idx="2">
              <a:schemeClr val="accent6"/>
            </a:lnRef>
            <a:fillRef idx="1">
              <a:schemeClr val="lt1"/>
            </a:fillRef>
            <a:effectRef idx="0">
              <a:schemeClr val="accent6"/>
            </a:effectRef>
            <a:fontRef idx="minor">
              <a:schemeClr val="dk1"/>
            </a:fontRef>
          </p:style>
          <p:txBody>
            <a:bodyPr vert="horz" wrap="square" lIns="95988" tIns="95988" rIns="95988" bIns="95988" numCol="1" rtlCol="0" anchor="t" anchorCtr="0" compatLnSpc="1">
              <a:prstTxWarp prst="textNoShape">
                <a:avLst/>
              </a:prstTxWarp>
              <a:noAutofit/>
            </a:bodyPr>
            <a:lstStyle/>
            <a:p>
              <a:pPr defTabSz="2437942" fontAlgn="base">
                <a:lnSpc>
                  <a:spcPct val="90000"/>
                </a:lnSpc>
                <a:spcBef>
                  <a:spcPct val="0"/>
                </a:spcBef>
                <a:spcAft>
                  <a:spcPct val="0"/>
                </a:spcAft>
                <a:defRPr/>
              </a:pPr>
              <a:endParaRPr lang="en-US" sz="3732" dirty="0">
                <a:solidFill>
                  <a:srgbClr val="FFFFFF"/>
                </a:solidFill>
                <a:latin typeface="IBM Plex Sans" panose="020B0503050203000203" pitchFamily="34" charset="0"/>
              </a:endParaRPr>
            </a:p>
          </p:txBody>
        </p:sp>
        <p:sp>
          <p:nvSpPr>
            <p:cNvPr id="82" name="TextBox 81">
              <a:extLst>
                <a:ext uri="{FF2B5EF4-FFF2-40B4-BE49-F238E27FC236}">
                  <a16:creationId xmlns:a16="http://schemas.microsoft.com/office/drawing/2014/main" id="{E9EA367A-B974-C946-BD31-53286EF64D78}"/>
                </a:ext>
              </a:extLst>
            </p:cNvPr>
            <p:cNvSpPr txBox="1"/>
            <p:nvPr/>
          </p:nvSpPr>
          <p:spPr>
            <a:xfrm>
              <a:off x="920809" y="7137457"/>
              <a:ext cx="4604560" cy="2004010"/>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600"/>
                </a:spcBef>
                <a:spcAft>
                  <a:spcPts val="0"/>
                </a:spcAft>
                <a:buClrTx/>
                <a:buSzTx/>
                <a:buFontTx/>
                <a:buNone/>
                <a:defRPr kumimoji="0" sz="1000" u="none" strike="noStrike" cap="none" spc="0" normalizeH="0" baseline="0">
                  <a:ln>
                    <a:noFill/>
                  </a:ln>
                  <a:solidFill>
                    <a:schemeClr val="bg1"/>
                  </a:solidFill>
                  <a:effectLst/>
                  <a:uLnTx/>
                  <a:uFillTx/>
                  <a:latin typeface="IBM Plex Sans Light" panose="020B0403050203000203" pitchFamily="34" charset="0"/>
                  <a:cs typeface="Arial"/>
                </a:defRPr>
              </a:lvl1pPr>
            </a:lstStyle>
            <a:p>
              <a:pPr marL="12698" marR="13544" indent="16930" defTabSz="2437942">
                <a:lnSpc>
                  <a:spcPct val="110000"/>
                </a:lnSpc>
                <a:spcBef>
                  <a:spcPts val="0"/>
                </a:spcBef>
                <a:defRPr/>
              </a:pPr>
              <a:r>
                <a:rPr lang="en-US" sz="3600" dirty="0">
                  <a:solidFill>
                    <a:srgbClr val="FFFFFF"/>
                  </a:solidFill>
                  <a:latin typeface="IBM Plex Sans Medium" panose="020B0503050203000203" pitchFamily="34" charset="0"/>
                  <a:cs typeface="Arial" panose="020B0604020202020204" pitchFamily="34" charset="0"/>
                  <a:sym typeface="IBM Plex Sans ExtraLight"/>
                </a:rPr>
                <a:t>Workforce Identity</a:t>
              </a:r>
              <a:endParaRPr lang="en-US" sz="3600" dirty="0">
                <a:solidFill>
                  <a:srgbClr val="FFFFFF"/>
                </a:solidFill>
                <a:latin typeface="IBM Plex Sans Medium" panose="020B0503050203000203" pitchFamily="34" charset="0"/>
                <a:cs typeface="Arial" panose="020B0604020202020204" pitchFamily="34" charset="0"/>
              </a:endParaRPr>
            </a:p>
            <a:p>
              <a:pPr marL="12698" marR="13544" indent="16930" defTabSz="2437942">
                <a:lnSpc>
                  <a:spcPct val="110000"/>
                </a:lnSpc>
                <a:spcBef>
                  <a:spcPts val="0"/>
                </a:spcBef>
                <a:defRPr/>
              </a:pPr>
              <a:r>
                <a:rPr lang="en-US" sz="2800" dirty="0">
                  <a:solidFill>
                    <a:srgbClr val="FFFFFF"/>
                  </a:solidFill>
                </a:rPr>
                <a:t>Drive cloud modernization, </a:t>
              </a:r>
              <a:br>
                <a:rPr lang="en-US" sz="2800" dirty="0">
                  <a:solidFill>
                    <a:srgbClr val="FFFFFF"/>
                  </a:solidFill>
                </a:rPr>
              </a:br>
              <a:r>
                <a:rPr lang="en-US" sz="2800" dirty="0">
                  <a:solidFill>
                    <a:srgbClr val="FFFFFF"/>
                  </a:solidFill>
                </a:rPr>
                <a:t>technical agility and </a:t>
              </a:r>
              <a:br>
                <a:rPr lang="en-US" sz="2800" dirty="0">
                  <a:solidFill>
                    <a:srgbClr val="FFFFFF"/>
                  </a:solidFill>
                </a:rPr>
              </a:br>
              <a:r>
                <a:rPr lang="en-US" sz="2800" dirty="0">
                  <a:solidFill>
                    <a:srgbClr val="FFFFFF"/>
                  </a:solidFill>
                </a:rPr>
                <a:t>user productivity</a:t>
              </a:r>
            </a:p>
          </p:txBody>
        </p:sp>
        <p:sp>
          <p:nvSpPr>
            <p:cNvPr id="83" name="object 6">
              <a:extLst>
                <a:ext uri="{FF2B5EF4-FFF2-40B4-BE49-F238E27FC236}">
                  <a16:creationId xmlns:a16="http://schemas.microsoft.com/office/drawing/2014/main" id="{B64CC376-A08E-804E-91AA-EF7BB87C1AC2}"/>
                </a:ext>
              </a:extLst>
            </p:cNvPr>
            <p:cNvSpPr txBox="1"/>
            <p:nvPr/>
          </p:nvSpPr>
          <p:spPr>
            <a:xfrm>
              <a:off x="19365522" y="7137459"/>
              <a:ext cx="4434486" cy="2004010"/>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0"/>
                </a:spcBef>
                <a:spcAft>
                  <a:spcPts val="0"/>
                </a:spcAft>
                <a:buClrTx/>
                <a:buSzTx/>
                <a:buFontTx/>
                <a:buNone/>
                <a:defRPr kumimoji="0" sz="1400" u="none" strike="noStrike" cap="none" spc="0" normalizeH="0" baseline="0">
                  <a:ln>
                    <a:noFill/>
                  </a:ln>
                  <a:solidFill>
                    <a:schemeClr val="bg1"/>
                  </a:solidFill>
                  <a:effectLst/>
                  <a:uLnTx/>
                  <a:uFillTx/>
                  <a:latin typeface="IBM Plex Sans Medium" panose="020B0503050203000203" pitchFamily="34" charset="0"/>
                  <a:cs typeface="Arial" panose="020B0604020202020204" pitchFamily="34" charset="0"/>
                </a:defRPr>
              </a:lvl1pPr>
            </a:lstStyle>
            <a:p>
              <a:pPr marL="12698" marR="13544" indent="16930" defTabSz="2437942">
                <a:lnSpc>
                  <a:spcPct val="110000"/>
                </a:lnSpc>
                <a:defRPr/>
              </a:pPr>
              <a:r>
                <a:rPr lang="en-US" sz="3600" dirty="0">
                  <a:solidFill>
                    <a:srgbClr val="FFFFFF"/>
                  </a:solidFill>
                  <a:sym typeface="IBM Plex Sans ExtraLight"/>
                </a:rPr>
                <a:t>Consumer Identity</a:t>
              </a:r>
            </a:p>
            <a:p>
              <a:pPr marL="12698" marR="13544" indent="16930" defTabSz="2437942">
                <a:lnSpc>
                  <a:spcPct val="110000"/>
                </a:lnSpc>
                <a:defRPr/>
              </a:pPr>
              <a:r>
                <a:rPr lang="en-US" sz="2800" dirty="0">
                  <a:solidFill>
                    <a:srgbClr val="FFFFFF"/>
                  </a:solidFill>
                  <a:latin typeface="IBM Plex Sans Light" panose="020B0403050203000203" pitchFamily="34" charset="0"/>
                  <a:cs typeface="Arial"/>
                </a:rPr>
                <a:t>Deliver on-demand, personalized, and </a:t>
              </a:r>
              <a:br>
                <a:rPr lang="en-US" sz="2800" dirty="0">
                  <a:solidFill>
                    <a:srgbClr val="FFFFFF"/>
                  </a:solidFill>
                  <a:latin typeface="IBM Plex Sans Light" panose="020B0403050203000203" pitchFamily="34" charset="0"/>
                  <a:cs typeface="Arial"/>
                </a:rPr>
              </a:br>
              <a:r>
                <a:rPr lang="en-US" sz="2800" dirty="0">
                  <a:solidFill>
                    <a:srgbClr val="FFFFFF"/>
                  </a:solidFill>
                  <a:latin typeface="IBM Plex Sans Light" panose="020B0403050203000203" pitchFamily="34" charset="0"/>
                  <a:cs typeface="Arial"/>
                </a:rPr>
                <a:t>trusted experiences</a:t>
              </a:r>
            </a:p>
          </p:txBody>
        </p:sp>
        <p:sp>
          <p:nvSpPr>
            <p:cNvPr id="99" name="TextBox 98">
              <a:extLst>
                <a:ext uri="{FF2B5EF4-FFF2-40B4-BE49-F238E27FC236}">
                  <a16:creationId xmlns:a16="http://schemas.microsoft.com/office/drawing/2014/main" id="{582EECC5-81A0-DD41-A1B9-A9ECB45DF1C0}"/>
                </a:ext>
              </a:extLst>
            </p:cNvPr>
            <p:cNvSpPr txBox="1"/>
            <p:nvPr/>
          </p:nvSpPr>
          <p:spPr>
            <a:xfrm>
              <a:off x="590136" y="10546868"/>
              <a:ext cx="3964063" cy="1394613"/>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600"/>
                </a:spcBef>
                <a:spcAft>
                  <a:spcPts val="0"/>
                </a:spcAft>
                <a:buClrTx/>
                <a:buSzTx/>
                <a:buFontTx/>
                <a:buNone/>
                <a:defRPr kumimoji="0" sz="1000" u="none" strike="noStrike" cap="none" spc="0" normalizeH="0" baseline="0">
                  <a:ln>
                    <a:noFill/>
                  </a:ln>
                  <a:solidFill>
                    <a:schemeClr val="bg1"/>
                  </a:solidFill>
                  <a:effectLst/>
                  <a:uLnTx/>
                  <a:uFillTx/>
                  <a:latin typeface="IBM Plex Sans Light" panose="020B0403050203000203" pitchFamily="34" charset="0"/>
                  <a:cs typeface="Arial"/>
                </a:defRPr>
              </a:lvl1pPr>
            </a:lstStyle>
            <a:p>
              <a:pPr marL="256032" marR="13544" indent="-256032" defTabSz="2437942">
                <a:lnSpc>
                  <a:spcPct val="110000"/>
                </a:lnSpc>
                <a:spcBef>
                  <a:spcPts val="0"/>
                </a:spcBef>
                <a:buFont typeface="System Font Regular"/>
                <a:buChar char="–"/>
                <a:defRPr/>
              </a:pPr>
              <a:r>
                <a:rPr lang="en-US" sz="2800" dirty="0">
                  <a:solidFill>
                    <a:srgbClr val="161616"/>
                  </a:solidFill>
                </a:rPr>
                <a:t>Access Management</a:t>
              </a:r>
            </a:p>
            <a:p>
              <a:pPr marL="256032" marR="13544" indent="-256032" defTabSz="2437942">
                <a:lnSpc>
                  <a:spcPct val="110000"/>
                </a:lnSpc>
                <a:spcBef>
                  <a:spcPts val="0"/>
                </a:spcBef>
                <a:buFont typeface="System Font Regular"/>
                <a:buChar char="–"/>
                <a:defRPr/>
              </a:pPr>
              <a:r>
                <a:rPr lang="en-US" sz="2800" dirty="0">
                  <a:solidFill>
                    <a:srgbClr val="161616"/>
                  </a:solidFill>
                </a:rPr>
                <a:t>Identity Governance</a:t>
              </a:r>
            </a:p>
            <a:p>
              <a:pPr marL="256032" marR="13544" indent="-256032" defTabSz="2437942">
                <a:lnSpc>
                  <a:spcPct val="110000"/>
                </a:lnSpc>
                <a:spcBef>
                  <a:spcPts val="0"/>
                </a:spcBef>
                <a:buFont typeface="System Font Regular"/>
                <a:buChar char="–"/>
                <a:defRPr/>
              </a:pPr>
              <a:r>
                <a:rPr lang="en-US" sz="2800" dirty="0">
                  <a:solidFill>
                    <a:srgbClr val="161616"/>
                  </a:solidFill>
                </a:rPr>
                <a:t>Identity Directory</a:t>
              </a:r>
            </a:p>
          </p:txBody>
        </p:sp>
        <p:sp>
          <p:nvSpPr>
            <p:cNvPr id="97" name="object 6">
              <a:extLst>
                <a:ext uri="{FF2B5EF4-FFF2-40B4-BE49-F238E27FC236}">
                  <a16:creationId xmlns:a16="http://schemas.microsoft.com/office/drawing/2014/main" id="{5D14D4CD-E209-164D-A5A9-1A003F8F9CB0}"/>
                </a:ext>
              </a:extLst>
            </p:cNvPr>
            <p:cNvSpPr txBox="1"/>
            <p:nvPr/>
          </p:nvSpPr>
          <p:spPr>
            <a:xfrm>
              <a:off x="9149972" y="4702545"/>
              <a:ext cx="6087234" cy="553998"/>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0"/>
                </a:spcBef>
                <a:spcAft>
                  <a:spcPts val="0"/>
                </a:spcAft>
                <a:buClrTx/>
                <a:buSzTx/>
                <a:buFontTx/>
                <a:buNone/>
                <a:defRPr kumimoji="0" sz="1400" u="none" strike="noStrike" cap="none" spc="0" normalizeH="0" baseline="0">
                  <a:ln>
                    <a:noFill/>
                  </a:ln>
                  <a:solidFill>
                    <a:schemeClr val="bg1"/>
                  </a:solidFill>
                  <a:effectLst/>
                  <a:uLnTx/>
                  <a:uFillTx/>
                  <a:latin typeface="IBM Plex Sans Medium" panose="020B0503050203000203" pitchFamily="34" charset="0"/>
                  <a:cs typeface="Arial" panose="020B0604020202020204" pitchFamily="34" charset="0"/>
                </a:defRPr>
              </a:lvl1pPr>
            </a:lstStyle>
            <a:p>
              <a:pPr marL="12698" marR="13544" indent="16930" algn="ctr" defTabSz="2437942">
                <a:spcBef>
                  <a:spcPts val="1600"/>
                </a:spcBef>
                <a:defRPr/>
              </a:pPr>
              <a:r>
                <a:rPr lang="en-US" sz="3600" dirty="0">
                  <a:solidFill>
                    <a:srgbClr val="0F62FE"/>
                  </a:solidFill>
                  <a:sym typeface="IBM Plex Sans ExtraLight"/>
                </a:rPr>
                <a:t>Continuous Access Control</a:t>
              </a:r>
            </a:p>
          </p:txBody>
        </p:sp>
        <p:grpSp>
          <p:nvGrpSpPr>
            <p:cNvPr id="11" name="Group 10">
              <a:extLst>
                <a:ext uri="{FF2B5EF4-FFF2-40B4-BE49-F238E27FC236}">
                  <a16:creationId xmlns:a16="http://schemas.microsoft.com/office/drawing/2014/main" id="{58F7BDF5-FA42-C19C-F9D6-84D78B2F4571}"/>
                </a:ext>
              </a:extLst>
            </p:cNvPr>
            <p:cNvGrpSpPr/>
            <p:nvPr/>
          </p:nvGrpSpPr>
          <p:grpSpPr>
            <a:xfrm>
              <a:off x="6106951" y="5712132"/>
              <a:ext cx="12538237" cy="2846447"/>
              <a:chOff x="6106951" y="6276256"/>
              <a:chExt cx="12538237" cy="2846447"/>
            </a:xfrm>
          </p:grpSpPr>
          <p:pic>
            <p:nvPicPr>
              <p:cNvPr id="43" name="Graphic 42">
                <a:extLst>
                  <a:ext uri="{FF2B5EF4-FFF2-40B4-BE49-F238E27FC236}">
                    <a16:creationId xmlns:a16="http://schemas.microsoft.com/office/drawing/2014/main" id="{32AD069A-2E85-DF45-A39E-A770018613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6724" y="8377733"/>
                <a:ext cx="744970" cy="744970"/>
              </a:xfrm>
              <a:prstGeom prst="rect">
                <a:avLst/>
              </a:prstGeom>
            </p:spPr>
          </p:pic>
          <p:sp>
            <p:nvSpPr>
              <p:cNvPr id="140" name="object 6">
                <a:extLst>
                  <a:ext uri="{FF2B5EF4-FFF2-40B4-BE49-F238E27FC236}">
                    <a16:creationId xmlns:a16="http://schemas.microsoft.com/office/drawing/2014/main" id="{4611F1DB-A648-204B-9BA4-B793AF8A068B}"/>
                  </a:ext>
                </a:extLst>
              </p:cNvPr>
              <p:cNvSpPr txBox="1"/>
              <p:nvPr/>
            </p:nvSpPr>
            <p:spPr>
              <a:xfrm>
                <a:off x="7014241" y="6425753"/>
                <a:ext cx="4614780" cy="2625719"/>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0"/>
                  </a:spcBef>
                  <a:spcAft>
                    <a:spcPts val="0"/>
                  </a:spcAft>
                  <a:buClrTx/>
                  <a:buSzTx/>
                  <a:buFontTx/>
                  <a:buNone/>
                  <a:defRPr kumimoji="0" sz="1400" u="none" strike="noStrike" cap="none" spc="0" normalizeH="0" baseline="0">
                    <a:ln>
                      <a:noFill/>
                    </a:ln>
                    <a:solidFill>
                      <a:schemeClr val="bg1"/>
                    </a:solidFill>
                    <a:effectLst/>
                    <a:uLnTx/>
                    <a:uFillTx/>
                    <a:latin typeface="IBM Plex Sans Medium" panose="020B0503050203000203" pitchFamily="34" charset="0"/>
                    <a:cs typeface="Arial" panose="020B0604020202020204" pitchFamily="34" charset="0"/>
                  </a:defRPr>
                </a:lvl1pPr>
              </a:lstStyle>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Single Sign-On and MFA</a:t>
                </a:r>
              </a:p>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Adaptive access</a:t>
                </a:r>
              </a:p>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Passwordless authentication</a:t>
                </a:r>
              </a:p>
            </p:txBody>
          </p:sp>
          <p:sp>
            <p:nvSpPr>
              <p:cNvPr id="141" name="object 6">
                <a:extLst>
                  <a:ext uri="{FF2B5EF4-FFF2-40B4-BE49-F238E27FC236}">
                    <a16:creationId xmlns:a16="http://schemas.microsoft.com/office/drawing/2014/main" id="{70C6769B-0A00-964C-B511-741993AA0272}"/>
                  </a:ext>
                </a:extLst>
              </p:cNvPr>
              <p:cNvSpPr txBox="1"/>
              <p:nvPr/>
            </p:nvSpPr>
            <p:spPr>
              <a:xfrm>
                <a:off x="13028767" y="6336269"/>
                <a:ext cx="5616421" cy="2625719"/>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0"/>
                  </a:spcBef>
                  <a:spcAft>
                    <a:spcPts val="0"/>
                  </a:spcAft>
                  <a:buClrTx/>
                  <a:buSzTx/>
                  <a:buFontTx/>
                  <a:buNone/>
                  <a:defRPr kumimoji="0" sz="1400" u="none" strike="noStrike" cap="none" spc="0" normalizeH="0" baseline="0">
                    <a:ln>
                      <a:noFill/>
                    </a:ln>
                    <a:solidFill>
                      <a:schemeClr val="bg1"/>
                    </a:solidFill>
                    <a:effectLst/>
                    <a:uLnTx/>
                    <a:uFillTx/>
                    <a:latin typeface="IBM Plex Sans Medium" panose="020B0503050203000203" pitchFamily="34" charset="0"/>
                    <a:cs typeface="Arial" panose="020B0604020202020204" pitchFamily="34" charset="0"/>
                  </a:defRPr>
                </a:lvl1pPr>
              </a:lstStyle>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Lifecycle management</a:t>
                </a:r>
              </a:p>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Privileged access</a:t>
                </a:r>
              </a:p>
              <a:p>
                <a:pPr marL="12696" marR="13544" indent="0" defTabSz="2437942">
                  <a:lnSpc>
                    <a:spcPct val="110000"/>
                  </a:lnSpc>
                  <a:spcBef>
                    <a:spcPts val="4800"/>
                  </a:spcBef>
                  <a:defRPr/>
                </a:pPr>
                <a:r>
                  <a:rPr lang="en-US" sz="2800" dirty="0">
                    <a:solidFill>
                      <a:srgbClr val="000000"/>
                    </a:solidFill>
                    <a:latin typeface="IBM Plex Sans Light" panose="020B0403050203000203" pitchFamily="34" charset="0"/>
                    <a:cs typeface="Arial"/>
                  </a:rPr>
                  <a:t>Privacy and consent management</a:t>
                </a:r>
              </a:p>
            </p:txBody>
          </p:sp>
          <p:sp>
            <p:nvSpPr>
              <p:cNvPr id="462" name="Freeform 461">
                <a:extLst>
                  <a:ext uri="{FF2B5EF4-FFF2-40B4-BE49-F238E27FC236}">
                    <a16:creationId xmlns:a16="http://schemas.microsoft.com/office/drawing/2014/main" id="{A122FB86-F512-8A4A-9383-0753D63EFE79}"/>
                  </a:ext>
                </a:extLst>
              </p:cNvPr>
              <p:cNvSpPr/>
              <p:nvPr/>
            </p:nvSpPr>
            <p:spPr>
              <a:xfrm>
                <a:off x="12186721" y="7326994"/>
                <a:ext cx="678560" cy="678560"/>
              </a:xfrm>
              <a:custGeom>
                <a:avLst/>
                <a:gdLst>
                  <a:gd name="connsiteX0" fmla="*/ 251511 w 254493"/>
                  <a:gd name="connsiteY0" fmla="*/ 254493 h 254493"/>
                  <a:gd name="connsiteX1" fmla="*/ 2982 w 254493"/>
                  <a:gd name="connsiteY1" fmla="*/ 254493 h 254493"/>
                  <a:gd name="connsiteX2" fmla="*/ 0 w 254493"/>
                  <a:gd name="connsiteY2" fmla="*/ 251511 h 254493"/>
                  <a:gd name="connsiteX3" fmla="*/ 0 w 254493"/>
                  <a:gd name="connsiteY3" fmla="*/ 2982 h 254493"/>
                  <a:gd name="connsiteX4" fmla="*/ 2982 w 254493"/>
                  <a:gd name="connsiteY4" fmla="*/ 0 h 254493"/>
                  <a:gd name="connsiteX5" fmla="*/ 251511 w 254493"/>
                  <a:gd name="connsiteY5" fmla="*/ 0 h 254493"/>
                  <a:gd name="connsiteX6" fmla="*/ 254493 w 254493"/>
                  <a:gd name="connsiteY6" fmla="*/ 2982 h 254493"/>
                  <a:gd name="connsiteX7" fmla="*/ 254493 w 254493"/>
                  <a:gd name="connsiteY7" fmla="*/ 251511 h 254493"/>
                  <a:gd name="connsiteX8" fmla="*/ 251511 w 254493"/>
                  <a:gd name="connsiteY8" fmla="*/ 254493 h 254493"/>
                  <a:gd name="connsiteX9" fmla="*/ 5965 w 254493"/>
                  <a:gd name="connsiteY9" fmla="*/ 248528 h 254493"/>
                  <a:gd name="connsiteX10" fmla="*/ 248528 w 254493"/>
                  <a:gd name="connsiteY10" fmla="*/ 248528 h 254493"/>
                  <a:gd name="connsiteX11" fmla="*/ 248528 w 254493"/>
                  <a:gd name="connsiteY11" fmla="*/ 76456 h 254493"/>
                  <a:gd name="connsiteX12" fmla="*/ 137643 w 254493"/>
                  <a:gd name="connsiteY12" fmla="*/ 187349 h 254493"/>
                  <a:gd name="connsiteX13" fmla="*/ 133427 w 254493"/>
                  <a:gd name="connsiteY13" fmla="*/ 187349 h 254493"/>
                  <a:gd name="connsiteX14" fmla="*/ 77541 w 254493"/>
                  <a:gd name="connsiteY14" fmla="*/ 131463 h 254493"/>
                  <a:gd name="connsiteX15" fmla="*/ 5965 w 254493"/>
                  <a:gd name="connsiteY15" fmla="*/ 203039 h 254493"/>
                  <a:gd name="connsiteX16" fmla="*/ 5965 w 254493"/>
                  <a:gd name="connsiteY16" fmla="*/ 248528 h 254493"/>
                  <a:gd name="connsiteX17" fmla="*/ 5965 w 254493"/>
                  <a:gd name="connsiteY17" fmla="*/ 72239 h 254493"/>
                  <a:gd name="connsiteX18" fmla="*/ 5965 w 254493"/>
                  <a:gd name="connsiteY18" fmla="*/ 194606 h 254493"/>
                  <a:gd name="connsiteX19" fmla="*/ 75437 w 254493"/>
                  <a:gd name="connsiteY19" fmla="*/ 125142 h 254493"/>
                  <a:gd name="connsiteX20" fmla="*/ 79653 w 254493"/>
                  <a:gd name="connsiteY20" fmla="*/ 125142 h 254493"/>
                  <a:gd name="connsiteX21" fmla="*/ 135531 w 254493"/>
                  <a:gd name="connsiteY21" fmla="*/ 181020 h 254493"/>
                  <a:gd name="connsiteX22" fmla="*/ 244312 w 254493"/>
                  <a:gd name="connsiteY22" fmla="*/ 72239 h 254493"/>
                  <a:gd name="connsiteX23" fmla="*/ 5965 w 254493"/>
                  <a:gd name="connsiteY23" fmla="*/ 72239 h 254493"/>
                  <a:gd name="connsiteX24" fmla="*/ 5965 w 254493"/>
                  <a:gd name="connsiteY24" fmla="*/ 66274 h 254493"/>
                  <a:gd name="connsiteX25" fmla="*/ 248528 w 254493"/>
                  <a:gd name="connsiteY25" fmla="*/ 66274 h 254493"/>
                  <a:gd name="connsiteX26" fmla="*/ 248528 w 254493"/>
                  <a:gd name="connsiteY26" fmla="*/ 5965 h 254493"/>
                  <a:gd name="connsiteX27" fmla="*/ 5965 w 254493"/>
                  <a:gd name="connsiteY27" fmla="*/ 5965 h 254493"/>
                  <a:gd name="connsiteX28" fmla="*/ 5965 w 254493"/>
                  <a:gd name="connsiteY28" fmla="*/ 66274 h 2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4493" h="254493">
                    <a:moveTo>
                      <a:pt x="251511" y="254493"/>
                    </a:moveTo>
                    <a:lnTo>
                      <a:pt x="2982" y="254493"/>
                    </a:lnTo>
                    <a:cubicBezTo>
                      <a:pt x="1334" y="254493"/>
                      <a:pt x="0" y="253159"/>
                      <a:pt x="0" y="251511"/>
                    </a:cubicBezTo>
                    <a:lnTo>
                      <a:pt x="0" y="2982"/>
                    </a:lnTo>
                    <a:cubicBezTo>
                      <a:pt x="0" y="1334"/>
                      <a:pt x="1334" y="0"/>
                      <a:pt x="2982" y="0"/>
                    </a:cubicBezTo>
                    <a:lnTo>
                      <a:pt x="251511" y="0"/>
                    </a:lnTo>
                    <a:cubicBezTo>
                      <a:pt x="253159" y="0"/>
                      <a:pt x="254493" y="1334"/>
                      <a:pt x="254493" y="2982"/>
                    </a:cubicBezTo>
                    <a:lnTo>
                      <a:pt x="254493" y="251511"/>
                    </a:lnTo>
                    <a:cubicBezTo>
                      <a:pt x="254493" y="253159"/>
                      <a:pt x="253159" y="254493"/>
                      <a:pt x="251511" y="254493"/>
                    </a:cubicBezTo>
                    <a:close/>
                    <a:moveTo>
                      <a:pt x="5965" y="248528"/>
                    </a:moveTo>
                    <a:lnTo>
                      <a:pt x="248528" y="248528"/>
                    </a:lnTo>
                    <a:lnTo>
                      <a:pt x="248528" y="76456"/>
                    </a:lnTo>
                    <a:lnTo>
                      <a:pt x="137643" y="187349"/>
                    </a:lnTo>
                    <a:cubicBezTo>
                      <a:pt x="136467" y="188517"/>
                      <a:pt x="134586" y="188517"/>
                      <a:pt x="133427" y="187349"/>
                    </a:cubicBezTo>
                    <a:lnTo>
                      <a:pt x="77541" y="131463"/>
                    </a:lnTo>
                    <a:lnTo>
                      <a:pt x="5965" y="203039"/>
                    </a:lnTo>
                    <a:cubicBezTo>
                      <a:pt x="5965" y="203039"/>
                      <a:pt x="5965" y="248528"/>
                      <a:pt x="5965" y="248528"/>
                    </a:cubicBezTo>
                    <a:close/>
                    <a:moveTo>
                      <a:pt x="5965" y="72239"/>
                    </a:moveTo>
                    <a:lnTo>
                      <a:pt x="5965" y="194606"/>
                    </a:lnTo>
                    <a:lnTo>
                      <a:pt x="75437" y="125142"/>
                    </a:lnTo>
                    <a:cubicBezTo>
                      <a:pt x="76605" y="123974"/>
                      <a:pt x="78485" y="123974"/>
                      <a:pt x="79653" y="125142"/>
                    </a:cubicBezTo>
                    <a:lnTo>
                      <a:pt x="135531" y="181020"/>
                    </a:lnTo>
                    <a:lnTo>
                      <a:pt x="244312" y="72239"/>
                    </a:lnTo>
                    <a:lnTo>
                      <a:pt x="5965" y="72239"/>
                    </a:lnTo>
                    <a:close/>
                    <a:moveTo>
                      <a:pt x="5965" y="66274"/>
                    </a:moveTo>
                    <a:lnTo>
                      <a:pt x="248528" y="66274"/>
                    </a:lnTo>
                    <a:lnTo>
                      <a:pt x="248528" y="5965"/>
                    </a:lnTo>
                    <a:lnTo>
                      <a:pt x="5965" y="5965"/>
                    </a:lnTo>
                    <a:lnTo>
                      <a:pt x="5965" y="66274"/>
                    </a:lnTo>
                    <a:close/>
                  </a:path>
                </a:pathLst>
              </a:custGeom>
              <a:solidFill>
                <a:schemeClr val="tx1"/>
              </a:solidFill>
              <a:ln w="8037" cap="flat">
                <a:noFill/>
                <a:prstDash val="solid"/>
                <a:miter/>
              </a:ln>
            </p:spPr>
            <p:txBody>
              <a:bodyPr rtlCol="0" anchor="ctr"/>
              <a:lstStyle/>
              <a:p>
                <a:pPr defTabSz="1828946">
                  <a:defRPr/>
                </a:pPr>
                <a:endParaRPr lang="en-US" sz="7200" dirty="0">
                  <a:solidFill>
                    <a:srgbClr val="000000"/>
                  </a:solidFill>
                  <a:latin typeface="IBM Plex Sans Light"/>
                </a:endParaRPr>
              </a:p>
            </p:txBody>
          </p:sp>
          <p:sp>
            <p:nvSpPr>
              <p:cNvPr id="465" name="Freeform 464">
                <a:extLst>
                  <a:ext uri="{FF2B5EF4-FFF2-40B4-BE49-F238E27FC236}">
                    <a16:creationId xmlns:a16="http://schemas.microsoft.com/office/drawing/2014/main" id="{E65FCCA7-D8C1-994C-A415-2556C0460E66}"/>
                  </a:ext>
                </a:extLst>
              </p:cNvPr>
              <p:cNvSpPr/>
              <p:nvPr/>
            </p:nvSpPr>
            <p:spPr>
              <a:xfrm>
                <a:off x="12186721" y="6276256"/>
                <a:ext cx="678560" cy="678560"/>
              </a:xfrm>
              <a:custGeom>
                <a:avLst/>
                <a:gdLst>
                  <a:gd name="connsiteX0" fmla="*/ 69273 w 254493"/>
                  <a:gd name="connsiteY0" fmla="*/ 254493 h 254493"/>
                  <a:gd name="connsiteX1" fmla="*/ 33154 w 254493"/>
                  <a:gd name="connsiteY1" fmla="*/ 218374 h 254493"/>
                  <a:gd name="connsiteX2" fmla="*/ 69273 w 254493"/>
                  <a:gd name="connsiteY2" fmla="*/ 182254 h 254493"/>
                  <a:gd name="connsiteX3" fmla="*/ 86057 w 254493"/>
                  <a:gd name="connsiteY3" fmla="*/ 186396 h 254493"/>
                  <a:gd name="connsiteX4" fmla="*/ 103661 w 254493"/>
                  <a:gd name="connsiteY4" fmla="*/ 158743 h 254493"/>
                  <a:gd name="connsiteX5" fmla="*/ 108690 w 254493"/>
                  <a:gd name="connsiteY5" fmla="*/ 161949 h 254493"/>
                  <a:gd name="connsiteX6" fmla="*/ 91086 w 254493"/>
                  <a:gd name="connsiteY6" fmla="*/ 189611 h 254493"/>
                  <a:gd name="connsiteX7" fmla="*/ 105393 w 254493"/>
                  <a:gd name="connsiteY7" fmla="*/ 218382 h 254493"/>
                  <a:gd name="connsiteX8" fmla="*/ 69273 w 254493"/>
                  <a:gd name="connsiteY8" fmla="*/ 254493 h 254493"/>
                  <a:gd name="connsiteX9" fmla="*/ 69273 w 254493"/>
                  <a:gd name="connsiteY9" fmla="*/ 188219 h 254493"/>
                  <a:gd name="connsiteX10" fmla="*/ 39118 w 254493"/>
                  <a:gd name="connsiteY10" fmla="*/ 218374 h 254493"/>
                  <a:gd name="connsiteX11" fmla="*/ 69273 w 254493"/>
                  <a:gd name="connsiteY11" fmla="*/ 248528 h 254493"/>
                  <a:gd name="connsiteX12" fmla="*/ 99428 w 254493"/>
                  <a:gd name="connsiteY12" fmla="*/ 218374 h 254493"/>
                  <a:gd name="connsiteX13" fmla="*/ 69273 w 254493"/>
                  <a:gd name="connsiteY13" fmla="*/ 188219 h 254493"/>
                  <a:gd name="connsiteX14" fmla="*/ 127263 w 254493"/>
                  <a:gd name="connsiteY14" fmla="*/ 254452 h 254493"/>
                  <a:gd name="connsiteX15" fmla="*/ 106080 w 254493"/>
                  <a:gd name="connsiteY15" fmla="*/ 252695 h 254493"/>
                  <a:gd name="connsiteX16" fmla="*/ 107066 w 254493"/>
                  <a:gd name="connsiteY16" fmla="*/ 246805 h 254493"/>
                  <a:gd name="connsiteX17" fmla="*/ 127263 w 254493"/>
                  <a:gd name="connsiteY17" fmla="*/ 248479 h 254493"/>
                  <a:gd name="connsiteX18" fmla="*/ 224289 w 254493"/>
                  <a:gd name="connsiteY18" fmla="*/ 199983 h 254493"/>
                  <a:gd name="connsiteX19" fmla="*/ 229060 w 254493"/>
                  <a:gd name="connsiteY19" fmla="*/ 203561 h 254493"/>
                  <a:gd name="connsiteX20" fmla="*/ 127263 w 254493"/>
                  <a:gd name="connsiteY20" fmla="*/ 254452 h 254493"/>
                  <a:gd name="connsiteX21" fmla="*/ 251511 w 254493"/>
                  <a:gd name="connsiteY21" fmla="*/ 200645 h 254493"/>
                  <a:gd name="connsiteX22" fmla="*/ 250003 w 254493"/>
                  <a:gd name="connsiteY22" fmla="*/ 200231 h 254493"/>
                  <a:gd name="connsiteX23" fmla="*/ 200339 w 254493"/>
                  <a:gd name="connsiteY23" fmla="*/ 171195 h 254493"/>
                  <a:gd name="connsiteX24" fmla="*/ 198856 w 254493"/>
                  <a:gd name="connsiteY24" fmla="*/ 168618 h 254493"/>
                  <a:gd name="connsiteX25" fmla="*/ 200339 w 254493"/>
                  <a:gd name="connsiteY25" fmla="*/ 166042 h 254493"/>
                  <a:gd name="connsiteX26" fmla="*/ 250003 w 254493"/>
                  <a:gd name="connsiteY26" fmla="*/ 137088 h 254493"/>
                  <a:gd name="connsiteX27" fmla="*/ 252994 w 254493"/>
                  <a:gd name="connsiteY27" fmla="*/ 137072 h 254493"/>
                  <a:gd name="connsiteX28" fmla="*/ 254493 w 254493"/>
                  <a:gd name="connsiteY28" fmla="*/ 139656 h 254493"/>
                  <a:gd name="connsiteX29" fmla="*/ 254493 w 254493"/>
                  <a:gd name="connsiteY29" fmla="*/ 197646 h 254493"/>
                  <a:gd name="connsiteX30" fmla="*/ 252985 w 254493"/>
                  <a:gd name="connsiteY30" fmla="*/ 200231 h 254493"/>
                  <a:gd name="connsiteX31" fmla="*/ 251511 w 254493"/>
                  <a:gd name="connsiteY31" fmla="*/ 200645 h 254493"/>
                  <a:gd name="connsiteX32" fmla="*/ 207761 w 254493"/>
                  <a:gd name="connsiteY32" fmla="*/ 168627 h 254493"/>
                  <a:gd name="connsiteX33" fmla="*/ 248528 w 254493"/>
                  <a:gd name="connsiteY33" fmla="*/ 192460 h 254493"/>
                  <a:gd name="connsiteX34" fmla="*/ 248528 w 254493"/>
                  <a:gd name="connsiteY34" fmla="*/ 144867 h 254493"/>
                  <a:gd name="connsiteX35" fmla="*/ 207761 w 254493"/>
                  <a:gd name="connsiteY35" fmla="*/ 168627 h 254493"/>
                  <a:gd name="connsiteX36" fmla="*/ 22409 w 254493"/>
                  <a:gd name="connsiteY36" fmla="*/ 199312 h 254493"/>
                  <a:gd name="connsiteX37" fmla="*/ 10604 w 254493"/>
                  <a:gd name="connsiteY37" fmla="*/ 178104 h 254493"/>
                  <a:gd name="connsiteX38" fmla="*/ 16072 w 254493"/>
                  <a:gd name="connsiteY38" fmla="*/ 175710 h 254493"/>
                  <a:gd name="connsiteX39" fmla="*/ 27313 w 254493"/>
                  <a:gd name="connsiteY39" fmla="*/ 195923 h 254493"/>
                  <a:gd name="connsiteX40" fmla="*/ 22409 w 254493"/>
                  <a:gd name="connsiteY40" fmla="*/ 199312 h 254493"/>
                  <a:gd name="connsiteX41" fmla="*/ 20595 w 254493"/>
                  <a:gd name="connsiteY41" fmla="*/ 164335 h 254493"/>
                  <a:gd name="connsiteX42" fmla="*/ 18491 w 254493"/>
                  <a:gd name="connsiteY42" fmla="*/ 163465 h 254493"/>
                  <a:gd name="connsiteX43" fmla="*/ 878 w 254493"/>
                  <a:gd name="connsiteY43" fmla="*/ 145936 h 254493"/>
                  <a:gd name="connsiteX44" fmla="*/ 0 w 254493"/>
                  <a:gd name="connsiteY44" fmla="*/ 143815 h 254493"/>
                  <a:gd name="connsiteX45" fmla="*/ 870 w 254493"/>
                  <a:gd name="connsiteY45" fmla="*/ 141703 h 254493"/>
                  <a:gd name="connsiteX46" fmla="*/ 18482 w 254493"/>
                  <a:gd name="connsiteY46" fmla="*/ 124099 h 254493"/>
                  <a:gd name="connsiteX47" fmla="*/ 22699 w 254493"/>
                  <a:gd name="connsiteY47" fmla="*/ 124099 h 254493"/>
                  <a:gd name="connsiteX48" fmla="*/ 40278 w 254493"/>
                  <a:gd name="connsiteY48" fmla="*/ 141669 h 254493"/>
                  <a:gd name="connsiteX49" fmla="*/ 41148 w 254493"/>
                  <a:gd name="connsiteY49" fmla="*/ 143782 h 254493"/>
                  <a:gd name="connsiteX50" fmla="*/ 40278 w 254493"/>
                  <a:gd name="connsiteY50" fmla="*/ 145886 h 254493"/>
                  <a:gd name="connsiteX51" fmla="*/ 22699 w 254493"/>
                  <a:gd name="connsiteY51" fmla="*/ 163457 h 254493"/>
                  <a:gd name="connsiteX52" fmla="*/ 20595 w 254493"/>
                  <a:gd name="connsiteY52" fmla="*/ 164335 h 254493"/>
                  <a:gd name="connsiteX53" fmla="*/ 7207 w 254493"/>
                  <a:gd name="connsiteY53" fmla="*/ 143807 h 254493"/>
                  <a:gd name="connsiteX54" fmla="*/ 20595 w 254493"/>
                  <a:gd name="connsiteY54" fmla="*/ 157128 h 254493"/>
                  <a:gd name="connsiteX55" fmla="*/ 33957 w 254493"/>
                  <a:gd name="connsiteY55" fmla="*/ 143774 h 254493"/>
                  <a:gd name="connsiteX56" fmla="*/ 20603 w 254493"/>
                  <a:gd name="connsiteY56" fmla="*/ 130419 h 254493"/>
                  <a:gd name="connsiteX57" fmla="*/ 7207 w 254493"/>
                  <a:gd name="connsiteY57" fmla="*/ 143807 h 254493"/>
                  <a:gd name="connsiteX58" fmla="*/ 67277 w 254493"/>
                  <a:gd name="connsiteY58" fmla="*/ 161842 h 254493"/>
                  <a:gd name="connsiteX59" fmla="*/ 58007 w 254493"/>
                  <a:gd name="connsiteY59" fmla="*/ 127205 h 254493"/>
                  <a:gd name="connsiteX60" fmla="*/ 109982 w 254493"/>
                  <a:gd name="connsiteY60" fmla="*/ 60119 h 254493"/>
                  <a:gd name="connsiteX61" fmla="*/ 111465 w 254493"/>
                  <a:gd name="connsiteY61" fmla="*/ 65893 h 254493"/>
                  <a:gd name="connsiteX62" fmla="*/ 63971 w 254493"/>
                  <a:gd name="connsiteY62" fmla="*/ 127197 h 254493"/>
                  <a:gd name="connsiteX63" fmla="*/ 72438 w 254493"/>
                  <a:gd name="connsiteY63" fmla="*/ 158835 h 254493"/>
                  <a:gd name="connsiteX64" fmla="*/ 67277 w 254493"/>
                  <a:gd name="connsiteY64" fmla="*/ 161842 h 254493"/>
                  <a:gd name="connsiteX65" fmla="*/ 127263 w 254493"/>
                  <a:gd name="connsiteY65" fmla="*/ 155040 h 254493"/>
                  <a:gd name="connsiteX66" fmla="*/ 99428 w 254493"/>
                  <a:gd name="connsiteY66" fmla="*/ 127205 h 254493"/>
                  <a:gd name="connsiteX67" fmla="*/ 124297 w 254493"/>
                  <a:gd name="connsiteY67" fmla="*/ 99527 h 254493"/>
                  <a:gd name="connsiteX68" fmla="*/ 124297 w 254493"/>
                  <a:gd name="connsiteY68" fmla="*/ 52647 h 254493"/>
                  <a:gd name="connsiteX69" fmla="*/ 130262 w 254493"/>
                  <a:gd name="connsiteY69" fmla="*/ 52647 h 254493"/>
                  <a:gd name="connsiteX70" fmla="*/ 130262 w 254493"/>
                  <a:gd name="connsiteY70" fmla="*/ 99527 h 254493"/>
                  <a:gd name="connsiteX71" fmla="*/ 155098 w 254493"/>
                  <a:gd name="connsiteY71" fmla="*/ 127205 h 254493"/>
                  <a:gd name="connsiteX72" fmla="*/ 127263 w 254493"/>
                  <a:gd name="connsiteY72" fmla="*/ 155040 h 254493"/>
                  <a:gd name="connsiteX73" fmla="*/ 127263 w 254493"/>
                  <a:gd name="connsiteY73" fmla="*/ 105335 h 254493"/>
                  <a:gd name="connsiteX74" fmla="*/ 105393 w 254493"/>
                  <a:gd name="connsiteY74" fmla="*/ 127205 h 254493"/>
                  <a:gd name="connsiteX75" fmla="*/ 127263 w 254493"/>
                  <a:gd name="connsiteY75" fmla="*/ 149076 h 254493"/>
                  <a:gd name="connsiteX76" fmla="*/ 149125 w 254493"/>
                  <a:gd name="connsiteY76" fmla="*/ 127205 h 254493"/>
                  <a:gd name="connsiteX77" fmla="*/ 127263 w 254493"/>
                  <a:gd name="connsiteY77" fmla="*/ 105335 h 254493"/>
                  <a:gd name="connsiteX78" fmla="*/ 248537 w 254493"/>
                  <a:gd name="connsiteY78" fmla="*/ 119120 h 254493"/>
                  <a:gd name="connsiteX79" fmla="*/ 151553 w 254493"/>
                  <a:gd name="connsiteY79" fmla="*/ 8359 h 254493"/>
                  <a:gd name="connsiteX80" fmla="*/ 152737 w 254493"/>
                  <a:gd name="connsiteY80" fmla="*/ 2510 h 254493"/>
                  <a:gd name="connsiteX81" fmla="*/ 254493 w 254493"/>
                  <a:gd name="connsiteY81" fmla="*/ 118730 h 254493"/>
                  <a:gd name="connsiteX82" fmla="*/ 248537 w 254493"/>
                  <a:gd name="connsiteY82" fmla="*/ 119120 h 254493"/>
                  <a:gd name="connsiteX83" fmla="*/ 193562 w 254493"/>
                  <a:gd name="connsiteY83" fmla="*/ 113619 h 254493"/>
                  <a:gd name="connsiteX84" fmla="*/ 192071 w 254493"/>
                  <a:gd name="connsiteY84" fmla="*/ 113221 h 254493"/>
                  <a:gd name="connsiteX85" fmla="*/ 170540 w 254493"/>
                  <a:gd name="connsiteY85" fmla="*/ 100795 h 254493"/>
                  <a:gd name="connsiteX86" fmla="*/ 169041 w 254493"/>
                  <a:gd name="connsiteY86" fmla="*/ 98210 h 254493"/>
                  <a:gd name="connsiteX87" fmla="*/ 169041 w 254493"/>
                  <a:gd name="connsiteY87" fmla="*/ 73357 h 254493"/>
                  <a:gd name="connsiteX88" fmla="*/ 170540 w 254493"/>
                  <a:gd name="connsiteY88" fmla="*/ 70773 h 254493"/>
                  <a:gd name="connsiteX89" fmla="*/ 192071 w 254493"/>
                  <a:gd name="connsiteY89" fmla="*/ 58346 h 254493"/>
                  <a:gd name="connsiteX90" fmla="*/ 195045 w 254493"/>
                  <a:gd name="connsiteY90" fmla="*/ 58346 h 254493"/>
                  <a:gd name="connsiteX91" fmla="*/ 216568 w 254493"/>
                  <a:gd name="connsiteY91" fmla="*/ 70773 h 254493"/>
                  <a:gd name="connsiteX92" fmla="*/ 218067 w 254493"/>
                  <a:gd name="connsiteY92" fmla="*/ 73357 h 254493"/>
                  <a:gd name="connsiteX93" fmla="*/ 218067 w 254493"/>
                  <a:gd name="connsiteY93" fmla="*/ 98210 h 254493"/>
                  <a:gd name="connsiteX94" fmla="*/ 216568 w 254493"/>
                  <a:gd name="connsiteY94" fmla="*/ 100795 h 254493"/>
                  <a:gd name="connsiteX95" fmla="*/ 195045 w 254493"/>
                  <a:gd name="connsiteY95" fmla="*/ 113221 h 254493"/>
                  <a:gd name="connsiteX96" fmla="*/ 193562 w 254493"/>
                  <a:gd name="connsiteY96" fmla="*/ 113619 h 254493"/>
                  <a:gd name="connsiteX97" fmla="*/ 175022 w 254493"/>
                  <a:gd name="connsiteY97" fmla="*/ 96487 h 254493"/>
                  <a:gd name="connsiteX98" fmla="*/ 193562 w 254493"/>
                  <a:gd name="connsiteY98" fmla="*/ 107190 h 254493"/>
                  <a:gd name="connsiteX99" fmla="*/ 212094 w 254493"/>
                  <a:gd name="connsiteY99" fmla="*/ 96487 h 254493"/>
                  <a:gd name="connsiteX100" fmla="*/ 212094 w 254493"/>
                  <a:gd name="connsiteY100" fmla="*/ 75080 h 254493"/>
                  <a:gd name="connsiteX101" fmla="*/ 193562 w 254493"/>
                  <a:gd name="connsiteY101" fmla="*/ 64377 h 254493"/>
                  <a:gd name="connsiteX102" fmla="*/ 175022 w 254493"/>
                  <a:gd name="connsiteY102" fmla="*/ 75080 h 254493"/>
                  <a:gd name="connsiteX103" fmla="*/ 175022 w 254493"/>
                  <a:gd name="connsiteY103" fmla="*/ 96487 h 254493"/>
                  <a:gd name="connsiteX104" fmla="*/ 127230 w 254493"/>
                  <a:gd name="connsiteY104" fmla="*/ 30818 h 254493"/>
                  <a:gd name="connsiteX105" fmla="*/ 111846 w 254493"/>
                  <a:gd name="connsiteY105" fmla="*/ 15367 h 254493"/>
                  <a:gd name="connsiteX106" fmla="*/ 127230 w 254493"/>
                  <a:gd name="connsiteY106" fmla="*/ 0 h 254493"/>
                  <a:gd name="connsiteX107" fmla="*/ 142664 w 254493"/>
                  <a:gd name="connsiteY107" fmla="*/ 15367 h 254493"/>
                  <a:gd name="connsiteX108" fmla="*/ 127230 w 254493"/>
                  <a:gd name="connsiteY108" fmla="*/ 30818 h 254493"/>
                  <a:gd name="connsiteX109" fmla="*/ 127230 w 254493"/>
                  <a:gd name="connsiteY109" fmla="*/ 5965 h 254493"/>
                  <a:gd name="connsiteX110" fmla="*/ 117802 w 254493"/>
                  <a:gd name="connsiteY110" fmla="*/ 15367 h 254493"/>
                  <a:gd name="connsiteX111" fmla="*/ 127230 w 254493"/>
                  <a:gd name="connsiteY111" fmla="*/ 24853 h 254493"/>
                  <a:gd name="connsiteX112" fmla="*/ 136691 w 254493"/>
                  <a:gd name="connsiteY112" fmla="*/ 15367 h 254493"/>
                  <a:gd name="connsiteX113" fmla="*/ 127230 w 254493"/>
                  <a:gd name="connsiteY113" fmla="*/ 5965 h 254493"/>
                  <a:gd name="connsiteX114" fmla="*/ 3272 w 254493"/>
                  <a:gd name="connsiteY114" fmla="*/ 121845 h 254493"/>
                  <a:gd name="connsiteX115" fmla="*/ 3065 w 254493"/>
                  <a:gd name="connsiteY115" fmla="*/ 121837 h 254493"/>
                  <a:gd name="connsiteX116" fmla="*/ 307 w 254493"/>
                  <a:gd name="connsiteY116" fmla="*/ 118730 h 254493"/>
                  <a:gd name="connsiteX117" fmla="*/ 315 w 254493"/>
                  <a:gd name="connsiteY117" fmla="*/ 118548 h 254493"/>
                  <a:gd name="connsiteX118" fmla="*/ 3521 w 254493"/>
                  <a:gd name="connsiteY118" fmla="*/ 115806 h 254493"/>
                  <a:gd name="connsiteX119" fmla="*/ 6263 w 254493"/>
                  <a:gd name="connsiteY119" fmla="*/ 119012 h 254493"/>
                  <a:gd name="connsiteX120" fmla="*/ 3272 w 254493"/>
                  <a:gd name="connsiteY120" fmla="*/ 121845 h 254493"/>
                  <a:gd name="connsiteX121" fmla="*/ 5484 w 254493"/>
                  <a:gd name="connsiteY121" fmla="*/ 102369 h 254493"/>
                  <a:gd name="connsiteX122" fmla="*/ 5559 w 254493"/>
                  <a:gd name="connsiteY122" fmla="*/ 102369 h 254493"/>
                  <a:gd name="connsiteX123" fmla="*/ 5484 w 254493"/>
                  <a:gd name="connsiteY123" fmla="*/ 102369 h 254493"/>
                  <a:gd name="connsiteX124" fmla="*/ 9908 w 254493"/>
                  <a:gd name="connsiteY124" fmla="*/ 86239 h 254493"/>
                  <a:gd name="connsiteX125" fmla="*/ 9983 w 254493"/>
                  <a:gd name="connsiteY125" fmla="*/ 86239 h 254493"/>
                  <a:gd name="connsiteX126" fmla="*/ 9908 w 254493"/>
                  <a:gd name="connsiteY126" fmla="*/ 86239 h 254493"/>
                  <a:gd name="connsiteX127" fmla="*/ 16461 w 254493"/>
                  <a:gd name="connsiteY127" fmla="*/ 73747 h 254493"/>
                  <a:gd name="connsiteX128" fmla="*/ 15144 w 254493"/>
                  <a:gd name="connsiteY128" fmla="*/ 73424 h 254493"/>
                  <a:gd name="connsiteX129" fmla="*/ 13818 w 254493"/>
                  <a:gd name="connsiteY129" fmla="*/ 69522 h 254493"/>
                  <a:gd name="connsiteX130" fmla="*/ 13934 w 254493"/>
                  <a:gd name="connsiteY130" fmla="*/ 69290 h 254493"/>
                  <a:gd name="connsiteX131" fmla="*/ 17977 w 254493"/>
                  <a:gd name="connsiteY131" fmla="*/ 68080 h 254493"/>
                  <a:gd name="connsiteX132" fmla="*/ 19186 w 254493"/>
                  <a:gd name="connsiteY132" fmla="*/ 72123 h 254493"/>
                  <a:gd name="connsiteX133" fmla="*/ 16461 w 254493"/>
                  <a:gd name="connsiteY133" fmla="*/ 73747 h 254493"/>
                  <a:gd name="connsiteX134" fmla="*/ 35506 w 254493"/>
                  <a:gd name="connsiteY134" fmla="*/ 46317 h 254493"/>
                  <a:gd name="connsiteX135" fmla="*/ 33485 w 254493"/>
                  <a:gd name="connsiteY135" fmla="*/ 45530 h 254493"/>
                  <a:gd name="connsiteX136" fmla="*/ 33261 w 254493"/>
                  <a:gd name="connsiteY136" fmla="*/ 41430 h 254493"/>
                  <a:gd name="connsiteX137" fmla="*/ 33493 w 254493"/>
                  <a:gd name="connsiteY137" fmla="*/ 41198 h 254493"/>
                  <a:gd name="connsiteX138" fmla="*/ 37710 w 254493"/>
                  <a:gd name="connsiteY138" fmla="*/ 41198 h 254493"/>
                  <a:gd name="connsiteX139" fmla="*/ 37710 w 254493"/>
                  <a:gd name="connsiteY139" fmla="*/ 45414 h 254493"/>
                  <a:gd name="connsiteX140" fmla="*/ 35506 w 254493"/>
                  <a:gd name="connsiteY140" fmla="*/ 46317 h 254493"/>
                  <a:gd name="connsiteX141" fmla="*/ 25077 w 254493"/>
                  <a:gd name="connsiteY141" fmla="*/ 59340 h 254493"/>
                  <a:gd name="connsiteX142" fmla="*/ 23055 w 254493"/>
                  <a:gd name="connsiteY142" fmla="*/ 58553 h 254493"/>
                  <a:gd name="connsiteX143" fmla="*/ 22831 w 254493"/>
                  <a:gd name="connsiteY143" fmla="*/ 54453 h 254493"/>
                  <a:gd name="connsiteX144" fmla="*/ 23055 w 254493"/>
                  <a:gd name="connsiteY144" fmla="*/ 54221 h 254493"/>
                  <a:gd name="connsiteX145" fmla="*/ 27272 w 254493"/>
                  <a:gd name="connsiteY145" fmla="*/ 54221 h 254493"/>
                  <a:gd name="connsiteX146" fmla="*/ 27272 w 254493"/>
                  <a:gd name="connsiteY146" fmla="*/ 58437 h 254493"/>
                  <a:gd name="connsiteX147" fmla="*/ 25077 w 254493"/>
                  <a:gd name="connsiteY147" fmla="*/ 59340 h 254493"/>
                  <a:gd name="connsiteX148" fmla="*/ 9867 w 254493"/>
                  <a:gd name="connsiteY148" fmla="*/ 89147 h 254493"/>
                  <a:gd name="connsiteX149" fmla="*/ 7845 w 254493"/>
                  <a:gd name="connsiteY149" fmla="*/ 88360 h 254493"/>
                  <a:gd name="connsiteX150" fmla="*/ 7622 w 254493"/>
                  <a:gd name="connsiteY150" fmla="*/ 84259 h 254493"/>
                  <a:gd name="connsiteX151" fmla="*/ 7845 w 254493"/>
                  <a:gd name="connsiteY151" fmla="*/ 84027 h 254493"/>
                  <a:gd name="connsiteX152" fmla="*/ 12062 w 254493"/>
                  <a:gd name="connsiteY152" fmla="*/ 84027 h 254493"/>
                  <a:gd name="connsiteX153" fmla="*/ 12062 w 254493"/>
                  <a:gd name="connsiteY153" fmla="*/ 88244 h 254493"/>
                  <a:gd name="connsiteX154" fmla="*/ 9867 w 254493"/>
                  <a:gd name="connsiteY154" fmla="*/ 89147 h 254493"/>
                  <a:gd name="connsiteX155" fmla="*/ 5434 w 254493"/>
                  <a:gd name="connsiteY155" fmla="*/ 105277 h 254493"/>
                  <a:gd name="connsiteX156" fmla="*/ 3413 w 254493"/>
                  <a:gd name="connsiteY156" fmla="*/ 104490 h 254493"/>
                  <a:gd name="connsiteX157" fmla="*/ 3189 w 254493"/>
                  <a:gd name="connsiteY157" fmla="*/ 100389 h 254493"/>
                  <a:gd name="connsiteX158" fmla="*/ 3413 w 254493"/>
                  <a:gd name="connsiteY158" fmla="*/ 100157 h 254493"/>
                  <a:gd name="connsiteX159" fmla="*/ 7630 w 254493"/>
                  <a:gd name="connsiteY159" fmla="*/ 100157 h 254493"/>
                  <a:gd name="connsiteX160" fmla="*/ 7630 w 254493"/>
                  <a:gd name="connsiteY160" fmla="*/ 104374 h 254493"/>
                  <a:gd name="connsiteX161" fmla="*/ 5434 w 254493"/>
                  <a:gd name="connsiteY161" fmla="*/ 105277 h 254493"/>
                  <a:gd name="connsiteX162" fmla="*/ 130643 w 254493"/>
                  <a:gd name="connsiteY162" fmla="*/ 196420 h 254493"/>
                  <a:gd name="connsiteX163" fmla="*/ 128622 w 254493"/>
                  <a:gd name="connsiteY163" fmla="*/ 195633 h 254493"/>
                  <a:gd name="connsiteX164" fmla="*/ 128398 w 254493"/>
                  <a:gd name="connsiteY164" fmla="*/ 191533 h 254493"/>
                  <a:gd name="connsiteX165" fmla="*/ 128622 w 254493"/>
                  <a:gd name="connsiteY165" fmla="*/ 191301 h 254493"/>
                  <a:gd name="connsiteX166" fmla="*/ 132838 w 254493"/>
                  <a:gd name="connsiteY166" fmla="*/ 191301 h 254493"/>
                  <a:gd name="connsiteX167" fmla="*/ 132838 w 254493"/>
                  <a:gd name="connsiteY167" fmla="*/ 195517 h 254493"/>
                  <a:gd name="connsiteX168" fmla="*/ 130643 w 254493"/>
                  <a:gd name="connsiteY168" fmla="*/ 196420 h 254493"/>
                  <a:gd name="connsiteX169" fmla="*/ 147270 w 254493"/>
                  <a:gd name="connsiteY169" fmla="*/ 193380 h 254493"/>
                  <a:gd name="connsiteX170" fmla="*/ 145248 w 254493"/>
                  <a:gd name="connsiteY170" fmla="*/ 192593 h 254493"/>
                  <a:gd name="connsiteX171" fmla="*/ 145025 w 254493"/>
                  <a:gd name="connsiteY171" fmla="*/ 188492 h 254493"/>
                  <a:gd name="connsiteX172" fmla="*/ 145248 w 254493"/>
                  <a:gd name="connsiteY172" fmla="*/ 188260 h 254493"/>
                  <a:gd name="connsiteX173" fmla="*/ 149465 w 254493"/>
                  <a:gd name="connsiteY173" fmla="*/ 188260 h 254493"/>
                  <a:gd name="connsiteX174" fmla="*/ 149465 w 254493"/>
                  <a:gd name="connsiteY174" fmla="*/ 192477 h 254493"/>
                  <a:gd name="connsiteX175" fmla="*/ 147270 w 254493"/>
                  <a:gd name="connsiteY175" fmla="*/ 193380 h 254493"/>
                  <a:gd name="connsiteX176" fmla="*/ 175271 w 254493"/>
                  <a:gd name="connsiteY176" fmla="*/ 175983 h 254493"/>
                  <a:gd name="connsiteX177" fmla="*/ 173249 w 254493"/>
                  <a:gd name="connsiteY177" fmla="*/ 175196 h 254493"/>
                  <a:gd name="connsiteX178" fmla="*/ 173025 w 254493"/>
                  <a:gd name="connsiteY178" fmla="*/ 171095 h 254493"/>
                  <a:gd name="connsiteX179" fmla="*/ 173249 w 254493"/>
                  <a:gd name="connsiteY179" fmla="*/ 170863 h 254493"/>
                  <a:gd name="connsiteX180" fmla="*/ 177466 w 254493"/>
                  <a:gd name="connsiteY180" fmla="*/ 170863 h 254493"/>
                  <a:gd name="connsiteX181" fmla="*/ 177466 w 254493"/>
                  <a:gd name="connsiteY181" fmla="*/ 175080 h 254493"/>
                  <a:gd name="connsiteX182" fmla="*/ 175271 w 254493"/>
                  <a:gd name="connsiteY182" fmla="*/ 175983 h 254493"/>
                  <a:gd name="connsiteX183" fmla="*/ 191383 w 254493"/>
                  <a:gd name="connsiteY183" fmla="*/ 147013 h 254493"/>
                  <a:gd name="connsiteX184" fmla="*/ 189362 w 254493"/>
                  <a:gd name="connsiteY184" fmla="*/ 146226 h 254493"/>
                  <a:gd name="connsiteX185" fmla="*/ 189138 w 254493"/>
                  <a:gd name="connsiteY185" fmla="*/ 142125 h 254493"/>
                  <a:gd name="connsiteX186" fmla="*/ 189362 w 254493"/>
                  <a:gd name="connsiteY186" fmla="*/ 141893 h 254493"/>
                  <a:gd name="connsiteX187" fmla="*/ 193579 w 254493"/>
                  <a:gd name="connsiteY187" fmla="*/ 141893 h 254493"/>
                  <a:gd name="connsiteX188" fmla="*/ 193579 w 254493"/>
                  <a:gd name="connsiteY188" fmla="*/ 146110 h 254493"/>
                  <a:gd name="connsiteX189" fmla="*/ 191383 w 254493"/>
                  <a:gd name="connsiteY189" fmla="*/ 147013 h 254493"/>
                  <a:gd name="connsiteX190" fmla="*/ 47510 w 254493"/>
                  <a:gd name="connsiteY190" fmla="*/ 34918 h 254493"/>
                  <a:gd name="connsiteX191" fmla="*/ 45282 w 254493"/>
                  <a:gd name="connsiteY191" fmla="*/ 33899 h 254493"/>
                  <a:gd name="connsiteX192" fmla="*/ 45564 w 254493"/>
                  <a:gd name="connsiteY192" fmla="*/ 29649 h 254493"/>
                  <a:gd name="connsiteX193" fmla="*/ 45928 w 254493"/>
                  <a:gd name="connsiteY193" fmla="*/ 29351 h 254493"/>
                  <a:gd name="connsiteX194" fmla="*/ 50095 w 254493"/>
                  <a:gd name="connsiteY194" fmla="*/ 30006 h 254493"/>
                  <a:gd name="connsiteX195" fmla="*/ 49441 w 254493"/>
                  <a:gd name="connsiteY195" fmla="*/ 34173 h 254493"/>
                  <a:gd name="connsiteX196" fmla="*/ 47510 w 254493"/>
                  <a:gd name="connsiteY196" fmla="*/ 34918 h 254493"/>
                  <a:gd name="connsiteX197" fmla="*/ 75884 w 254493"/>
                  <a:gd name="connsiteY197" fmla="*/ 16999 h 254493"/>
                  <a:gd name="connsiteX198" fmla="*/ 73117 w 254493"/>
                  <a:gd name="connsiteY198" fmla="*/ 15251 h 254493"/>
                  <a:gd name="connsiteX199" fmla="*/ 74434 w 254493"/>
                  <a:gd name="connsiteY199" fmla="*/ 11416 h 254493"/>
                  <a:gd name="connsiteX200" fmla="*/ 74848 w 254493"/>
                  <a:gd name="connsiteY200" fmla="*/ 11233 h 254493"/>
                  <a:gd name="connsiteX201" fmla="*/ 78701 w 254493"/>
                  <a:gd name="connsiteY201" fmla="*/ 12948 h 254493"/>
                  <a:gd name="connsiteX202" fmla="*/ 76986 w 254493"/>
                  <a:gd name="connsiteY202" fmla="*/ 16801 h 254493"/>
                  <a:gd name="connsiteX203" fmla="*/ 75884 w 254493"/>
                  <a:gd name="connsiteY203" fmla="*/ 16999 h 254493"/>
                  <a:gd name="connsiteX204" fmla="*/ 61204 w 254493"/>
                  <a:gd name="connsiteY204" fmla="*/ 24878 h 254493"/>
                  <a:gd name="connsiteX205" fmla="*/ 58437 w 254493"/>
                  <a:gd name="connsiteY205" fmla="*/ 23130 h 254493"/>
                  <a:gd name="connsiteX206" fmla="*/ 59755 w 254493"/>
                  <a:gd name="connsiteY206" fmla="*/ 19294 h 254493"/>
                  <a:gd name="connsiteX207" fmla="*/ 60169 w 254493"/>
                  <a:gd name="connsiteY207" fmla="*/ 19112 h 254493"/>
                  <a:gd name="connsiteX208" fmla="*/ 64021 w 254493"/>
                  <a:gd name="connsiteY208" fmla="*/ 20827 h 254493"/>
                  <a:gd name="connsiteX209" fmla="*/ 62306 w 254493"/>
                  <a:gd name="connsiteY209" fmla="*/ 24679 h 254493"/>
                  <a:gd name="connsiteX210" fmla="*/ 61204 w 254493"/>
                  <a:gd name="connsiteY210" fmla="*/ 24878 h 254493"/>
                  <a:gd name="connsiteX211" fmla="*/ 91541 w 254493"/>
                  <a:gd name="connsiteY211" fmla="*/ 11126 h 254493"/>
                  <a:gd name="connsiteX212" fmla="*/ 88634 w 254493"/>
                  <a:gd name="connsiteY212" fmla="*/ 9046 h 254493"/>
                  <a:gd name="connsiteX213" fmla="*/ 90531 w 254493"/>
                  <a:gd name="connsiteY213" fmla="*/ 5343 h 254493"/>
                  <a:gd name="connsiteX214" fmla="*/ 90688 w 254493"/>
                  <a:gd name="connsiteY214" fmla="*/ 5294 h 254493"/>
                  <a:gd name="connsiteX215" fmla="*/ 94416 w 254493"/>
                  <a:gd name="connsiteY215" fmla="*/ 7265 h 254493"/>
                  <a:gd name="connsiteX216" fmla="*/ 92444 w 254493"/>
                  <a:gd name="connsiteY216" fmla="*/ 10993 h 254493"/>
                  <a:gd name="connsiteX217" fmla="*/ 91541 w 254493"/>
                  <a:gd name="connsiteY217" fmla="*/ 11126 h 254493"/>
                  <a:gd name="connsiteX218" fmla="*/ 114356 w 254493"/>
                  <a:gd name="connsiteY218" fmla="*/ 195211 h 254493"/>
                  <a:gd name="connsiteX219" fmla="*/ 113892 w 254493"/>
                  <a:gd name="connsiteY219" fmla="*/ 195169 h 254493"/>
                  <a:gd name="connsiteX220" fmla="*/ 113362 w 254493"/>
                  <a:gd name="connsiteY220" fmla="*/ 195053 h 254493"/>
                  <a:gd name="connsiteX221" fmla="*/ 111316 w 254493"/>
                  <a:gd name="connsiteY221" fmla="*/ 191375 h 254493"/>
                  <a:gd name="connsiteX222" fmla="*/ 115002 w 254493"/>
                  <a:gd name="connsiteY222" fmla="*/ 189329 h 254493"/>
                  <a:gd name="connsiteX223" fmla="*/ 117397 w 254493"/>
                  <a:gd name="connsiteY223" fmla="*/ 192701 h 254493"/>
                  <a:gd name="connsiteX224" fmla="*/ 114356 w 254493"/>
                  <a:gd name="connsiteY224" fmla="*/ 195211 h 254493"/>
                  <a:gd name="connsiteX225" fmla="*/ 162397 w 254493"/>
                  <a:gd name="connsiteY225" fmla="*/ 186405 h 254493"/>
                  <a:gd name="connsiteX226" fmla="*/ 159837 w 254493"/>
                  <a:gd name="connsiteY226" fmla="*/ 184955 h 254493"/>
                  <a:gd name="connsiteX227" fmla="*/ 160856 w 254493"/>
                  <a:gd name="connsiteY227" fmla="*/ 180862 h 254493"/>
                  <a:gd name="connsiteX228" fmla="*/ 164981 w 254493"/>
                  <a:gd name="connsiteY228" fmla="*/ 181774 h 254493"/>
                  <a:gd name="connsiteX229" fmla="*/ 164178 w 254493"/>
                  <a:gd name="connsiteY229" fmla="*/ 185808 h 254493"/>
                  <a:gd name="connsiteX230" fmla="*/ 163929 w 254493"/>
                  <a:gd name="connsiteY230" fmla="*/ 185974 h 254493"/>
                  <a:gd name="connsiteX231" fmla="*/ 162397 w 254493"/>
                  <a:gd name="connsiteY231" fmla="*/ 186405 h 254493"/>
                  <a:gd name="connsiteX232" fmla="*/ 185195 w 254493"/>
                  <a:gd name="connsiteY232" fmla="*/ 162397 h 254493"/>
                  <a:gd name="connsiteX233" fmla="*/ 183547 w 254493"/>
                  <a:gd name="connsiteY233" fmla="*/ 161891 h 254493"/>
                  <a:gd name="connsiteX234" fmla="*/ 182710 w 254493"/>
                  <a:gd name="connsiteY234" fmla="*/ 157758 h 254493"/>
                  <a:gd name="connsiteX235" fmla="*/ 186661 w 254493"/>
                  <a:gd name="connsiteY235" fmla="*/ 156507 h 254493"/>
                  <a:gd name="connsiteX236" fmla="*/ 187945 w 254493"/>
                  <a:gd name="connsiteY236" fmla="*/ 160599 h 254493"/>
                  <a:gd name="connsiteX237" fmla="*/ 187680 w 254493"/>
                  <a:gd name="connsiteY237" fmla="*/ 161063 h 254493"/>
                  <a:gd name="connsiteX238" fmla="*/ 185195 w 254493"/>
                  <a:gd name="connsiteY238" fmla="*/ 162397 h 254493"/>
                  <a:gd name="connsiteX239" fmla="*/ 193537 w 254493"/>
                  <a:gd name="connsiteY239" fmla="*/ 130353 h 254493"/>
                  <a:gd name="connsiteX240" fmla="*/ 190555 w 254493"/>
                  <a:gd name="connsiteY240" fmla="*/ 127371 h 254493"/>
                  <a:gd name="connsiteX241" fmla="*/ 193537 w 254493"/>
                  <a:gd name="connsiteY241" fmla="*/ 124306 h 254493"/>
                  <a:gd name="connsiteX242" fmla="*/ 196520 w 254493"/>
                  <a:gd name="connsiteY242" fmla="*/ 127205 h 254493"/>
                  <a:gd name="connsiteX243" fmla="*/ 196520 w 254493"/>
                  <a:gd name="connsiteY243" fmla="*/ 127371 h 254493"/>
                  <a:gd name="connsiteX244" fmla="*/ 193537 w 254493"/>
                  <a:gd name="connsiteY244" fmla="*/ 130353 h 2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254493" h="254493">
                    <a:moveTo>
                      <a:pt x="69273" y="254493"/>
                    </a:moveTo>
                    <a:cubicBezTo>
                      <a:pt x="49358" y="254493"/>
                      <a:pt x="33154" y="238289"/>
                      <a:pt x="33154" y="218374"/>
                    </a:cubicBezTo>
                    <a:cubicBezTo>
                      <a:pt x="33154" y="198458"/>
                      <a:pt x="49358" y="182254"/>
                      <a:pt x="69273" y="182254"/>
                    </a:cubicBezTo>
                    <a:cubicBezTo>
                      <a:pt x="75329" y="182254"/>
                      <a:pt x="81037" y="183762"/>
                      <a:pt x="86057" y="186396"/>
                    </a:cubicBezTo>
                    <a:lnTo>
                      <a:pt x="103661" y="158743"/>
                    </a:lnTo>
                    <a:lnTo>
                      <a:pt x="108690" y="161949"/>
                    </a:lnTo>
                    <a:lnTo>
                      <a:pt x="91086" y="189611"/>
                    </a:lnTo>
                    <a:cubicBezTo>
                      <a:pt x="99768" y="196213"/>
                      <a:pt x="105393" y="206651"/>
                      <a:pt x="105393" y="218382"/>
                    </a:cubicBezTo>
                    <a:cubicBezTo>
                      <a:pt x="105393" y="238289"/>
                      <a:pt x="89197" y="254493"/>
                      <a:pt x="69273" y="254493"/>
                    </a:cubicBezTo>
                    <a:close/>
                    <a:moveTo>
                      <a:pt x="69273" y="188219"/>
                    </a:moveTo>
                    <a:cubicBezTo>
                      <a:pt x="52647" y="188219"/>
                      <a:pt x="39118" y="201747"/>
                      <a:pt x="39118" y="218374"/>
                    </a:cubicBezTo>
                    <a:cubicBezTo>
                      <a:pt x="39118" y="235000"/>
                      <a:pt x="52647" y="248528"/>
                      <a:pt x="69273" y="248528"/>
                    </a:cubicBezTo>
                    <a:cubicBezTo>
                      <a:pt x="85900" y="248528"/>
                      <a:pt x="99428" y="235000"/>
                      <a:pt x="99428" y="218374"/>
                    </a:cubicBezTo>
                    <a:cubicBezTo>
                      <a:pt x="99428" y="201747"/>
                      <a:pt x="85908" y="188219"/>
                      <a:pt x="69273" y="188219"/>
                    </a:cubicBezTo>
                    <a:close/>
                    <a:moveTo>
                      <a:pt x="127263" y="254452"/>
                    </a:moveTo>
                    <a:cubicBezTo>
                      <a:pt x="120130" y="254452"/>
                      <a:pt x="112998" y="253864"/>
                      <a:pt x="106080" y="252695"/>
                    </a:cubicBezTo>
                    <a:lnTo>
                      <a:pt x="107066" y="246805"/>
                    </a:lnTo>
                    <a:cubicBezTo>
                      <a:pt x="113660" y="247924"/>
                      <a:pt x="120462" y="248479"/>
                      <a:pt x="127263" y="248479"/>
                    </a:cubicBezTo>
                    <a:cubicBezTo>
                      <a:pt x="165768" y="248479"/>
                      <a:pt x="201134" y="230800"/>
                      <a:pt x="224289" y="199983"/>
                    </a:cubicBezTo>
                    <a:lnTo>
                      <a:pt x="229060" y="203561"/>
                    </a:lnTo>
                    <a:cubicBezTo>
                      <a:pt x="204771" y="235903"/>
                      <a:pt x="167666" y="254452"/>
                      <a:pt x="127263" y="254452"/>
                    </a:cubicBezTo>
                    <a:close/>
                    <a:moveTo>
                      <a:pt x="251511" y="200645"/>
                    </a:moveTo>
                    <a:cubicBezTo>
                      <a:pt x="250997" y="200645"/>
                      <a:pt x="250467" y="200504"/>
                      <a:pt x="250003" y="200231"/>
                    </a:cubicBezTo>
                    <a:lnTo>
                      <a:pt x="200339" y="171195"/>
                    </a:lnTo>
                    <a:cubicBezTo>
                      <a:pt x="199428" y="170664"/>
                      <a:pt x="198856" y="169679"/>
                      <a:pt x="198856" y="168618"/>
                    </a:cubicBezTo>
                    <a:cubicBezTo>
                      <a:pt x="198856" y="167558"/>
                      <a:pt x="199419" y="166580"/>
                      <a:pt x="200339" y="166042"/>
                    </a:cubicBezTo>
                    <a:lnTo>
                      <a:pt x="250003" y="137088"/>
                    </a:lnTo>
                    <a:cubicBezTo>
                      <a:pt x="250939" y="136550"/>
                      <a:pt x="252066" y="136550"/>
                      <a:pt x="252994" y="137072"/>
                    </a:cubicBezTo>
                    <a:cubicBezTo>
                      <a:pt x="253913" y="137602"/>
                      <a:pt x="254493" y="138596"/>
                      <a:pt x="254493" y="139656"/>
                    </a:cubicBezTo>
                    <a:lnTo>
                      <a:pt x="254493" y="197646"/>
                    </a:lnTo>
                    <a:cubicBezTo>
                      <a:pt x="254493" y="198715"/>
                      <a:pt x="253922" y="199701"/>
                      <a:pt x="252985" y="200231"/>
                    </a:cubicBezTo>
                    <a:cubicBezTo>
                      <a:pt x="252538" y="200513"/>
                      <a:pt x="252024" y="200645"/>
                      <a:pt x="251511" y="200645"/>
                    </a:cubicBezTo>
                    <a:close/>
                    <a:moveTo>
                      <a:pt x="207761" y="168627"/>
                    </a:moveTo>
                    <a:lnTo>
                      <a:pt x="248528" y="192460"/>
                    </a:lnTo>
                    <a:lnTo>
                      <a:pt x="248528" y="144867"/>
                    </a:lnTo>
                    <a:lnTo>
                      <a:pt x="207761" y="168627"/>
                    </a:lnTo>
                    <a:close/>
                    <a:moveTo>
                      <a:pt x="22409" y="199312"/>
                    </a:moveTo>
                    <a:cubicBezTo>
                      <a:pt x="17819" y="192659"/>
                      <a:pt x="13843" y="185518"/>
                      <a:pt x="10604" y="178104"/>
                    </a:cubicBezTo>
                    <a:lnTo>
                      <a:pt x="16072" y="175710"/>
                    </a:lnTo>
                    <a:cubicBezTo>
                      <a:pt x="19162" y="182784"/>
                      <a:pt x="22939" y="189586"/>
                      <a:pt x="27313" y="195923"/>
                    </a:cubicBezTo>
                    <a:lnTo>
                      <a:pt x="22409" y="199312"/>
                    </a:lnTo>
                    <a:close/>
                    <a:moveTo>
                      <a:pt x="20595" y="164335"/>
                    </a:moveTo>
                    <a:cubicBezTo>
                      <a:pt x="19833" y="164335"/>
                      <a:pt x="19070" y="164045"/>
                      <a:pt x="18491" y="163465"/>
                    </a:cubicBezTo>
                    <a:lnTo>
                      <a:pt x="878" y="145936"/>
                    </a:lnTo>
                    <a:cubicBezTo>
                      <a:pt x="315" y="145373"/>
                      <a:pt x="0" y="144610"/>
                      <a:pt x="0" y="143815"/>
                    </a:cubicBezTo>
                    <a:cubicBezTo>
                      <a:pt x="0" y="143028"/>
                      <a:pt x="315" y="142266"/>
                      <a:pt x="870" y="141703"/>
                    </a:cubicBezTo>
                    <a:lnTo>
                      <a:pt x="18482" y="124099"/>
                    </a:lnTo>
                    <a:cubicBezTo>
                      <a:pt x="19650" y="122930"/>
                      <a:pt x="21531" y="122930"/>
                      <a:pt x="22699" y="124099"/>
                    </a:cubicBezTo>
                    <a:lnTo>
                      <a:pt x="40278" y="141669"/>
                    </a:lnTo>
                    <a:cubicBezTo>
                      <a:pt x="40842" y="142225"/>
                      <a:pt x="41148" y="142987"/>
                      <a:pt x="41148" y="143782"/>
                    </a:cubicBezTo>
                    <a:cubicBezTo>
                      <a:pt x="41148" y="144577"/>
                      <a:pt x="40842" y="145331"/>
                      <a:pt x="40278" y="145886"/>
                    </a:cubicBezTo>
                    <a:lnTo>
                      <a:pt x="22699" y="163457"/>
                    </a:lnTo>
                    <a:cubicBezTo>
                      <a:pt x="22119" y="164037"/>
                      <a:pt x="21357" y="164335"/>
                      <a:pt x="20595" y="164335"/>
                    </a:cubicBezTo>
                    <a:close/>
                    <a:moveTo>
                      <a:pt x="7207" y="143807"/>
                    </a:moveTo>
                    <a:lnTo>
                      <a:pt x="20595" y="157128"/>
                    </a:lnTo>
                    <a:lnTo>
                      <a:pt x="33957" y="143774"/>
                    </a:lnTo>
                    <a:lnTo>
                      <a:pt x="20603" y="130419"/>
                    </a:lnTo>
                    <a:lnTo>
                      <a:pt x="7207" y="143807"/>
                    </a:lnTo>
                    <a:close/>
                    <a:moveTo>
                      <a:pt x="67277" y="161842"/>
                    </a:moveTo>
                    <a:cubicBezTo>
                      <a:pt x="61213" y="151354"/>
                      <a:pt x="58007" y="139383"/>
                      <a:pt x="58007" y="127205"/>
                    </a:cubicBezTo>
                    <a:cubicBezTo>
                      <a:pt x="58007" y="95567"/>
                      <a:pt x="79380" y="67981"/>
                      <a:pt x="109982" y="60119"/>
                    </a:cubicBezTo>
                    <a:lnTo>
                      <a:pt x="111465" y="65893"/>
                    </a:lnTo>
                    <a:cubicBezTo>
                      <a:pt x="83506" y="73076"/>
                      <a:pt x="63971" y="98285"/>
                      <a:pt x="63971" y="127197"/>
                    </a:cubicBezTo>
                    <a:cubicBezTo>
                      <a:pt x="63971" y="138323"/>
                      <a:pt x="66904" y="149266"/>
                      <a:pt x="72438" y="158835"/>
                    </a:cubicBezTo>
                    <a:lnTo>
                      <a:pt x="67277" y="161842"/>
                    </a:lnTo>
                    <a:close/>
                    <a:moveTo>
                      <a:pt x="127263" y="155040"/>
                    </a:moveTo>
                    <a:cubicBezTo>
                      <a:pt x="111912" y="155040"/>
                      <a:pt x="99428" y="142548"/>
                      <a:pt x="99428" y="127205"/>
                    </a:cubicBezTo>
                    <a:cubicBezTo>
                      <a:pt x="99428" y="112857"/>
                      <a:pt x="110338" y="101010"/>
                      <a:pt x="124297" y="99527"/>
                    </a:cubicBezTo>
                    <a:lnTo>
                      <a:pt x="124297" y="52647"/>
                    </a:lnTo>
                    <a:lnTo>
                      <a:pt x="130262" y="52647"/>
                    </a:lnTo>
                    <a:lnTo>
                      <a:pt x="130262" y="99527"/>
                    </a:lnTo>
                    <a:cubicBezTo>
                      <a:pt x="144204" y="101035"/>
                      <a:pt x="155098" y="112865"/>
                      <a:pt x="155098" y="127205"/>
                    </a:cubicBezTo>
                    <a:cubicBezTo>
                      <a:pt x="155098" y="142556"/>
                      <a:pt x="142606" y="155040"/>
                      <a:pt x="127263" y="155040"/>
                    </a:cubicBezTo>
                    <a:close/>
                    <a:moveTo>
                      <a:pt x="127263" y="105335"/>
                    </a:moveTo>
                    <a:cubicBezTo>
                      <a:pt x="115201" y="105335"/>
                      <a:pt x="105393" y="115152"/>
                      <a:pt x="105393" y="127205"/>
                    </a:cubicBezTo>
                    <a:cubicBezTo>
                      <a:pt x="105393" y="139267"/>
                      <a:pt x="115210" y="149076"/>
                      <a:pt x="127263" y="149076"/>
                    </a:cubicBezTo>
                    <a:cubicBezTo>
                      <a:pt x="139317" y="149076"/>
                      <a:pt x="149125" y="139267"/>
                      <a:pt x="149125" y="127205"/>
                    </a:cubicBezTo>
                    <a:cubicBezTo>
                      <a:pt x="149134" y="115152"/>
                      <a:pt x="139325" y="105335"/>
                      <a:pt x="127263" y="105335"/>
                    </a:cubicBezTo>
                    <a:close/>
                    <a:moveTo>
                      <a:pt x="248537" y="119120"/>
                    </a:moveTo>
                    <a:cubicBezTo>
                      <a:pt x="244958" y="64775"/>
                      <a:pt x="205077" y="19236"/>
                      <a:pt x="151553" y="8359"/>
                    </a:cubicBezTo>
                    <a:lnTo>
                      <a:pt x="152737" y="2510"/>
                    </a:lnTo>
                    <a:cubicBezTo>
                      <a:pt x="208896" y="13918"/>
                      <a:pt x="250740" y="61710"/>
                      <a:pt x="254493" y="118730"/>
                    </a:cubicBezTo>
                    <a:lnTo>
                      <a:pt x="248537" y="119120"/>
                    </a:lnTo>
                    <a:close/>
                    <a:moveTo>
                      <a:pt x="193562" y="113619"/>
                    </a:moveTo>
                    <a:cubicBezTo>
                      <a:pt x="193049" y="113619"/>
                      <a:pt x="192535" y="113486"/>
                      <a:pt x="192071" y="113221"/>
                    </a:cubicBezTo>
                    <a:lnTo>
                      <a:pt x="170540" y="100795"/>
                    </a:lnTo>
                    <a:cubicBezTo>
                      <a:pt x="169621" y="100265"/>
                      <a:pt x="169041" y="99271"/>
                      <a:pt x="169041" y="98210"/>
                    </a:cubicBezTo>
                    <a:lnTo>
                      <a:pt x="169041" y="73357"/>
                    </a:lnTo>
                    <a:cubicBezTo>
                      <a:pt x="169041" y="72297"/>
                      <a:pt x="169612" y="71303"/>
                      <a:pt x="170540" y="70773"/>
                    </a:cubicBezTo>
                    <a:lnTo>
                      <a:pt x="192071" y="58346"/>
                    </a:lnTo>
                    <a:cubicBezTo>
                      <a:pt x="192991" y="57824"/>
                      <a:pt x="194126" y="57816"/>
                      <a:pt x="195045" y="58346"/>
                    </a:cubicBezTo>
                    <a:lnTo>
                      <a:pt x="216568" y="70773"/>
                    </a:lnTo>
                    <a:cubicBezTo>
                      <a:pt x="217487" y="71303"/>
                      <a:pt x="218067" y="72289"/>
                      <a:pt x="218067" y="73357"/>
                    </a:cubicBezTo>
                    <a:lnTo>
                      <a:pt x="218067" y="98210"/>
                    </a:lnTo>
                    <a:cubicBezTo>
                      <a:pt x="218067" y="99271"/>
                      <a:pt x="217496" y="100265"/>
                      <a:pt x="216568" y="100795"/>
                    </a:cubicBezTo>
                    <a:lnTo>
                      <a:pt x="195045" y="113221"/>
                    </a:lnTo>
                    <a:cubicBezTo>
                      <a:pt x="194589" y="113486"/>
                      <a:pt x="194076" y="113619"/>
                      <a:pt x="193562" y="113619"/>
                    </a:cubicBezTo>
                    <a:close/>
                    <a:moveTo>
                      <a:pt x="175022" y="96487"/>
                    </a:moveTo>
                    <a:lnTo>
                      <a:pt x="193562" y="107190"/>
                    </a:lnTo>
                    <a:lnTo>
                      <a:pt x="212094" y="96487"/>
                    </a:lnTo>
                    <a:lnTo>
                      <a:pt x="212094" y="75080"/>
                    </a:lnTo>
                    <a:lnTo>
                      <a:pt x="193562" y="64377"/>
                    </a:lnTo>
                    <a:lnTo>
                      <a:pt x="175022" y="75080"/>
                    </a:lnTo>
                    <a:cubicBezTo>
                      <a:pt x="175022" y="75080"/>
                      <a:pt x="175022" y="96487"/>
                      <a:pt x="175022" y="96487"/>
                    </a:cubicBezTo>
                    <a:close/>
                    <a:moveTo>
                      <a:pt x="127230" y="30818"/>
                    </a:moveTo>
                    <a:cubicBezTo>
                      <a:pt x="118747" y="30818"/>
                      <a:pt x="111846" y="23892"/>
                      <a:pt x="111846" y="15367"/>
                    </a:cubicBezTo>
                    <a:cubicBezTo>
                      <a:pt x="111846" y="6893"/>
                      <a:pt x="118747" y="0"/>
                      <a:pt x="127230" y="0"/>
                    </a:cubicBezTo>
                    <a:cubicBezTo>
                      <a:pt x="135738" y="0"/>
                      <a:pt x="142664" y="6893"/>
                      <a:pt x="142664" y="15367"/>
                    </a:cubicBezTo>
                    <a:cubicBezTo>
                      <a:pt x="142655" y="23884"/>
                      <a:pt x="135730" y="30818"/>
                      <a:pt x="127230" y="30818"/>
                    </a:cubicBezTo>
                    <a:close/>
                    <a:moveTo>
                      <a:pt x="127230" y="5965"/>
                    </a:moveTo>
                    <a:cubicBezTo>
                      <a:pt x="122036" y="5965"/>
                      <a:pt x="117802" y="10181"/>
                      <a:pt x="117802" y="15367"/>
                    </a:cubicBezTo>
                    <a:cubicBezTo>
                      <a:pt x="117802" y="20595"/>
                      <a:pt x="122027" y="24853"/>
                      <a:pt x="127230" y="24853"/>
                    </a:cubicBezTo>
                    <a:cubicBezTo>
                      <a:pt x="132449" y="24853"/>
                      <a:pt x="136691" y="20595"/>
                      <a:pt x="136691" y="15367"/>
                    </a:cubicBezTo>
                    <a:cubicBezTo>
                      <a:pt x="136691" y="10181"/>
                      <a:pt x="132441" y="5965"/>
                      <a:pt x="127230" y="5965"/>
                    </a:cubicBezTo>
                    <a:close/>
                    <a:moveTo>
                      <a:pt x="3272" y="121845"/>
                    </a:moveTo>
                    <a:cubicBezTo>
                      <a:pt x="3206" y="121845"/>
                      <a:pt x="3131" y="121845"/>
                      <a:pt x="3065" y="121837"/>
                    </a:cubicBezTo>
                    <a:cubicBezTo>
                      <a:pt x="1425" y="121713"/>
                      <a:pt x="191" y="120371"/>
                      <a:pt x="307" y="118730"/>
                    </a:cubicBezTo>
                    <a:cubicBezTo>
                      <a:pt x="307" y="118730"/>
                      <a:pt x="315" y="118556"/>
                      <a:pt x="315" y="118548"/>
                    </a:cubicBezTo>
                    <a:cubicBezTo>
                      <a:pt x="447" y="116908"/>
                      <a:pt x="1847" y="115624"/>
                      <a:pt x="3521" y="115806"/>
                    </a:cubicBezTo>
                    <a:cubicBezTo>
                      <a:pt x="5161" y="115930"/>
                      <a:pt x="6387" y="117363"/>
                      <a:pt x="6263" y="119012"/>
                    </a:cubicBezTo>
                    <a:cubicBezTo>
                      <a:pt x="6139" y="120569"/>
                      <a:pt x="4821" y="121845"/>
                      <a:pt x="3272" y="121845"/>
                    </a:cubicBezTo>
                    <a:close/>
                    <a:moveTo>
                      <a:pt x="5484" y="102369"/>
                    </a:moveTo>
                    <a:lnTo>
                      <a:pt x="5559" y="102369"/>
                    </a:lnTo>
                    <a:lnTo>
                      <a:pt x="5484" y="102369"/>
                    </a:lnTo>
                    <a:close/>
                    <a:moveTo>
                      <a:pt x="9908" y="86239"/>
                    </a:moveTo>
                    <a:lnTo>
                      <a:pt x="9983" y="86239"/>
                    </a:lnTo>
                    <a:lnTo>
                      <a:pt x="9908" y="86239"/>
                    </a:lnTo>
                    <a:close/>
                    <a:moveTo>
                      <a:pt x="16461" y="73747"/>
                    </a:moveTo>
                    <a:cubicBezTo>
                      <a:pt x="16014" y="73747"/>
                      <a:pt x="15566" y="73647"/>
                      <a:pt x="15144" y="73424"/>
                    </a:cubicBezTo>
                    <a:cubicBezTo>
                      <a:pt x="13694" y="72678"/>
                      <a:pt x="13081" y="70980"/>
                      <a:pt x="13818" y="69522"/>
                    </a:cubicBezTo>
                    <a:cubicBezTo>
                      <a:pt x="13826" y="69497"/>
                      <a:pt x="13918" y="69323"/>
                      <a:pt x="13934" y="69290"/>
                    </a:cubicBezTo>
                    <a:cubicBezTo>
                      <a:pt x="14713" y="67840"/>
                      <a:pt x="16511" y="67302"/>
                      <a:pt x="17977" y="68080"/>
                    </a:cubicBezTo>
                    <a:cubicBezTo>
                      <a:pt x="19427" y="68859"/>
                      <a:pt x="19965" y="70665"/>
                      <a:pt x="19186" y="72123"/>
                    </a:cubicBezTo>
                    <a:cubicBezTo>
                      <a:pt x="18640" y="73142"/>
                      <a:pt x="17563" y="73747"/>
                      <a:pt x="16461" y="73747"/>
                    </a:cubicBezTo>
                    <a:close/>
                    <a:moveTo>
                      <a:pt x="35506" y="46317"/>
                    </a:moveTo>
                    <a:cubicBezTo>
                      <a:pt x="34777" y="46317"/>
                      <a:pt x="34048" y="46061"/>
                      <a:pt x="33485" y="45530"/>
                    </a:cubicBezTo>
                    <a:cubicBezTo>
                      <a:pt x="32309" y="44420"/>
                      <a:pt x="32184" y="42631"/>
                      <a:pt x="33261" y="41430"/>
                    </a:cubicBezTo>
                    <a:cubicBezTo>
                      <a:pt x="33303" y="41397"/>
                      <a:pt x="33452" y="41239"/>
                      <a:pt x="33493" y="41198"/>
                    </a:cubicBezTo>
                    <a:cubicBezTo>
                      <a:pt x="34661" y="40030"/>
                      <a:pt x="36542" y="40030"/>
                      <a:pt x="37710" y="41198"/>
                    </a:cubicBezTo>
                    <a:cubicBezTo>
                      <a:pt x="38878" y="42366"/>
                      <a:pt x="38878" y="44246"/>
                      <a:pt x="37710" y="45414"/>
                    </a:cubicBezTo>
                    <a:cubicBezTo>
                      <a:pt x="37114" y="46011"/>
                      <a:pt x="36302" y="46317"/>
                      <a:pt x="35506" y="46317"/>
                    </a:cubicBezTo>
                    <a:close/>
                    <a:moveTo>
                      <a:pt x="25077" y="59340"/>
                    </a:moveTo>
                    <a:cubicBezTo>
                      <a:pt x="24348" y="59340"/>
                      <a:pt x="23618" y="59083"/>
                      <a:pt x="23055" y="58553"/>
                    </a:cubicBezTo>
                    <a:cubicBezTo>
                      <a:pt x="21879" y="57443"/>
                      <a:pt x="21755" y="55654"/>
                      <a:pt x="22831" y="54453"/>
                    </a:cubicBezTo>
                    <a:cubicBezTo>
                      <a:pt x="22865" y="54411"/>
                      <a:pt x="23014" y="54254"/>
                      <a:pt x="23055" y="54221"/>
                    </a:cubicBezTo>
                    <a:cubicBezTo>
                      <a:pt x="24223" y="53053"/>
                      <a:pt x="26104" y="53053"/>
                      <a:pt x="27272" y="54221"/>
                    </a:cubicBezTo>
                    <a:cubicBezTo>
                      <a:pt x="28440" y="55389"/>
                      <a:pt x="28440" y="57269"/>
                      <a:pt x="27272" y="58437"/>
                    </a:cubicBezTo>
                    <a:cubicBezTo>
                      <a:pt x="26684" y="59034"/>
                      <a:pt x="25872" y="59340"/>
                      <a:pt x="25077" y="59340"/>
                    </a:cubicBezTo>
                    <a:close/>
                    <a:moveTo>
                      <a:pt x="9867" y="89147"/>
                    </a:moveTo>
                    <a:cubicBezTo>
                      <a:pt x="9138" y="89147"/>
                      <a:pt x="8409" y="88890"/>
                      <a:pt x="7845" y="88360"/>
                    </a:cubicBezTo>
                    <a:cubicBezTo>
                      <a:pt x="6669" y="87250"/>
                      <a:pt x="6545" y="85461"/>
                      <a:pt x="7622" y="84259"/>
                    </a:cubicBezTo>
                    <a:cubicBezTo>
                      <a:pt x="7655" y="84218"/>
                      <a:pt x="7804" y="84061"/>
                      <a:pt x="7845" y="84027"/>
                    </a:cubicBezTo>
                    <a:cubicBezTo>
                      <a:pt x="9013" y="82859"/>
                      <a:pt x="10894" y="82859"/>
                      <a:pt x="12062" y="84027"/>
                    </a:cubicBezTo>
                    <a:cubicBezTo>
                      <a:pt x="13230" y="85196"/>
                      <a:pt x="13230" y="87076"/>
                      <a:pt x="12062" y="88244"/>
                    </a:cubicBezTo>
                    <a:cubicBezTo>
                      <a:pt x="11465" y="88832"/>
                      <a:pt x="10662" y="89147"/>
                      <a:pt x="9867" y="89147"/>
                    </a:cubicBezTo>
                    <a:close/>
                    <a:moveTo>
                      <a:pt x="5434" y="105277"/>
                    </a:moveTo>
                    <a:cubicBezTo>
                      <a:pt x="4705" y="105277"/>
                      <a:pt x="3976" y="105020"/>
                      <a:pt x="3413" y="104490"/>
                    </a:cubicBezTo>
                    <a:cubicBezTo>
                      <a:pt x="2237" y="103380"/>
                      <a:pt x="2112" y="101590"/>
                      <a:pt x="3189" y="100389"/>
                    </a:cubicBezTo>
                    <a:cubicBezTo>
                      <a:pt x="3223" y="100348"/>
                      <a:pt x="3372" y="100190"/>
                      <a:pt x="3413" y="100157"/>
                    </a:cubicBezTo>
                    <a:cubicBezTo>
                      <a:pt x="4581" y="98989"/>
                      <a:pt x="6462" y="98989"/>
                      <a:pt x="7630" y="100157"/>
                    </a:cubicBezTo>
                    <a:cubicBezTo>
                      <a:pt x="8798" y="101325"/>
                      <a:pt x="8798" y="103206"/>
                      <a:pt x="7630" y="104374"/>
                    </a:cubicBezTo>
                    <a:cubicBezTo>
                      <a:pt x="7042" y="104970"/>
                      <a:pt x="6230" y="105277"/>
                      <a:pt x="5434" y="105277"/>
                    </a:cubicBezTo>
                    <a:close/>
                    <a:moveTo>
                      <a:pt x="130643" y="196420"/>
                    </a:moveTo>
                    <a:cubicBezTo>
                      <a:pt x="129914" y="196420"/>
                      <a:pt x="129185" y="196164"/>
                      <a:pt x="128622" y="195633"/>
                    </a:cubicBezTo>
                    <a:cubicBezTo>
                      <a:pt x="127445" y="194523"/>
                      <a:pt x="127321" y="192734"/>
                      <a:pt x="128398" y="191533"/>
                    </a:cubicBezTo>
                    <a:cubicBezTo>
                      <a:pt x="128431" y="191491"/>
                      <a:pt x="128580" y="191334"/>
                      <a:pt x="128622" y="191301"/>
                    </a:cubicBezTo>
                    <a:cubicBezTo>
                      <a:pt x="129790" y="190133"/>
                      <a:pt x="131670" y="190133"/>
                      <a:pt x="132838" y="191301"/>
                    </a:cubicBezTo>
                    <a:cubicBezTo>
                      <a:pt x="134007" y="192469"/>
                      <a:pt x="134007" y="194349"/>
                      <a:pt x="132838" y="195517"/>
                    </a:cubicBezTo>
                    <a:cubicBezTo>
                      <a:pt x="132242" y="196114"/>
                      <a:pt x="131438" y="196420"/>
                      <a:pt x="130643" y="196420"/>
                    </a:cubicBezTo>
                    <a:close/>
                    <a:moveTo>
                      <a:pt x="147270" y="193380"/>
                    </a:moveTo>
                    <a:cubicBezTo>
                      <a:pt x="146541" y="193380"/>
                      <a:pt x="145812" y="193123"/>
                      <a:pt x="145248" y="192593"/>
                    </a:cubicBezTo>
                    <a:cubicBezTo>
                      <a:pt x="144072" y="191483"/>
                      <a:pt x="143948" y="189693"/>
                      <a:pt x="145025" y="188492"/>
                    </a:cubicBezTo>
                    <a:cubicBezTo>
                      <a:pt x="145058" y="188451"/>
                      <a:pt x="145207" y="188293"/>
                      <a:pt x="145248" y="188260"/>
                    </a:cubicBezTo>
                    <a:cubicBezTo>
                      <a:pt x="146416" y="187092"/>
                      <a:pt x="148297" y="187092"/>
                      <a:pt x="149465" y="188260"/>
                    </a:cubicBezTo>
                    <a:cubicBezTo>
                      <a:pt x="150633" y="189428"/>
                      <a:pt x="150633" y="191309"/>
                      <a:pt x="149465" y="192477"/>
                    </a:cubicBezTo>
                    <a:cubicBezTo>
                      <a:pt x="148869" y="193073"/>
                      <a:pt x="148065" y="193380"/>
                      <a:pt x="147270" y="193380"/>
                    </a:cubicBezTo>
                    <a:close/>
                    <a:moveTo>
                      <a:pt x="175271" y="175983"/>
                    </a:moveTo>
                    <a:cubicBezTo>
                      <a:pt x="174542" y="175983"/>
                      <a:pt x="173813" y="175726"/>
                      <a:pt x="173249" y="175196"/>
                    </a:cubicBezTo>
                    <a:cubicBezTo>
                      <a:pt x="172073" y="174086"/>
                      <a:pt x="171949" y="172296"/>
                      <a:pt x="173025" y="171095"/>
                    </a:cubicBezTo>
                    <a:cubicBezTo>
                      <a:pt x="173059" y="171054"/>
                      <a:pt x="173208" y="170896"/>
                      <a:pt x="173249" y="170863"/>
                    </a:cubicBezTo>
                    <a:cubicBezTo>
                      <a:pt x="174417" y="169695"/>
                      <a:pt x="176298" y="169695"/>
                      <a:pt x="177466" y="170863"/>
                    </a:cubicBezTo>
                    <a:cubicBezTo>
                      <a:pt x="178634" y="172031"/>
                      <a:pt x="178634" y="173912"/>
                      <a:pt x="177466" y="175080"/>
                    </a:cubicBezTo>
                    <a:cubicBezTo>
                      <a:pt x="176869" y="175676"/>
                      <a:pt x="176066" y="175983"/>
                      <a:pt x="175271" y="175983"/>
                    </a:cubicBezTo>
                    <a:close/>
                    <a:moveTo>
                      <a:pt x="191383" y="147013"/>
                    </a:moveTo>
                    <a:cubicBezTo>
                      <a:pt x="190654" y="147013"/>
                      <a:pt x="189925" y="146756"/>
                      <a:pt x="189362" y="146226"/>
                    </a:cubicBezTo>
                    <a:cubicBezTo>
                      <a:pt x="188186" y="145116"/>
                      <a:pt x="188061" y="143326"/>
                      <a:pt x="189138" y="142125"/>
                    </a:cubicBezTo>
                    <a:cubicBezTo>
                      <a:pt x="189172" y="142084"/>
                      <a:pt x="189321" y="141926"/>
                      <a:pt x="189362" y="141893"/>
                    </a:cubicBezTo>
                    <a:cubicBezTo>
                      <a:pt x="190530" y="140725"/>
                      <a:pt x="192411" y="140725"/>
                      <a:pt x="193579" y="141893"/>
                    </a:cubicBezTo>
                    <a:cubicBezTo>
                      <a:pt x="194747" y="143061"/>
                      <a:pt x="194747" y="144942"/>
                      <a:pt x="193579" y="146110"/>
                    </a:cubicBezTo>
                    <a:cubicBezTo>
                      <a:pt x="192991" y="146706"/>
                      <a:pt x="192187" y="147013"/>
                      <a:pt x="191383" y="147013"/>
                    </a:cubicBezTo>
                    <a:close/>
                    <a:moveTo>
                      <a:pt x="47510" y="34918"/>
                    </a:moveTo>
                    <a:cubicBezTo>
                      <a:pt x="46690" y="34918"/>
                      <a:pt x="45878" y="34570"/>
                      <a:pt x="45282" y="33899"/>
                    </a:cubicBezTo>
                    <a:cubicBezTo>
                      <a:pt x="44180" y="32681"/>
                      <a:pt x="44337" y="30751"/>
                      <a:pt x="45564" y="29649"/>
                    </a:cubicBezTo>
                    <a:cubicBezTo>
                      <a:pt x="45638" y="29583"/>
                      <a:pt x="45845" y="29409"/>
                      <a:pt x="45928" y="29351"/>
                    </a:cubicBezTo>
                    <a:cubicBezTo>
                      <a:pt x="47262" y="28382"/>
                      <a:pt x="49126" y="28680"/>
                      <a:pt x="50095" y="30006"/>
                    </a:cubicBezTo>
                    <a:cubicBezTo>
                      <a:pt x="51064" y="31339"/>
                      <a:pt x="50774" y="33203"/>
                      <a:pt x="49441" y="34173"/>
                    </a:cubicBezTo>
                    <a:cubicBezTo>
                      <a:pt x="48886" y="34678"/>
                      <a:pt x="48198" y="34918"/>
                      <a:pt x="47510" y="34918"/>
                    </a:cubicBezTo>
                    <a:close/>
                    <a:moveTo>
                      <a:pt x="75884" y="16999"/>
                    </a:moveTo>
                    <a:cubicBezTo>
                      <a:pt x="74724" y="16999"/>
                      <a:pt x="73606" y="16353"/>
                      <a:pt x="73117" y="15251"/>
                    </a:cubicBezTo>
                    <a:cubicBezTo>
                      <a:pt x="72479" y="13793"/>
                      <a:pt x="73018" y="12120"/>
                      <a:pt x="74434" y="11416"/>
                    </a:cubicBezTo>
                    <a:cubicBezTo>
                      <a:pt x="74517" y="11374"/>
                      <a:pt x="74757" y="11258"/>
                      <a:pt x="74848" y="11233"/>
                    </a:cubicBezTo>
                    <a:cubicBezTo>
                      <a:pt x="76389" y="10645"/>
                      <a:pt x="78112" y="11407"/>
                      <a:pt x="78701" y="12948"/>
                    </a:cubicBezTo>
                    <a:cubicBezTo>
                      <a:pt x="79289" y="14489"/>
                      <a:pt x="78527" y="16212"/>
                      <a:pt x="76986" y="16801"/>
                    </a:cubicBezTo>
                    <a:cubicBezTo>
                      <a:pt x="76638" y="16933"/>
                      <a:pt x="76257" y="16999"/>
                      <a:pt x="75884" y="16999"/>
                    </a:cubicBezTo>
                    <a:close/>
                    <a:moveTo>
                      <a:pt x="61204" y="24878"/>
                    </a:moveTo>
                    <a:cubicBezTo>
                      <a:pt x="60044" y="24878"/>
                      <a:pt x="58926" y="24232"/>
                      <a:pt x="58437" y="23130"/>
                    </a:cubicBezTo>
                    <a:cubicBezTo>
                      <a:pt x="57791" y="21672"/>
                      <a:pt x="58330" y="19998"/>
                      <a:pt x="59755" y="19294"/>
                    </a:cubicBezTo>
                    <a:cubicBezTo>
                      <a:pt x="59837" y="19253"/>
                      <a:pt x="60078" y="19137"/>
                      <a:pt x="60169" y="19112"/>
                    </a:cubicBezTo>
                    <a:cubicBezTo>
                      <a:pt x="61710" y="18524"/>
                      <a:pt x="63433" y="19286"/>
                      <a:pt x="64021" y="20827"/>
                    </a:cubicBezTo>
                    <a:cubicBezTo>
                      <a:pt x="64609" y="22368"/>
                      <a:pt x="63847" y="24091"/>
                      <a:pt x="62306" y="24679"/>
                    </a:cubicBezTo>
                    <a:cubicBezTo>
                      <a:pt x="61950" y="24811"/>
                      <a:pt x="61577" y="24878"/>
                      <a:pt x="61204" y="24878"/>
                    </a:cubicBezTo>
                    <a:close/>
                    <a:moveTo>
                      <a:pt x="91541" y="11126"/>
                    </a:moveTo>
                    <a:cubicBezTo>
                      <a:pt x="90257" y="11126"/>
                      <a:pt x="89031" y="10322"/>
                      <a:pt x="88634" y="9046"/>
                    </a:cubicBezTo>
                    <a:cubicBezTo>
                      <a:pt x="88145" y="7472"/>
                      <a:pt x="88957" y="5824"/>
                      <a:pt x="90531" y="5343"/>
                    </a:cubicBezTo>
                    <a:lnTo>
                      <a:pt x="90688" y="5294"/>
                    </a:lnTo>
                    <a:cubicBezTo>
                      <a:pt x="92237" y="4813"/>
                      <a:pt x="93927" y="5691"/>
                      <a:pt x="94416" y="7265"/>
                    </a:cubicBezTo>
                    <a:cubicBezTo>
                      <a:pt x="94896" y="8839"/>
                      <a:pt x="94018" y="10513"/>
                      <a:pt x="92444" y="10993"/>
                    </a:cubicBezTo>
                    <a:cubicBezTo>
                      <a:pt x="92146" y="11084"/>
                      <a:pt x="91848" y="11126"/>
                      <a:pt x="91541" y="11126"/>
                    </a:cubicBezTo>
                    <a:close/>
                    <a:moveTo>
                      <a:pt x="114356" y="195211"/>
                    </a:moveTo>
                    <a:cubicBezTo>
                      <a:pt x="114199" y="195211"/>
                      <a:pt x="114050" y="195194"/>
                      <a:pt x="113892" y="195169"/>
                    </a:cubicBezTo>
                    <a:cubicBezTo>
                      <a:pt x="113768" y="195153"/>
                      <a:pt x="113486" y="195095"/>
                      <a:pt x="113362" y="195053"/>
                    </a:cubicBezTo>
                    <a:cubicBezTo>
                      <a:pt x="111780" y="194606"/>
                      <a:pt x="110860" y="192949"/>
                      <a:pt x="111316" y="191375"/>
                    </a:cubicBezTo>
                    <a:cubicBezTo>
                      <a:pt x="111763" y="189793"/>
                      <a:pt x="113404" y="188857"/>
                      <a:pt x="115002" y="189329"/>
                    </a:cubicBezTo>
                    <a:cubicBezTo>
                      <a:pt x="116626" y="189569"/>
                      <a:pt x="117645" y="191077"/>
                      <a:pt x="117397" y="192701"/>
                    </a:cubicBezTo>
                    <a:cubicBezTo>
                      <a:pt x="117165" y="194175"/>
                      <a:pt x="115814" y="195211"/>
                      <a:pt x="114356" y="195211"/>
                    </a:cubicBezTo>
                    <a:close/>
                    <a:moveTo>
                      <a:pt x="162397" y="186405"/>
                    </a:moveTo>
                    <a:cubicBezTo>
                      <a:pt x="161386" y="186405"/>
                      <a:pt x="160400" y="185891"/>
                      <a:pt x="159837" y="184955"/>
                    </a:cubicBezTo>
                    <a:cubicBezTo>
                      <a:pt x="158984" y="183538"/>
                      <a:pt x="159448" y="181707"/>
                      <a:pt x="160856" y="180862"/>
                    </a:cubicBezTo>
                    <a:cubicBezTo>
                      <a:pt x="162231" y="180017"/>
                      <a:pt x="164112" y="180407"/>
                      <a:pt x="164981" y="181774"/>
                    </a:cubicBezTo>
                    <a:cubicBezTo>
                      <a:pt x="165843" y="183149"/>
                      <a:pt x="165528" y="184913"/>
                      <a:pt x="164178" y="185808"/>
                    </a:cubicBezTo>
                    <a:cubicBezTo>
                      <a:pt x="164145" y="185833"/>
                      <a:pt x="163971" y="185949"/>
                      <a:pt x="163929" y="185974"/>
                    </a:cubicBezTo>
                    <a:cubicBezTo>
                      <a:pt x="163449" y="186264"/>
                      <a:pt x="162927" y="186405"/>
                      <a:pt x="162397" y="186405"/>
                    </a:cubicBezTo>
                    <a:close/>
                    <a:moveTo>
                      <a:pt x="185195" y="162397"/>
                    </a:moveTo>
                    <a:cubicBezTo>
                      <a:pt x="184624" y="162397"/>
                      <a:pt x="184044" y="162231"/>
                      <a:pt x="183547" y="161891"/>
                    </a:cubicBezTo>
                    <a:cubicBezTo>
                      <a:pt x="182171" y="160980"/>
                      <a:pt x="181799" y="159124"/>
                      <a:pt x="182710" y="157758"/>
                    </a:cubicBezTo>
                    <a:cubicBezTo>
                      <a:pt x="183447" y="156266"/>
                      <a:pt x="185220" y="155794"/>
                      <a:pt x="186661" y="156507"/>
                    </a:cubicBezTo>
                    <a:cubicBezTo>
                      <a:pt x="188136" y="157252"/>
                      <a:pt x="188683" y="159124"/>
                      <a:pt x="187945" y="160599"/>
                    </a:cubicBezTo>
                    <a:cubicBezTo>
                      <a:pt x="187888" y="160715"/>
                      <a:pt x="187747" y="160964"/>
                      <a:pt x="187680" y="161063"/>
                    </a:cubicBezTo>
                    <a:cubicBezTo>
                      <a:pt x="187109" y="161933"/>
                      <a:pt x="186156" y="162397"/>
                      <a:pt x="185195" y="162397"/>
                    </a:cubicBezTo>
                    <a:close/>
                    <a:moveTo>
                      <a:pt x="193537" y="130353"/>
                    </a:moveTo>
                    <a:cubicBezTo>
                      <a:pt x="191889" y="130353"/>
                      <a:pt x="190555" y="129019"/>
                      <a:pt x="190555" y="127371"/>
                    </a:cubicBezTo>
                    <a:cubicBezTo>
                      <a:pt x="190555" y="125722"/>
                      <a:pt x="191889" y="124306"/>
                      <a:pt x="193537" y="124306"/>
                    </a:cubicBezTo>
                    <a:cubicBezTo>
                      <a:pt x="195186" y="124306"/>
                      <a:pt x="196520" y="125557"/>
                      <a:pt x="196520" y="127205"/>
                    </a:cubicBezTo>
                    <a:lnTo>
                      <a:pt x="196520" y="127371"/>
                    </a:lnTo>
                    <a:cubicBezTo>
                      <a:pt x="196520" y="129019"/>
                      <a:pt x="195186" y="130353"/>
                      <a:pt x="193537" y="130353"/>
                    </a:cubicBezTo>
                    <a:close/>
                  </a:path>
                </a:pathLst>
              </a:custGeom>
              <a:solidFill>
                <a:schemeClr val="tx1"/>
              </a:solidFill>
              <a:ln w="8037" cap="flat">
                <a:noFill/>
                <a:prstDash val="solid"/>
                <a:miter/>
              </a:ln>
            </p:spPr>
            <p:txBody>
              <a:bodyPr rtlCol="0" anchor="ctr"/>
              <a:lstStyle/>
              <a:p>
                <a:pPr defTabSz="1828946">
                  <a:defRPr/>
                </a:pPr>
                <a:endParaRPr lang="en-US" sz="7200" dirty="0">
                  <a:solidFill>
                    <a:srgbClr val="000000"/>
                  </a:solidFill>
                  <a:latin typeface="IBM Plex Sans Light"/>
                </a:endParaRPr>
              </a:p>
            </p:txBody>
          </p:sp>
          <p:sp>
            <p:nvSpPr>
              <p:cNvPr id="459" name="Freeform 458">
                <a:extLst>
                  <a:ext uri="{FF2B5EF4-FFF2-40B4-BE49-F238E27FC236}">
                    <a16:creationId xmlns:a16="http://schemas.microsoft.com/office/drawing/2014/main" id="{F4567F01-A987-0346-A7E2-41BF9BE2E74D}"/>
                  </a:ext>
                </a:extLst>
              </p:cNvPr>
              <p:cNvSpPr/>
              <p:nvPr/>
            </p:nvSpPr>
            <p:spPr>
              <a:xfrm>
                <a:off x="6106963" y="8415859"/>
                <a:ext cx="678548" cy="678546"/>
              </a:xfrm>
              <a:custGeom>
                <a:avLst/>
                <a:gdLst>
                  <a:gd name="connsiteX0" fmla="*/ 197660 w 254489"/>
                  <a:gd name="connsiteY0" fmla="*/ 69331 h 254488"/>
                  <a:gd name="connsiteX1" fmla="*/ 178979 w 254489"/>
                  <a:gd name="connsiteY1" fmla="*/ 50650 h 254488"/>
                  <a:gd name="connsiteX2" fmla="*/ 183204 w 254489"/>
                  <a:gd name="connsiteY2" fmla="*/ 46433 h 254488"/>
                  <a:gd name="connsiteX3" fmla="*/ 197660 w 254489"/>
                  <a:gd name="connsiteY3" fmla="*/ 60898 h 254488"/>
                  <a:gd name="connsiteX4" fmla="*/ 228684 w 254489"/>
                  <a:gd name="connsiteY4" fmla="*/ 29873 h 254488"/>
                  <a:gd name="connsiteX5" fmla="*/ 232909 w 254489"/>
                  <a:gd name="connsiteY5" fmla="*/ 34090 h 254488"/>
                  <a:gd name="connsiteX6" fmla="*/ 197660 w 254489"/>
                  <a:gd name="connsiteY6" fmla="*/ 69331 h 254488"/>
                  <a:gd name="connsiteX7" fmla="*/ 195431 w 254489"/>
                  <a:gd name="connsiteY7" fmla="*/ 189196 h 254488"/>
                  <a:gd name="connsiteX8" fmla="*/ 208206 w 254489"/>
                  <a:gd name="connsiteY8" fmla="*/ 141578 h 254488"/>
                  <a:gd name="connsiteX9" fmla="*/ 205348 w 254489"/>
                  <a:gd name="connsiteY9" fmla="*/ 118159 h 254488"/>
                  <a:gd name="connsiteX10" fmla="*/ 201669 w 254489"/>
                  <a:gd name="connsiteY10" fmla="*/ 116088 h 254488"/>
                  <a:gd name="connsiteX11" fmla="*/ 199607 w 254489"/>
                  <a:gd name="connsiteY11" fmla="*/ 119766 h 254488"/>
                  <a:gd name="connsiteX12" fmla="*/ 202233 w 254489"/>
                  <a:gd name="connsiteY12" fmla="*/ 141570 h 254488"/>
                  <a:gd name="connsiteX13" fmla="*/ 190610 w 254489"/>
                  <a:gd name="connsiteY13" fmla="*/ 185659 h 254488"/>
                  <a:gd name="connsiteX14" fmla="*/ 191256 w 254489"/>
                  <a:gd name="connsiteY14" fmla="*/ 189834 h 254488"/>
                  <a:gd name="connsiteX15" fmla="*/ 193021 w 254489"/>
                  <a:gd name="connsiteY15" fmla="*/ 190406 h 254488"/>
                  <a:gd name="connsiteX16" fmla="*/ 195431 w 254489"/>
                  <a:gd name="connsiteY16" fmla="*/ 189196 h 254488"/>
                  <a:gd name="connsiteX17" fmla="*/ 21428 w 254489"/>
                  <a:gd name="connsiteY17" fmla="*/ 56946 h 254488"/>
                  <a:gd name="connsiteX18" fmla="*/ 104238 w 254489"/>
                  <a:gd name="connsiteY18" fmla="*/ 22533 h 254488"/>
                  <a:gd name="connsiteX19" fmla="*/ 134691 w 254489"/>
                  <a:gd name="connsiteY19" fmla="*/ 26974 h 254488"/>
                  <a:gd name="connsiteX20" fmla="*/ 138386 w 254489"/>
                  <a:gd name="connsiteY20" fmla="*/ 24944 h 254488"/>
                  <a:gd name="connsiteX21" fmla="*/ 136356 w 254489"/>
                  <a:gd name="connsiteY21" fmla="*/ 21249 h 254488"/>
                  <a:gd name="connsiteX22" fmla="*/ 103791 w 254489"/>
                  <a:gd name="connsiteY22" fmla="*/ 16577 h 254488"/>
                  <a:gd name="connsiteX23" fmla="*/ 17154 w 254489"/>
                  <a:gd name="connsiteY23" fmla="*/ 52787 h 254488"/>
                  <a:gd name="connsiteX24" fmla="*/ 17212 w 254489"/>
                  <a:gd name="connsiteY24" fmla="*/ 56996 h 254488"/>
                  <a:gd name="connsiteX25" fmla="*/ 19291 w 254489"/>
                  <a:gd name="connsiteY25" fmla="*/ 57849 h 254488"/>
                  <a:gd name="connsiteX26" fmla="*/ 21428 w 254489"/>
                  <a:gd name="connsiteY26" fmla="*/ 56946 h 254488"/>
                  <a:gd name="connsiteX27" fmla="*/ 9789 w 254489"/>
                  <a:gd name="connsiteY27" fmla="*/ 103562 h 254488"/>
                  <a:gd name="connsiteX28" fmla="*/ 102987 w 254489"/>
                  <a:gd name="connsiteY28" fmla="*/ 46500 h 254488"/>
                  <a:gd name="connsiteX29" fmla="*/ 134608 w 254489"/>
                  <a:gd name="connsiteY29" fmla="*/ 51479 h 254488"/>
                  <a:gd name="connsiteX30" fmla="*/ 138369 w 254489"/>
                  <a:gd name="connsiteY30" fmla="*/ 49557 h 254488"/>
                  <a:gd name="connsiteX31" fmla="*/ 136447 w 254489"/>
                  <a:gd name="connsiteY31" fmla="*/ 45796 h 254488"/>
                  <a:gd name="connsiteX32" fmla="*/ 102995 w 254489"/>
                  <a:gd name="connsiteY32" fmla="*/ 40535 h 254488"/>
                  <a:gd name="connsiteX33" fmla="*/ 4810 w 254489"/>
                  <a:gd name="connsiteY33" fmla="*/ 100273 h 254488"/>
                  <a:gd name="connsiteX34" fmla="*/ 5663 w 254489"/>
                  <a:gd name="connsiteY34" fmla="*/ 104407 h 254488"/>
                  <a:gd name="connsiteX35" fmla="*/ 7304 w 254489"/>
                  <a:gd name="connsiteY35" fmla="*/ 104896 h 254488"/>
                  <a:gd name="connsiteX36" fmla="*/ 9789 w 254489"/>
                  <a:gd name="connsiteY36" fmla="*/ 103562 h 254488"/>
                  <a:gd name="connsiteX37" fmla="*/ 191521 w 254489"/>
                  <a:gd name="connsiteY37" fmla="*/ 207389 h 254488"/>
                  <a:gd name="connsiteX38" fmla="*/ 189972 w 254489"/>
                  <a:gd name="connsiteY38" fmla="*/ 203462 h 254488"/>
                  <a:gd name="connsiteX39" fmla="*/ 174638 w 254489"/>
                  <a:gd name="connsiteY39" fmla="*/ 177416 h 254488"/>
                  <a:gd name="connsiteX40" fmla="*/ 176767 w 254489"/>
                  <a:gd name="connsiteY40" fmla="*/ 159249 h 254488"/>
                  <a:gd name="connsiteX41" fmla="*/ 179592 w 254489"/>
                  <a:gd name="connsiteY41" fmla="*/ 132946 h 254488"/>
                  <a:gd name="connsiteX42" fmla="*/ 102987 w 254489"/>
                  <a:gd name="connsiteY42" fmla="*/ 63632 h 254488"/>
                  <a:gd name="connsiteX43" fmla="*/ 36199 w 254489"/>
                  <a:gd name="connsiteY43" fmla="*/ 98906 h 254488"/>
                  <a:gd name="connsiteX44" fmla="*/ 31311 w 254489"/>
                  <a:gd name="connsiteY44" fmla="*/ 105293 h 254488"/>
                  <a:gd name="connsiteX45" fmla="*/ 1861 w 254489"/>
                  <a:gd name="connsiteY45" fmla="*/ 133659 h 254488"/>
                  <a:gd name="connsiteX46" fmla="*/ 220 w 254489"/>
                  <a:gd name="connsiteY46" fmla="*/ 137536 h 254488"/>
                  <a:gd name="connsiteX47" fmla="*/ 4106 w 254489"/>
                  <a:gd name="connsiteY47" fmla="*/ 139184 h 254488"/>
                  <a:gd name="connsiteX48" fmla="*/ 36133 w 254489"/>
                  <a:gd name="connsiteY48" fmla="*/ 108806 h 254488"/>
                  <a:gd name="connsiteX49" fmla="*/ 40855 w 254489"/>
                  <a:gd name="connsiteY49" fmla="*/ 102634 h 254488"/>
                  <a:gd name="connsiteX50" fmla="*/ 102995 w 254489"/>
                  <a:gd name="connsiteY50" fmla="*/ 69588 h 254488"/>
                  <a:gd name="connsiteX51" fmla="*/ 173627 w 254489"/>
                  <a:gd name="connsiteY51" fmla="*/ 132938 h 254488"/>
                  <a:gd name="connsiteX52" fmla="*/ 170960 w 254489"/>
                  <a:gd name="connsiteY52" fmla="*/ 157932 h 254488"/>
                  <a:gd name="connsiteX53" fmla="*/ 168681 w 254489"/>
                  <a:gd name="connsiteY53" fmla="*/ 177416 h 254488"/>
                  <a:gd name="connsiteX54" fmla="*/ 187603 w 254489"/>
                  <a:gd name="connsiteY54" fmla="*/ 208930 h 254488"/>
                  <a:gd name="connsiteX55" fmla="*/ 188796 w 254489"/>
                  <a:gd name="connsiteY55" fmla="*/ 209178 h 254488"/>
                  <a:gd name="connsiteX56" fmla="*/ 191521 w 254489"/>
                  <a:gd name="connsiteY56" fmla="*/ 207389 h 254488"/>
                  <a:gd name="connsiteX57" fmla="*/ 177024 w 254489"/>
                  <a:gd name="connsiteY57" fmla="*/ 225821 h 254488"/>
                  <a:gd name="connsiteX58" fmla="*/ 175342 w 254489"/>
                  <a:gd name="connsiteY58" fmla="*/ 221952 h 254488"/>
                  <a:gd name="connsiteX59" fmla="*/ 150398 w 254489"/>
                  <a:gd name="connsiteY59" fmla="*/ 184458 h 254488"/>
                  <a:gd name="connsiteX60" fmla="*/ 152900 w 254489"/>
                  <a:gd name="connsiteY60" fmla="*/ 166804 h 254488"/>
                  <a:gd name="connsiteX61" fmla="*/ 156387 w 254489"/>
                  <a:gd name="connsiteY61" fmla="*/ 139035 h 254488"/>
                  <a:gd name="connsiteX62" fmla="*/ 102995 w 254489"/>
                  <a:gd name="connsiteY62" fmla="*/ 86811 h 254488"/>
                  <a:gd name="connsiteX63" fmla="*/ 49396 w 254489"/>
                  <a:gd name="connsiteY63" fmla="*/ 121298 h 254488"/>
                  <a:gd name="connsiteX64" fmla="*/ 2035 w 254489"/>
                  <a:gd name="connsiteY64" fmla="*/ 165064 h 254488"/>
                  <a:gd name="connsiteX65" fmla="*/ 270 w 254489"/>
                  <a:gd name="connsiteY65" fmla="*/ 168900 h 254488"/>
                  <a:gd name="connsiteX66" fmla="*/ 4098 w 254489"/>
                  <a:gd name="connsiteY66" fmla="*/ 170664 h 254488"/>
                  <a:gd name="connsiteX67" fmla="*/ 54532 w 254489"/>
                  <a:gd name="connsiteY67" fmla="*/ 124339 h 254488"/>
                  <a:gd name="connsiteX68" fmla="*/ 102995 w 254489"/>
                  <a:gd name="connsiteY68" fmla="*/ 92776 h 254488"/>
                  <a:gd name="connsiteX69" fmla="*/ 150423 w 254489"/>
                  <a:gd name="connsiteY69" fmla="*/ 139035 h 254488"/>
                  <a:gd name="connsiteX70" fmla="*/ 147068 w 254489"/>
                  <a:gd name="connsiteY70" fmla="*/ 165570 h 254488"/>
                  <a:gd name="connsiteX71" fmla="*/ 144442 w 254489"/>
                  <a:gd name="connsiteY71" fmla="*/ 184450 h 254488"/>
                  <a:gd name="connsiteX72" fmla="*/ 173171 w 254489"/>
                  <a:gd name="connsiteY72" fmla="*/ 227495 h 254488"/>
                  <a:gd name="connsiteX73" fmla="*/ 174265 w 254489"/>
                  <a:gd name="connsiteY73" fmla="*/ 227702 h 254488"/>
                  <a:gd name="connsiteX74" fmla="*/ 177024 w 254489"/>
                  <a:gd name="connsiteY74" fmla="*/ 225821 h 254488"/>
                  <a:gd name="connsiteX75" fmla="*/ 49263 w 254489"/>
                  <a:gd name="connsiteY75" fmla="*/ 240832 h 254488"/>
                  <a:gd name="connsiteX76" fmla="*/ 106955 w 254489"/>
                  <a:gd name="connsiteY76" fmla="*/ 194995 h 254488"/>
                  <a:gd name="connsiteX77" fmla="*/ 134227 w 254489"/>
                  <a:gd name="connsiteY77" fmla="*/ 143012 h 254488"/>
                  <a:gd name="connsiteX78" fmla="*/ 102987 w 254489"/>
                  <a:gd name="connsiteY78" fmla="*/ 110164 h 254488"/>
                  <a:gd name="connsiteX79" fmla="*/ 63372 w 254489"/>
                  <a:gd name="connsiteY79" fmla="*/ 143136 h 254488"/>
                  <a:gd name="connsiteX80" fmla="*/ 49479 w 254489"/>
                  <a:gd name="connsiteY80" fmla="*/ 161577 h 254488"/>
                  <a:gd name="connsiteX81" fmla="*/ 5498 w 254489"/>
                  <a:gd name="connsiteY81" fmla="*/ 191359 h 254488"/>
                  <a:gd name="connsiteX82" fmla="*/ 4247 w 254489"/>
                  <a:gd name="connsiteY82" fmla="*/ 195385 h 254488"/>
                  <a:gd name="connsiteX83" fmla="*/ 8273 w 254489"/>
                  <a:gd name="connsiteY83" fmla="*/ 196627 h 254488"/>
                  <a:gd name="connsiteX84" fmla="*/ 53646 w 254489"/>
                  <a:gd name="connsiteY84" fmla="*/ 165843 h 254488"/>
                  <a:gd name="connsiteX85" fmla="*/ 68375 w 254489"/>
                  <a:gd name="connsiteY85" fmla="*/ 146383 h 254488"/>
                  <a:gd name="connsiteX86" fmla="*/ 102987 w 254489"/>
                  <a:gd name="connsiteY86" fmla="*/ 116121 h 254488"/>
                  <a:gd name="connsiteX87" fmla="*/ 128262 w 254489"/>
                  <a:gd name="connsiteY87" fmla="*/ 143012 h 254488"/>
                  <a:gd name="connsiteX88" fmla="*/ 102830 w 254489"/>
                  <a:gd name="connsiteY88" fmla="*/ 190696 h 254488"/>
                  <a:gd name="connsiteX89" fmla="*/ 45975 w 254489"/>
                  <a:gd name="connsiteY89" fmla="*/ 235870 h 254488"/>
                  <a:gd name="connsiteX90" fmla="*/ 45130 w 254489"/>
                  <a:gd name="connsiteY90" fmla="*/ 240004 h 254488"/>
                  <a:gd name="connsiteX91" fmla="*/ 47623 w 254489"/>
                  <a:gd name="connsiteY91" fmla="*/ 241338 h 254488"/>
                  <a:gd name="connsiteX92" fmla="*/ 49263 w 254489"/>
                  <a:gd name="connsiteY92" fmla="*/ 240832 h 254488"/>
                  <a:gd name="connsiteX93" fmla="*/ 25678 w 254489"/>
                  <a:gd name="connsiteY93" fmla="*/ 221124 h 254488"/>
                  <a:gd name="connsiteX94" fmla="*/ 103352 w 254489"/>
                  <a:gd name="connsiteY94" fmla="*/ 145199 h 254488"/>
                  <a:gd name="connsiteX95" fmla="*/ 102125 w 254489"/>
                  <a:gd name="connsiteY95" fmla="*/ 141172 h 254488"/>
                  <a:gd name="connsiteX96" fmla="*/ 98091 w 254489"/>
                  <a:gd name="connsiteY96" fmla="*/ 142399 h 254488"/>
                  <a:gd name="connsiteX97" fmla="*/ 22555 w 254489"/>
                  <a:gd name="connsiteY97" fmla="*/ 216046 h 254488"/>
                  <a:gd name="connsiteX98" fmla="*/ 21577 w 254489"/>
                  <a:gd name="connsiteY98" fmla="*/ 220147 h 254488"/>
                  <a:gd name="connsiteX99" fmla="*/ 24121 w 254489"/>
                  <a:gd name="connsiteY99" fmla="*/ 221571 h 254488"/>
                  <a:gd name="connsiteX100" fmla="*/ 25678 w 254489"/>
                  <a:gd name="connsiteY100" fmla="*/ 221124 h 254488"/>
                  <a:gd name="connsiteX101" fmla="*/ 110708 w 254489"/>
                  <a:gd name="connsiteY101" fmla="*/ 254477 h 254488"/>
                  <a:gd name="connsiteX102" fmla="*/ 113409 w 254489"/>
                  <a:gd name="connsiteY102" fmla="*/ 251237 h 254488"/>
                  <a:gd name="connsiteX103" fmla="*/ 92764 w 254489"/>
                  <a:gd name="connsiteY103" fmla="*/ 229591 h 254488"/>
                  <a:gd name="connsiteX104" fmla="*/ 68185 w 254489"/>
                  <a:gd name="connsiteY104" fmla="*/ 245745 h 254488"/>
                  <a:gd name="connsiteX105" fmla="*/ 68988 w 254489"/>
                  <a:gd name="connsiteY105" fmla="*/ 249887 h 254488"/>
                  <a:gd name="connsiteX106" fmla="*/ 73130 w 254489"/>
                  <a:gd name="connsiteY106" fmla="*/ 249075 h 254488"/>
                  <a:gd name="connsiteX107" fmla="*/ 92772 w 254489"/>
                  <a:gd name="connsiteY107" fmla="*/ 235555 h 254488"/>
                  <a:gd name="connsiteX108" fmla="*/ 107477 w 254489"/>
                  <a:gd name="connsiteY108" fmla="*/ 251768 h 254488"/>
                  <a:gd name="connsiteX109" fmla="*/ 110443 w 254489"/>
                  <a:gd name="connsiteY109" fmla="*/ 254485 h 254488"/>
                  <a:gd name="connsiteX110" fmla="*/ 110708 w 254489"/>
                  <a:gd name="connsiteY110" fmla="*/ 254477 h 254488"/>
                  <a:gd name="connsiteX111" fmla="*/ 147093 w 254489"/>
                  <a:gd name="connsiteY111" fmla="*/ 243260 h 254488"/>
                  <a:gd name="connsiteX112" fmla="*/ 146107 w 254489"/>
                  <a:gd name="connsiteY112" fmla="*/ 239167 h 254488"/>
                  <a:gd name="connsiteX113" fmla="*/ 126398 w 254489"/>
                  <a:gd name="connsiteY113" fmla="*/ 208714 h 254488"/>
                  <a:gd name="connsiteX114" fmla="*/ 128602 w 254489"/>
                  <a:gd name="connsiteY114" fmla="*/ 196462 h 254488"/>
                  <a:gd name="connsiteX115" fmla="*/ 126929 w 254489"/>
                  <a:gd name="connsiteY115" fmla="*/ 192585 h 254488"/>
                  <a:gd name="connsiteX116" fmla="*/ 123060 w 254489"/>
                  <a:gd name="connsiteY116" fmla="*/ 194258 h 254488"/>
                  <a:gd name="connsiteX117" fmla="*/ 120434 w 254489"/>
                  <a:gd name="connsiteY117" fmla="*/ 208714 h 254488"/>
                  <a:gd name="connsiteX118" fmla="*/ 143000 w 254489"/>
                  <a:gd name="connsiteY118" fmla="*/ 244245 h 254488"/>
                  <a:gd name="connsiteX119" fmla="*/ 144558 w 254489"/>
                  <a:gd name="connsiteY119" fmla="*/ 244693 h 254488"/>
                  <a:gd name="connsiteX120" fmla="*/ 147093 w 254489"/>
                  <a:gd name="connsiteY120" fmla="*/ 243260 h 254488"/>
                  <a:gd name="connsiteX121" fmla="*/ 254490 w 254489"/>
                  <a:gd name="connsiteY121" fmla="*/ 48546 h 254488"/>
                  <a:gd name="connsiteX122" fmla="*/ 205944 w 254489"/>
                  <a:gd name="connsiteY122" fmla="*/ 0 h 254488"/>
                  <a:gd name="connsiteX123" fmla="*/ 157398 w 254489"/>
                  <a:gd name="connsiteY123" fmla="*/ 48546 h 254488"/>
                  <a:gd name="connsiteX124" fmla="*/ 205944 w 254489"/>
                  <a:gd name="connsiteY124" fmla="*/ 97092 h 254488"/>
                  <a:gd name="connsiteX125" fmla="*/ 254490 w 254489"/>
                  <a:gd name="connsiteY125" fmla="*/ 48546 h 254488"/>
                  <a:gd name="connsiteX126" fmla="*/ 248525 w 254489"/>
                  <a:gd name="connsiteY126" fmla="*/ 48546 h 254488"/>
                  <a:gd name="connsiteX127" fmla="*/ 205944 w 254489"/>
                  <a:gd name="connsiteY127" fmla="*/ 91127 h 254488"/>
                  <a:gd name="connsiteX128" fmla="*/ 163363 w 254489"/>
                  <a:gd name="connsiteY128" fmla="*/ 48546 h 254488"/>
                  <a:gd name="connsiteX129" fmla="*/ 205944 w 254489"/>
                  <a:gd name="connsiteY129" fmla="*/ 5965 h 254488"/>
                  <a:gd name="connsiteX130" fmla="*/ 248525 w 254489"/>
                  <a:gd name="connsiteY130" fmla="*/ 48546 h 25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254489" h="254488">
                    <a:moveTo>
                      <a:pt x="197660" y="69331"/>
                    </a:moveTo>
                    <a:lnTo>
                      <a:pt x="178979" y="50650"/>
                    </a:lnTo>
                    <a:lnTo>
                      <a:pt x="183204" y="46433"/>
                    </a:lnTo>
                    <a:lnTo>
                      <a:pt x="197660" y="60898"/>
                    </a:lnTo>
                    <a:lnTo>
                      <a:pt x="228684" y="29873"/>
                    </a:lnTo>
                    <a:lnTo>
                      <a:pt x="232909" y="34090"/>
                    </a:lnTo>
                    <a:lnTo>
                      <a:pt x="197660" y="69331"/>
                    </a:lnTo>
                    <a:close/>
                    <a:moveTo>
                      <a:pt x="195431" y="189196"/>
                    </a:moveTo>
                    <a:cubicBezTo>
                      <a:pt x="203426" y="178261"/>
                      <a:pt x="208206" y="160458"/>
                      <a:pt x="208206" y="141578"/>
                    </a:cubicBezTo>
                    <a:cubicBezTo>
                      <a:pt x="208206" y="135398"/>
                      <a:pt x="207883" y="127164"/>
                      <a:pt x="205348" y="118159"/>
                    </a:cubicBezTo>
                    <a:cubicBezTo>
                      <a:pt x="204900" y="116568"/>
                      <a:pt x="203293" y="115624"/>
                      <a:pt x="201669" y="116088"/>
                    </a:cubicBezTo>
                    <a:cubicBezTo>
                      <a:pt x="200087" y="116535"/>
                      <a:pt x="199159" y="118175"/>
                      <a:pt x="199607" y="119766"/>
                    </a:cubicBezTo>
                    <a:cubicBezTo>
                      <a:pt x="201926" y="128017"/>
                      <a:pt x="202233" y="135423"/>
                      <a:pt x="202233" y="141570"/>
                    </a:cubicBezTo>
                    <a:cubicBezTo>
                      <a:pt x="202233" y="159232"/>
                      <a:pt x="197892" y="175710"/>
                      <a:pt x="190610" y="185659"/>
                    </a:cubicBezTo>
                    <a:cubicBezTo>
                      <a:pt x="189641" y="186993"/>
                      <a:pt x="189931" y="188857"/>
                      <a:pt x="191256" y="189834"/>
                    </a:cubicBezTo>
                    <a:cubicBezTo>
                      <a:pt x="191786" y="190224"/>
                      <a:pt x="192408" y="190406"/>
                      <a:pt x="193021" y="190406"/>
                    </a:cubicBezTo>
                    <a:cubicBezTo>
                      <a:pt x="193940" y="190414"/>
                      <a:pt x="194843" y="189983"/>
                      <a:pt x="195431" y="189196"/>
                    </a:cubicBezTo>
                    <a:close/>
                    <a:moveTo>
                      <a:pt x="21428" y="56946"/>
                    </a:moveTo>
                    <a:cubicBezTo>
                      <a:pt x="43431" y="34429"/>
                      <a:pt x="71913" y="22533"/>
                      <a:pt x="104238" y="22533"/>
                    </a:cubicBezTo>
                    <a:cubicBezTo>
                      <a:pt x="114444" y="22566"/>
                      <a:pt x="124692" y="24066"/>
                      <a:pt x="134691" y="26974"/>
                    </a:cubicBezTo>
                    <a:cubicBezTo>
                      <a:pt x="136282" y="27446"/>
                      <a:pt x="137930" y="26518"/>
                      <a:pt x="138386" y="24944"/>
                    </a:cubicBezTo>
                    <a:cubicBezTo>
                      <a:pt x="138850" y="23362"/>
                      <a:pt x="137930" y="21705"/>
                      <a:pt x="136356" y="21249"/>
                    </a:cubicBezTo>
                    <a:cubicBezTo>
                      <a:pt x="125818" y="18184"/>
                      <a:pt x="115016" y="16610"/>
                      <a:pt x="103791" y="16577"/>
                    </a:cubicBezTo>
                    <a:cubicBezTo>
                      <a:pt x="70264" y="16577"/>
                      <a:pt x="40308" y="29094"/>
                      <a:pt x="17154" y="52787"/>
                    </a:cubicBezTo>
                    <a:cubicBezTo>
                      <a:pt x="16010" y="53956"/>
                      <a:pt x="16035" y="55844"/>
                      <a:pt x="17212" y="56996"/>
                    </a:cubicBezTo>
                    <a:cubicBezTo>
                      <a:pt x="17791" y="57559"/>
                      <a:pt x="18545" y="57849"/>
                      <a:pt x="19291" y="57849"/>
                    </a:cubicBezTo>
                    <a:cubicBezTo>
                      <a:pt x="20070" y="57849"/>
                      <a:pt x="20848" y="57543"/>
                      <a:pt x="21428" y="56946"/>
                    </a:cubicBezTo>
                    <a:close/>
                    <a:moveTo>
                      <a:pt x="9789" y="103562"/>
                    </a:moveTo>
                    <a:cubicBezTo>
                      <a:pt x="25935" y="79065"/>
                      <a:pt x="53157" y="46500"/>
                      <a:pt x="102987" y="46500"/>
                    </a:cubicBezTo>
                    <a:cubicBezTo>
                      <a:pt x="113765" y="46500"/>
                      <a:pt x="124402" y="48173"/>
                      <a:pt x="134608" y="51479"/>
                    </a:cubicBezTo>
                    <a:cubicBezTo>
                      <a:pt x="136182" y="51976"/>
                      <a:pt x="137856" y="51122"/>
                      <a:pt x="138369" y="49557"/>
                    </a:cubicBezTo>
                    <a:cubicBezTo>
                      <a:pt x="138875" y="47991"/>
                      <a:pt x="138013" y="46309"/>
                      <a:pt x="136447" y="45796"/>
                    </a:cubicBezTo>
                    <a:cubicBezTo>
                      <a:pt x="125653" y="42308"/>
                      <a:pt x="114394" y="40535"/>
                      <a:pt x="102995" y="40535"/>
                    </a:cubicBezTo>
                    <a:cubicBezTo>
                      <a:pt x="50291" y="40535"/>
                      <a:pt x="21718" y="74633"/>
                      <a:pt x="4810" y="100273"/>
                    </a:cubicBezTo>
                    <a:cubicBezTo>
                      <a:pt x="3907" y="101648"/>
                      <a:pt x="4288" y="103504"/>
                      <a:pt x="5663" y="104407"/>
                    </a:cubicBezTo>
                    <a:cubicBezTo>
                      <a:pt x="6169" y="104738"/>
                      <a:pt x="6740" y="104896"/>
                      <a:pt x="7304" y="104896"/>
                    </a:cubicBezTo>
                    <a:cubicBezTo>
                      <a:pt x="8265" y="104904"/>
                      <a:pt x="9217" y="104432"/>
                      <a:pt x="9789" y="103562"/>
                    </a:cubicBezTo>
                    <a:close/>
                    <a:moveTo>
                      <a:pt x="191521" y="207389"/>
                    </a:moveTo>
                    <a:cubicBezTo>
                      <a:pt x="192176" y="205873"/>
                      <a:pt x="191488" y="204116"/>
                      <a:pt x="189972" y="203462"/>
                    </a:cubicBezTo>
                    <a:cubicBezTo>
                      <a:pt x="178076" y="198293"/>
                      <a:pt x="174638" y="192452"/>
                      <a:pt x="174638" y="177416"/>
                    </a:cubicBezTo>
                    <a:cubicBezTo>
                      <a:pt x="174638" y="168527"/>
                      <a:pt x="175665" y="164029"/>
                      <a:pt x="176767" y="159249"/>
                    </a:cubicBezTo>
                    <a:cubicBezTo>
                      <a:pt x="178084" y="153466"/>
                      <a:pt x="179592" y="146913"/>
                      <a:pt x="179592" y="132946"/>
                    </a:cubicBezTo>
                    <a:cubicBezTo>
                      <a:pt x="179592" y="99610"/>
                      <a:pt x="150307" y="63632"/>
                      <a:pt x="102987" y="63632"/>
                    </a:cubicBezTo>
                    <a:cubicBezTo>
                      <a:pt x="67431" y="63632"/>
                      <a:pt x="50498" y="81062"/>
                      <a:pt x="36199" y="98906"/>
                    </a:cubicBezTo>
                    <a:cubicBezTo>
                      <a:pt x="34725" y="100745"/>
                      <a:pt x="33101" y="102907"/>
                      <a:pt x="31311" y="105293"/>
                    </a:cubicBezTo>
                    <a:cubicBezTo>
                      <a:pt x="23831" y="115259"/>
                      <a:pt x="13575" y="128912"/>
                      <a:pt x="1861" y="133659"/>
                    </a:cubicBezTo>
                    <a:cubicBezTo>
                      <a:pt x="336" y="134280"/>
                      <a:pt x="-401" y="136020"/>
                      <a:pt x="220" y="137536"/>
                    </a:cubicBezTo>
                    <a:cubicBezTo>
                      <a:pt x="834" y="139068"/>
                      <a:pt x="2565" y="139781"/>
                      <a:pt x="4106" y="139184"/>
                    </a:cubicBezTo>
                    <a:cubicBezTo>
                      <a:pt x="17352" y="133816"/>
                      <a:pt x="28180" y="119401"/>
                      <a:pt x="36133" y="108806"/>
                    </a:cubicBezTo>
                    <a:cubicBezTo>
                      <a:pt x="37831" y="106544"/>
                      <a:pt x="39413" y="104432"/>
                      <a:pt x="40855" y="102634"/>
                    </a:cubicBezTo>
                    <a:cubicBezTo>
                      <a:pt x="54251" y="85916"/>
                      <a:pt x="70082" y="69588"/>
                      <a:pt x="102995" y="69588"/>
                    </a:cubicBezTo>
                    <a:cubicBezTo>
                      <a:pt x="146629" y="69588"/>
                      <a:pt x="173627" y="102468"/>
                      <a:pt x="173627" y="132938"/>
                    </a:cubicBezTo>
                    <a:cubicBezTo>
                      <a:pt x="173627" y="146234"/>
                      <a:pt x="172210" y="152439"/>
                      <a:pt x="170960" y="157932"/>
                    </a:cubicBezTo>
                    <a:cubicBezTo>
                      <a:pt x="169783" y="163026"/>
                      <a:pt x="168681" y="167840"/>
                      <a:pt x="168681" y="177416"/>
                    </a:cubicBezTo>
                    <a:cubicBezTo>
                      <a:pt x="168681" y="194830"/>
                      <a:pt x="173453" y="202783"/>
                      <a:pt x="187603" y="208930"/>
                    </a:cubicBezTo>
                    <a:cubicBezTo>
                      <a:pt x="187992" y="209104"/>
                      <a:pt x="188398" y="209178"/>
                      <a:pt x="188796" y="209178"/>
                    </a:cubicBezTo>
                    <a:cubicBezTo>
                      <a:pt x="189931" y="209186"/>
                      <a:pt x="191032" y="208515"/>
                      <a:pt x="191521" y="207389"/>
                    </a:cubicBezTo>
                    <a:close/>
                    <a:moveTo>
                      <a:pt x="177024" y="225821"/>
                    </a:moveTo>
                    <a:cubicBezTo>
                      <a:pt x="177628" y="224280"/>
                      <a:pt x="176866" y="222549"/>
                      <a:pt x="175342" y="221952"/>
                    </a:cubicBezTo>
                    <a:cubicBezTo>
                      <a:pt x="154731" y="213850"/>
                      <a:pt x="150398" y="197091"/>
                      <a:pt x="150398" y="184458"/>
                    </a:cubicBezTo>
                    <a:cubicBezTo>
                      <a:pt x="150398" y="178651"/>
                      <a:pt x="151607" y="172893"/>
                      <a:pt x="152900" y="166804"/>
                    </a:cubicBezTo>
                    <a:cubicBezTo>
                      <a:pt x="154532" y="159017"/>
                      <a:pt x="156387" y="150177"/>
                      <a:pt x="156387" y="139035"/>
                    </a:cubicBezTo>
                    <a:cubicBezTo>
                      <a:pt x="156387" y="113818"/>
                      <a:pt x="134931" y="86811"/>
                      <a:pt x="102995" y="86811"/>
                    </a:cubicBezTo>
                    <a:cubicBezTo>
                      <a:pt x="74108" y="86811"/>
                      <a:pt x="57018" y="108416"/>
                      <a:pt x="49396" y="121298"/>
                    </a:cubicBezTo>
                    <a:cubicBezTo>
                      <a:pt x="36970" y="142341"/>
                      <a:pt x="19266" y="158694"/>
                      <a:pt x="2035" y="165064"/>
                    </a:cubicBezTo>
                    <a:cubicBezTo>
                      <a:pt x="486" y="165636"/>
                      <a:pt x="-301" y="167351"/>
                      <a:pt x="270" y="168900"/>
                    </a:cubicBezTo>
                    <a:cubicBezTo>
                      <a:pt x="842" y="170449"/>
                      <a:pt x="2557" y="171220"/>
                      <a:pt x="4098" y="170664"/>
                    </a:cubicBezTo>
                    <a:cubicBezTo>
                      <a:pt x="22571" y="163838"/>
                      <a:pt x="41427" y="146516"/>
                      <a:pt x="54532" y="124339"/>
                    </a:cubicBezTo>
                    <a:cubicBezTo>
                      <a:pt x="61499" y="112550"/>
                      <a:pt x="77065" y="92776"/>
                      <a:pt x="102995" y="92776"/>
                    </a:cubicBezTo>
                    <a:cubicBezTo>
                      <a:pt x="131361" y="92776"/>
                      <a:pt x="150423" y="116701"/>
                      <a:pt x="150423" y="139035"/>
                    </a:cubicBezTo>
                    <a:cubicBezTo>
                      <a:pt x="150423" y="149564"/>
                      <a:pt x="148642" y="158064"/>
                      <a:pt x="147068" y="165570"/>
                    </a:cubicBezTo>
                    <a:cubicBezTo>
                      <a:pt x="145784" y="171692"/>
                      <a:pt x="144442" y="178021"/>
                      <a:pt x="144442" y="184450"/>
                    </a:cubicBezTo>
                    <a:cubicBezTo>
                      <a:pt x="144442" y="198939"/>
                      <a:pt x="149429" y="218167"/>
                      <a:pt x="173171" y="227495"/>
                    </a:cubicBezTo>
                    <a:cubicBezTo>
                      <a:pt x="173528" y="227644"/>
                      <a:pt x="173900" y="227702"/>
                      <a:pt x="174265" y="227702"/>
                    </a:cubicBezTo>
                    <a:cubicBezTo>
                      <a:pt x="175433" y="227718"/>
                      <a:pt x="176560" y="226998"/>
                      <a:pt x="177024" y="225821"/>
                    </a:cubicBezTo>
                    <a:close/>
                    <a:moveTo>
                      <a:pt x="49263" y="240832"/>
                    </a:moveTo>
                    <a:cubicBezTo>
                      <a:pt x="71233" y="226277"/>
                      <a:pt x="89028" y="212144"/>
                      <a:pt x="106955" y="194995"/>
                    </a:cubicBezTo>
                    <a:cubicBezTo>
                      <a:pt x="117137" y="185253"/>
                      <a:pt x="134227" y="165537"/>
                      <a:pt x="134227" y="143012"/>
                    </a:cubicBezTo>
                    <a:cubicBezTo>
                      <a:pt x="134227" y="126865"/>
                      <a:pt x="122546" y="110164"/>
                      <a:pt x="102987" y="110164"/>
                    </a:cubicBezTo>
                    <a:cubicBezTo>
                      <a:pt x="85333" y="110164"/>
                      <a:pt x="74183" y="126899"/>
                      <a:pt x="63372" y="143136"/>
                    </a:cubicBezTo>
                    <a:cubicBezTo>
                      <a:pt x="58600" y="150293"/>
                      <a:pt x="54093" y="157062"/>
                      <a:pt x="49479" y="161577"/>
                    </a:cubicBezTo>
                    <a:cubicBezTo>
                      <a:pt x="35876" y="174873"/>
                      <a:pt x="21519" y="182934"/>
                      <a:pt x="5498" y="191359"/>
                    </a:cubicBezTo>
                    <a:cubicBezTo>
                      <a:pt x="4040" y="192121"/>
                      <a:pt x="3476" y="193927"/>
                      <a:pt x="4247" y="195385"/>
                    </a:cubicBezTo>
                    <a:cubicBezTo>
                      <a:pt x="5009" y="196835"/>
                      <a:pt x="6815" y="197390"/>
                      <a:pt x="8273" y="196627"/>
                    </a:cubicBezTo>
                    <a:cubicBezTo>
                      <a:pt x="24709" y="187987"/>
                      <a:pt x="39471" y="179703"/>
                      <a:pt x="53646" y="165843"/>
                    </a:cubicBezTo>
                    <a:cubicBezTo>
                      <a:pt x="58716" y="160889"/>
                      <a:pt x="63388" y="153872"/>
                      <a:pt x="68375" y="146383"/>
                    </a:cubicBezTo>
                    <a:cubicBezTo>
                      <a:pt x="78283" y="131505"/>
                      <a:pt x="88531" y="116121"/>
                      <a:pt x="102987" y="116121"/>
                    </a:cubicBezTo>
                    <a:cubicBezTo>
                      <a:pt x="118810" y="116121"/>
                      <a:pt x="128262" y="129790"/>
                      <a:pt x="128262" y="143012"/>
                    </a:cubicBezTo>
                    <a:cubicBezTo>
                      <a:pt x="128262" y="163325"/>
                      <a:pt x="112323" y="181600"/>
                      <a:pt x="102830" y="190696"/>
                    </a:cubicBezTo>
                    <a:cubicBezTo>
                      <a:pt x="85176" y="207579"/>
                      <a:pt x="67638" y="221522"/>
                      <a:pt x="45975" y="235870"/>
                    </a:cubicBezTo>
                    <a:cubicBezTo>
                      <a:pt x="44599" y="236773"/>
                      <a:pt x="44227" y="238629"/>
                      <a:pt x="45130" y="240004"/>
                    </a:cubicBezTo>
                    <a:cubicBezTo>
                      <a:pt x="45701" y="240865"/>
                      <a:pt x="46654" y="241338"/>
                      <a:pt x="47623" y="241338"/>
                    </a:cubicBezTo>
                    <a:cubicBezTo>
                      <a:pt x="48186" y="241329"/>
                      <a:pt x="48758" y="241172"/>
                      <a:pt x="49263" y="240832"/>
                    </a:cubicBezTo>
                    <a:close/>
                    <a:moveTo>
                      <a:pt x="25678" y="221124"/>
                    </a:moveTo>
                    <a:cubicBezTo>
                      <a:pt x="50945" y="205566"/>
                      <a:pt x="84927" y="179777"/>
                      <a:pt x="103352" y="145199"/>
                    </a:cubicBezTo>
                    <a:cubicBezTo>
                      <a:pt x="104122" y="143749"/>
                      <a:pt x="103575" y="141935"/>
                      <a:pt x="102125" y="141172"/>
                    </a:cubicBezTo>
                    <a:cubicBezTo>
                      <a:pt x="100651" y="140369"/>
                      <a:pt x="98861" y="140940"/>
                      <a:pt x="98091" y="142399"/>
                    </a:cubicBezTo>
                    <a:cubicBezTo>
                      <a:pt x="80296" y="175784"/>
                      <a:pt x="47192" y="200877"/>
                      <a:pt x="22555" y="216046"/>
                    </a:cubicBezTo>
                    <a:cubicBezTo>
                      <a:pt x="21155" y="216907"/>
                      <a:pt x="20716" y="218746"/>
                      <a:pt x="21577" y="220147"/>
                    </a:cubicBezTo>
                    <a:cubicBezTo>
                      <a:pt x="22141" y="221058"/>
                      <a:pt x="23118" y="221571"/>
                      <a:pt x="24121" y="221571"/>
                    </a:cubicBezTo>
                    <a:cubicBezTo>
                      <a:pt x="24659" y="221571"/>
                      <a:pt x="25198" y="221422"/>
                      <a:pt x="25678" y="221124"/>
                    </a:cubicBezTo>
                    <a:close/>
                    <a:moveTo>
                      <a:pt x="110708" y="254477"/>
                    </a:moveTo>
                    <a:cubicBezTo>
                      <a:pt x="112348" y="254327"/>
                      <a:pt x="113558" y="252886"/>
                      <a:pt x="113409" y="251237"/>
                    </a:cubicBezTo>
                    <a:cubicBezTo>
                      <a:pt x="112473" y="240807"/>
                      <a:pt x="105613" y="229591"/>
                      <a:pt x="92764" y="229591"/>
                    </a:cubicBezTo>
                    <a:cubicBezTo>
                      <a:pt x="81398" y="229591"/>
                      <a:pt x="74713" y="236052"/>
                      <a:pt x="68185" y="245745"/>
                    </a:cubicBezTo>
                    <a:cubicBezTo>
                      <a:pt x="67265" y="247112"/>
                      <a:pt x="67621" y="248968"/>
                      <a:pt x="68988" y="249887"/>
                    </a:cubicBezTo>
                    <a:cubicBezTo>
                      <a:pt x="70363" y="250798"/>
                      <a:pt x="72211" y="250442"/>
                      <a:pt x="73130" y="249075"/>
                    </a:cubicBezTo>
                    <a:cubicBezTo>
                      <a:pt x="78905" y="240509"/>
                      <a:pt x="83966" y="235555"/>
                      <a:pt x="92772" y="235555"/>
                    </a:cubicBezTo>
                    <a:cubicBezTo>
                      <a:pt x="101869" y="235555"/>
                      <a:pt x="106773" y="243964"/>
                      <a:pt x="107477" y="251768"/>
                    </a:cubicBezTo>
                    <a:cubicBezTo>
                      <a:pt x="107618" y="253325"/>
                      <a:pt x="108919" y="254485"/>
                      <a:pt x="110443" y="254485"/>
                    </a:cubicBezTo>
                    <a:cubicBezTo>
                      <a:pt x="110526" y="254493"/>
                      <a:pt x="110625" y="254485"/>
                      <a:pt x="110708" y="254477"/>
                    </a:cubicBezTo>
                    <a:close/>
                    <a:moveTo>
                      <a:pt x="147093" y="243260"/>
                    </a:moveTo>
                    <a:cubicBezTo>
                      <a:pt x="147954" y="241860"/>
                      <a:pt x="147515" y="240020"/>
                      <a:pt x="146107" y="239167"/>
                    </a:cubicBezTo>
                    <a:cubicBezTo>
                      <a:pt x="133954" y="231728"/>
                      <a:pt x="126398" y="220055"/>
                      <a:pt x="126398" y="208714"/>
                    </a:cubicBezTo>
                    <a:cubicBezTo>
                      <a:pt x="126398" y="205475"/>
                      <a:pt x="126978" y="200562"/>
                      <a:pt x="128602" y="196462"/>
                    </a:cubicBezTo>
                    <a:cubicBezTo>
                      <a:pt x="129207" y="194929"/>
                      <a:pt x="128461" y="193189"/>
                      <a:pt x="126929" y="192585"/>
                    </a:cubicBezTo>
                    <a:cubicBezTo>
                      <a:pt x="125404" y="192005"/>
                      <a:pt x="123656" y="192726"/>
                      <a:pt x="123060" y="194258"/>
                    </a:cubicBezTo>
                    <a:cubicBezTo>
                      <a:pt x="121121" y="199146"/>
                      <a:pt x="120434" y="204928"/>
                      <a:pt x="120434" y="208714"/>
                    </a:cubicBezTo>
                    <a:cubicBezTo>
                      <a:pt x="120434" y="222118"/>
                      <a:pt x="129074" y="235738"/>
                      <a:pt x="143000" y="244245"/>
                    </a:cubicBezTo>
                    <a:cubicBezTo>
                      <a:pt x="143489" y="244544"/>
                      <a:pt x="144019" y="244693"/>
                      <a:pt x="144558" y="244693"/>
                    </a:cubicBezTo>
                    <a:cubicBezTo>
                      <a:pt x="145560" y="244693"/>
                      <a:pt x="146537" y="244179"/>
                      <a:pt x="147093" y="243260"/>
                    </a:cubicBezTo>
                    <a:close/>
                    <a:moveTo>
                      <a:pt x="254490" y="48546"/>
                    </a:moveTo>
                    <a:cubicBezTo>
                      <a:pt x="254490" y="21779"/>
                      <a:pt x="232711" y="0"/>
                      <a:pt x="205944" y="0"/>
                    </a:cubicBezTo>
                    <a:cubicBezTo>
                      <a:pt x="179178" y="0"/>
                      <a:pt x="157398" y="21771"/>
                      <a:pt x="157398" y="48546"/>
                    </a:cubicBezTo>
                    <a:cubicBezTo>
                      <a:pt x="157398" y="75321"/>
                      <a:pt x="179178" y="97092"/>
                      <a:pt x="205944" y="97092"/>
                    </a:cubicBezTo>
                    <a:cubicBezTo>
                      <a:pt x="232711" y="97092"/>
                      <a:pt x="254490" y="75312"/>
                      <a:pt x="254490" y="48546"/>
                    </a:cubicBezTo>
                    <a:close/>
                    <a:moveTo>
                      <a:pt x="248525" y="48546"/>
                    </a:moveTo>
                    <a:cubicBezTo>
                      <a:pt x="248525" y="72024"/>
                      <a:pt x="229422" y="91127"/>
                      <a:pt x="205944" y="91127"/>
                    </a:cubicBezTo>
                    <a:cubicBezTo>
                      <a:pt x="182466" y="91127"/>
                      <a:pt x="163363" y="72024"/>
                      <a:pt x="163363" y="48546"/>
                    </a:cubicBezTo>
                    <a:cubicBezTo>
                      <a:pt x="163363" y="25068"/>
                      <a:pt x="182466" y="5965"/>
                      <a:pt x="205944" y="5965"/>
                    </a:cubicBezTo>
                    <a:cubicBezTo>
                      <a:pt x="229422" y="5965"/>
                      <a:pt x="248525" y="25068"/>
                      <a:pt x="248525" y="48546"/>
                    </a:cubicBezTo>
                    <a:close/>
                  </a:path>
                </a:pathLst>
              </a:custGeom>
              <a:solidFill>
                <a:schemeClr val="tx1"/>
              </a:solidFill>
              <a:ln w="8037" cap="flat">
                <a:noFill/>
                <a:prstDash val="solid"/>
                <a:miter/>
              </a:ln>
            </p:spPr>
            <p:txBody>
              <a:bodyPr rtlCol="0" anchor="ctr"/>
              <a:lstStyle/>
              <a:p>
                <a:pPr defTabSz="1828946">
                  <a:defRPr/>
                </a:pPr>
                <a:endParaRPr lang="en-US" sz="7200" dirty="0">
                  <a:solidFill>
                    <a:srgbClr val="000000"/>
                  </a:solidFill>
                  <a:latin typeface="IBM Plex Sans Light"/>
                </a:endParaRPr>
              </a:p>
            </p:txBody>
          </p:sp>
          <p:sp>
            <p:nvSpPr>
              <p:cNvPr id="456" name="Freeform 455">
                <a:extLst>
                  <a:ext uri="{FF2B5EF4-FFF2-40B4-BE49-F238E27FC236}">
                    <a16:creationId xmlns:a16="http://schemas.microsoft.com/office/drawing/2014/main" id="{F7EEC84E-0483-BD4F-A120-DA7F1C92CA9F}"/>
                  </a:ext>
                </a:extLst>
              </p:cNvPr>
              <p:cNvSpPr/>
              <p:nvPr/>
            </p:nvSpPr>
            <p:spPr>
              <a:xfrm>
                <a:off x="6114906" y="7326994"/>
                <a:ext cx="662654" cy="678560"/>
              </a:xfrm>
              <a:custGeom>
                <a:avLst/>
                <a:gdLst>
                  <a:gd name="connsiteX0" fmla="*/ 124264 w 248528"/>
                  <a:gd name="connsiteY0" fmla="*/ 254493 h 254493"/>
                  <a:gd name="connsiteX1" fmla="*/ 96586 w 248528"/>
                  <a:gd name="connsiteY1" fmla="*/ 229640 h 254493"/>
                  <a:gd name="connsiteX2" fmla="*/ 0 w 248528"/>
                  <a:gd name="connsiteY2" fmla="*/ 229640 h 254493"/>
                  <a:gd name="connsiteX3" fmla="*/ 0 w 248528"/>
                  <a:gd name="connsiteY3" fmla="*/ 223676 h 254493"/>
                  <a:gd name="connsiteX4" fmla="*/ 96586 w 248528"/>
                  <a:gd name="connsiteY4" fmla="*/ 223676 h 254493"/>
                  <a:gd name="connsiteX5" fmla="*/ 124264 w 248528"/>
                  <a:gd name="connsiteY5" fmla="*/ 198823 h 254493"/>
                  <a:gd name="connsiteX6" fmla="*/ 151942 w 248528"/>
                  <a:gd name="connsiteY6" fmla="*/ 223676 h 254493"/>
                  <a:gd name="connsiteX7" fmla="*/ 248528 w 248528"/>
                  <a:gd name="connsiteY7" fmla="*/ 223676 h 254493"/>
                  <a:gd name="connsiteX8" fmla="*/ 248528 w 248528"/>
                  <a:gd name="connsiteY8" fmla="*/ 229649 h 254493"/>
                  <a:gd name="connsiteX9" fmla="*/ 151942 w 248528"/>
                  <a:gd name="connsiteY9" fmla="*/ 229649 h 254493"/>
                  <a:gd name="connsiteX10" fmla="*/ 124264 w 248528"/>
                  <a:gd name="connsiteY10" fmla="*/ 254493 h 254493"/>
                  <a:gd name="connsiteX11" fmla="*/ 124264 w 248528"/>
                  <a:gd name="connsiteY11" fmla="*/ 204787 h 254493"/>
                  <a:gd name="connsiteX12" fmla="*/ 102394 w 248528"/>
                  <a:gd name="connsiteY12" fmla="*/ 226658 h 254493"/>
                  <a:gd name="connsiteX13" fmla="*/ 124264 w 248528"/>
                  <a:gd name="connsiteY13" fmla="*/ 248528 h 254493"/>
                  <a:gd name="connsiteX14" fmla="*/ 146135 w 248528"/>
                  <a:gd name="connsiteY14" fmla="*/ 226658 h 254493"/>
                  <a:gd name="connsiteX15" fmla="*/ 124264 w 248528"/>
                  <a:gd name="connsiteY15" fmla="*/ 204787 h 254493"/>
                  <a:gd name="connsiteX16" fmla="*/ 198823 w 248528"/>
                  <a:gd name="connsiteY16" fmla="*/ 155082 h 254493"/>
                  <a:gd name="connsiteX17" fmla="*/ 171145 w 248528"/>
                  <a:gd name="connsiteY17" fmla="*/ 130229 h 254493"/>
                  <a:gd name="connsiteX18" fmla="*/ 0 w 248528"/>
                  <a:gd name="connsiteY18" fmla="*/ 130229 h 254493"/>
                  <a:gd name="connsiteX19" fmla="*/ 0 w 248528"/>
                  <a:gd name="connsiteY19" fmla="*/ 124264 h 254493"/>
                  <a:gd name="connsiteX20" fmla="*/ 171145 w 248528"/>
                  <a:gd name="connsiteY20" fmla="*/ 124264 h 254493"/>
                  <a:gd name="connsiteX21" fmla="*/ 198823 w 248528"/>
                  <a:gd name="connsiteY21" fmla="*/ 99411 h 254493"/>
                  <a:gd name="connsiteX22" fmla="*/ 226501 w 248528"/>
                  <a:gd name="connsiteY22" fmla="*/ 124264 h 254493"/>
                  <a:gd name="connsiteX23" fmla="*/ 248528 w 248528"/>
                  <a:gd name="connsiteY23" fmla="*/ 124264 h 254493"/>
                  <a:gd name="connsiteX24" fmla="*/ 248528 w 248528"/>
                  <a:gd name="connsiteY24" fmla="*/ 130229 h 254493"/>
                  <a:gd name="connsiteX25" fmla="*/ 226501 w 248528"/>
                  <a:gd name="connsiteY25" fmla="*/ 130229 h 254493"/>
                  <a:gd name="connsiteX26" fmla="*/ 198823 w 248528"/>
                  <a:gd name="connsiteY26" fmla="*/ 155082 h 254493"/>
                  <a:gd name="connsiteX27" fmla="*/ 198823 w 248528"/>
                  <a:gd name="connsiteY27" fmla="*/ 105376 h 254493"/>
                  <a:gd name="connsiteX28" fmla="*/ 176952 w 248528"/>
                  <a:gd name="connsiteY28" fmla="*/ 127247 h 254493"/>
                  <a:gd name="connsiteX29" fmla="*/ 198823 w 248528"/>
                  <a:gd name="connsiteY29" fmla="*/ 149117 h 254493"/>
                  <a:gd name="connsiteX30" fmla="*/ 220693 w 248528"/>
                  <a:gd name="connsiteY30" fmla="*/ 127247 h 254493"/>
                  <a:gd name="connsiteX31" fmla="*/ 198823 w 248528"/>
                  <a:gd name="connsiteY31" fmla="*/ 105376 h 254493"/>
                  <a:gd name="connsiteX32" fmla="*/ 49706 w 248528"/>
                  <a:gd name="connsiteY32" fmla="*/ 55670 h 254493"/>
                  <a:gd name="connsiteX33" fmla="*/ 22028 w 248528"/>
                  <a:gd name="connsiteY33" fmla="*/ 30818 h 254493"/>
                  <a:gd name="connsiteX34" fmla="*/ 0 w 248528"/>
                  <a:gd name="connsiteY34" fmla="*/ 30818 h 254493"/>
                  <a:gd name="connsiteX35" fmla="*/ 0 w 248528"/>
                  <a:gd name="connsiteY35" fmla="*/ 24853 h 254493"/>
                  <a:gd name="connsiteX36" fmla="*/ 22028 w 248528"/>
                  <a:gd name="connsiteY36" fmla="*/ 24853 h 254493"/>
                  <a:gd name="connsiteX37" fmla="*/ 49706 w 248528"/>
                  <a:gd name="connsiteY37" fmla="*/ 0 h 254493"/>
                  <a:gd name="connsiteX38" fmla="*/ 77383 w 248528"/>
                  <a:gd name="connsiteY38" fmla="*/ 24853 h 254493"/>
                  <a:gd name="connsiteX39" fmla="*/ 248528 w 248528"/>
                  <a:gd name="connsiteY39" fmla="*/ 24853 h 254493"/>
                  <a:gd name="connsiteX40" fmla="*/ 248528 w 248528"/>
                  <a:gd name="connsiteY40" fmla="*/ 30818 h 254493"/>
                  <a:gd name="connsiteX41" fmla="*/ 77383 w 248528"/>
                  <a:gd name="connsiteY41" fmla="*/ 30818 h 254493"/>
                  <a:gd name="connsiteX42" fmla="*/ 49706 w 248528"/>
                  <a:gd name="connsiteY42" fmla="*/ 55670 h 254493"/>
                  <a:gd name="connsiteX43" fmla="*/ 49706 w 248528"/>
                  <a:gd name="connsiteY43" fmla="*/ 5965 h 254493"/>
                  <a:gd name="connsiteX44" fmla="*/ 27835 w 248528"/>
                  <a:gd name="connsiteY44" fmla="*/ 27835 h 254493"/>
                  <a:gd name="connsiteX45" fmla="*/ 49706 w 248528"/>
                  <a:gd name="connsiteY45" fmla="*/ 49706 h 254493"/>
                  <a:gd name="connsiteX46" fmla="*/ 71576 w 248528"/>
                  <a:gd name="connsiteY46" fmla="*/ 27835 h 254493"/>
                  <a:gd name="connsiteX47" fmla="*/ 49706 w 248528"/>
                  <a:gd name="connsiteY47" fmla="*/ 5965 h 2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8528" h="254493">
                    <a:moveTo>
                      <a:pt x="124264" y="254493"/>
                    </a:moveTo>
                    <a:cubicBezTo>
                      <a:pt x="109924" y="254493"/>
                      <a:pt x="98078" y="243591"/>
                      <a:pt x="96586" y="229640"/>
                    </a:cubicBezTo>
                    <a:lnTo>
                      <a:pt x="0" y="229640"/>
                    </a:lnTo>
                    <a:lnTo>
                      <a:pt x="0" y="223676"/>
                    </a:lnTo>
                    <a:lnTo>
                      <a:pt x="96586" y="223676"/>
                    </a:lnTo>
                    <a:cubicBezTo>
                      <a:pt x="98078" y="209725"/>
                      <a:pt x="109924" y="198823"/>
                      <a:pt x="124264" y="198823"/>
                    </a:cubicBezTo>
                    <a:cubicBezTo>
                      <a:pt x="138604" y="198823"/>
                      <a:pt x="150451" y="209725"/>
                      <a:pt x="151942" y="223676"/>
                    </a:cubicBezTo>
                    <a:lnTo>
                      <a:pt x="248528" y="223676"/>
                    </a:lnTo>
                    <a:lnTo>
                      <a:pt x="248528" y="229649"/>
                    </a:lnTo>
                    <a:lnTo>
                      <a:pt x="151942" y="229649"/>
                    </a:lnTo>
                    <a:cubicBezTo>
                      <a:pt x="150451" y="243591"/>
                      <a:pt x="138604" y="254493"/>
                      <a:pt x="124264" y="254493"/>
                    </a:cubicBezTo>
                    <a:close/>
                    <a:moveTo>
                      <a:pt x="124264" y="204787"/>
                    </a:moveTo>
                    <a:cubicBezTo>
                      <a:pt x="112202" y="204787"/>
                      <a:pt x="102394" y="214596"/>
                      <a:pt x="102394" y="226658"/>
                    </a:cubicBezTo>
                    <a:cubicBezTo>
                      <a:pt x="102394" y="238720"/>
                      <a:pt x="112211" y="248528"/>
                      <a:pt x="124264" y="248528"/>
                    </a:cubicBezTo>
                    <a:cubicBezTo>
                      <a:pt x="136326" y="248528"/>
                      <a:pt x="146135" y="238720"/>
                      <a:pt x="146135" y="226658"/>
                    </a:cubicBezTo>
                    <a:cubicBezTo>
                      <a:pt x="146135" y="214596"/>
                      <a:pt x="136326" y="204787"/>
                      <a:pt x="124264" y="204787"/>
                    </a:cubicBezTo>
                    <a:close/>
                    <a:moveTo>
                      <a:pt x="198823" y="155082"/>
                    </a:moveTo>
                    <a:cubicBezTo>
                      <a:pt x="184483" y="155082"/>
                      <a:pt x="172636" y="144180"/>
                      <a:pt x="171145" y="130229"/>
                    </a:cubicBezTo>
                    <a:lnTo>
                      <a:pt x="0" y="130229"/>
                    </a:lnTo>
                    <a:lnTo>
                      <a:pt x="0" y="124264"/>
                    </a:lnTo>
                    <a:lnTo>
                      <a:pt x="171145" y="124264"/>
                    </a:lnTo>
                    <a:cubicBezTo>
                      <a:pt x="172636" y="110313"/>
                      <a:pt x="184474" y="99411"/>
                      <a:pt x="198823" y="99411"/>
                    </a:cubicBezTo>
                    <a:cubicBezTo>
                      <a:pt x="213171" y="99411"/>
                      <a:pt x="225009" y="110313"/>
                      <a:pt x="226501" y="124264"/>
                    </a:cubicBezTo>
                    <a:lnTo>
                      <a:pt x="248528" y="124264"/>
                    </a:lnTo>
                    <a:lnTo>
                      <a:pt x="248528" y="130229"/>
                    </a:lnTo>
                    <a:lnTo>
                      <a:pt x="226501" y="130229"/>
                    </a:lnTo>
                    <a:cubicBezTo>
                      <a:pt x="225009" y="144180"/>
                      <a:pt x="213163" y="155082"/>
                      <a:pt x="198823" y="155082"/>
                    </a:cubicBezTo>
                    <a:close/>
                    <a:moveTo>
                      <a:pt x="198823" y="105376"/>
                    </a:moveTo>
                    <a:cubicBezTo>
                      <a:pt x="186761" y="105376"/>
                      <a:pt x="176952" y="115193"/>
                      <a:pt x="176952" y="127247"/>
                    </a:cubicBezTo>
                    <a:cubicBezTo>
                      <a:pt x="176952" y="139308"/>
                      <a:pt x="186761" y="149117"/>
                      <a:pt x="198823" y="149117"/>
                    </a:cubicBezTo>
                    <a:cubicBezTo>
                      <a:pt x="210885" y="149117"/>
                      <a:pt x="220693" y="139308"/>
                      <a:pt x="220693" y="127247"/>
                    </a:cubicBezTo>
                    <a:cubicBezTo>
                      <a:pt x="220693" y="115185"/>
                      <a:pt x="210885" y="105376"/>
                      <a:pt x="198823" y="105376"/>
                    </a:cubicBezTo>
                    <a:close/>
                    <a:moveTo>
                      <a:pt x="49706" y="55670"/>
                    </a:moveTo>
                    <a:cubicBezTo>
                      <a:pt x="35366" y="55670"/>
                      <a:pt x="23519" y="44768"/>
                      <a:pt x="22028" y="30818"/>
                    </a:cubicBezTo>
                    <a:lnTo>
                      <a:pt x="0" y="30818"/>
                    </a:lnTo>
                    <a:lnTo>
                      <a:pt x="0" y="24853"/>
                    </a:lnTo>
                    <a:lnTo>
                      <a:pt x="22028" y="24853"/>
                    </a:lnTo>
                    <a:cubicBezTo>
                      <a:pt x="23519" y="10902"/>
                      <a:pt x="35366" y="0"/>
                      <a:pt x="49706" y="0"/>
                    </a:cubicBezTo>
                    <a:cubicBezTo>
                      <a:pt x="64046" y="0"/>
                      <a:pt x="75892" y="10902"/>
                      <a:pt x="77383" y="24853"/>
                    </a:cubicBezTo>
                    <a:lnTo>
                      <a:pt x="248528" y="24853"/>
                    </a:lnTo>
                    <a:lnTo>
                      <a:pt x="248528" y="30818"/>
                    </a:lnTo>
                    <a:lnTo>
                      <a:pt x="77383" y="30818"/>
                    </a:lnTo>
                    <a:cubicBezTo>
                      <a:pt x="75892" y="44768"/>
                      <a:pt x="64046" y="55670"/>
                      <a:pt x="49706" y="55670"/>
                    </a:cubicBezTo>
                    <a:close/>
                    <a:moveTo>
                      <a:pt x="49706" y="5965"/>
                    </a:moveTo>
                    <a:cubicBezTo>
                      <a:pt x="37644" y="5965"/>
                      <a:pt x="27835" y="15773"/>
                      <a:pt x="27835" y="27835"/>
                    </a:cubicBezTo>
                    <a:cubicBezTo>
                      <a:pt x="27835" y="39897"/>
                      <a:pt x="37644" y="49706"/>
                      <a:pt x="49706" y="49706"/>
                    </a:cubicBezTo>
                    <a:cubicBezTo>
                      <a:pt x="61768" y="49706"/>
                      <a:pt x="71576" y="39897"/>
                      <a:pt x="71576" y="27835"/>
                    </a:cubicBezTo>
                    <a:cubicBezTo>
                      <a:pt x="71576" y="15773"/>
                      <a:pt x="61768" y="5965"/>
                      <a:pt x="49706" y="5965"/>
                    </a:cubicBezTo>
                    <a:close/>
                  </a:path>
                </a:pathLst>
              </a:custGeom>
              <a:solidFill>
                <a:schemeClr val="tx1"/>
              </a:solidFill>
              <a:ln w="8037" cap="flat">
                <a:noFill/>
                <a:prstDash val="solid"/>
                <a:miter/>
              </a:ln>
            </p:spPr>
            <p:txBody>
              <a:bodyPr rtlCol="0" anchor="ctr"/>
              <a:lstStyle/>
              <a:p>
                <a:pPr defTabSz="1828946">
                  <a:defRPr/>
                </a:pPr>
                <a:endParaRPr lang="en-US" sz="7200" dirty="0">
                  <a:solidFill>
                    <a:srgbClr val="000000"/>
                  </a:solidFill>
                  <a:latin typeface="IBM Plex Sans Light"/>
                </a:endParaRPr>
              </a:p>
            </p:txBody>
          </p:sp>
          <p:sp>
            <p:nvSpPr>
              <p:cNvPr id="453" name="Freeform 452">
                <a:extLst>
                  <a:ext uri="{FF2B5EF4-FFF2-40B4-BE49-F238E27FC236}">
                    <a16:creationId xmlns:a16="http://schemas.microsoft.com/office/drawing/2014/main" id="{69B23B33-B978-C34B-9063-D4D826194B3F}"/>
                  </a:ext>
                </a:extLst>
              </p:cNvPr>
              <p:cNvSpPr/>
              <p:nvPr/>
            </p:nvSpPr>
            <p:spPr>
              <a:xfrm>
                <a:off x="6106951" y="6276256"/>
                <a:ext cx="678560" cy="678560"/>
              </a:xfrm>
              <a:custGeom>
                <a:avLst/>
                <a:gdLst>
                  <a:gd name="connsiteX0" fmla="*/ 151751 w 254493"/>
                  <a:gd name="connsiteY0" fmla="*/ 254493 h 254493"/>
                  <a:gd name="connsiteX1" fmla="*/ 102750 w 254493"/>
                  <a:gd name="connsiteY1" fmla="*/ 254493 h 254493"/>
                  <a:gd name="connsiteX2" fmla="*/ 99768 w 254493"/>
                  <a:gd name="connsiteY2" fmla="*/ 251511 h 254493"/>
                  <a:gd name="connsiteX3" fmla="*/ 99768 w 254493"/>
                  <a:gd name="connsiteY3" fmla="*/ 221414 h 254493"/>
                  <a:gd name="connsiteX4" fmla="*/ 80150 w 254493"/>
                  <a:gd name="connsiteY4" fmla="*/ 213213 h 254493"/>
                  <a:gd name="connsiteX5" fmla="*/ 58810 w 254493"/>
                  <a:gd name="connsiteY5" fmla="*/ 234545 h 254493"/>
                  <a:gd name="connsiteX6" fmla="*/ 54593 w 254493"/>
                  <a:gd name="connsiteY6" fmla="*/ 234545 h 254493"/>
                  <a:gd name="connsiteX7" fmla="*/ 19949 w 254493"/>
                  <a:gd name="connsiteY7" fmla="*/ 199900 h 254493"/>
                  <a:gd name="connsiteX8" fmla="*/ 19949 w 254493"/>
                  <a:gd name="connsiteY8" fmla="*/ 195675 h 254493"/>
                  <a:gd name="connsiteX9" fmla="*/ 41223 w 254493"/>
                  <a:gd name="connsiteY9" fmla="*/ 174401 h 254493"/>
                  <a:gd name="connsiteX10" fmla="*/ 33154 w 254493"/>
                  <a:gd name="connsiteY10" fmla="*/ 154726 h 254493"/>
                  <a:gd name="connsiteX11" fmla="*/ 2982 w 254493"/>
                  <a:gd name="connsiteY11" fmla="*/ 154726 h 254493"/>
                  <a:gd name="connsiteX12" fmla="*/ 0 w 254493"/>
                  <a:gd name="connsiteY12" fmla="*/ 151743 h 254493"/>
                  <a:gd name="connsiteX13" fmla="*/ 0 w 254493"/>
                  <a:gd name="connsiteY13" fmla="*/ 102742 h 254493"/>
                  <a:gd name="connsiteX14" fmla="*/ 2982 w 254493"/>
                  <a:gd name="connsiteY14" fmla="*/ 99759 h 254493"/>
                  <a:gd name="connsiteX15" fmla="*/ 33071 w 254493"/>
                  <a:gd name="connsiteY15" fmla="*/ 99759 h 254493"/>
                  <a:gd name="connsiteX16" fmla="*/ 41281 w 254493"/>
                  <a:gd name="connsiteY16" fmla="*/ 80142 h 254493"/>
                  <a:gd name="connsiteX17" fmla="*/ 19949 w 254493"/>
                  <a:gd name="connsiteY17" fmla="*/ 58810 h 254493"/>
                  <a:gd name="connsiteX18" fmla="*/ 19949 w 254493"/>
                  <a:gd name="connsiteY18" fmla="*/ 54593 h 254493"/>
                  <a:gd name="connsiteX19" fmla="*/ 54593 w 254493"/>
                  <a:gd name="connsiteY19" fmla="*/ 19949 h 254493"/>
                  <a:gd name="connsiteX20" fmla="*/ 56706 w 254493"/>
                  <a:gd name="connsiteY20" fmla="*/ 19070 h 254493"/>
                  <a:gd name="connsiteX21" fmla="*/ 56706 w 254493"/>
                  <a:gd name="connsiteY21" fmla="*/ 19070 h 254493"/>
                  <a:gd name="connsiteX22" fmla="*/ 58810 w 254493"/>
                  <a:gd name="connsiteY22" fmla="*/ 19940 h 254493"/>
                  <a:gd name="connsiteX23" fmla="*/ 80084 w 254493"/>
                  <a:gd name="connsiteY23" fmla="*/ 41223 h 254493"/>
                  <a:gd name="connsiteX24" fmla="*/ 99759 w 254493"/>
                  <a:gd name="connsiteY24" fmla="*/ 33145 h 254493"/>
                  <a:gd name="connsiteX25" fmla="*/ 99759 w 254493"/>
                  <a:gd name="connsiteY25" fmla="*/ 2982 h 254493"/>
                  <a:gd name="connsiteX26" fmla="*/ 102742 w 254493"/>
                  <a:gd name="connsiteY26" fmla="*/ 0 h 254493"/>
                  <a:gd name="connsiteX27" fmla="*/ 151743 w 254493"/>
                  <a:gd name="connsiteY27" fmla="*/ 0 h 254493"/>
                  <a:gd name="connsiteX28" fmla="*/ 154726 w 254493"/>
                  <a:gd name="connsiteY28" fmla="*/ 2982 h 254493"/>
                  <a:gd name="connsiteX29" fmla="*/ 154726 w 254493"/>
                  <a:gd name="connsiteY29" fmla="*/ 33071 h 254493"/>
                  <a:gd name="connsiteX30" fmla="*/ 174334 w 254493"/>
                  <a:gd name="connsiteY30" fmla="*/ 41281 h 254493"/>
                  <a:gd name="connsiteX31" fmla="*/ 195666 w 254493"/>
                  <a:gd name="connsiteY31" fmla="*/ 19949 h 254493"/>
                  <a:gd name="connsiteX32" fmla="*/ 199891 w 254493"/>
                  <a:gd name="connsiteY32" fmla="*/ 19949 h 254493"/>
                  <a:gd name="connsiteX33" fmla="*/ 234545 w 254493"/>
                  <a:gd name="connsiteY33" fmla="*/ 54593 h 254493"/>
                  <a:gd name="connsiteX34" fmla="*/ 235414 w 254493"/>
                  <a:gd name="connsiteY34" fmla="*/ 56698 h 254493"/>
                  <a:gd name="connsiteX35" fmla="*/ 234545 w 254493"/>
                  <a:gd name="connsiteY35" fmla="*/ 58802 h 254493"/>
                  <a:gd name="connsiteX36" fmla="*/ 213262 w 254493"/>
                  <a:gd name="connsiteY36" fmla="*/ 80076 h 254493"/>
                  <a:gd name="connsiteX37" fmla="*/ 221339 w 254493"/>
                  <a:gd name="connsiteY37" fmla="*/ 99751 h 254493"/>
                  <a:gd name="connsiteX38" fmla="*/ 251511 w 254493"/>
                  <a:gd name="connsiteY38" fmla="*/ 99751 h 254493"/>
                  <a:gd name="connsiteX39" fmla="*/ 254493 w 254493"/>
                  <a:gd name="connsiteY39" fmla="*/ 102733 h 254493"/>
                  <a:gd name="connsiteX40" fmla="*/ 254493 w 254493"/>
                  <a:gd name="connsiteY40" fmla="*/ 151735 h 254493"/>
                  <a:gd name="connsiteX41" fmla="*/ 251511 w 254493"/>
                  <a:gd name="connsiteY41" fmla="*/ 154717 h 254493"/>
                  <a:gd name="connsiteX42" fmla="*/ 221414 w 254493"/>
                  <a:gd name="connsiteY42" fmla="*/ 154717 h 254493"/>
                  <a:gd name="connsiteX43" fmla="*/ 213213 w 254493"/>
                  <a:gd name="connsiteY43" fmla="*/ 174334 h 254493"/>
                  <a:gd name="connsiteX44" fmla="*/ 234553 w 254493"/>
                  <a:gd name="connsiteY44" fmla="*/ 195666 h 254493"/>
                  <a:gd name="connsiteX45" fmla="*/ 235423 w 254493"/>
                  <a:gd name="connsiteY45" fmla="*/ 197779 h 254493"/>
                  <a:gd name="connsiteX46" fmla="*/ 234553 w 254493"/>
                  <a:gd name="connsiteY46" fmla="*/ 199891 h 254493"/>
                  <a:gd name="connsiteX47" fmla="*/ 199900 w 254493"/>
                  <a:gd name="connsiteY47" fmla="*/ 234536 h 254493"/>
                  <a:gd name="connsiteX48" fmla="*/ 195675 w 254493"/>
                  <a:gd name="connsiteY48" fmla="*/ 234536 h 254493"/>
                  <a:gd name="connsiteX49" fmla="*/ 174401 w 254493"/>
                  <a:gd name="connsiteY49" fmla="*/ 213262 h 254493"/>
                  <a:gd name="connsiteX50" fmla="*/ 154734 w 254493"/>
                  <a:gd name="connsiteY50" fmla="*/ 221331 h 254493"/>
                  <a:gd name="connsiteX51" fmla="*/ 154734 w 254493"/>
                  <a:gd name="connsiteY51" fmla="*/ 251511 h 254493"/>
                  <a:gd name="connsiteX52" fmla="*/ 151751 w 254493"/>
                  <a:gd name="connsiteY52" fmla="*/ 254493 h 254493"/>
                  <a:gd name="connsiteX53" fmla="*/ 105732 w 254493"/>
                  <a:gd name="connsiteY53" fmla="*/ 248528 h 254493"/>
                  <a:gd name="connsiteX54" fmla="*/ 148769 w 254493"/>
                  <a:gd name="connsiteY54" fmla="*/ 248528 h 254493"/>
                  <a:gd name="connsiteX55" fmla="*/ 148769 w 254493"/>
                  <a:gd name="connsiteY55" fmla="*/ 219343 h 254493"/>
                  <a:gd name="connsiteX56" fmla="*/ 150625 w 254493"/>
                  <a:gd name="connsiteY56" fmla="*/ 216584 h 254493"/>
                  <a:gd name="connsiteX57" fmla="*/ 173978 w 254493"/>
                  <a:gd name="connsiteY57" fmla="*/ 207008 h 254493"/>
                  <a:gd name="connsiteX58" fmla="*/ 177226 w 254493"/>
                  <a:gd name="connsiteY58" fmla="*/ 207654 h 254493"/>
                  <a:gd name="connsiteX59" fmla="*/ 197796 w 254493"/>
                  <a:gd name="connsiteY59" fmla="*/ 228224 h 254493"/>
                  <a:gd name="connsiteX60" fmla="*/ 228232 w 254493"/>
                  <a:gd name="connsiteY60" fmla="*/ 197796 h 254493"/>
                  <a:gd name="connsiteX61" fmla="*/ 207588 w 254493"/>
                  <a:gd name="connsiteY61" fmla="*/ 177159 h 254493"/>
                  <a:gd name="connsiteX62" fmla="*/ 206950 w 254493"/>
                  <a:gd name="connsiteY62" fmla="*/ 173895 h 254493"/>
                  <a:gd name="connsiteX63" fmla="*/ 216692 w 254493"/>
                  <a:gd name="connsiteY63" fmla="*/ 150600 h 254493"/>
                  <a:gd name="connsiteX64" fmla="*/ 219442 w 254493"/>
                  <a:gd name="connsiteY64" fmla="*/ 148761 h 254493"/>
                  <a:gd name="connsiteX65" fmla="*/ 248537 w 254493"/>
                  <a:gd name="connsiteY65" fmla="*/ 148761 h 254493"/>
                  <a:gd name="connsiteX66" fmla="*/ 248537 w 254493"/>
                  <a:gd name="connsiteY66" fmla="*/ 105732 h 254493"/>
                  <a:gd name="connsiteX67" fmla="*/ 219359 w 254493"/>
                  <a:gd name="connsiteY67" fmla="*/ 105732 h 254493"/>
                  <a:gd name="connsiteX68" fmla="*/ 216601 w 254493"/>
                  <a:gd name="connsiteY68" fmla="*/ 103885 h 254493"/>
                  <a:gd name="connsiteX69" fmla="*/ 207016 w 254493"/>
                  <a:gd name="connsiteY69" fmla="*/ 80523 h 254493"/>
                  <a:gd name="connsiteX70" fmla="*/ 207662 w 254493"/>
                  <a:gd name="connsiteY70" fmla="*/ 77284 h 254493"/>
                  <a:gd name="connsiteX71" fmla="*/ 228240 w 254493"/>
                  <a:gd name="connsiteY71" fmla="*/ 56714 h 254493"/>
                  <a:gd name="connsiteX72" fmla="*/ 197804 w 254493"/>
                  <a:gd name="connsiteY72" fmla="*/ 26286 h 254493"/>
                  <a:gd name="connsiteX73" fmla="*/ 177168 w 254493"/>
                  <a:gd name="connsiteY73" fmla="*/ 46922 h 254493"/>
                  <a:gd name="connsiteX74" fmla="*/ 173904 w 254493"/>
                  <a:gd name="connsiteY74" fmla="*/ 47568 h 254493"/>
                  <a:gd name="connsiteX75" fmla="*/ 150608 w 254493"/>
                  <a:gd name="connsiteY75" fmla="*/ 37826 h 254493"/>
                  <a:gd name="connsiteX76" fmla="*/ 148769 w 254493"/>
                  <a:gd name="connsiteY76" fmla="*/ 35076 h 254493"/>
                  <a:gd name="connsiteX77" fmla="*/ 148769 w 254493"/>
                  <a:gd name="connsiteY77" fmla="*/ 5965 h 254493"/>
                  <a:gd name="connsiteX78" fmla="*/ 105732 w 254493"/>
                  <a:gd name="connsiteY78" fmla="*/ 5965 h 254493"/>
                  <a:gd name="connsiteX79" fmla="*/ 105732 w 254493"/>
                  <a:gd name="connsiteY79" fmla="*/ 35150 h 254493"/>
                  <a:gd name="connsiteX80" fmla="*/ 103885 w 254493"/>
                  <a:gd name="connsiteY80" fmla="*/ 37909 h 254493"/>
                  <a:gd name="connsiteX81" fmla="*/ 80523 w 254493"/>
                  <a:gd name="connsiteY81" fmla="*/ 47494 h 254493"/>
                  <a:gd name="connsiteX82" fmla="*/ 77284 w 254493"/>
                  <a:gd name="connsiteY82" fmla="*/ 46839 h 254493"/>
                  <a:gd name="connsiteX83" fmla="*/ 56706 w 254493"/>
                  <a:gd name="connsiteY83" fmla="*/ 26278 h 254493"/>
                  <a:gd name="connsiteX84" fmla="*/ 26278 w 254493"/>
                  <a:gd name="connsiteY84" fmla="*/ 56698 h 254493"/>
                  <a:gd name="connsiteX85" fmla="*/ 46914 w 254493"/>
                  <a:gd name="connsiteY85" fmla="*/ 77342 h 254493"/>
                  <a:gd name="connsiteX86" fmla="*/ 47560 w 254493"/>
                  <a:gd name="connsiteY86" fmla="*/ 80606 h 254493"/>
                  <a:gd name="connsiteX87" fmla="*/ 37809 w 254493"/>
                  <a:gd name="connsiteY87" fmla="*/ 103901 h 254493"/>
                  <a:gd name="connsiteX88" fmla="*/ 35059 w 254493"/>
                  <a:gd name="connsiteY88" fmla="*/ 105732 h 254493"/>
                  <a:gd name="connsiteX89" fmla="*/ 5965 w 254493"/>
                  <a:gd name="connsiteY89" fmla="*/ 105732 h 254493"/>
                  <a:gd name="connsiteX90" fmla="*/ 5965 w 254493"/>
                  <a:gd name="connsiteY90" fmla="*/ 148761 h 254493"/>
                  <a:gd name="connsiteX91" fmla="*/ 35158 w 254493"/>
                  <a:gd name="connsiteY91" fmla="*/ 148761 h 254493"/>
                  <a:gd name="connsiteX92" fmla="*/ 37917 w 254493"/>
                  <a:gd name="connsiteY92" fmla="*/ 150617 h 254493"/>
                  <a:gd name="connsiteX93" fmla="*/ 47502 w 254493"/>
                  <a:gd name="connsiteY93" fmla="*/ 173978 h 254493"/>
                  <a:gd name="connsiteX94" fmla="*/ 46848 w 254493"/>
                  <a:gd name="connsiteY94" fmla="*/ 177226 h 254493"/>
                  <a:gd name="connsiteX95" fmla="*/ 26278 w 254493"/>
                  <a:gd name="connsiteY95" fmla="*/ 197796 h 254493"/>
                  <a:gd name="connsiteX96" fmla="*/ 56706 w 254493"/>
                  <a:gd name="connsiteY96" fmla="*/ 228224 h 254493"/>
                  <a:gd name="connsiteX97" fmla="*/ 77350 w 254493"/>
                  <a:gd name="connsiteY97" fmla="*/ 207588 h 254493"/>
                  <a:gd name="connsiteX98" fmla="*/ 80606 w 254493"/>
                  <a:gd name="connsiteY98" fmla="*/ 206950 h 254493"/>
                  <a:gd name="connsiteX99" fmla="*/ 103901 w 254493"/>
                  <a:gd name="connsiteY99" fmla="*/ 216692 h 254493"/>
                  <a:gd name="connsiteX100" fmla="*/ 105732 w 254493"/>
                  <a:gd name="connsiteY100" fmla="*/ 219442 h 254493"/>
                  <a:gd name="connsiteX101" fmla="*/ 105732 w 254493"/>
                  <a:gd name="connsiteY101" fmla="*/ 248528 h 254493"/>
                  <a:gd name="connsiteX102" fmla="*/ 127247 w 254493"/>
                  <a:gd name="connsiteY102" fmla="*/ 188219 h 254493"/>
                  <a:gd name="connsiteX103" fmla="*/ 66274 w 254493"/>
                  <a:gd name="connsiteY103" fmla="*/ 127247 h 254493"/>
                  <a:gd name="connsiteX104" fmla="*/ 127247 w 254493"/>
                  <a:gd name="connsiteY104" fmla="*/ 66274 h 254493"/>
                  <a:gd name="connsiteX105" fmla="*/ 188219 w 254493"/>
                  <a:gd name="connsiteY105" fmla="*/ 127247 h 254493"/>
                  <a:gd name="connsiteX106" fmla="*/ 127247 w 254493"/>
                  <a:gd name="connsiteY106" fmla="*/ 188219 h 254493"/>
                  <a:gd name="connsiteX107" fmla="*/ 127247 w 254493"/>
                  <a:gd name="connsiteY107" fmla="*/ 72239 h 254493"/>
                  <a:gd name="connsiteX108" fmla="*/ 72239 w 254493"/>
                  <a:gd name="connsiteY108" fmla="*/ 127247 h 254493"/>
                  <a:gd name="connsiteX109" fmla="*/ 127247 w 254493"/>
                  <a:gd name="connsiteY109" fmla="*/ 182254 h 254493"/>
                  <a:gd name="connsiteX110" fmla="*/ 182254 w 254493"/>
                  <a:gd name="connsiteY110" fmla="*/ 127247 h 254493"/>
                  <a:gd name="connsiteX111" fmla="*/ 127247 w 254493"/>
                  <a:gd name="connsiteY111" fmla="*/ 72239 h 25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54493" h="254493">
                    <a:moveTo>
                      <a:pt x="151751" y="254493"/>
                    </a:moveTo>
                    <a:lnTo>
                      <a:pt x="102750" y="254493"/>
                    </a:lnTo>
                    <a:cubicBezTo>
                      <a:pt x="101101" y="254493"/>
                      <a:pt x="99768" y="253159"/>
                      <a:pt x="99768" y="251511"/>
                    </a:cubicBezTo>
                    <a:lnTo>
                      <a:pt x="99768" y="221414"/>
                    </a:lnTo>
                    <a:lnTo>
                      <a:pt x="80150" y="213213"/>
                    </a:lnTo>
                    <a:lnTo>
                      <a:pt x="58810" y="234545"/>
                    </a:lnTo>
                    <a:cubicBezTo>
                      <a:pt x="57642" y="235713"/>
                      <a:pt x="55761" y="235713"/>
                      <a:pt x="54593" y="234545"/>
                    </a:cubicBezTo>
                    <a:lnTo>
                      <a:pt x="19949" y="199900"/>
                    </a:lnTo>
                    <a:cubicBezTo>
                      <a:pt x="18780" y="198732"/>
                      <a:pt x="18780" y="196843"/>
                      <a:pt x="19949" y="195675"/>
                    </a:cubicBezTo>
                    <a:lnTo>
                      <a:pt x="41223" y="174401"/>
                    </a:lnTo>
                    <a:lnTo>
                      <a:pt x="33154" y="154726"/>
                    </a:lnTo>
                    <a:lnTo>
                      <a:pt x="2982" y="154726"/>
                    </a:lnTo>
                    <a:cubicBezTo>
                      <a:pt x="1334" y="154726"/>
                      <a:pt x="0" y="153392"/>
                      <a:pt x="0" y="151743"/>
                    </a:cubicBezTo>
                    <a:lnTo>
                      <a:pt x="0" y="102742"/>
                    </a:lnTo>
                    <a:cubicBezTo>
                      <a:pt x="0" y="101093"/>
                      <a:pt x="1334" y="99759"/>
                      <a:pt x="2982" y="99759"/>
                    </a:cubicBezTo>
                    <a:lnTo>
                      <a:pt x="33071" y="99759"/>
                    </a:lnTo>
                    <a:lnTo>
                      <a:pt x="41281" y="80142"/>
                    </a:lnTo>
                    <a:lnTo>
                      <a:pt x="19949" y="58810"/>
                    </a:lnTo>
                    <a:cubicBezTo>
                      <a:pt x="18780" y="57642"/>
                      <a:pt x="18780" y="55761"/>
                      <a:pt x="19949" y="54593"/>
                    </a:cubicBezTo>
                    <a:lnTo>
                      <a:pt x="54593" y="19949"/>
                    </a:lnTo>
                    <a:cubicBezTo>
                      <a:pt x="55157" y="19385"/>
                      <a:pt x="55911" y="19070"/>
                      <a:pt x="56706" y="19070"/>
                    </a:cubicBezTo>
                    <a:lnTo>
                      <a:pt x="56706" y="19070"/>
                    </a:lnTo>
                    <a:cubicBezTo>
                      <a:pt x="57501" y="19070"/>
                      <a:pt x="58255" y="19385"/>
                      <a:pt x="58810" y="19940"/>
                    </a:cubicBezTo>
                    <a:lnTo>
                      <a:pt x="80084" y="41223"/>
                    </a:lnTo>
                    <a:lnTo>
                      <a:pt x="99759" y="33145"/>
                    </a:lnTo>
                    <a:lnTo>
                      <a:pt x="99759" y="2982"/>
                    </a:lnTo>
                    <a:cubicBezTo>
                      <a:pt x="99759" y="1334"/>
                      <a:pt x="101093" y="0"/>
                      <a:pt x="102742" y="0"/>
                    </a:cubicBezTo>
                    <a:lnTo>
                      <a:pt x="151743" y="0"/>
                    </a:lnTo>
                    <a:cubicBezTo>
                      <a:pt x="153392" y="0"/>
                      <a:pt x="154726" y="1334"/>
                      <a:pt x="154726" y="2982"/>
                    </a:cubicBezTo>
                    <a:lnTo>
                      <a:pt x="154726" y="33071"/>
                    </a:lnTo>
                    <a:lnTo>
                      <a:pt x="174334" y="41281"/>
                    </a:lnTo>
                    <a:lnTo>
                      <a:pt x="195666" y="19949"/>
                    </a:lnTo>
                    <a:cubicBezTo>
                      <a:pt x="196835" y="18780"/>
                      <a:pt x="198723" y="18780"/>
                      <a:pt x="199891" y="19949"/>
                    </a:cubicBezTo>
                    <a:lnTo>
                      <a:pt x="234545" y="54593"/>
                    </a:lnTo>
                    <a:cubicBezTo>
                      <a:pt x="235100" y="55148"/>
                      <a:pt x="235414" y="55911"/>
                      <a:pt x="235414" y="56698"/>
                    </a:cubicBezTo>
                    <a:cubicBezTo>
                      <a:pt x="235414" y="57485"/>
                      <a:pt x="235100" y="58247"/>
                      <a:pt x="234545" y="58802"/>
                    </a:cubicBezTo>
                    <a:lnTo>
                      <a:pt x="213262" y="80076"/>
                    </a:lnTo>
                    <a:lnTo>
                      <a:pt x="221339" y="99751"/>
                    </a:lnTo>
                    <a:lnTo>
                      <a:pt x="251511" y="99751"/>
                    </a:lnTo>
                    <a:cubicBezTo>
                      <a:pt x="253159" y="99751"/>
                      <a:pt x="254493" y="101085"/>
                      <a:pt x="254493" y="102733"/>
                    </a:cubicBezTo>
                    <a:lnTo>
                      <a:pt x="254493" y="151735"/>
                    </a:lnTo>
                    <a:cubicBezTo>
                      <a:pt x="254493" y="153383"/>
                      <a:pt x="253159" y="154717"/>
                      <a:pt x="251511" y="154717"/>
                    </a:cubicBezTo>
                    <a:lnTo>
                      <a:pt x="221414" y="154717"/>
                    </a:lnTo>
                    <a:lnTo>
                      <a:pt x="213213" y="174334"/>
                    </a:lnTo>
                    <a:lnTo>
                      <a:pt x="234553" y="195666"/>
                    </a:lnTo>
                    <a:cubicBezTo>
                      <a:pt x="235108" y="196221"/>
                      <a:pt x="235423" y="196984"/>
                      <a:pt x="235423" y="197779"/>
                    </a:cubicBezTo>
                    <a:cubicBezTo>
                      <a:pt x="235423" y="198574"/>
                      <a:pt x="235108" y="199336"/>
                      <a:pt x="234553" y="199891"/>
                    </a:cubicBezTo>
                    <a:lnTo>
                      <a:pt x="199900" y="234536"/>
                    </a:lnTo>
                    <a:cubicBezTo>
                      <a:pt x="198732" y="235704"/>
                      <a:pt x="196843" y="235704"/>
                      <a:pt x="195675" y="234536"/>
                    </a:cubicBezTo>
                    <a:lnTo>
                      <a:pt x="174401" y="213262"/>
                    </a:lnTo>
                    <a:lnTo>
                      <a:pt x="154734" y="221331"/>
                    </a:lnTo>
                    <a:lnTo>
                      <a:pt x="154734" y="251511"/>
                    </a:lnTo>
                    <a:cubicBezTo>
                      <a:pt x="154734" y="253159"/>
                      <a:pt x="153400" y="254493"/>
                      <a:pt x="151751" y="254493"/>
                    </a:cubicBezTo>
                    <a:close/>
                    <a:moveTo>
                      <a:pt x="105732" y="248528"/>
                    </a:moveTo>
                    <a:lnTo>
                      <a:pt x="148769" y="248528"/>
                    </a:lnTo>
                    <a:lnTo>
                      <a:pt x="148769" y="219343"/>
                    </a:lnTo>
                    <a:cubicBezTo>
                      <a:pt x="148769" y="218133"/>
                      <a:pt x="149506" y="217048"/>
                      <a:pt x="150625" y="216584"/>
                    </a:cubicBezTo>
                    <a:lnTo>
                      <a:pt x="173978" y="207008"/>
                    </a:lnTo>
                    <a:cubicBezTo>
                      <a:pt x="175088" y="206535"/>
                      <a:pt x="176364" y="206809"/>
                      <a:pt x="177226" y="207654"/>
                    </a:cubicBezTo>
                    <a:lnTo>
                      <a:pt x="197796" y="228224"/>
                    </a:lnTo>
                    <a:lnTo>
                      <a:pt x="228232" y="197796"/>
                    </a:lnTo>
                    <a:lnTo>
                      <a:pt x="207588" y="177159"/>
                    </a:lnTo>
                    <a:cubicBezTo>
                      <a:pt x="206734" y="176298"/>
                      <a:pt x="206477" y="175014"/>
                      <a:pt x="206950" y="173895"/>
                    </a:cubicBezTo>
                    <a:lnTo>
                      <a:pt x="216692" y="150600"/>
                    </a:lnTo>
                    <a:cubicBezTo>
                      <a:pt x="217156" y="149490"/>
                      <a:pt x="218241" y="148761"/>
                      <a:pt x="219442" y="148761"/>
                    </a:cubicBezTo>
                    <a:lnTo>
                      <a:pt x="248537" y="148761"/>
                    </a:lnTo>
                    <a:lnTo>
                      <a:pt x="248537" y="105732"/>
                    </a:lnTo>
                    <a:lnTo>
                      <a:pt x="219359" y="105732"/>
                    </a:lnTo>
                    <a:cubicBezTo>
                      <a:pt x="218150" y="105732"/>
                      <a:pt x="217065" y="105003"/>
                      <a:pt x="216601" y="103885"/>
                    </a:cubicBezTo>
                    <a:lnTo>
                      <a:pt x="207016" y="80523"/>
                    </a:lnTo>
                    <a:cubicBezTo>
                      <a:pt x="206560" y="79413"/>
                      <a:pt x="206817" y="78129"/>
                      <a:pt x="207662" y="77284"/>
                    </a:cubicBezTo>
                    <a:lnTo>
                      <a:pt x="228240" y="56714"/>
                    </a:lnTo>
                    <a:lnTo>
                      <a:pt x="197804" y="26286"/>
                    </a:lnTo>
                    <a:lnTo>
                      <a:pt x="177168" y="46922"/>
                    </a:lnTo>
                    <a:cubicBezTo>
                      <a:pt x="176306" y="47775"/>
                      <a:pt x="175014" y="48032"/>
                      <a:pt x="173904" y="47568"/>
                    </a:cubicBezTo>
                    <a:lnTo>
                      <a:pt x="150608" y="37826"/>
                    </a:lnTo>
                    <a:cubicBezTo>
                      <a:pt x="149498" y="37362"/>
                      <a:pt x="148769" y="36277"/>
                      <a:pt x="148769" y="35076"/>
                    </a:cubicBezTo>
                    <a:lnTo>
                      <a:pt x="148769" y="5965"/>
                    </a:lnTo>
                    <a:lnTo>
                      <a:pt x="105732" y="5965"/>
                    </a:lnTo>
                    <a:lnTo>
                      <a:pt x="105732" y="35150"/>
                    </a:lnTo>
                    <a:cubicBezTo>
                      <a:pt x="105732" y="36360"/>
                      <a:pt x="105003" y="37453"/>
                      <a:pt x="103885" y="37909"/>
                    </a:cubicBezTo>
                    <a:lnTo>
                      <a:pt x="80523" y="47494"/>
                    </a:lnTo>
                    <a:cubicBezTo>
                      <a:pt x="79405" y="47949"/>
                      <a:pt x="78129" y="47693"/>
                      <a:pt x="77284" y="46839"/>
                    </a:cubicBezTo>
                    <a:lnTo>
                      <a:pt x="56706" y="26278"/>
                    </a:lnTo>
                    <a:lnTo>
                      <a:pt x="26278" y="56698"/>
                    </a:lnTo>
                    <a:lnTo>
                      <a:pt x="46914" y="77342"/>
                    </a:lnTo>
                    <a:cubicBezTo>
                      <a:pt x="47775" y="78195"/>
                      <a:pt x="48024" y="79488"/>
                      <a:pt x="47560" y="80606"/>
                    </a:cubicBezTo>
                    <a:lnTo>
                      <a:pt x="37809" y="103901"/>
                    </a:lnTo>
                    <a:cubicBezTo>
                      <a:pt x="37346" y="105012"/>
                      <a:pt x="36260" y="105732"/>
                      <a:pt x="35059" y="105732"/>
                    </a:cubicBezTo>
                    <a:lnTo>
                      <a:pt x="5965" y="105732"/>
                    </a:lnTo>
                    <a:lnTo>
                      <a:pt x="5965" y="148761"/>
                    </a:lnTo>
                    <a:lnTo>
                      <a:pt x="35158" y="148761"/>
                    </a:lnTo>
                    <a:cubicBezTo>
                      <a:pt x="36368" y="148761"/>
                      <a:pt x="37462" y="149498"/>
                      <a:pt x="37917" y="150617"/>
                    </a:cubicBezTo>
                    <a:lnTo>
                      <a:pt x="47502" y="173978"/>
                    </a:lnTo>
                    <a:cubicBezTo>
                      <a:pt x="47958" y="175097"/>
                      <a:pt x="47701" y="176372"/>
                      <a:pt x="46848" y="177226"/>
                    </a:cubicBezTo>
                    <a:lnTo>
                      <a:pt x="26278" y="197796"/>
                    </a:lnTo>
                    <a:lnTo>
                      <a:pt x="56706" y="228224"/>
                    </a:lnTo>
                    <a:lnTo>
                      <a:pt x="77350" y="207588"/>
                    </a:lnTo>
                    <a:cubicBezTo>
                      <a:pt x="78204" y="206726"/>
                      <a:pt x="79504" y="206486"/>
                      <a:pt x="80606" y="206950"/>
                    </a:cubicBezTo>
                    <a:lnTo>
                      <a:pt x="103901" y="216692"/>
                    </a:lnTo>
                    <a:cubicBezTo>
                      <a:pt x="105012" y="217156"/>
                      <a:pt x="105732" y="218241"/>
                      <a:pt x="105732" y="219442"/>
                    </a:cubicBezTo>
                    <a:lnTo>
                      <a:pt x="105732" y="248528"/>
                    </a:lnTo>
                    <a:close/>
                    <a:moveTo>
                      <a:pt x="127247" y="188219"/>
                    </a:moveTo>
                    <a:cubicBezTo>
                      <a:pt x="93629" y="188219"/>
                      <a:pt x="66274" y="160864"/>
                      <a:pt x="66274" y="127247"/>
                    </a:cubicBezTo>
                    <a:cubicBezTo>
                      <a:pt x="66274" y="93629"/>
                      <a:pt x="93629" y="66274"/>
                      <a:pt x="127247" y="66274"/>
                    </a:cubicBezTo>
                    <a:cubicBezTo>
                      <a:pt x="160872" y="66274"/>
                      <a:pt x="188219" y="93629"/>
                      <a:pt x="188219" y="127247"/>
                    </a:cubicBezTo>
                    <a:cubicBezTo>
                      <a:pt x="188219" y="160872"/>
                      <a:pt x="160872" y="188219"/>
                      <a:pt x="127247" y="188219"/>
                    </a:cubicBezTo>
                    <a:close/>
                    <a:moveTo>
                      <a:pt x="127247" y="72239"/>
                    </a:moveTo>
                    <a:cubicBezTo>
                      <a:pt x="96918" y="72239"/>
                      <a:pt x="72239" y="96918"/>
                      <a:pt x="72239" y="127247"/>
                    </a:cubicBezTo>
                    <a:cubicBezTo>
                      <a:pt x="72239" y="157575"/>
                      <a:pt x="96918" y="182254"/>
                      <a:pt x="127247" y="182254"/>
                    </a:cubicBezTo>
                    <a:cubicBezTo>
                      <a:pt x="157575" y="182254"/>
                      <a:pt x="182254" y="157575"/>
                      <a:pt x="182254" y="127247"/>
                    </a:cubicBezTo>
                    <a:cubicBezTo>
                      <a:pt x="182254" y="96918"/>
                      <a:pt x="157575" y="72239"/>
                      <a:pt x="127247" y="72239"/>
                    </a:cubicBezTo>
                    <a:close/>
                  </a:path>
                </a:pathLst>
              </a:custGeom>
              <a:solidFill>
                <a:schemeClr val="tx1"/>
              </a:solidFill>
              <a:ln w="8037" cap="flat">
                <a:noFill/>
                <a:prstDash val="solid"/>
                <a:miter/>
              </a:ln>
            </p:spPr>
            <p:txBody>
              <a:bodyPr rtlCol="0" anchor="ctr"/>
              <a:lstStyle/>
              <a:p>
                <a:pPr defTabSz="1828946">
                  <a:defRPr/>
                </a:pPr>
                <a:endParaRPr lang="en-US" sz="7200" dirty="0">
                  <a:solidFill>
                    <a:srgbClr val="000000"/>
                  </a:solidFill>
                  <a:latin typeface="IBM Plex Sans Light"/>
                </a:endParaRPr>
              </a:p>
            </p:txBody>
          </p:sp>
        </p:grpSp>
        <p:pic>
          <p:nvPicPr>
            <p:cNvPr id="481" name="Graphic 480">
              <a:extLst>
                <a:ext uri="{FF2B5EF4-FFF2-40B4-BE49-F238E27FC236}">
                  <a16:creationId xmlns:a16="http://schemas.microsoft.com/office/drawing/2014/main" id="{12B3CDD7-25E8-6047-8581-BCA890AD2B37}"/>
                </a:ext>
              </a:extLst>
            </p:cNvPr>
            <p:cNvPicPr>
              <a:picLocks noChangeAspect="1"/>
            </p:cNvPicPr>
            <p:nvPr/>
          </p:nvPicPr>
          <p:blipFill>
            <a:blip r:embed="rId5" cstate="screen">
              <a:lum bright="-16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802990" y="4439190"/>
              <a:ext cx="2060610" cy="2533156"/>
            </a:xfrm>
            <a:prstGeom prst="rect">
              <a:avLst/>
            </a:prstGeom>
          </p:spPr>
        </p:pic>
        <p:pic>
          <p:nvPicPr>
            <p:cNvPr id="485" name="Graphic 484">
              <a:extLst>
                <a:ext uri="{FF2B5EF4-FFF2-40B4-BE49-F238E27FC236}">
                  <a16:creationId xmlns:a16="http://schemas.microsoft.com/office/drawing/2014/main" id="{CAD47665-2685-3041-AD99-1AC7A3B582DA}"/>
                </a:ext>
              </a:extLst>
            </p:cNvPr>
            <p:cNvPicPr>
              <a:picLocks noChangeAspect="1"/>
            </p:cNvPicPr>
            <p:nvPr/>
          </p:nvPicPr>
          <p:blipFill>
            <a:blip r:embed="rId7" cstate="screen">
              <a:lum bright="-7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0359087" y="4499294"/>
              <a:ext cx="1936236" cy="2398296"/>
            </a:xfrm>
            <a:prstGeom prst="rect">
              <a:avLst/>
            </a:prstGeom>
          </p:spPr>
        </p:pic>
        <p:grpSp>
          <p:nvGrpSpPr>
            <p:cNvPr id="37" name="Group 36">
              <a:extLst>
                <a:ext uri="{FF2B5EF4-FFF2-40B4-BE49-F238E27FC236}">
                  <a16:creationId xmlns:a16="http://schemas.microsoft.com/office/drawing/2014/main" id="{4A095567-9FE1-8547-9455-AF057C83A19D}"/>
                </a:ext>
              </a:extLst>
            </p:cNvPr>
            <p:cNvGrpSpPr/>
            <p:nvPr/>
          </p:nvGrpSpPr>
          <p:grpSpPr>
            <a:xfrm flipH="1">
              <a:off x="10621505" y="10520146"/>
              <a:ext cx="3025734" cy="1311802"/>
              <a:chOff x="1024953" y="4126368"/>
              <a:chExt cx="829272" cy="359529"/>
            </a:xfrm>
            <a:gradFill>
              <a:gsLst>
                <a:gs pos="100000">
                  <a:srgbClr val="A56EFF"/>
                </a:gs>
                <a:gs pos="0">
                  <a:srgbClr val="0F62FE"/>
                </a:gs>
              </a:gsLst>
              <a:lin ang="0" scaled="1"/>
            </a:gradFill>
          </p:grpSpPr>
          <p:sp>
            <p:nvSpPr>
              <p:cNvPr id="38" name="Freeform 37">
                <a:extLst>
                  <a:ext uri="{FF2B5EF4-FFF2-40B4-BE49-F238E27FC236}">
                    <a16:creationId xmlns:a16="http://schemas.microsoft.com/office/drawing/2014/main" id="{5308913B-733E-1F4F-A850-76E4F20B6400}"/>
                  </a:ext>
                </a:extLst>
              </p:cNvPr>
              <p:cNvSpPr/>
              <p:nvPr/>
            </p:nvSpPr>
            <p:spPr>
              <a:xfrm>
                <a:off x="1499877" y="4126368"/>
                <a:ext cx="354348" cy="354348"/>
              </a:xfrm>
              <a:custGeom>
                <a:avLst/>
                <a:gdLst>
                  <a:gd name="connsiteX0" fmla="*/ 506627 w 512634"/>
                  <a:gd name="connsiteY0" fmla="*/ 512634 h 512634"/>
                  <a:gd name="connsiteX1" fmla="*/ 6007 w 512634"/>
                  <a:gd name="connsiteY1" fmla="*/ 512634 h 512634"/>
                  <a:gd name="connsiteX2" fmla="*/ 0 w 512634"/>
                  <a:gd name="connsiteY2" fmla="*/ 506627 h 512634"/>
                  <a:gd name="connsiteX3" fmla="*/ 0 w 512634"/>
                  <a:gd name="connsiteY3" fmla="*/ 6007 h 512634"/>
                  <a:gd name="connsiteX4" fmla="*/ 6007 w 512634"/>
                  <a:gd name="connsiteY4" fmla="*/ 0 h 512634"/>
                  <a:gd name="connsiteX5" fmla="*/ 306379 w 512634"/>
                  <a:gd name="connsiteY5" fmla="*/ 0 h 512634"/>
                  <a:gd name="connsiteX6" fmla="*/ 312387 w 512634"/>
                  <a:gd name="connsiteY6" fmla="*/ 6007 h 512634"/>
                  <a:gd name="connsiteX7" fmla="*/ 312387 w 512634"/>
                  <a:gd name="connsiteY7" fmla="*/ 50062 h 512634"/>
                  <a:gd name="connsiteX8" fmla="*/ 406503 w 512634"/>
                  <a:gd name="connsiteY8" fmla="*/ 50062 h 512634"/>
                  <a:gd name="connsiteX9" fmla="*/ 412510 w 512634"/>
                  <a:gd name="connsiteY9" fmla="*/ 56069 h 512634"/>
                  <a:gd name="connsiteX10" fmla="*/ 412510 w 512634"/>
                  <a:gd name="connsiteY10" fmla="*/ 116811 h 512634"/>
                  <a:gd name="connsiteX11" fmla="*/ 506627 w 512634"/>
                  <a:gd name="connsiteY11" fmla="*/ 116811 h 512634"/>
                  <a:gd name="connsiteX12" fmla="*/ 512634 w 512634"/>
                  <a:gd name="connsiteY12" fmla="*/ 122819 h 512634"/>
                  <a:gd name="connsiteX13" fmla="*/ 512634 w 512634"/>
                  <a:gd name="connsiteY13" fmla="*/ 506627 h 512634"/>
                  <a:gd name="connsiteX14" fmla="*/ 506627 w 512634"/>
                  <a:gd name="connsiteY14" fmla="*/ 512634 h 512634"/>
                  <a:gd name="connsiteX15" fmla="*/ 312387 w 512634"/>
                  <a:gd name="connsiteY15" fmla="*/ 500619 h 512634"/>
                  <a:gd name="connsiteX16" fmla="*/ 500619 w 512634"/>
                  <a:gd name="connsiteY16" fmla="*/ 500619 h 512634"/>
                  <a:gd name="connsiteX17" fmla="*/ 500619 w 512634"/>
                  <a:gd name="connsiteY17" fmla="*/ 128826 h 512634"/>
                  <a:gd name="connsiteX18" fmla="*/ 312387 w 512634"/>
                  <a:gd name="connsiteY18" fmla="*/ 128826 h 512634"/>
                  <a:gd name="connsiteX19" fmla="*/ 312387 w 512634"/>
                  <a:gd name="connsiteY19" fmla="*/ 500619 h 512634"/>
                  <a:gd name="connsiteX20" fmla="*/ 195575 w 512634"/>
                  <a:gd name="connsiteY20" fmla="*/ 500619 h 512634"/>
                  <a:gd name="connsiteX21" fmla="*/ 300372 w 512634"/>
                  <a:gd name="connsiteY21" fmla="*/ 500619 h 512634"/>
                  <a:gd name="connsiteX22" fmla="*/ 300372 w 512634"/>
                  <a:gd name="connsiteY22" fmla="*/ 12015 h 512634"/>
                  <a:gd name="connsiteX23" fmla="*/ 12015 w 512634"/>
                  <a:gd name="connsiteY23" fmla="*/ 12015 h 512634"/>
                  <a:gd name="connsiteX24" fmla="*/ 12015 w 512634"/>
                  <a:gd name="connsiteY24" fmla="*/ 500619 h 512634"/>
                  <a:gd name="connsiteX25" fmla="*/ 116811 w 512634"/>
                  <a:gd name="connsiteY25" fmla="*/ 500619 h 512634"/>
                  <a:gd name="connsiteX26" fmla="*/ 116811 w 512634"/>
                  <a:gd name="connsiteY26" fmla="*/ 373128 h 512634"/>
                  <a:gd name="connsiteX27" fmla="*/ 122819 w 512634"/>
                  <a:gd name="connsiteY27" fmla="*/ 367121 h 512634"/>
                  <a:gd name="connsiteX28" fmla="*/ 189568 w 512634"/>
                  <a:gd name="connsiteY28" fmla="*/ 367121 h 512634"/>
                  <a:gd name="connsiteX29" fmla="*/ 195575 w 512634"/>
                  <a:gd name="connsiteY29" fmla="*/ 373128 h 512634"/>
                  <a:gd name="connsiteX30" fmla="*/ 195575 w 512634"/>
                  <a:gd name="connsiteY30" fmla="*/ 500619 h 512634"/>
                  <a:gd name="connsiteX31" fmla="*/ 128826 w 512634"/>
                  <a:gd name="connsiteY31" fmla="*/ 500619 h 512634"/>
                  <a:gd name="connsiteX32" fmla="*/ 183560 w 512634"/>
                  <a:gd name="connsiteY32" fmla="*/ 500619 h 512634"/>
                  <a:gd name="connsiteX33" fmla="*/ 183560 w 512634"/>
                  <a:gd name="connsiteY33" fmla="*/ 379136 h 512634"/>
                  <a:gd name="connsiteX34" fmla="*/ 128826 w 512634"/>
                  <a:gd name="connsiteY34" fmla="*/ 379136 h 512634"/>
                  <a:gd name="connsiteX35" fmla="*/ 128826 w 512634"/>
                  <a:gd name="connsiteY35" fmla="*/ 500619 h 512634"/>
                  <a:gd name="connsiteX36" fmla="*/ 312387 w 512634"/>
                  <a:gd name="connsiteY36" fmla="*/ 116811 h 512634"/>
                  <a:gd name="connsiteX37" fmla="*/ 400479 w 512634"/>
                  <a:gd name="connsiteY37" fmla="*/ 116811 h 512634"/>
                  <a:gd name="connsiteX38" fmla="*/ 400479 w 512634"/>
                  <a:gd name="connsiteY38" fmla="*/ 62077 h 512634"/>
                  <a:gd name="connsiteX39" fmla="*/ 312387 w 512634"/>
                  <a:gd name="connsiteY39" fmla="*/ 62077 h 512634"/>
                  <a:gd name="connsiteX40" fmla="*/ 312387 w 512634"/>
                  <a:gd name="connsiteY40" fmla="*/ 116811 h 512634"/>
                  <a:gd name="connsiteX41" fmla="*/ 445885 w 512634"/>
                  <a:gd name="connsiteY41" fmla="*/ 406503 h 512634"/>
                  <a:gd name="connsiteX42" fmla="*/ 433870 w 512634"/>
                  <a:gd name="connsiteY42" fmla="*/ 406503 h 512634"/>
                  <a:gd name="connsiteX43" fmla="*/ 433870 w 512634"/>
                  <a:gd name="connsiteY43" fmla="*/ 373128 h 512634"/>
                  <a:gd name="connsiteX44" fmla="*/ 445902 w 512634"/>
                  <a:gd name="connsiteY44" fmla="*/ 373128 h 512634"/>
                  <a:gd name="connsiteX45" fmla="*/ 445885 w 512634"/>
                  <a:gd name="connsiteY45" fmla="*/ 406503 h 512634"/>
                  <a:gd name="connsiteX46" fmla="*/ 445885 w 512634"/>
                  <a:gd name="connsiteY46" fmla="*/ 406503 h 512634"/>
                  <a:gd name="connsiteX47" fmla="*/ 379136 w 512634"/>
                  <a:gd name="connsiteY47" fmla="*/ 406503 h 512634"/>
                  <a:gd name="connsiteX48" fmla="*/ 367121 w 512634"/>
                  <a:gd name="connsiteY48" fmla="*/ 406503 h 512634"/>
                  <a:gd name="connsiteX49" fmla="*/ 367121 w 512634"/>
                  <a:gd name="connsiteY49" fmla="*/ 373128 h 512634"/>
                  <a:gd name="connsiteX50" fmla="*/ 379152 w 512634"/>
                  <a:gd name="connsiteY50" fmla="*/ 373128 h 512634"/>
                  <a:gd name="connsiteX51" fmla="*/ 379136 w 512634"/>
                  <a:gd name="connsiteY51" fmla="*/ 406503 h 512634"/>
                  <a:gd name="connsiteX52" fmla="*/ 379136 w 512634"/>
                  <a:gd name="connsiteY52" fmla="*/ 406503 h 512634"/>
                  <a:gd name="connsiteX53" fmla="*/ 262325 w 512634"/>
                  <a:gd name="connsiteY53" fmla="*/ 406503 h 512634"/>
                  <a:gd name="connsiteX54" fmla="*/ 250310 w 512634"/>
                  <a:gd name="connsiteY54" fmla="*/ 406503 h 512634"/>
                  <a:gd name="connsiteX55" fmla="*/ 250310 w 512634"/>
                  <a:gd name="connsiteY55" fmla="*/ 373128 h 512634"/>
                  <a:gd name="connsiteX56" fmla="*/ 262325 w 512634"/>
                  <a:gd name="connsiteY56" fmla="*/ 373128 h 512634"/>
                  <a:gd name="connsiteX57" fmla="*/ 262325 w 512634"/>
                  <a:gd name="connsiteY57" fmla="*/ 406503 h 512634"/>
                  <a:gd name="connsiteX58" fmla="*/ 62077 w 512634"/>
                  <a:gd name="connsiteY58" fmla="*/ 406503 h 512634"/>
                  <a:gd name="connsiteX59" fmla="*/ 50062 w 512634"/>
                  <a:gd name="connsiteY59" fmla="*/ 406503 h 512634"/>
                  <a:gd name="connsiteX60" fmla="*/ 50062 w 512634"/>
                  <a:gd name="connsiteY60" fmla="*/ 373128 h 512634"/>
                  <a:gd name="connsiteX61" fmla="*/ 62077 w 512634"/>
                  <a:gd name="connsiteY61" fmla="*/ 373128 h 512634"/>
                  <a:gd name="connsiteX62" fmla="*/ 62077 w 512634"/>
                  <a:gd name="connsiteY62" fmla="*/ 406503 h 512634"/>
                  <a:gd name="connsiteX63" fmla="*/ 445885 w 512634"/>
                  <a:gd name="connsiteY63" fmla="*/ 306379 h 512634"/>
                  <a:gd name="connsiteX64" fmla="*/ 433870 w 512634"/>
                  <a:gd name="connsiteY64" fmla="*/ 306379 h 512634"/>
                  <a:gd name="connsiteX65" fmla="*/ 433870 w 512634"/>
                  <a:gd name="connsiteY65" fmla="*/ 273004 h 512634"/>
                  <a:gd name="connsiteX66" fmla="*/ 445902 w 512634"/>
                  <a:gd name="connsiteY66" fmla="*/ 273004 h 512634"/>
                  <a:gd name="connsiteX67" fmla="*/ 445885 w 512634"/>
                  <a:gd name="connsiteY67" fmla="*/ 306379 h 512634"/>
                  <a:gd name="connsiteX68" fmla="*/ 445885 w 512634"/>
                  <a:gd name="connsiteY68" fmla="*/ 306379 h 512634"/>
                  <a:gd name="connsiteX69" fmla="*/ 379136 w 512634"/>
                  <a:gd name="connsiteY69" fmla="*/ 306379 h 512634"/>
                  <a:gd name="connsiteX70" fmla="*/ 367121 w 512634"/>
                  <a:gd name="connsiteY70" fmla="*/ 306379 h 512634"/>
                  <a:gd name="connsiteX71" fmla="*/ 367121 w 512634"/>
                  <a:gd name="connsiteY71" fmla="*/ 273004 h 512634"/>
                  <a:gd name="connsiteX72" fmla="*/ 379152 w 512634"/>
                  <a:gd name="connsiteY72" fmla="*/ 273004 h 512634"/>
                  <a:gd name="connsiteX73" fmla="*/ 379136 w 512634"/>
                  <a:gd name="connsiteY73" fmla="*/ 306379 h 512634"/>
                  <a:gd name="connsiteX74" fmla="*/ 379136 w 512634"/>
                  <a:gd name="connsiteY74" fmla="*/ 306379 h 512634"/>
                  <a:gd name="connsiteX75" fmla="*/ 262325 w 512634"/>
                  <a:gd name="connsiteY75" fmla="*/ 306379 h 512634"/>
                  <a:gd name="connsiteX76" fmla="*/ 250310 w 512634"/>
                  <a:gd name="connsiteY76" fmla="*/ 306379 h 512634"/>
                  <a:gd name="connsiteX77" fmla="*/ 250310 w 512634"/>
                  <a:gd name="connsiteY77" fmla="*/ 273004 h 512634"/>
                  <a:gd name="connsiteX78" fmla="*/ 262325 w 512634"/>
                  <a:gd name="connsiteY78" fmla="*/ 273004 h 512634"/>
                  <a:gd name="connsiteX79" fmla="*/ 262325 w 512634"/>
                  <a:gd name="connsiteY79" fmla="*/ 306379 h 512634"/>
                  <a:gd name="connsiteX80" fmla="*/ 195575 w 512634"/>
                  <a:gd name="connsiteY80" fmla="*/ 306379 h 512634"/>
                  <a:gd name="connsiteX81" fmla="*/ 183560 w 512634"/>
                  <a:gd name="connsiteY81" fmla="*/ 306379 h 512634"/>
                  <a:gd name="connsiteX82" fmla="*/ 183560 w 512634"/>
                  <a:gd name="connsiteY82" fmla="*/ 273004 h 512634"/>
                  <a:gd name="connsiteX83" fmla="*/ 195575 w 512634"/>
                  <a:gd name="connsiteY83" fmla="*/ 273004 h 512634"/>
                  <a:gd name="connsiteX84" fmla="*/ 195575 w 512634"/>
                  <a:gd name="connsiteY84" fmla="*/ 306379 h 512634"/>
                  <a:gd name="connsiteX85" fmla="*/ 128826 w 512634"/>
                  <a:gd name="connsiteY85" fmla="*/ 306379 h 512634"/>
                  <a:gd name="connsiteX86" fmla="*/ 116811 w 512634"/>
                  <a:gd name="connsiteY86" fmla="*/ 306379 h 512634"/>
                  <a:gd name="connsiteX87" fmla="*/ 116811 w 512634"/>
                  <a:gd name="connsiteY87" fmla="*/ 273004 h 512634"/>
                  <a:gd name="connsiteX88" fmla="*/ 128826 w 512634"/>
                  <a:gd name="connsiteY88" fmla="*/ 273004 h 512634"/>
                  <a:gd name="connsiteX89" fmla="*/ 128826 w 512634"/>
                  <a:gd name="connsiteY89" fmla="*/ 306379 h 512634"/>
                  <a:gd name="connsiteX90" fmla="*/ 62077 w 512634"/>
                  <a:gd name="connsiteY90" fmla="*/ 306379 h 512634"/>
                  <a:gd name="connsiteX91" fmla="*/ 50062 w 512634"/>
                  <a:gd name="connsiteY91" fmla="*/ 306379 h 512634"/>
                  <a:gd name="connsiteX92" fmla="*/ 50062 w 512634"/>
                  <a:gd name="connsiteY92" fmla="*/ 273004 h 512634"/>
                  <a:gd name="connsiteX93" fmla="*/ 62077 w 512634"/>
                  <a:gd name="connsiteY93" fmla="*/ 273004 h 512634"/>
                  <a:gd name="connsiteX94" fmla="*/ 62077 w 512634"/>
                  <a:gd name="connsiteY94" fmla="*/ 306379 h 512634"/>
                  <a:gd name="connsiteX95" fmla="*/ 445885 w 512634"/>
                  <a:gd name="connsiteY95" fmla="*/ 206255 h 512634"/>
                  <a:gd name="connsiteX96" fmla="*/ 433870 w 512634"/>
                  <a:gd name="connsiteY96" fmla="*/ 206255 h 512634"/>
                  <a:gd name="connsiteX97" fmla="*/ 433870 w 512634"/>
                  <a:gd name="connsiteY97" fmla="*/ 172881 h 512634"/>
                  <a:gd name="connsiteX98" fmla="*/ 445902 w 512634"/>
                  <a:gd name="connsiteY98" fmla="*/ 172881 h 512634"/>
                  <a:gd name="connsiteX99" fmla="*/ 445885 w 512634"/>
                  <a:gd name="connsiteY99" fmla="*/ 206255 h 512634"/>
                  <a:gd name="connsiteX100" fmla="*/ 445885 w 512634"/>
                  <a:gd name="connsiteY100" fmla="*/ 206255 h 512634"/>
                  <a:gd name="connsiteX101" fmla="*/ 379136 w 512634"/>
                  <a:gd name="connsiteY101" fmla="*/ 206255 h 512634"/>
                  <a:gd name="connsiteX102" fmla="*/ 367121 w 512634"/>
                  <a:gd name="connsiteY102" fmla="*/ 206255 h 512634"/>
                  <a:gd name="connsiteX103" fmla="*/ 367121 w 512634"/>
                  <a:gd name="connsiteY103" fmla="*/ 172881 h 512634"/>
                  <a:gd name="connsiteX104" fmla="*/ 379152 w 512634"/>
                  <a:gd name="connsiteY104" fmla="*/ 172881 h 512634"/>
                  <a:gd name="connsiteX105" fmla="*/ 379136 w 512634"/>
                  <a:gd name="connsiteY105" fmla="*/ 206255 h 512634"/>
                  <a:gd name="connsiteX106" fmla="*/ 379136 w 512634"/>
                  <a:gd name="connsiteY106" fmla="*/ 206255 h 512634"/>
                  <a:gd name="connsiteX107" fmla="*/ 262325 w 512634"/>
                  <a:gd name="connsiteY107" fmla="*/ 206255 h 512634"/>
                  <a:gd name="connsiteX108" fmla="*/ 250310 w 512634"/>
                  <a:gd name="connsiteY108" fmla="*/ 206255 h 512634"/>
                  <a:gd name="connsiteX109" fmla="*/ 250310 w 512634"/>
                  <a:gd name="connsiteY109" fmla="*/ 172881 h 512634"/>
                  <a:gd name="connsiteX110" fmla="*/ 262325 w 512634"/>
                  <a:gd name="connsiteY110" fmla="*/ 172881 h 512634"/>
                  <a:gd name="connsiteX111" fmla="*/ 262325 w 512634"/>
                  <a:gd name="connsiteY111" fmla="*/ 206255 h 512634"/>
                  <a:gd name="connsiteX112" fmla="*/ 195575 w 512634"/>
                  <a:gd name="connsiteY112" fmla="*/ 206255 h 512634"/>
                  <a:gd name="connsiteX113" fmla="*/ 183560 w 512634"/>
                  <a:gd name="connsiteY113" fmla="*/ 206255 h 512634"/>
                  <a:gd name="connsiteX114" fmla="*/ 183560 w 512634"/>
                  <a:gd name="connsiteY114" fmla="*/ 172881 h 512634"/>
                  <a:gd name="connsiteX115" fmla="*/ 195575 w 512634"/>
                  <a:gd name="connsiteY115" fmla="*/ 172881 h 512634"/>
                  <a:gd name="connsiteX116" fmla="*/ 195575 w 512634"/>
                  <a:gd name="connsiteY116" fmla="*/ 206255 h 512634"/>
                  <a:gd name="connsiteX117" fmla="*/ 128826 w 512634"/>
                  <a:gd name="connsiteY117" fmla="*/ 206255 h 512634"/>
                  <a:gd name="connsiteX118" fmla="*/ 116811 w 512634"/>
                  <a:gd name="connsiteY118" fmla="*/ 206255 h 512634"/>
                  <a:gd name="connsiteX119" fmla="*/ 116811 w 512634"/>
                  <a:gd name="connsiteY119" fmla="*/ 172881 h 512634"/>
                  <a:gd name="connsiteX120" fmla="*/ 128826 w 512634"/>
                  <a:gd name="connsiteY120" fmla="*/ 172881 h 512634"/>
                  <a:gd name="connsiteX121" fmla="*/ 128826 w 512634"/>
                  <a:gd name="connsiteY121" fmla="*/ 206255 h 512634"/>
                  <a:gd name="connsiteX122" fmla="*/ 62077 w 512634"/>
                  <a:gd name="connsiteY122" fmla="*/ 206255 h 512634"/>
                  <a:gd name="connsiteX123" fmla="*/ 50062 w 512634"/>
                  <a:gd name="connsiteY123" fmla="*/ 206255 h 512634"/>
                  <a:gd name="connsiteX124" fmla="*/ 50062 w 512634"/>
                  <a:gd name="connsiteY124" fmla="*/ 172881 h 512634"/>
                  <a:gd name="connsiteX125" fmla="*/ 62077 w 512634"/>
                  <a:gd name="connsiteY125" fmla="*/ 172881 h 512634"/>
                  <a:gd name="connsiteX126" fmla="*/ 62077 w 512634"/>
                  <a:gd name="connsiteY126" fmla="*/ 206255 h 512634"/>
                  <a:gd name="connsiteX127" fmla="*/ 262325 w 512634"/>
                  <a:gd name="connsiteY127" fmla="*/ 106131 h 512634"/>
                  <a:gd name="connsiteX128" fmla="*/ 250310 w 512634"/>
                  <a:gd name="connsiteY128" fmla="*/ 106131 h 512634"/>
                  <a:gd name="connsiteX129" fmla="*/ 250310 w 512634"/>
                  <a:gd name="connsiteY129" fmla="*/ 72757 h 512634"/>
                  <a:gd name="connsiteX130" fmla="*/ 262325 w 512634"/>
                  <a:gd name="connsiteY130" fmla="*/ 72757 h 512634"/>
                  <a:gd name="connsiteX131" fmla="*/ 262325 w 512634"/>
                  <a:gd name="connsiteY131" fmla="*/ 106131 h 512634"/>
                  <a:gd name="connsiteX132" fmla="*/ 195575 w 512634"/>
                  <a:gd name="connsiteY132" fmla="*/ 106131 h 512634"/>
                  <a:gd name="connsiteX133" fmla="*/ 183560 w 512634"/>
                  <a:gd name="connsiteY133" fmla="*/ 106131 h 512634"/>
                  <a:gd name="connsiteX134" fmla="*/ 183560 w 512634"/>
                  <a:gd name="connsiteY134" fmla="*/ 72757 h 512634"/>
                  <a:gd name="connsiteX135" fmla="*/ 195575 w 512634"/>
                  <a:gd name="connsiteY135" fmla="*/ 72757 h 512634"/>
                  <a:gd name="connsiteX136" fmla="*/ 195575 w 512634"/>
                  <a:gd name="connsiteY136" fmla="*/ 106131 h 512634"/>
                  <a:gd name="connsiteX137" fmla="*/ 128826 w 512634"/>
                  <a:gd name="connsiteY137" fmla="*/ 106131 h 512634"/>
                  <a:gd name="connsiteX138" fmla="*/ 116811 w 512634"/>
                  <a:gd name="connsiteY138" fmla="*/ 106131 h 512634"/>
                  <a:gd name="connsiteX139" fmla="*/ 116811 w 512634"/>
                  <a:gd name="connsiteY139" fmla="*/ 72757 h 512634"/>
                  <a:gd name="connsiteX140" fmla="*/ 128826 w 512634"/>
                  <a:gd name="connsiteY140" fmla="*/ 72757 h 512634"/>
                  <a:gd name="connsiteX141" fmla="*/ 128826 w 512634"/>
                  <a:gd name="connsiteY141" fmla="*/ 106131 h 512634"/>
                  <a:gd name="connsiteX142" fmla="*/ 62077 w 512634"/>
                  <a:gd name="connsiteY142" fmla="*/ 106131 h 512634"/>
                  <a:gd name="connsiteX143" fmla="*/ 50062 w 512634"/>
                  <a:gd name="connsiteY143" fmla="*/ 106131 h 512634"/>
                  <a:gd name="connsiteX144" fmla="*/ 50062 w 512634"/>
                  <a:gd name="connsiteY144" fmla="*/ 72757 h 512634"/>
                  <a:gd name="connsiteX145" fmla="*/ 62077 w 512634"/>
                  <a:gd name="connsiteY145" fmla="*/ 72757 h 512634"/>
                  <a:gd name="connsiteX146" fmla="*/ 62077 w 512634"/>
                  <a:gd name="connsiteY146" fmla="*/ 106131 h 51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512634" h="512634">
                    <a:moveTo>
                      <a:pt x="506627" y="512634"/>
                    </a:moveTo>
                    <a:lnTo>
                      <a:pt x="6007" y="512634"/>
                    </a:lnTo>
                    <a:cubicBezTo>
                      <a:pt x="2687" y="512634"/>
                      <a:pt x="0" y="509948"/>
                      <a:pt x="0" y="506627"/>
                    </a:cubicBezTo>
                    <a:lnTo>
                      <a:pt x="0" y="6007"/>
                    </a:lnTo>
                    <a:cubicBezTo>
                      <a:pt x="0" y="2687"/>
                      <a:pt x="2687" y="0"/>
                      <a:pt x="6007" y="0"/>
                    </a:cubicBezTo>
                    <a:lnTo>
                      <a:pt x="306379" y="0"/>
                    </a:lnTo>
                    <a:cubicBezTo>
                      <a:pt x="309700" y="0"/>
                      <a:pt x="312387" y="2687"/>
                      <a:pt x="312387" y="6007"/>
                    </a:cubicBezTo>
                    <a:lnTo>
                      <a:pt x="312387" y="50062"/>
                    </a:lnTo>
                    <a:lnTo>
                      <a:pt x="406503" y="50062"/>
                    </a:lnTo>
                    <a:cubicBezTo>
                      <a:pt x="409824" y="50062"/>
                      <a:pt x="412510" y="52749"/>
                      <a:pt x="412510" y="56069"/>
                    </a:cubicBezTo>
                    <a:lnTo>
                      <a:pt x="412510" y="116811"/>
                    </a:lnTo>
                    <a:lnTo>
                      <a:pt x="506627" y="116811"/>
                    </a:lnTo>
                    <a:cubicBezTo>
                      <a:pt x="509948" y="116811"/>
                      <a:pt x="512634" y="119498"/>
                      <a:pt x="512634" y="122819"/>
                    </a:cubicBezTo>
                    <a:lnTo>
                      <a:pt x="512634" y="506627"/>
                    </a:lnTo>
                    <a:cubicBezTo>
                      <a:pt x="512634" y="509948"/>
                      <a:pt x="509948" y="512634"/>
                      <a:pt x="506627" y="512634"/>
                    </a:cubicBezTo>
                    <a:close/>
                    <a:moveTo>
                      <a:pt x="312387" y="500619"/>
                    </a:moveTo>
                    <a:lnTo>
                      <a:pt x="500619" y="500619"/>
                    </a:lnTo>
                    <a:lnTo>
                      <a:pt x="500619" y="128826"/>
                    </a:lnTo>
                    <a:lnTo>
                      <a:pt x="312387" y="128826"/>
                    </a:lnTo>
                    <a:lnTo>
                      <a:pt x="312387" y="500619"/>
                    </a:lnTo>
                    <a:close/>
                    <a:moveTo>
                      <a:pt x="195575" y="500619"/>
                    </a:moveTo>
                    <a:lnTo>
                      <a:pt x="300372" y="500619"/>
                    </a:lnTo>
                    <a:lnTo>
                      <a:pt x="300372" y="12015"/>
                    </a:lnTo>
                    <a:lnTo>
                      <a:pt x="12015" y="12015"/>
                    </a:lnTo>
                    <a:lnTo>
                      <a:pt x="12015" y="500619"/>
                    </a:lnTo>
                    <a:lnTo>
                      <a:pt x="116811" y="500619"/>
                    </a:lnTo>
                    <a:lnTo>
                      <a:pt x="116811" y="373128"/>
                    </a:lnTo>
                    <a:cubicBezTo>
                      <a:pt x="116811" y="369808"/>
                      <a:pt x="119498" y="367121"/>
                      <a:pt x="122819" y="367121"/>
                    </a:cubicBezTo>
                    <a:lnTo>
                      <a:pt x="189568" y="367121"/>
                    </a:lnTo>
                    <a:cubicBezTo>
                      <a:pt x="192889" y="367121"/>
                      <a:pt x="195575" y="369808"/>
                      <a:pt x="195575" y="373128"/>
                    </a:cubicBezTo>
                    <a:lnTo>
                      <a:pt x="195575" y="500619"/>
                    </a:lnTo>
                    <a:close/>
                    <a:moveTo>
                      <a:pt x="128826" y="500619"/>
                    </a:moveTo>
                    <a:lnTo>
                      <a:pt x="183560" y="500619"/>
                    </a:lnTo>
                    <a:lnTo>
                      <a:pt x="183560" y="379136"/>
                    </a:lnTo>
                    <a:lnTo>
                      <a:pt x="128826" y="379136"/>
                    </a:lnTo>
                    <a:lnTo>
                      <a:pt x="128826" y="500619"/>
                    </a:lnTo>
                    <a:close/>
                    <a:moveTo>
                      <a:pt x="312387" y="116811"/>
                    </a:moveTo>
                    <a:lnTo>
                      <a:pt x="400479" y="116811"/>
                    </a:lnTo>
                    <a:lnTo>
                      <a:pt x="400479" y="62077"/>
                    </a:lnTo>
                    <a:lnTo>
                      <a:pt x="312387" y="62077"/>
                    </a:lnTo>
                    <a:lnTo>
                      <a:pt x="312387" y="116811"/>
                    </a:lnTo>
                    <a:close/>
                    <a:moveTo>
                      <a:pt x="445885" y="406503"/>
                    </a:moveTo>
                    <a:lnTo>
                      <a:pt x="433870" y="406503"/>
                    </a:lnTo>
                    <a:lnTo>
                      <a:pt x="433870" y="373128"/>
                    </a:lnTo>
                    <a:lnTo>
                      <a:pt x="445902" y="373128"/>
                    </a:lnTo>
                    <a:lnTo>
                      <a:pt x="445885" y="406503"/>
                    </a:lnTo>
                    <a:lnTo>
                      <a:pt x="445885" y="406503"/>
                    </a:lnTo>
                    <a:close/>
                    <a:moveTo>
                      <a:pt x="379136" y="406503"/>
                    </a:moveTo>
                    <a:lnTo>
                      <a:pt x="367121" y="406503"/>
                    </a:lnTo>
                    <a:lnTo>
                      <a:pt x="367121" y="373128"/>
                    </a:lnTo>
                    <a:lnTo>
                      <a:pt x="379152" y="373128"/>
                    </a:lnTo>
                    <a:lnTo>
                      <a:pt x="379136" y="406503"/>
                    </a:lnTo>
                    <a:lnTo>
                      <a:pt x="379136" y="406503"/>
                    </a:lnTo>
                    <a:close/>
                    <a:moveTo>
                      <a:pt x="262325" y="406503"/>
                    </a:moveTo>
                    <a:lnTo>
                      <a:pt x="250310" y="406503"/>
                    </a:lnTo>
                    <a:lnTo>
                      <a:pt x="250310" y="373128"/>
                    </a:lnTo>
                    <a:lnTo>
                      <a:pt x="262325" y="373128"/>
                    </a:lnTo>
                    <a:lnTo>
                      <a:pt x="262325" y="406503"/>
                    </a:lnTo>
                    <a:close/>
                    <a:moveTo>
                      <a:pt x="62077" y="406503"/>
                    </a:moveTo>
                    <a:lnTo>
                      <a:pt x="50062" y="406503"/>
                    </a:lnTo>
                    <a:lnTo>
                      <a:pt x="50062" y="373128"/>
                    </a:lnTo>
                    <a:lnTo>
                      <a:pt x="62077" y="373128"/>
                    </a:lnTo>
                    <a:lnTo>
                      <a:pt x="62077" y="406503"/>
                    </a:lnTo>
                    <a:close/>
                    <a:moveTo>
                      <a:pt x="445885" y="306379"/>
                    </a:moveTo>
                    <a:lnTo>
                      <a:pt x="433870" y="306379"/>
                    </a:lnTo>
                    <a:lnTo>
                      <a:pt x="433870" y="273004"/>
                    </a:lnTo>
                    <a:lnTo>
                      <a:pt x="445902" y="273004"/>
                    </a:lnTo>
                    <a:lnTo>
                      <a:pt x="445885" y="306379"/>
                    </a:lnTo>
                    <a:lnTo>
                      <a:pt x="445885" y="306379"/>
                    </a:lnTo>
                    <a:close/>
                    <a:moveTo>
                      <a:pt x="379136" y="306379"/>
                    </a:moveTo>
                    <a:lnTo>
                      <a:pt x="367121" y="306379"/>
                    </a:lnTo>
                    <a:lnTo>
                      <a:pt x="367121" y="273004"/>
                    </a:lnTo>
                    <a:lnTo>
                      <a:pt x="379152" y="273004"/>
                    </a:lnTo>
                    <a:lnTo>
                      <a:pt x="379136" y="306379"/>
                    </a:lnTo>
                    <a:lnTo>
                      <a:pt x="379136" y="306379"/>
                    </a:lnTo>
                    <a:close/>
                    <a:moveTo>
                      <a:pt x="262325" y="306379"/>
                    </a:moveTo>
                    <a:lnTo>
                      <a:pt x="250310" y="306379"/>
                    </a:lnTo>
                    <a:lnTo>
                      <a:pt x="250310" y="273004"/>
                    </a:lnTo>
                    <a:lnTo>
                      <a:pt x="262325" y="273004"/>
                    </a:lnTo>
                    <a:lnTo>
                      <a:pt x="262325" y="306379"/>
                    </a:lnTo>
                    <a:close/>
                    <a:moveTo>
                      <a:pt x="195575" y="306379"/>
                    </a:moveTo>
                    <a:lnTo>
                      <a:pt x="183560" y="306379"/>
                    </a:lnTo>
                    <a:lnTo>
                      <a:pt x="183560" y="273004"/>
                    </a:lnTo>
                    <a:lnTo>
                      <a:pt x="195575" y="273004"/>
                    </a:lnTo>
                    <a:lnTo>
                      <a:pt x="195575" y="306379"/>
                    </a:lnTo>
                    <a:close/>
                    <a:moveTo>
                      <a:pt x="128826" y="306379"/>
                    </a:moveTo>
                    <a:lnTo>
                      <a:pt x="116811" y="306379"/>
                    </a:lnTo>
                    <a:lnTo>
                      <a:pt x="116811" y="273004"/>
                    </a:lnTo>
                    <a:lnTo>
                      <a:pt x="128826" y="273004"/>
                    </a:lnTo>
                    <a:lnTo>
                      <a:pt x="128826" y="306379"/>
                    </a:lnTo>
                    <a:close/>
                    <a:moveTo>
                      <a:pt x="62077" y="306379"/>
                    </a:moveTo>
                    <a:lnTo>
                      <a:pt x="50062" y="306379"/>
                    </a:lnTo>
                    <a:lnTo>
                      <a:pt x="50062" y="273004"/>
                    </a:lnTo>
                    <a:lnTo>
                      <a:pt x="62077" y="273004"/>
                    </a:lnTo>
                    <a:lnTo>
                      <a:pt x="62077" y="306379"/>
                    </a:lnTo>
                    <a:close/>
                    <a:moveTo>
                      <a:pt x="445885" y="206255"/>
                    </a:moveTo>
                    <a:lnTo>
                      <a:pt x="433870" y="206255"/>
                    </a:lnTo>
                    <a:lnTo>
                      <a:pt x="433870" y="172881"/>
                    </a:lnTo>
                    <a:lnTo>
                      <a:pt x="445902" y="172881"/>
                    </a:lnTo>
                    <a:lnTo>
                      <a:pt x="445885" y="206255"/>
                    </a:lnTo>
                    <a:lnTo>
                      <a:pt x="445885" y="206255"/>
                    </a:lnTo>
                    <a:close/>
                    <a:moveTo>
                      <a:pt x="379136" y="206255"/>
                    </a:moveTo>
                    <a:lnTo>
                      <a:pt x="367121" y="206255"/>
                    </a:lnTo>
                    <a:lnTo>
                      <a:pt x="367121" y="172881"/>
                    </a:lnTo>
                    <a:lnTo>
                      <a:pt x="379152" y="172881"/>
                    </a:lnTo>
                    <a:lnTo>
                      <a:pt x="379136" y="206255"/>
                    </a:lnTo>
                    <a:lnTo>
                      <a:pt x="379136" y="206255"/>
                    </a:lnTo>
                    <a:close/>
                    <a:moveTo>
                      <a:pt x="262325" y="206255"/>
                    </a:moveTo>
                    <a:lnTo>
                      <a:pt x="250310" y="206255"/>
                    </a:lnTo>
                    <a:lnTo>
                      <a:pt x="250310" y="172881"/>
                    </a:lnTo>
                    <a:lnTo>
                      <a:pt x="262325" y="172881"/>
                    </a:lnTo>
                    <a:lnTo>
                      <a:pt x="262325" y="206255"/>
                    </a:lnTo>
                    <a:close/>
                    <a:moveTo>
                      <a:pt x="195575" y="206255"/>
                    </a:moveTo>
                    <a:lnTo>
                      <a:pt x="183560" y="206255"/>
                    </a:lnTo>
                    <a:lnTo>
                      <a:pt x="183560" y="172881"/>
                    </a:lnTo>
                    <a:lnTo>
                      <a:pt x="195575" y="172881"/>
                    </a:lnTo>
                    <a:lnTo>
                      <a:pt x="195575" y="206255"/>
                    </a:lnTo>
                    <a:close/>
                    <a:moveTo>
                      <a:pt x="128826" y="206255"/>
                    </a:moveTo>
                    <a:lnTo>
                      <a:pt x="116811" y="206255"/>
                    </a:lnTo>
                    <a:lnTo>
                      <a:pt x="116811" y="172881"/>
                    </a:lnTo>
                    <a:lnTo>
                      <a:pt x="128826" y="172881"/>
                    </a:lnTo>
                    <a:lnTo>
                      <a:pt x="128826" y="206255"/>
                    </a:lnTo>
                    <a:close/>
                    <a:moveTo>
                      <a:pt x="62077" y="206255"/>
                    </a:moveTo>
                    <a:lnTo>
                      <a:pt x="50062" y="206255"/>
                    </a:lnTo>
                    <a:lnTo>
                      <a:pt x="50062" y="172881"/>
                    </a:lnTo>
                    <a:lnTo>
                      <a:pt x="62077" y="172881"/>
                    </a:lnTo>
                    <a:lnTo>
                      <a:pt x="62077" y="206255"/>
                    </a:lnTo>
                    <a:close/>
                    <a:moveTo>
                      <a:pt x="262325" y="106131"/>
                    </a:moveTo>
                    <a:lnTo>
                      <a:pt x="250310" y="106131"/>
                    </a:lnTo>
                    <a:lnTo>
                      <a:pt x="250310" y="72757"/>
                    </a:lnTo>
                    <a:lnTo>
                      <a:pt x="262325" y="72757"/>
                    </a:lnTo>
                    <a:lnTo>
                      <a:pt x="262325" y="106131"/>
                    </a:lnTo>
                    <a:close/>
                    <a:moveTo>
                      <a:pt x="195575" y="106131"/>
                    </a:moveTo>
                    <a:lnTo>
                      <a:pt x="183560" y="106131"/>
                    </a:lnTo>
                    <a:lnTo>
                      <a:pt x="183560" y="72757"/>
                    </a:lnTo>
                    <a:lnTo>
                      <a:pt x="195575" y="72757"/>
                    </a:lnTo>
                    <a:lnTo>
                      <a:pt x="195575" y="106131"/>
                    </a:lnTo>
                    <a:close/>
                    <a:moveTo>
                      <a:pt x="128826" y="106131"/>
                    </a:moveTo>
                    <a:lnTo>
                      <a:pt x="116811" y="106131"/>
                    </a:lnTo>
                    <a:lnTo>
                      <a:pt x="116811" y="72757"/>
                    </a:lnTo>
                    <a:lnTo>
                      <a:pt x="128826" y="72757"/>
                    </a:lnTo>
                    <a:lnTo>
                      <a:pt x="128826" y="106131"/>
                    </a:lnTo>
                    <a:close/>
                    <a:moveTo>
                      <a:pt x="62077" y="106131"/>
                    </a:moveTo>
                    <a:lnTo>
                      <a:pt x="50062" y="106131"/>
                    </a:lnTo>
                    <a:lnTo>
                      <a:pt x="50062" y="72757"/>
                    </a:lnTo>
                    <a:lnTo>
                      <a:pt x="62077" y="72757"/>
                    </a:lnTo>
                    <a:lnTo>
                      <a:pt x="62077" y="106131"/>
                    </a:lnTo>
                    <a:close/>
                  </a:path>
                </a:pathLst>
              </a:custGeom>
              <a:grpFill/>
              <a:ln w="16669" cap="flat">
                <a:noFill/>
                <a:prstDash val="solid"/>
                <a:miter/>
              </a:ln>
            </p:spPr>
            <p:txBody>
              <a:bodyPr rtlCol="0" anchor="ctr"/>
              <a:lstStyle/>
              <a:p>
                <a:pPr defTabSz="1828946">
                  <a:defRPr/>
                </a:pPr>
                <a:endParaRPr lang="en-US" sz="7200" dirty="0">
                  <a:solidFill>
                    <a:srgbClr val="000000"/>
                  </a:solidFill>
                  <a:latin typeface="IBM Plex Sans Light"/>
                </a:endParaRPr>
              </a:p>
            </p:txBody>
          </p:sp>
          <p:sp>
            <p:nvSpPr>
              <p:cNvPr id="39" name="Freeform 38">
                <a:extLst>
                  <a:ext uri="{FF2B5EF4-FFF2-40B4-BE49-F238E27FC236}">
                    <a16:creationId xmlns:a16="http://schemas.microsoft.com/office/drawing/2014/main" id="{BB5C814A-31F1-394E-BB5F-EA27824DCC21}"/>
                  </a:ext>
                </a:extLst>
              </p:cNvPr>
              <p:cNvSpPr/>
              <p:nvPr/>
            </p:nvSpPr>
            <p:spPr>
              <a:xfrm>
                <a:off x="1024953" y="4198649"/>
                <a:ext cx="388433" cy="287248"/>
              </a:xfrm>
              <a:custGeom>
                <a:avLst/>
                <a:gdLst>
                  <a:gd name="connsiteX0" fmla="*/ 419185 w 512667"/>
                  <a:gd name="connsiteY0" fmla="*/ 379119 h 379119"/>
                  <a:gd name="connsiteX1" fmla="*/ 112089 w 512667"/>
                  <a:gd name="connsiteY1" fmla="*/ 379119 h 379119"/>
                  <a:gd name="connsiteX2" fmla="*/ 33375 w 512667"/>
                  <a:gd name="connsiteY2" fmla="*/ 299988 h 379119"/>
                  <a:gd name="connsiteX3" fmla="*/ 112089 w 512667"/>
                  <a:gd name="connsiteY3" fmla="*/ 220873 h 379119"/>
                  <a:gd name="connsiteX4" fmla="*/ 143361 w 512667"/>
                  <a:gd name="connsiteY4" fmla="*/ 227365 h 379119"/>
                  <a:gd name="connsiteX5" fmla="*/ 273689 w 512667"/>
                  <a:gd name="connsiteY5" fmla="*/ 116811 h 379119"/>
                  <a:gd name="connsiteX6" fmla="*/ 394555 w 512667"/>
                  <a:gd name="connsiteY6" fmla="*/ 195525 h 379119"/>
                  <a:gd name="connsiteX7" fmla="*/ 419202 w 512667"/>
                  <a:gd name="connsiteY7" fmla="*/ 192171 h 379119"/>
                  <a:gd name="connsiteX8" fmla="*/ 512668 w 512667"/>
                  <a:gd name="connsiteY8" fmla="*/ 285653 h 379119"/>
                  <a:gd name="connsiteX9" fmla="*/ 419185 w 512667"/>
                  <a:gd name="connsiteY9" fmla="*/ 379119 h 379119"/>
                  <a:gd name="connsiteX10" fmla="*/ 112089 w 512667"/>
                  <a:gd name="connsiteY10" fmla="*/ 232905 h 379119"/>
                  <a:gd name="connsiteX11" fmla="*/ 45389 w 512667"/>
                  <a:gd name="connsiteY11" fmla="*/ 300005 h 379119"/>
                  <a:gd name="connsiteX12" fmla="*/ 112089 w 512667"/>
                  <a:gd name="connsiteY12" fmla="*/ 367104 h 379119"/>
                  <a:gd name="connsiteX13" fmla="*/ 419185 w 512667"/>
                  <a:gd name="connsiteY13" fmla="*/ 367104 h 379119"/>
                  <a:gd name="connsiteX14" fmla="*/ 500619 w 512667"/>
                  <a:gd name="connsiteY14" fmla="*/ 285637 h 379119"/>
                  <a:gd name="connsiteX15" fmla="*/ 419185 w 512667"/>
                  <a:gd name="connsiteY15" fmla="*/ 204169 h 379119"/>
                  <a:gd name="connsiteX16" fmla="*/ 393020 w 512667"/>
                  <a:gd name="connsiteY16" fmla="*/ 208558 h 379119"/>
                  <a:gd name="connsiteX17" fmla="*/ 385477 w 512667"/>
                  <a:gd name="connsiteY17" fmla="*/ 205037 h 379119"/>
                  <a:gd name="connsiteX18" fmla="*/ 273689 w 512667"/>
                  <a:gd name="connsiteY18" fmla="*/ 128809 h 379119"/>
                  <a:gd name="connsiteX19" fmla="*/ 154241 w 512667"/>
                  <a:gd name="connsiteY19" fmla="*/ 237077 h 379119"/>
                  <a:gd name="connsiteX20" fmla="*/ 151037 w 512667"/>
                  <a:gd name="connsiteY20" fmla="*/ 241833 h 379119"/>
                  <a:gd name="connsiteX21" fmla="*/ 145280 w 512667"/>
                  <a:gd name="connsiteY21" fmla="*/ 241716 h 379119"/>
                  <a:gd name="connsiteX22" fmla="*/ 112089 w 512667"/>
                  <a:gd name="connsiteY22" fmla="*/ 232905 h 379119"/>
                  <a:gd name="connsiteX23" fmla="*/ 12582 w 512667"/>
                  <a:gd name="connsiteY23" fmla="*/ 226180 h 379119"/>
                  <a:gd name="connsiteX24" fmla="*/ 0 w 512667"/>
                  <a:gd name="connsiteY24" fmla="*/ 183193 h 379119"/>
                  <a:gd name="connsiteX25" fmla="*/ 78714 w 512667"/>
                  <a:gd name="connsiteY25" fmla="*/ 104079 h 379119"/>
                  <a:gd name="connsiteX26" fmla="*/ 109986 w 512667"/>
                  <a:gd name="connsiteY26" fmla="*/ 110553 h 379119"/>
                  <a:gd name="connsiteX27" fmla="*/ 240314 w 512667"/>
                  <a:gd name="connsiteY27" fmla="*/ 0 h 379119"/>
                  <a:gd name="connsiteX28" fmla="*/ 361180 w 512667"/>
                  <a:gd name="connsiteY28" fmla="*/ 78714 h 379119"/>
                  <a:gd name="connsiteX29" fmla="*/ 385827 w 512667"/>
                  <a:gd name="connsiteY29" fmla="*/ 75360 h 379119"/>
                  <a:gd name="connsiteX30" fmla="*/ 479293 w 512667"/>
                  <a:gd name="connsiteY30" fmla="*/ 168842 h 379119"/>
                  <a:gd name="connsiteX31" fmla="*/ 467245 w 512667"/>
                  <a:gd name="connsiteY31" fmla="*/ 168842 h 379119"/>
                  <a:gd name="connsiteX32" fmla="*/ 385811 w 512667"/>
                  <a:gd name="connsiteY32" fmla="*/ 87375 h 379119"/>
                  <a:gd name="connsiteX33" fmla="*/ 359645 w 512667"/>
                  <a:gd name="connsiteY33" fmla="*/ 91764 h 379119"/>
                  <a:gd name="connsiteX34" fmla="*/ 352102 w 512667"/>
                  <a:gd name="connsiteY34" fmla="*/ 88259 h 379119"/>
                  <a:gd name="connsiteX35" fmla="*/ 240314 w 512667"/>
                  <a:gd name="connsiteY35" fmla="*/ 12032 h 379119"/>
                  <a:gd name="connsiteX36" fmla="*/ 120850 w 512667"/>
                  <a:gd name="connsiteY36" fmla="*/ 120282 h 379119"/>
                  <a:gd name="connsiteX37" fmla="*/ 117646 w 512667"/>
                  <a:gd name="connsiteY37" fmla="*/ 125055 h 379119"/>
                  <a:gd name="connsiteX38" fmla="*/ 111905 w 512667"/>
                  <a:gd name="connsiteY38" fmla="*/ 124938 h 379119"/>
                  <a:gd name="connsiteX39" fmla="*/ 78731 w 512667"/>
                  <a:gd name="connsiteY39" fmla="*/ 116110 h 379119"/>
                  <a:gd name="connsiteX40" fmla="*/ 12032 w 512667"/>
                  <a:gd name="connsiteY40" fmla="*/ 183210 h 379119"/>
                  <a:gd name="connsiteX41" fmla="*/ 22695 w 512667"/>
                  <a:gd name="connsiteY41" fmla="*/ 219722 h 379119"/>
                  <a:gd name="connsiteX42" fmla="*/ 12582 w 512667"/>
                  <a:gd name="connsiteY42" fmla="*/ 226180 h 37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12667" h="379119">
                    <a:moveTo>
                      <a:pt x="419185" y="379119"/>
                    </a:moveTo>
                    <a:lnTo>
                      <a:pt x="112089" y="379119"/>
                    </a:lnTo>
                    <a:cubicBezTo>
                      <a:pt x="68685" y="379119"/>
                      <a:pt x="33375" y="343608"/>
                      <a:pt x="33375" y="299988"/>
                    </a:cubicBezTo>
                    <a:cubicBezTo>
                      <a:pt x="33375" y="256367"/>
                      <a:pt x="68685" y="220873"/>
                      <a:pt x="112089" y="220873"/>
                    </a:cubicBezTo>
                    <a:cubicBezTo>
                      <a:pt x="122852" y="220873"/>
                      <a:pt x="133499" y="223109"/>
                      <a:pt x="143361" y="227365"/>
                    </a:cubicBezTo>
                    <a:cubicBezTo>
                      <a:pt x="153523" y="163753"/>
                      <a:pt x="208107" y="116811"/>
                      <a:pt x="273689" y="116811"/>
                    </a:cubicBezTo>
                    <a:cubicBezTo>
                      <a:pt x="326688" y="116811"/>
                      <a:pt x="373529" y="147516"/>
                      <a:pt x="394555" y="195525"/>
                    </a:cubicBezTo>
                    <a:cubicBezTo>
                      <a:pt x="402648" y="193289"/>
                      <a:pt x="410908" y="192171"/>
                      <a:pt x="419202" y="192171"/>
                    </a:cubicBezTo>
                    <a:cubicBezTo>
                      <a:pt x="470732" y="192171"/>
                      <a:pt x="512668" y="234106"/>
                      <a:pt x="512668" y="285653"/>
                    </a:cubicBezTo>
                    <a:cubicBezTo>
                      <a:pt x="512668" y="337201"/>
                      <a:pt x="470716" y="379119"/>
                      <a:pt x="419185" y="379119"/>
                    </a:cubicBezTo>
                    <a:close/>
                    <a:moveTo>
                      <a:pt x="112089" y="232905"/>
                    </a:moveTo>
                    <a:cubicBezTo>
                      <a:pt x="75310" y="232905"/>
                      <a:pt x="45389" y="263009"/>
                      <a:pt x="45389" y="300005"/>
                    </a:cubicBezTo>
                    <a:cubicBezTo>
                      <a:pt x="45389" y="337017"/>
                      <a:pt x="75310" y="367104"/>
                      <a:pt x="112089" y="367104"/>
                    </a:cubicBezTo>
                    <a:lnTo>
                      <a:pt x="419185" y="367104"/>
                    </a:lnTo>
                    <a:cubicBezTo>
                      <a:pt x="464091" y="367104"/>
                      <a:pt x="500619" y="330576"/>
                      <a:pt x="500619" y="285637"/>
                    </a:cubicBezTo>
                    <a:cubicBezTo>
                      <a:pt x="500619" y="240698"/>
                      <a:pt x="464108" y="204169"/>
                      <a:pt x="419185" y="204169"/>
                    </a:cubicBezTo>
                    <a:cubicBezTo>
                      <a:pt x="410391" y="204169"/>
                      <a:pt x="401564" y="205638"/>
                      <a:pt x="393020" y="208558"/>
                    </a:cubicBezTo>
                    <a:cubicBezTo>
                      <a:pt x="389916" y="209593"/>
                      <a:pt x="386645" y="208024"/>
                      <a:pt x="385477" y="205037"/>
                    </a:cubicBezTo>
                    <a:cubicBezTo>
                      <a:pt x="367455" y="158730"/>
                      <a:pt x="323567" y="128809"/>
                      <a:pt x="273689" y="128809"/>
                    </a:cubicBezTo>
                    <a:cubicBezTo>
                      <a:pt x="211428" y="128809"/>
                      <a:pt x="160081" y="175350"/>
                      <a:pt x="154241" y="237077"/>
                    </a:cubicBezTo>
                    <a:cubicBezTo>
                      <a:pt x="154041" y="239096"/>
                      <a:pt x="152839" y="240898"/>
                      <a:pt x="151037" y="241833"/>
                    </a:cubicBezTo>
                    <a:cubicBezTo>
                      <a:pt x="149201" y="242784"/>
                      <a:pt x="147032" y="242717"/>
                      <a:pt x="145280" y="241716"/>
                    </a:cubicBezTo>
                    <a:cubicBezTo>
                      <a:pt x="135151" y="235942"/>
                      <a:pt x="123686" y="232905"/>
                      <a:pt x="112089" y="232905"/>
                    </a:cubicBezTo>
                    <a:close/>
                    <a:moveTo>
                      <a:pt x="12582" y="226180"/>
                    </a:moveTo>
                    <a:cubicBezTo>
                      <a:pt x="4339" y="213381"/>
                      <a:pt x="0" y="198512"/>
                      <a:pt x="0" y="183193"/>
                    </a:cubicBezTo>
                    <a:cubicBezTo>
                      <a:pt x="0" y="139573"/>
                      <a:pt x="35310" y="104079"/>
                      <a:pt x="78714" y="104079"/>
                    </a:cubicBezTo>
                    <a:cubicBezTo>
                      <a:pt x="89461" y="104079"/>
                      <a:pt x="100124" y="106298"/>
                      <a:pt x="109986" y="110553"/>
                    </a:cubicBezTo>
                    <a:cubicBezTo>
                      <a:pt x="120149" y="46941"/>
                      <a:pt x="174733" y="0"/>
                      <a:pt x="240314" y="0"/>
                    </a:cubicBezTo>
                    <a:cubicBezTo>
                      <a:pt x="293313" y="0"/>
                      <a:pt x="340154" y="30705"/>
                      <a:pt x="361180" y="78714"/>
                    </a:cubicBezTo>
                    <a:cubicBezTo>
                      <a:pt x="369274" y="76478"/>
                      <a:pt x="377534" y="75360"/>
                      <a:pt x="385827" y="75360"/>
                    </a:cubicBezTo>
                    <a:cubicBezTo>
                      <a:pt x="437358" y="75360"/>
                      <a:pt x="479293" y="117295"/>
                      <a:pt x="479293" y="168842"/>
                    </a:cubicBezTo>
                    <a:lnTo>
                      <a:pt x="467245" y="168842"/>
                    </a:lnTo>
                    <a:cubicBezTo>
                      <a:pt x="467245" y="123920"/>
                      <a:pt x="430733" y="87375"/>
                      <a:pt x="385811" y="87375"/>
                    </a:cubicBezTo>
                    <a:cubicBezTo>
                      <a:pt x="377016" y="87375"/>
                      <a:pt x="368189" y="88843"/>
                      <a:pt x="359645" y="91764"/>
                    </a:cubicBezTo>
                    <a:cubicBezTo>
                      <a:pt x="356524" y="92832"/>
                      <a:pt x="353270" y="91246"/>
                      <a:pt x="352102" y="88259"/>
                    </a:cubicBezTo>
                    <a:cubicBezTo>
                      <a:pt x="334080" y="41952"/>
                      <a:pt x="290209" y="12032"/>
                      <a:pt x="240314" y="12032"/>
                    </a:cubicBezTo>
                    <a:cubicBezTo>
                      <a:pt x="178054" y="12032"/>
                      <a:pt x="126690" y="58572"/>
                      <a:pt x="120850" y="120282"/>
                    </a:cubicBezTo>
                    <a:cubicBezTo>
                      <a:pt x="120649" y="122318"/>
                      <a:pt x="119448" y="124104"/>
                      <a:pt x="117646" y="125055"/>
                    </a:cubicBezTo>
                    <a:cubicBezTo>
                      <a:pt x="115843" y="126023"/>
                      <a:pt x="113691" y="125956"/>
                      <a:pt x="111905" y="124938"/>
                    </a:cubicBezTo>
                    <a:cubicBezTo>
                      <a:pt x="101793" y="119164"/>
                      <a:pt x="90312" y="116110"/>
                      <a:pt x="78731" y="116110"/>
                    </a:cubicBezTo>
                    <a:cubicBezTo>
                      <a:pt x="41952" y="116110"/>
                      <a:pt x="12032" y="146214"/>
                      <a:pt x="12032" y="183210"/>
                    </a:cubicBezTo>
                    <a:cubicBezTo>
                      <a:pt x="12032" y="196226"/>
                      <a:pt x="15719" y="208858"/>
                      <a:pt x="22695" y="219722"/>
                    </a:cubicBezTo>
                    <a:lnTo>
                      <a:pt x="12582" y="226180"/>
                    </a:lnTo>
                    <a:close/>
                  </a:path>
                </a:pathLst>
              </a:custGeom>
              <a:grpFill/>
              <a:ln w="16669" cap="flat">
                <a:noFill/>
                <a:prstDash val="solid"/>
                <a:miter/>
              </a:ln>
            </p:spPr>
            <p:txBody>
              <a:bodyPr rtlCol="0" anchor="ctr"/>
              <a:lstStyle/>
              <a:p>
                <a:pPr defTabSz="1828946">
                  <a:defRPr/>
                </a:pPr>
                <a:endParaRPr lang="en-US" sz="7200" dirty="0">
                  <a:solidFill>
                    <a:srgbClr val="000000"/>
                  </a:solidFill>
                  <a:latin typeface="IBM Plex Sans Light"/>
                </a:endParaRPr>
              </a:p>
            </p:txBody>
          </p:sp>
        </p:grpSp>
        <p:sp>
          <p:nvSpPr>
            <p:cNvPr id="7" name="TextBox 6">
              <a:extLst>
                <a:ext uri="{FF2B5EF4-FFF2-40B4-BE49-F238E27FC236}">
                  <a16:creationId xmlns:a16="http://schemas.microsoft.com/office/drawing/2014/main" id="{6AB7D36C-9215-C760-2317-EDC11F41B072}"/>
                </a:ext>
              </a:extLst>
            </p:cNvPr>
            <p:cNvSpPr txBox="1"/>
            <p:nvPr/>
          </p:nvSpPr>
          <p:spPr>
            <a:xfrm>
              <a:off x="16931040" y="9937471"/>
              <a:ext cx="7250401" cy="2004010"/>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600"/>
                </a:spcBef>
                <a:spcAft>
                  <a:spcPts val="0"/>
                </a:spcAft>
                <a:buClrTx/>
                <a:buSzTx/>
                <a:buFontTx/>
                <a:buNone/>
                <a:defRPr kumimoji="0" sz="1000" u="none" strike="noStrike" cap="none" spc="0" normalizeH="0" baseline="0">
                  <a:ln>
                    <a:noFill/>
                  </a:ln>
                  <a:solidFill>
                    <a:schemeClr val="bg1"/>
                  </a:solidFill>
                  <a:effectLst/>
                  <a:uLnTx/>
                  <a:uFillTx/>
                  <a:latin typeface="IBM Plex Sans Light" panose="020B0403050203000203" pitchFamily="34" charset="0"/>
                  <a:cs typeface="Arial"/>
                </a:defRPr>
              </a:lvl1pPr>
            </a:lstStyle>
            <a:p>
              <a:pPr marL="12698" marR="13544" indent="16930" defTabSz="2437942">
                <a:lnSpc>
                  <a:spcPct val="110000"/>
                </a:lnSpc>
                <a:spcBef>
                  <a:spcPts val="0"/>
                </a:spcBef>
                <a:defRPr/>
              </a:pPr>
              <a:r>
                <a:rPr lang="en-US" sz="3600" dirty="0">
                  <a:solidFill>
                    <a:srgbClr val="161616"/>
                  </a:solidFill>
                  <a:latin typeface="IBM Plex Sans Medium" panose="020B0503050203000203" pitchFamily="34" charset="0"/>
                  <a:cs typeface="Arial" panose="020B0604020202020204" pitchFamily="34" charset="0"/>
                </a:rPr>
                <a:t>Uniquely flexible</a:t>
              </a:r>
              <a:endParaRPr lang="en-US" sz="2800" dirty="0">
                <a:solidFill>
                  <a:srgbClr val="161616"/>
                </a:solidFill>
              </a:endParaRPr>
            </a:p>
            <a:p>
              <a:pPr marL="256032" marR="13544" indent="-256032" defTabSz="2437942">
                <a:lnSpc>
                  <a:spcPct val="110000"/>
                </a:lnSpc>
                <a:spcBef>
                  <a:spcPts val="0"/>
                </a:spcBef>
                <a:buFont typeface="System Font Regular"/>
                <a:buChar char="–"/>
                <a:defRPr/>
              </a:pPr>
              <a:r>
                <a:rPr lang="en-US" sz="2800" dirty="0">
                  <a:solidFill>
                    <a:srgbClr val="161616"/>
                  </a:solidFill>
                </a:rPr>
                <a:t>On-Premise for full customization</a:t>
              </a:r>
            </a:p>
            <a:p>
              <a:pPr marL="256032" marR="13544" indent="-256032" defTabSz="2437942">
                <a:lnSpc>
                  <a:spcPct val="110000"/>
                </a:lnSpc>
                <a:spcBef>
                  <a:spcPts val="0"/>
                </a:spcBef>
                <a:buFont typeface="System Font Regular"/>
                <a:buChar char="–"/>
                <a:defRPr/>
              </a:pPr>
              <a:r>
                <a:rPr lang="en-US" sz="2800" dirty="0">
                  <a:solidFill>
                    <a:srgbClr val="161616"/>
                  </a:solidFill>
                </a:rPr>
                <a:t>SaaS for rapid deployment and integration</a:t>
              </a:r>
            </a:p>
            <a:p>
              <a:pPr marL="256032" marR="13544" indent="-256032" defTabSz="2437942">
                <a:lnSpc>
                  <a:spcPct val="110000"/>
                </a:lnSpc>
                <a:spcBef>
                  <a:spcPts val="0"/>
                </a:spcBef>
                <a:buFont typeface="System Font Regular"/>
                <a:buChar char="–"/>
                <a:defRPr/>
              </a:pPr>
              <a:r>
                <a:rPr lang="en-US" sz="2800" dirty="0">
                  <a:solidFill>
                    <a:srgbClr val="161616"/>
                  </a:solidFill>
                </a:rPr>
                <a:t>Hybrid for diverse risk groups</a:t>
              </a:r>
            </a:p>
          </p:txBody>
        </p:sp>
        <p:sp>
          <p:nvSpPr>
            <p:cNvPr id="3" name="TextBox 2">
              <a:extLst>
                <a:ext uri="{FF2B5EF4-FFF2-40B4-BE49-F238E27FC236}">
                  <a16:creationId xmlns:a16="http://schemas.microsoft.com/office/drawing/2014/main" id="{1733BED1-AA49-C40D-CEA8-4A451624CA3F}"/>
                </a:ext>
              </a:extLst>
            </p:cNvPr>
            <p:cNvSpPr txBox="1"/>
            <p:nvPr/>
          </p:nvSpPr>
          <p:spPr>
            <a:xfrm>
              <a:off x="4515931" y="10546868"/>
              <a:ext cx="6084963" cy="920637"/>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600"/>
                </a:spcBef>
                <a:spcAft>
                  <a:spcPts val="0"/>
                </a:spcAft>
                <a:buClrTx/>
                <a:buSzTx/>
                <a:buFontTx/>
                <a:buNone/>
                <a:defRPr kumimoji="0" sz="1000" u="none" strike="noStrike" cap="none" spc="0" normalizeH="0" baseline="0">
                  <a:ln>
                    <a:noFill/>
                  </a:ln>
                  <a:solidFill>
                    <a:schemeClr val="bg1"/>
                  </a:solidFill>
                  <a:effectLst/>
                  <a:uLnTx/>
                  <a:uFillTx/>
                  <a:latin typeface="IBM Plex Sans Light" panose="020B0403050203000203" pitchFamily="34" charset="0"/>
                  <a:cs typeface="Arial"/>
                </a:defRPr>
              </a:lvl1pPr>
            </a:lstStyle>
            <a:p>
              <a:pPr marL="256032" marR="13544" indent="-256032" defTabSz="2437942">
                <a:lnSpc>
                  <a:spcPct val="110000"/>
                </a:lnSpc>
                <a:spcBef>
                  <a:spcPts val="0"/>
                </a:spcBef>
                <a:buFont typeface="System Font Regular"/>
                <a:buChar char="–"/>
                <a:defRPr/>
              </a:pPr>
              <a:r>
                <a:rPr lang="en-US" sz="2800" dirty="0">
                  <a:solidFill>
                    <a:srgbClr val="161616"/>
                  </a:solidFill>
                </a:rPr>
                <a:t>Privileged Access </a:t>
              </a:r>
              <a:br>
                <a:rPr lang="en-US" sz="2800" dirty="0">
                  <a:solidFill>
                    <a:srgbClr val="161616"/>
                  </a:solidFill>
                </a:rPr>
              </a:br>
              <a:r>
                <a:rPr lang="en-US" sz="2800" dirty="0">
                  <a:solidFill>
                    <a:srgbClr val="161616"/>
                  </a:solidFill>
                </a:rPr>
                <a:t>Management</a:t>
              </a:r>
            </a:p>
          </p:txBody>
        </p:sp>
        <p:sp>
          <p:nvSpPr>
            <p:cNvPr id="9" name="TextBox 8">
              <a:extLst>
                <a:ext uri="{FF2B5EF4-FFF2-40B4-BE49-F238E27FC236}">
                  <a16:creationId xmlns:a16="http://schemas.microsoft.com/office/drawing/2014/main" id="{421184DE-DD68-B1FE-CEC4-6EA9146F49B3}"/>
                </a:ext>
              </a:extLst>
            </p:cNvPr>
            <p:cNvSpPr txBox="1"/>
            <p:nvPr/>
          </p:nvSpPr>
          <p:spPr>
            <a:xfrm>
              <a:off x="453745" y="9937471"/>
              <a:ext cx="12192000" cy="666593"/>
            </a:xfrm>
            <a:prstGeom prst="rect">
              <a:avLst/>
            </a:prstGeom>
            <a:noFill/>
          </p:spPr>
          <p:txBody>
            <a:bodyPr wrap="square">
              <a:spAutoFit/>
            </a:bodyPr>
            <a:lstStyle/>
            <a:p>
              <a:pPr marL="12698" marR="13544" indent="16930" defTabSz="2437942">
                <a:lnSpc>
                  <a:spcPct val="110000"/>
                </a:lnSpc>
                <a:spcBef>
                  <a:spcPts val="0"/>
                </a:spcBef>
                <a:defRPr/>
              </a:pPr>
              <a:r>
                <a:rPr lang="en-US" sz="3600" dirty="0">
                  <a:solidFill>
                    <a:srgbClr val="161616"/>
                  </a:solidFill>
                  <a:latin typeface="IBM Plex Sans Medium" panose="020B0503050203000203" pitchFamily="34" charset="0"/>
                  <a:cs typeface="Arial" panose="020B0604020202020204" pitchFamily="34" charset="0"/>
                </a:rPr>
                <a:t>Uniquely broad</a:t>
              </a:r>
              <a:endParaRPr lang="en-US" sz="2800" dirty="0">
                <a:solidFill>
                  <a:srgbClr val="161616"/>
                </a:solidFill>
              </a:endParaRPr>
            </a:p>
          </p:txBody>
        </p:sp>
      </p:grpSp>
      <p:sp>
        <p:nvSpPr>
          <p:cNvPr id="8" name="Slide Number Placeholder 7">
            <a:extLst>
              <a:ext uri="{FF2B5EF4-FFF2-40B4-BE49-F238E27FC236}">
                <a16:creationId xmlns:a16="http://schemas.microsoft.com/office/drawing/2014/main" id="{7092E958-9ED1-B9AB-271F-2119D307F105}"/>
              </a:ext>
            </a:extLst>
          </p:cNvPr>
          <p:cNvSpPr>
            <a:spLocks noGrp="1"/>
          </p:cNvSpPr>
          <p:nvPr>
            <p:ph type="sldNum" sz="quarter" idx="4"/>
          </p:nvPr>
        </p:nvSpPr>
        <p:spPr/>
        <p:txBody>
          <a:bodyPr/>
          <a:lstStyle/>
          <a:p>
            <a:fld id="{86CB4B4D-7CA3-9044-876B-883B54F8677D}" type="slidenum">
              <a:rPr lang="en-US" smtClean="0"/>
              <a:pPr/>
              <a:t>23</a:t>
            </a:fld>
            <a:endParaRPr lang="en-US" dirty="0"/>
          </a:p>
        </p:txBody>
      </p:sp>
    </p:spTree>
    <p:extLst>
      <p:ext uri="{BB962C8B-B14F-4D97-AF65-F5344CB8AC3E}">
        <p14:creationId xmlns:p14="http://schemas.microsoft.com/office/powerpoint/2010/main" val="2858780188"/>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8365A-0C65-BF4A-AFC5-C2BA7E6A229A}"/>
              </a:ext>
            </a:extLst>
          </p:cNvPr>
          <p:cNvSpPr>
            <a:spLocks noGrp="1"/>
          </p:cNvSpPr>
          <p:nvPr>
            <p:ph type="title"/>
          </p:nvPr>
        </p:nvSpPr>
        <p:spPr/>
        <p:txBody>
          <a:bodyPr/>
          <a:lstStyle/>
          <a:p>
            <a:r>
              <a:rPr lang="en-US" dirty="0"/>
              <a:t>IBM adopts next-gen digital authentication across its workforce and customers</a:t>
            </a:r>
          </a:p>
        </p:txBody>
      </p:sp>
      <p:sp>
        <p:nvSpPr>
          <p:cNvPr id="3" name="Text Placeholder 2">
            <a:extLst>
              <a:ext uri="{FF2B5EF4-FFF2-40B4-BE49-F238E27FC236}">
                <a16:creationId xmlns:a16="http://schemas.microsoft.com/office/drawing/2014/main" id="{CC29CADE-BADA-0187-CEE7-A9984A5F2780}"/>
              </a:ext>
            </a:extLst>
          </p:cNvPr>
          <p:cNvSpPr>
            <a:spLocks noGrp="1"/>
          </p:cNvSpPr>
          <p:nvPr>
            <p:ph type="body" sz="quarter" idx="21"/>
          </p:nvPr>
        </p:nvSpPr>
        <p:spPr/>
        <p:txBody>
          <a:bodyPr/>
          <a:lstStyle/>
          <a:p>
            <a:r>
              <a:rPr lang="en-US" dirty="0"/>
              <a:t>Authenticate users and manage employee devices</a:t>
            </a:r>
          </a:p>
        </p:txBody>
      </p:sp>
      <p:grpSp>
        <p:nvGrpSpPr>
          <p:cNvPr id="8" name="Group 7">
            <a:extLst>
              <a:ext uri="{FF2B5EF4-FFF2-40B4-BE49-F238E27FC236}">
                <a16:creationId xmlns:a16="http://schemas.microsoft.com/office/drawing/2014/main" id="{4179D3E5-36BC-5BBD-DB8B-8EAF7340D37E}"/>
              </a:ext>
            </a:extLst>
          </p:cNvPr>
          <p:cNvGrpSpPr/>
          <p:nvPr/>
        </p:nvGrpSpPr>
        <p:grpSpPr>
          <a:xfrm>
            <a:off x="12195175" y="0"/>
            <a:ext cx="12192000" cy="10170288"/>
            <a:chOff x="12195175" y="0"/>
            <a:chExt cx="12192000" cy="10170288"/>
          </a:xfrm>
        </p:grpSpPr>
        <p:pic>
          <p:nvPicPr>
            <p:cNvPr id="6" name="Picture 5" descr="A picture containing outdoor, tree, sky, building&#10;&#10;Description automatically generated">
              <a:extLst>
                <a:ext uri="{FF2B5EF4-FFF2-40B4-BE49-F238E27FC236}">
                  <a16:creationId xmlns:a16="http://schemas.microsoft.com/office/drawing/2014/main" id="{2E27933B-BBE7-364D-95CE-3EE24FC709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195175" y="0"/>
              <a:ext cx="12192000" cy="10170288"/>
            </a:xfrm>
            <a:prstGeom prst="rect">
              <a:avLst/>
            </a:prstGeom>
          </p:spPr>
        </p:pic>
        <p:pic>
          <p:nvPicPr>
            <p:cNvPr id="24" name="Picture 6" descr="Picture 6">
              <a:extLst>
                <a:ext uri="{FF2B5EF4-FFF2-40B4-BE49-F238E27FC236}">
                  <a16:creationId xmlns:a16="http://schemas.microsoft.com/office/drawing/2014/main" id="{8D987D40-5116-3C48-861F-26C1F74B42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76937" y="446752"/>
              <a:ext cx="1998869" cy="792480"/>
            </a:xfrm>
            <a:prstGeom prst="rect">
              <a:avLst/>
            </a:prstGeom>
            <a:ln w="12700">
              <a:miter lim="400000"/>
            </a:ln>
          </p:spPr>
        </p:pic>
      </p:grpSp>
      <p:grpSp>
        <p:nvGrpSpPr>
          <p:cNvPr id="28" name="Group 27">
            <a:extLst>
              <a:ext uri="{FF2B5EF4-FFF2-40B4-BE49-F238E27FC236}">
                <a16:creationId xmlns:a16="http://schemas.microsoft.com/office/drawing/2014/main" id="{65EC6F72-BB3D-B245-9B9D-0139CB246575}"/>
              </a:ext>
            </a:extLst>
          </p:cNvPr>
          <p:cNvGrpSpPr/>
          <p:nvPr/>
        </p:nvGrpSpPr>
        <p:grpSpPr>
          <a:xfrm>
            <a:off x="576095" y="4849273"/>
            <a:ext cx="10498306" cy="4736029"/>
            <a:chOff x="378408" y="1643290"/>
            <a:chExt cx="3936865" cy="1776011"/>
          </a:xfrm>
        </p:grpSpPr>
        <p:sp>
          <p:nvSpPr>
            <p:cNvPr id="10" name="TextBox 9">
              <a:extLst>
                <a:ext uri="{FF2B5EF4-FFF2-40B4-BE49-F238E27FC236}">
                  <a16:creationId xmlns:a16="http://schemas.microsoft.com/office/drawing/2014/main" id="{70D17FDD-76A7-BE42-B058-30C3D21A21D3}"/>
                </a:ext>
              </a:extLst>
            </p:cNvPr>
            <p:cNvSpPr txBox="1"/>
            <p:nvPr/>
          </p:nvSpPr>
          <p:spPr>
            <a:xfrm>
              <a:off x="378408" y="1643290"/>
              <a:ext cx="2221252" cy="415499"/>
            </a:xfrm>
            <a:prstGeom prst="rect">
              <a:avLst/>
            </a:prstGeom>
            <a:noFill/>
          </p:spPr>
          <p:txBody>
            <a:bodyPr wrap="square" lIns="0" tIns="0" rIns="0" bIns="0">
              <a:spAutoFit/>
            </a:bodyPr>
            <a:lstStyle/>
            <a:p>
              <a:pPr defTabSz="1829311">
                <a:defRPr/>
              </a:pPr>
              <a:r>
                <a:rPr lang="en-US" dirty="0">
                  <a:latin typeface="IBM Plex Sans Light" panose="020B0403050203000203" pitchFamily="34" charset="0"/>
                </a:rPr>
                <a:t>Simplifying secure identity and access for over</a:t>
              </a:r>
              <a:endParaRPr lang="en-US" dirty="0">
                <a:latin typeface="IBM Plex Sans Light"/>
              </a:endParaRPr>
            </a:p>
          </p:txBody>
        </p:sp>
        <p:sp>
          <p:nvSpPr>
            <p:cNvPr id="25" name="TextBox 24">
              <a:extLst>
                <a:ext uri="{FF2B5EF4-FFF2-40B4-BE49-F238E27FC236}">
                  <a16:creationId xmlns:a16="http://schemas.microsoft.com/office/drawing/2014/main" id="{BF46D1FF-7112-4A40-B7E4-8419D0B2A546}"/>
                </a:ext>
              </a:extLst>
            </p:cNvPr>
            <p:cNvSpPr txBox="1"/>
            <p:nvPr/>
          </p:nvSpPr>
          <p:spPr>
            <a:xfrm>
              <a:off x="378408" y="2123658"/>
              <a:ext cx="3936865" cy="1295643"/>
            </a:xfrm>
            <a:prstGeom prst="rect">
              <a:avLst/>
            </a:prstGeom>
            <a:noFill/>
          </p:spPr>
          <p:txBody>
            <a:bodyPr wrap="square" lIns="0" tIns="0" rIns="0" bIns="0">
              <a:spAutoFit/>
            </a:bodyPr>
            <a:lstStyle/>
            <a:p>
              <a:pPr defTabSz="1829311">
                <a:defRPr/>
              </a:pPr>
              <a:r>
                <a:rPr lang="en-US" sz="10800" kern="0" dirty="0">
                  <a:solidFill>
                    <a:srgbClr val="0F62FE"/>
                  </a:solidFill>
                  <a:latin typeface="IBM Plex Sans Light" panose="020B0403050203000203" pitchFamily="34" charset="0"/>
                </a:rPr>
                <a:t>27 million</a:t>
              </a:r>
            </a:p>
            <a:p>
              <a:pPr defTabSz="1829311">
                <a:lnSpc>
                  <a:spcPct val="110000"/>
                </a:lnSpc>
                <a:defRPr/>
              </a:pPr>
              <a:r>
                <a:rPr lang="en-US" dirty="0">
                  <a:latin typeface="IBM Plex Sans Light" panose="020B0403050203000203" pitchFamily="34" charset="0"/>
                </a:rPr>
                <a:t>internal and external identities </a:t>
              </a:r>
              <a:br>
                <a:rPr lang="en-US" dirty="0">
                  <a:latin typeface="IBM Plex Sans Light" panose="020B0403050203000203" pitchFamily="34" charset="0"/>
                </a:rPr>
              </a:br>
              <a:r>
                <a:rPr lang="en-US" dirty="0">
                  <a:latin typeface="IBM Plex Sans Light" panose="020B0403050203000203" pitchFamily="34" charset="0"/>
                </a:rPr>
                <a:t>using advanced authentication </a:t>
              </a:r>
              <a:br>
                <a:rPr lang="en-US" dirty="0">
                  <a:latin typeface="IBM Plex Sans Light" panose="020B0403050203000203" pitchFamily="34" charset="0"/>
                </a:rPr>
              </a:br>
              <a:r>
                <a:rPr lang="en-US" dirty="0">
                  <a:latin typeface="IBM Plex Sans Light" panose="020B0403050203000203" pitchFamily="34" charset="0"/>
                </a:rPr>
                <a:t>like passwordless QR and FIDO2</a:t>
              </a:r>
              <a:endParaRPr lang="en-US" dirty="0">
                <a:latin typeface="IBM Plex Sans Light"/>
              </a:endParaRPr>
            </a:p>
          </p:txBody>
        </p:sp>
      </p:grpSp>
      <p:sp>
        <p:nvSpPr>
          <p:cNvPr id="32" name="Rectangle 31">
            <a:extLst>
              <a:ext uri="{FF2B5EF4-FFF2-40B4-BE49-F238E27FC236}">
                <a16:creationId xmlns:a16="http://schemas.microsoft.com/office/drawing/2014/main" id="{A4955D39-3D0D-3B45-AEE6-BAA2CB56C762}"/>
              </a:ext>
            </a:extLst>
          </p:cNvPr>
          <p:cNvSpPr/>
          <p:nvPr/>
        </p:nvSpPr>
        <p:spPr bwMode="auto">
          <a:xfrm>
            <a:off x="1590" y="10170288"/>
            <a:ext cx="24384000" cy="3545712"/>
          </a:xfrm>
          <a:prstGeom prst="rect">
            <a:avLst/>
          </a:prstGeom>
          <a:solidFill>
            <a:srgbClr val="E5F6FF"/>
          </a:solid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430" fontAlgn="base">
              <a:lnSpc>
                <a:spcPct val="90000"/>
              </a:lnSpc>
              <a:spcBef>
                <a:spcPct val="0"/>
              </a:spcBef>
              <a:spcAft>
                <a:spcPct val="0"/>
              </a:spcAft>
              <a:defRPr/>
            </a:pPr>
            <a:endParaRPr lang="en-US" sz="3733" dirty="0">
              <a:solidFill>
                <a:srgbClr val="000000"/>
              </a:solidFill>
              <a:latin typeface="IBM Plex Sans" panose="020B0503050203000203" pitchFamily="34" charset="0"/>
            </a:endParaRPr>
          </a:p>
        </p:txBody>
      </p:sp>
      <p:sp>
        <p:nvSpPr>
          <p:cNvPr id="23" name="TextBox 22">
            <a:extLst>
              <a:ext uri="{FF2B5EF4-FFF2-40B4-BE49-F238E27FC236}">
                <a16:creationId xmlns:a16="http://schemas.microsoft.com/office/drawing/2014/main" id="{F345AC40-02CB-B74D-82D6-D47D35969326}"/>
              </a:ext>
            </a:extLst>
          </p:cNvPr>
          <p:cNvSpPr txBox="1"/>
          <p:nvPr/>
        </p:nvSpPr>
        <p:spPr>
          <a:xfrm>
            <a:off x="3971621" y="10823764"/>
            <a:ext cx="16373779" cy="1894429"/>
          </a:xfrm>
          <a:prstGeom prst="rect">
            <a:avLst/>
          </a:prstGeom>
          <a:noFill/>
        </p:spPr>
        <p:txBody>
          <a:bodyPr wrap="square" lIns="0" tIns="0" rIns="0" bIns="0">
            <a:spAutoFit/>
          </a:bodyPr>
          <a:lstStyle/>
          <a:p>
            <a:pPr marL="304804" indent="-304804" defTabSz="1829311">
              <a:lnSpc>
                <a:spcPct val="110000"/>
              </a:lnSpc>
              <a:spcBef>
                <a:spcPts val="1600"/>
              </a:spcBef>
              <a:defRPr/>
            </a:pPr>
            <a:r>
              <a:rPr lang="en-US" sz="3733" dirty="0">
                <a:solidFill>
                  <a:srgbClr val="000000"/>
                </a:solidFill>
                <a:latin typeface="IBM Plex Sans Light" panose="020B0403050203000203" pitchFamily="34" charset="0"/>
              </a:rPr>
              <a:t>“	With IBM Security Verify, to anyone who interacts with IBM, we can now </a:t>
            </a:r>
            <a:br>
              <a:rPr lang="en-US" sz="3733" dirty="0">
                <a:solidFill>
                  <a:srgbClr val="000000"/>
                </a:solidFill>
                <a:latin typeface="IBM Plex Sans Light" panose="020B0403050203000203" pitchFamily="34" charset="0"/>
              </a:rPr>
            </a:br>
            <a:r>
              <a:rPr lang="en-US" sz="3733" dirty="0">
                <a:solidFill>
                  <a:srgbClr val="000000"/>
                </a:solidFill>
                <a:latin typeface="IBM Plex Sans Light" panose="020B0403050203000203" pitchFamily="34" charset="0"/>
              </a:rPr>
              <a:t>provide frictionless, secure, state of the art access to information resources.”</a:t>
            </a:r>
          </a:p>
          <a:p>
            <a:pPr marL="4275720" algn="r" defTabSz="1829311">
              <a:lnSpc>
                <a:spcPct val="110000"/>
              </a:lnSpc>
              <a:spcBef>
                <a:spcPts val="1600"/>
              </a:spcBef>
              <a:defRPr/>
            </a:pPr>
            <a:r>
              <a:rPr lang="en-US" sz="2667" dirty="0">
                <a:solidFill>
                  <a:srgbClr val="000000"/>
                </a:solidFill>
                <a:latin typeface="IBM Plex Sans Light" panose="020B0403050203000203" pitchFamily="34" charset="0"/>
              </a:rPr>
              <a:t>Gary Schmader, Sr. Manager, Assured Identity and Security Operations, IBM</a:t>
            </a:r>
          </a:p>
        </p:txBody>
      </p:sp>
      <p:sp>
        <p:nvSpPr>
          <p:cNvPr id="5" name="Footer Placeholder 4">
            <a:extLst>
              <a:ext uri="{FF2B5EF4-FFF2-40B4-BE49-F238E27FC236}">
                <a16:creationId xmlns:a16="http://schemas.microsoft.com/office/drawing/2014/main" id="{38FE89DA-AAFC-3B4F-B206-E4A697454B43}"/>
              </a:ext>
            </a:extLst>
          </p:cNvPr>
          <p:cNvSpPr>
            <a:spLocks noGrp="1"/>
          </p:cNvSpPr>
          <p:nvPr>
            <p:ph type="ftr" sz="quarter" idx="20"/>
          </p:nvPr>
        </p:nvSpPr>
        <p:spPr/>
        <p:txBody>
          <a:bodyPr/>
          <a:lstStyle/>
          <a:p>
            <a:r>
              <a:rPr lang="en-US" dirty="0"/>
              <a:t>IBM Security</a:t>
            </a:r>
          </a:p>
        </p:txBody>
      </p:sp>
      <p:sp>
        <p:nvSpPr>
          <p:cNvPr id="7" name="Slide Number Placeholder 6">
            <a:extLst>
              <a:ext uri="{FF2B5EF4-FFF2-40B4-BE49-F238E27FC236}">
                <a16:creationId xmlns:a16="http://schemas.microsoft.com/office/drawing/2014/main" id="{6D92F9AF-53C8-8040-A0D6-F2888661D8AA}"/>
              </a:ext>
            </a:extLst>
          </p:cNvPr>
          <p:cNvSpPr>
            <a:spLocks noGrp="1"/>
          </p:cNvSpPr>
          <p:nvPr>
            <p:ph type="sldNum" sz="quarter" idx="4"/>
          </p:nvPr>
        </p:nvSpPr>
        <p:spPr>
          <a:xfrm>
            <a:off x="23565638" y="12938838"/>
            <a:ext cx="246862" cy="246221"/>
          </a:xfrm>
        </p:spPr>
        <p:txBody>
          <a:bodyPr/>
          <a:lstStyle/>
          <a:p>
            <a:fld id="{59395FB3-9C97-154F-86B2-7E381B951268}" type="slidenum">
              <a:rPr lang="en-US" smtClean="0"/>
              <a:pPr/>
              <a:t>24</a:t>
            </a:fld>
            <a:endParaRPr lang="en-US" dirty="0"/>
          </a:p>
        </p:txBody>
      </p:sp>
      <p:sp>
        <p:nvSpPr>
          <p:cNvPr id="4" name="TextBox 3">
            <a:hlinkClick r:id="rId5"/>
            <a:extLst>
              <a:ext uri="{FF2B5EF4-FFF2-40B4-BE49-F238E27FC236}">
                <a16:creationId xmlns:a16="http://schemas.microsoft.com/office/drawing/2014/main" id="{6A3E3653-C129-AAFB-5A4E-43789D8F4712}"/>
              </a:ext>
            </a:extLst>
          </p:cNvPr>
          <p:cNvSpPr txBox="1"/>
          <p:nvPr/>
        </p:nvSpPr>
        <p:spPr>
          <a:xfrm>
            <a:off x="12195175" y="9350579"/>
            <a:ext cx="12192000" cy="819709"/>
          </a:xfrm>
          <a:prstGeom prst="rect">
            <a:avLst/>
          </a:prstGeom>
          <a:solidFill>
            <a:srgbClr val="0F62FE"/>
          </a:solidFill>
          <a:ln w="12700">
            <a:solidFill>
              <a:srgbClr val="0F62FE"/>
            </a:solidFill>
          </a:ln>
        </p:spPr>
        <p:txBody>
          <a:bodyPr wrap="square" lIns="182880" tIns="182880" rIns="182880" bIns="182880" anchor="ctr" anchorCtr="0">
            <a:noAutofit/>
          </a:bodyPr>
          <a:lstStyle/>
          <a:p>
            <a:pPr marL="156637" indent="-139703" defTabSz="1829311">
              <a:spcBef>
                <a:spcPts val="1600"/>
              </a:spcBef>
            </a:pPr>
            <a:r>
              <a:rPr lang="en-US" sz="2400" dirty="0">
                <a:solidFill>
                  <a:srgbClr val="FFFFFF"/>
                </a:solidFill>
                <a:latin typeface="IBM Plex Sans" panose="020B0503050203000203" pitchFamily="34" charset="0"/>
                <a:cs typeface="Arial" panose="020B0604020202020204" pitchFamily="34" charset="0"/>
              </a:rPr>
              <a:t>ibm.com/case-studies/ibm-on-ibm-security-verify</a:t>
            </a:r>
            <a:endParaRPr lang="en-US" sz="2400" dirty="0">
              <a:solidFill>
                <a:srgbClr val="FFFFFF"/>
              </a:solidFill>
              <a:latin typeface="IBM Plex Sans" panose="020B0503050203000203" pitchFamily="34" charset="0"/>
            </a:endParaRPr>
          </a:p>
        </p:txBody>
      </p:sp>
    </p:spTree>
    <p:extLst>
      <p:ext uri="{BB962C8B-B14F-4D97-AF65-F5344CB8AC3E}">
        <p14:creationId xmlns:p14="http://schemas.microsoft.com/office/powerpoint/2010/main" val="1544658230"/>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E83633-9791-48CB-694C-6AE67E0DF5C8}"/>
              </a:ext>
            </a:extLst>
          </p:cNvPr>
          <p:cNvSpPr>
            <a:spLocks noGrp="1"/>
          </p:cNvSpPr>
          <p:nvPr>
            <p:ph type="title"/>
          </p:nvPr>
        </p:nvSpPr>
        <p:spPr>
          <a:xfrm>
            <a:off x="576072" y="1527048"/>
            <a:ext cx="11044239" cy="1969770"/>
          </a:xfrm>
        </p:spPr>
        <p:txBody>
          <a:bodyPr/>
          <a:lstStyle/>
          <a:p>
            <a:r>
              <a:rPr lang="en-US" dirty="0"/>
              <a:t>Increase workforce productivity</a:t>
            </a:r>
          </a:p>
        </p:txBody>
      </p:sp>
      <p:sp>
        <p:nvSpPr>
          <p:cNvPr id="4" name="Footer Placeholder 3">
            <a:extLst>
              <a:ext uri="{FF2B5EF4-FFF2-40B4-BE49-F238E27FC236}">
                <a16:creationId xmlns:a16="http://schemas.microsoft.com/office/drawing/2014/main" id="{299C4673-7CB6-9D9A-5A67-B1448D1AE776}"/>
              </a:ext>
            </a:extLst>
          </p:cNvPr>
          <p:cNvSpPr>
            <a:spLocks noGrp="1"/>
          </p:cNvSpPr>
          <p:nvPr>
            <p:ph type="ftr" sz="quarter" idx="20"/>
          </p:nvPr>
        </p:nvSpPr>
        <p:spPr/>
        <p:txBody>
          <a:bodyPr/>
          <a:lstStyle/>
          <a:p>
            <a:r>
              <a:rPr lang="en-US"/>
              <a:t>IBM Security</a:t>
            </a:r>
            <a:endParaRPr lang="en-US" dirty="0"/>
          </a:p>
        </p:txBody>
      </p:sp>
      <p:sp>
        <p:nvSpPr>
          <p:cNvPr id="7" name="Text Placeholder 6">
            <a:extLst>
              <a:ext uri="{FF2B5EF4-FFF2-40B4-BE49-F238E27FC236}">
                <a16:creationId xmlns:a16="http://schemas.microsoft.com/office/drawing/2014/main" id="{AF074814-5E4E-94F5-F4EA-4B09266E2D2E}"/>
              </a:ext>
            </a:extLst>
          </p:cNvPr>
          <p:cNvSpPr>
            <a:spLocks noGrp="1"/>
          </p:cNvSpPr>
          <p:nvPr>
            <p:ph type="body" sz="quarter" idx="21"/>
          </p:nvPr>
        </p:nvSpPr>
        <p:spPr/>
        <p:txBody>
          <a:bodyPr/>
          <a:lstStyle/>
          <a:p>
            <a:r>
              <a:rPr lang="en-US" dirty="0"/>
              <a:t>Authenticate users and manage employee devices</a:t>
            </a:r>
          </a:p>
        </p:txBody>
      </p:sp>
      <p:sp>
        <p:nvSpPr>
          <p:cNvPr id="3" name="Slide Number Placeholder 2">
            <a:extLst>
              <a:ext uri="{FF2B5EF4-FFF2-40B4-BE49-F238E27FC236}">
                <a16:creationId xmlns:a16="http://schemas.microsoft.com/office/drawing/2014/main" id="{E4C70D08-D683-9D0D-7F5C-7F34CBC0E9DB}"/>
              </a:ext>
            </a:extLst>
          </p:cNvPr>
          <p:cNvSpPr>
            <a:spLocks noGrp="1"/>
          </p:cNvSpPr>
          <p:nvPr>
            <p:ph type="sldNum" sz="quarter" idx="4"/>
          </p:nvPr>
        </p:nvSpPr>
        <p:spPr/>
        <p:txBody>
          <a:bodyPr/>
          <a:lstStyle/>
          <a:p>
            <a:fld id="{86CB4B4D-7CA3-9044-876B-883B54F8677D}" type="slidenum">
              <a:rPr lang="en-US" smtClean="0"/>
              <a:pPr/>
              <a:t>25</a:t>
            </a:fld>
            <a:endParaRPr lang="en-US" dirty="0"/>
          </a:p>
        </p:txBody>
      </p:sp>
      <p:pic>
        <p:nvPicPr>
          <p:cNvPr id="26" name="Graphic 25">
            <a:extLst>
              <a:ext uri="{FF2B5EF4-FFF2-40B4-BE49-F238E27FC236}">
                <a16:creationId xmlns:a16="http://schemas.microsoft.com/office/drawing/2014/main" id="{31F2C9A5-98BB-A6BE-6454-AF42BA0C96C7}"/>
              </a:ext>
            </a:extLst>
          </p:cNvPr>
          <p:cNvPicPr>
            <a:picLocks noChangeAspect="1"/>
          </p:cNvPicPr>
          <p:nvPr/>
        </p:nvPicPr>
        <p:blipFill>
          <a:blip r:embed="rId3" cstate="screen">
            <a:lum bright="-16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50457" y="1736617"/>
            <a:ext cx="1868455" cy="2296935"/>
          </a:xfrm>
          <a:prstGeom prst="rect">
            <a:avLst/>
          </a:prstGeom>
        </p:spPr>
      </p:pic>
      <p:pic>
        <p:nvPicPr>
          <p:cNvPr id="27" name="Graphic 26">
            <a:extLst>
              <a:ext uri="{FF2B5EF4-FFF2-40B4-BE49-F238E27FC236}">
                <a16:creationId xmlns:a16="http://schemas.microsoft.com/office/drawing/2014/main" id="{86D2ADB7-B4DC-3680-16AD-B7754808B8AF}"/>
              </a:ext>
            </a:extLst>
          </p:cNvPr>
          <p:cNvPicPr>
            <a:picLocks noChangeAspect="1"/>
          </p:cNvPicPr>
          <p:nvPr/>
        </p:nvPicPr>
        <p:blipFill>
          <a:blip r:embed="rId5" cstate="screen">
            <a:lum bright="-7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028181" y="1862162"/>
            <a:ext cx="1755680" cy="2174651"/>
          </a:xfrm>
          <a:prstGeom prst="rect">
            <a:avLst/>
          </a:prstGeom>
        </p:spPr>
      </p:pic>
      <p:sp>
        <p:nvSpPr>
          <p:cNvPr id="28" name="Title 5">
            <a:extLst>
              <a:ext uri="{FF2B5EF4-FFF2-40B4-BE49-F238E27FC236}">
                <a16:creationId xmlns:a16="http://schemas.microsoft.com/office/drawing/2014/main" id="{F39E7A52-AF3D-093E-D32C-AA3C74183944}"/>
              </a:ext>
            </a:extLst>
          </p:cNvPr>
          <p:cNvSpPr txBox="1">
            <a:spLocks/>
          </p:cNvSpPr>
          <p:nvPr/>
        </p:nvSpPr>
        <p:spPr>
          <a:xfrm>
            <a:off x="12757280" y="1527048"/>
            <a:ext cx="11044239" cy="19697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457200" bIns="0">
            <a:spAutoFit/>
          </a:bodyP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dirty="0"/>
              <a:t>Improve consumer </a:t>
            </a:r>
            <a:br>
              <a:rPr lang="en-US" kern="0" dirty="0"/>
            </a:br>
            <a:r>
              <a:rPr lang="en-US" kern="0" dirty="0"/>
              <a:t>loyalty and trust</a:t>
            </a:r>
          </a:p>
        </p:txBody>
      </p:sp>
      <p:cxnSp>
        <p:nvCxnSpPr>
          <p:cNvPr id="51" name="Straight Connector 50">
            <a:extLst>
              <a:ext uri="{FF2B5EF4-FFF2-40B4-BE49-F238E27FC236}">
                <a16:creationId xmlns:a16="http://schemas.microsoft.com/office/drawing/2014/main" id="{C28A8667-D1BE-0F37-FFCE-37CF6A0780C8}"/>
              </a:ext>
            </a:extLst>
          </p:cNvPr>
          <p:cNvCxnSpPr/>
          <p:nvPr/>
        </p:nvCxnSpPr>
        <p:spPr bwMode="auto">
          <a:xfrm>
            <a:off x="12192000" y="1676400"/>
            <a:ext cx="0" cy="1099823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3" name="Footer Placeholder 10">
            <a:extLst>
              <a:ext uri="{FF2B5EF4-FFF2-40B4-BE49-F238E27FC236}">
                <a16:creationId xmlns:a16="http://schemas.microsoft.com/office/drawing/2014/main" id="{3F3491BF-7CFF-2C71-DA17-3E387AF0B133}"/>
              </a:ext>
            </a:extLst>
          </p:cNvPr>
          <p:cNvSpPr txBox="1">
            <a:spLocks/>
          </p:cNvSpPr>
          <p:nvPr/>
        </p:nvSpPr>
        <p:spPr>
          <a:xfrm>
            <a:off x="6680530" y="12781768"/>
            <a:ext cx="11044239" cy="403467"/>
          </a:xfrm>
          <a:prstGeom prst="rect">
            <a:avLst/>
          </a:prstGeom>
        </p:spPr>
        <p:txBody>
          <a:bodyPr vert="horz" lIns="0" tIns="0" rIns="0" bIns="0" rtlCol="0" anchor="b">
            <a:no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sz="1600" dirty="0">
                <a:effectLst/>
                <a:latin typeface="Arial" panose="020B0604020202020204" pitchFamily="34" charset="0"/>
              </a:rPr>
              <a:t>Source: “Total Economic Impact” Study, Forrester</a:t>
            </a:r>
            <a:endParaRPr lang="en-US" dirty="0"/>
          </a:p>
        </p:txBody>
      </p:sp>
      <p:sp>
        <p:nvSpPr>
          <p:cNvPr id="32" name="Rectangle 31">
            <a:extLst>
              <a:ext uri="{FF2B5EF4-FFF2-40B4-BE49-F238E27FC236}">
                <a16:creationId xmlns:a16="http://schemas.microsoft.com/office/drawing/2014/main" id="{EC0BA670-2548-B5AE-5D1A-05588D1295F3}"/>
              </a:ext>
            </a:extLst>
          </p:cNvPr>
          <p:cNvSpPr/>
          <p:nvPr/>
        </p:nvSpPr>
        <p:spPr bwMode="auto">
          <a:xfrm>
            <a:off x="12780772" y="4451749"/>
            <a:ext cx="11035552" cy="6955766"/>
          </a:xfrm>
          <a:prstGeom prst="rect">
            <a:avLst/>
          </a:prstGeom>
          <a:solidFill>
            <a:srgbClr val="0F62FE"/>
          </a:solidFill>
          <a:ln w="2540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noAutofit/>
          </a:bodyPr>
          <a:lstStyle/>
          <a:p>
            <a:pPr defTabSz="2438430" fontAlgn="base">
              <a:lnSpc>
                <a:spcPct val="90000"/>
              </a:lnSpc>
              <a:spcBef>
                <a:spcPct val="0"/>
              </a:spcBef>
              <a:spcAft>
                <a:spcPct val="0"/>
              </a:spcAft>
              <a:defRPr/>
            </a:pPr>
            <a:endParaRPr lang="en-US" sz="3733" dirty="0">
              <a:solidFill>
                <a:srgbClr val="000000"/>
              </a:solidFill>
              <a:latin typeface="IBM Plex Sans" panose="020B0503050203000203" pitchFamily="34" charset="0"/>
            </a:endParaRPr>
          </a:p>
        </p:txBody>
      </p:sp>
      <p:sp>
        <p:nvSpPr>
          <p:cNvPr id="25" name="object 6">
            <a:extLst>
              <a:ext uri="{FF2B5EF4-FFF2-40B4-BE49-F238E27FC236}">
                <a16:creationId xmlns:a16="http://schemas.microsoft.com/office/drawing/2014/main" id="{3C47528F-267E-E962-B657-1B4BAEA07F22}"/>
              </a:ext>
            </a:extLst>
          </p:cNvPr>
          <p:cNvSpPr txBox="1"/>
          <p:nvPr/>
        </p:nvSpPr>
        <p:spPr>
          <a:xfrm>
            <a:off x="13143532" y="5835183"/>
            <a:ext cx="4593798" cy="3425938"/>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0"/>
              </a:spcBef>
              <a:spcAft>
                <a:spcPts val="0"/>
              </a:spcAft>
              <a:buClrTx/>
              <a:buSzTx/>
              <a:buFontTx/>
              <a:buNone/>
              <a:defRPr kumimoji="0" sz="1400" u="none" strike="noStrike" cap="none" spc="0" normalizeH="0" baseline="0">
                <a:ln>
                  <a:noFill/>
                </a:ln>
                <a:solidFill>
                  <a:schemeClr val="bg1"/>
                </a:solidFill>
                <a:effectLst/>
                <a:uLnTx/>
                <a:uFillTx/>
                <a:latin typeface="IBM Plex Sans Medium" panose="020B0503050203000203" pitchFamily="34" charset="0"/>
                <a:cs typeface="Arial" panose="020B0604020202020204" pitchFamily="34" charset="0"/>
              </a:defRPr>
            </a:lvl1pPr>
          </a:lstStyle>
          <a:p>
            <a:pPr marL="12701" marR="13547" indent="16934" defTabSz="2438430">
              <a:lnSpc>
                <a:spcPct val="110000"/>
              </a:lnSpc>
              <a:defRPr/>
            </a:pPr>
            <a:r>
              <a:rPr lang="en-US" sz="3600" dirty="0">
                <a:solidFill>
                  <a:srgbClr val="FFFFFF"/>
                </a:solidFill>
                <a:sym typeface="IBM Plex Sans ExtraLight"/>
              </a:rPr>
              <a:t>Fraud protection</a:t>
            </a:r>
          </a:p>
          <a:p>
            <a:pPr marL="12701" marR="13547" indent="16934" defTabSz="2438430">
              <a:lnSpc>
                <a:spcPct val="110000"/>
              </a:lnSpc>
              <a:defRPr/>
            </a:pPr>
            <a:r>
              <a:rPr lang="en-US" sz="2800" dirty="0">
                <a:latin typeface="IBM Plex Sans Light" panose="020B0403050203000203" pitchFamily="34" charset="0"/>
              </a:rPr>
              <a:t>Establish consumer loyalty and trust with transparent fraud detection, user authentication, and protection against </a:t>
            </a:r>
            <a:br>
              <a:rPr lang="en-US" sz="2800" dirty="0">
                <a:latin typeface="IBM Plex Sans Light" panose="020B0403050203000203" pitchFamily="34" charset="0"/>
              </a:rPr>
            </a:br>
            <a:r>
              <a:rPr lang="en-US" sz="2800" dirty="0">
                <a:latin typeface="IBM Plex Sans Light" panose="020B0403050203000203" pitchFamily="34" charset="0"/>
              </a:rPr>
              <a:t>malicious users</a:t>
            </a:r>
          </a:p>
        </p:txBody>
      </p:sp>
      <p:cxnSp>
        <p:nvCxnSpPr>
          <p:cNvPr id="60" name="Straight Connector 59">
            <a:extLst>
              <a:ext uri="{FF2B5EF4-FFF2-40B4-BE49-F238E27FC236}">
                <a16:creationId xmlns:a16="http://schemas.microsoft.com/office/drawing/2014/main" id="{EFF4223E-7052-41B9-C39A-2ADAAF5E006F}"/>
              </a:ext>
            </a:extLst>
          </p:cNvPr>
          <p:cNvCxnSpPr>
            <a:cxnSpLocks/>
          </p:cNvCxnSpPr>
          <p:nvPr/>
        </p:nvCxnSpPr>
        <p:spPr bwMode="auto">
          <a:xfrm>
            <a:off x="18326100" y="5933820"/>
            <a:ext cx="0" cy="4621944"/>
          </a:xfrm>
          <a:prstGeom prst="line">
            <a:avLst/>
          </a:prstGeom>
          <a:ln w="12700">
            <a:solidFill>
              <a:srgbClr val="FFFF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EF53E73F-87F2-DCAA-DB61-EE91D010DEF4}"/>
              </a:ext>
            </a:extLst>
          </p:cNvPr>
          <p:cNvSpPr txBox="1"/>
          <p:nvPr/>
        </p:nvSpPr>
        <p:spPr>
          <a:xfrm>
            <a:off x="18757901" y="5835183"/>
            <a:ext cx="5043618" cy="2139047"/>
          </a:xfrm>
          <a:prstGeom prst="rect">
            <a:avLst/>
          </a:prstGeom>
          <a:noFill/>
        </p:spPr>
        <p:txBody>
          <a:bodyPr wrap="square">
            <a:spAutoFit/>
          </a:bodyPr>
          <a:lstStyle/>
          <a:p>
            <a:pPr>
              <a:spcBef>
                <a:spcPts val="600"/>
              </a:spcBef>
            </a:pPr>
            <a:r>
              <a:rPr lang="en-US" sz="2800" dirty="0">
                <a:solidFill>
                  <a:srgbClr val="FFFFFF"/>
                </a:solidFill>
                <a:latin typeface="IBM Plex Sans Light" panose="020B0403050203000203" pitchFamily="34" charset="0"/>
              </a:rPr>
              <a:t>Forrester Wave</a:t>
            </a:r>
            <a:br>
              <a:rPr lang="en-US" sz="2800" b="1" spc="-150" dirty="0">
                <a:solidFill>
                  <a:srgbClr val="FFFFFF"/>
                </a:solidFill>
                <a:latin typeface="IBM Plex Sans Light"/>
              </a:rPr>
            </a:br>
            <a:r>
              <a:rPr lang="en-US" sz="4400" b="1" spc="-150" dirty="0">
                <a:solidFill>
                  <a:srgbClr val="FFFFFF"/>
                </a:solidFill>
                <a:latin typeface="IBM Plex Sans Light"/>
              </a:rPr>
              <a:t>IBM is a Leader</a:t>
            </a:r>
          </a:p>
          <a:p>
            <a:pPr>
              <a:spcBef>
                <a:spcPts val="600"/>
              </a:spcBef>
            </a:pPr>
            <a:r>
              <a:rPr lang="en-US" sz="2800" dirty="0">
                <a:solidFill>
                  <a:srgbClr val="FFFFFF"/>
                </a:solidFill>
                <a:latin typeface="IBM Plex Sans Light" panose="020B0403050203000203" pitchFamily="34" charset="0"/>
                <a:sym typeface="IBM Plex Sans Light"/>
              </a:rPr>
              <a:t>Online Fraud </a:t>
            </a:r>
            <a:br>
              <a:rPr lang="en-US" sz="2800" dirty="0">
                <a:solidFill>
                  <a:srgbClr val="FFFFFF"/>
                </a:solidFill>
                <a:latin typeface="IBM Plex Sans Light" panose="020B0403050203000203" pitchFamily="34" charset="0"/>
                <a:sym typeface="IBM Plex Sans Light"/>
              </a:rPr>
            </a:br>
            <a:r>
              <a:rPr lang="en-US" sz="2800" dirty="0">
                <a:solidFill>
                  <a:srgbClr val="FFFFFF"/>
                </a:solidFill>
                <a:latin typeface="IBM Plex Sans Light" panose="020B0403050203000203" pitchFamily="34" charset="0"/>
                <a:sym typeface="IBM Plex Sans Light"/>
              </a:rPr>
              <a:t>Detection</a:t>
            </a:r>
            <a:endParaRPr lang="en-CA" sz="2800" dirty="0">
              <a:solidFill>
                <a:srgbClr val="FFFFFF"/>
              </a:solidFill>
              <a:latin typeface="IBM Plex Sans Light" panose="020B0403050203000203" pitchFamily="34" charset="0"/>
              <a:sym typeface="IBM Plex Sans Light"/>
            </a:endParaRPr>
          </a:p>
        </p:txBody>
      </p:sp>
      <p:sp>
        <p:nvSpPr>
          <p:cNvPr id="62" name="TextBox 61">
            <a:extLst>
              <a:ext uri="{FF2B5EF4-FFF2-40B4-BE49-F238E27FC236}">
                <a16:creationId xmlns:a16="http://schemas.microsoft.com/office/drawing/2014/main" id="{8CC107D1-7775-6235-F032-CABDA9094F66}"/>
              </a:ext>
            </a:extLst>
          </p:cNvPr>
          <p:cNvSpPr txBox="1"/>
          <p:nvPr/>
        </p:nvSpPr>
        <p:spPr>
          <a:xfrm>
            <a:off x="18757901" y="8547564"/>
            <a:ext cx="5043618" cy="1938992"/>
          </a:xfrm>
          <a:prstGeom prst="rect">
            <a:avLst/>
          </a:prstGeom>
          <a:noFill/>
        </p:spPr>
        <p:txBody>
          <a:bodyPr wrap="square">
            <a:spAutoFit/>
          </a:bodyPr>
          <a:lstStyle>
            <a:defPPr>
              <a:defRPr lang="en-US"/>
            </a:defPPr>
            <a:lvl1pPr>
              <a:defRPr sz="2800">
                <a:solidFill>
                  <a:srgbClr val="000000"/>
                </a:solidFill>
                <a:latin typeface="IBM Plex Sans Light" panose="020B0403050203000203" pitchFamily="34" charset="0"/>
              </a:defRPr>
            </a:lvl1pPr>
          </a:lstStyle>
          <a:p>
            <a:r>
              <a:rPr lang="en-US" sz="4400" b="1" spc="-150" dirty="0">
                <a:solidFill>
                  <a:srgbClr val="FFFFFF"/>
                </a:solidFill>
                <a:latin typeface="IBM Plex Sans Light"/>
              </a:rPr>
              <a:t>156%</a:t>
            </a:r>
          </a:p>
          <a:p>
            <a:r>
              <a:rPr lang="en-US" dirty="0">
                <a:solidFill>
                  <a:srgbClr val="FFFFFF"/>
                </a:solidFill>
              </a:rPr>
              <a:t>fraud detection ROI </a:t>
            </a:r>
            <a:br>
              <a:rPr lang="en-US" dirty="0">
                <a:solidFill>
                  <a:srgbClr val="FFFFFF"/>
                </a:solidFill>
              </a:rPr>
            </a:br>
            <a:r>
              <a:rPr lang="en-US" sz="2400" i="1" dirty="0">
                <a:solidFill>
                  <a:srgbClr val="FFFFFF"/>
                </a:solidFill>
              </a:rPr>
              <a:t>using Trusteer </a:t>
            </a:r>
            <a:br>
              <a:rPr lang="en-US" sz="2400" i="1" dirty="0">
                <a:solidFill>
                  <a:srgbClr val="FFFFFF"/>
                </a:solidFill>
              </a:rPr>
            </a:br>
            <a:r>
              <a:rPr lang="en-US" sz="2400" i="1" dirty="0">
                <a:solidFill>
                  <a:srgbClr val="FFFFFF"/>
                </a:solidFill>
              </a:rPr>
              <a:t>over three years</a:t>
            </a:r>
            <a:endParaRPr lang="en-US" sz="2400" i="1" baseline="30000" dirty="0">
              <a:solidFill>
                <a:srgbClr val="FFFFFF"/>
              </a:solidFill>
            </a:endParaRPr>
          </a:p>
        </p:txBody>
      </p:sp>
      <p:sp>
        <p:nvSpPr>
          <p:cNvPr id="5" name="Title 5">
            <a:extLst>
              <a:ext uri="{FF2B5EF4-FFF2-40B4-BE49-F238E27FC236}">
                <a16:creationId xmlns:a16="http://schemas.microsoft.com/office/drawing/2014/main" id="{DF8B6F65-27E7-7953-E642-AB690A45B797}"/>
              </a:ext>
            </a:extLst>
          </p:cNvPr>
          <p:cNvSpPr txBox="1">
            <a:spLocks/>
          </p:cNvSpPr>
          <p:nvPr/>
        </p:nvSpPr>
        <p:spPr>
          <a:xfrm>
            <a:off x="13140421" y="4740244"/>
            <a:ext cx="11044239"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457200" bIns="0">
            <a:spAutoFit/>
          </a:bodyP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600" kern="0" dirty="0">
                <a:solidFill>
                  <a:srgbClr val="FFFFFF"/>
                </a:solidFill>
              </a:rPr>
              <a:t>IBM Security Trusteer</a:t>
            </a:r>
          </a:p>
        </p:txBody>
      </p:sp>
      <p:sp>
        <p:nvSpPr>
          <p:cNvPr id="9" name="Rectangle 8">
            <a:extLst>
              <a:ext uri="{FF2B5EF4-FFF2-40B4-BE49-F238E27FC236}">
                <a16:creationId xmlns:a16="http://schemas.microsoft.com/office/drawing/2014/main" id="{A9A526C7-4BDA-E61D-954F-CFCD8221B234}"/>
              </a:ext>
            </a:extLst>
          </p:cNvPr>
          <p:cNvSpPr/>
          <p:nvPr/>
        </p:nvSpPr>
        <p:spPr bwMode="auto">
          <a:xfrm>
            <a:off x="584847" y="4451749"/>
            <a:ext cx="11021555" cy="6955766"/>
          </a:xfrm>
          <a:prstGeom prst="rect">
            <a:avLst/>
          </a:prstGeom>
          <a:solidFill>
            <a:srgbClr val="A56EFF"/>
          </a:solidFill>
          <a:ln w="2540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noAutofit/>
          </a:bodyPr>
          <a:lstStyle/>
          <a:p>
            <a:pPr defTabSz="2438430" fontAlgn="base">
              <a:lnSpc>
                <a:spcPct val="90000"/>
              </a:lnSpc>
              <a:spcBef>
                <a:spcPct val="0"/>
              </a:spcBef>
              <a:spcAft>
                <a:spcPct val="0"/>
              </a:spcAft>
              <a:defRPr/>
            </a:pPr>
            <a:endParaRPr lang="en-US" sz="3733" dirty="0">
              <a:solidFill>
                <a:srgbClr val="000000"/>
              </a:solidFill>
              <a:latin typeface="IBM Plex Sans" panose="020B0503050203000203" pitchFamily="34" charset="0"/>
            </a:endParaRPr>
          </a:p>
        </p:txBody>
      </p:sp>
      <p:sp>
        <p:nvSpPr>
          <p:cNvPr id="10" name="TextBox 9">
            <a:extLst>
              <a:ext uri="{FF2B5EF4-FFF2-40B4-BE49-F238E27FC236}">
                <a16:creationId xmlns:a16="http://schemas.microsoft.com/office/drawing/2014/main" id="{3A01910D-4967-C649-8BB1-648DE58D95E7}"/>
              </a:ext>
            </a:extLst>
          </p:cNvPr>
          <p:cNvSpPr txBox="1"/>
          <p:nvPr/>
        </p:nvSpPr>
        <p:spPr>
          <a:xfrm>
            <a:off x="918005" y="5835183"/>
            <a:ext cx="4488484" cy="2951962"/>
          </a:xfrm>
          <a:prstGeom prst="rect">
            <a:avLst/>
          </a:prstGeom>
        </p:spPr>
        <p:txBody>
          <a:bodyPr vert="horz" wrap="square" lIns="0" tIns="0" rIns="0" bIns="0" rtlCol="0" anchor="t" anchorCtr="0">
            <a:spAutoFit/>
          </a:bodyPr>
          <a:lstStyle>
            <a:defPPr>
              <a:defRPr lang="en-US"/>
            </a:defPPr>
            <a:lvl1pPr marL="4763" marR="5080" lvl="0" indent="6350" defTabSz="914400" fontAlgn="auto">
              <a:lnSpc>
                <a:spcPct val="100000"/>
              </a:lnSpc>
              <a:spcBef>
                <a:spcPts val="600"/>
              </a:spcBef>
              <a:spcAft>
                <a:spcPts val="0"/>
              </a:spcAft>
              <a:buClrTx/>
              <a:buSzTx/>
              <a:buFontTx/>
              <a:buNone/>
              <a:defRPr kumimoji="0" sz="1000" u="none" strike="noStrike" cap="none" spc="0" normalizeH="0" baseline="0">
                <a:ln>
                  <a:noFill/>
                </a:ln>
                <a:solidFill>
                  <a:schemeClr val="bg1"/>
                </a:solidFill>
                <a:effectLst/>
                <a:uLnTx/>
                <a:uFillTx/>
                <a:latin typeface="IBM Plex Sans Light" panose="020B0403050203000203" pitchFamily="34" charset="0"/>
                <a:cs typeface="Arial"/>
              </a:defRPr>
            </a:lvl1pPr>
          </a:lstStyle>
          <a:p>
            <a:pPr marL="12701" marR="13547" indent="16934" defTabSz="2438430">
              <a:lnSpc>
                <a:spcPct val="110000"/>
              </a:lnSpc>
              <a:spcBef>
                <a:spcPts val="0"/>
              </a:spcBef>
              <a:defRPr/>
            </a:pPr>
            <a:r>
              <a:rPr lang="en-US" sz="3600" dirty="0">
                <a:solidFill>
                  <a:srgbClr val="FFFFFF"/>
                </a:solidFill>
                <a:latin typeface="IBM Plex Sans Medium" panose="020B0503050203000203" pitchFamily="34" charset="0"/>
                <a:cs typeface="Arial" panose="020B0604020202020204" pitchFamily="34" charset="0"/>
                <a:sym typeface="IBM Plex Sans ExtraLight"/>
              </a:rPr>
              <a:t>Device protection</a:t>
            </a:r>
            <a:endParaRPr lang="en-US" sz="3600" dirty="0">
              <a:solidFill>
                <a:srgbClr val="FFFFFF"/>
              </a:solidFill>
              <a:latin typeface="IBM Plex Sans Medium" panose="020B0503050203000203" pitchFamily="34" charset="0"/>
              <a:cs typeface="Arial" panose="020B0604020202020204" pitchFamily="34" charset="0"/>
            </a:endParaRPr>
          </a:p>
          <a:p>
            <a:pPr marL="0" lvl="1" defTabSz="2194534" fontAlgn="base">
              <a:lnSpc>
                <a:spcPct val="110000"/>
              </a:lnSpc>
              <a:spcBef>
                <a:spcPct val="0"/>
              </a:spcBef>
              <a:buClr>
                <a:srgbClr val="FF5003"/>
              </a:buClr>
              <a:tabLst>
                <a:tab pos="1520174" algn="l"/>
              </a:tabLst>
              <a:defRPr/>
            </a:pPr>
            <a:r>
              <a:rPr lang="en-US" sz="2800" dirty="0">
                <a:solidFill>
                  <a:srgbClr val="FFFFFF"/>
                </a:solidFill>
                <a:latin typeface="IBM Plex Sans Light" panose="020B0403050203000203" pitchFamily="34" charset="0"/>
              </a:rPr>
              <a:t>Seamless managed device protection – across Apple, Android, Windows, and other ruggedized operating systems</a:t>
            </a:r>
          </a:p>
        </p:txBody>
      </p:sp>
      <p:sp>
        <p:nvSpPr>
          <p:cNvPr id="52" name="TextBox 51">
            <a:extLst>
              <a:ext uri="{FF2B5EF4-FFF2-40B4-BE49-F238E27FC236}">
                <a16:creationId xmlns:a16="http://schemas.microsoft.com/office/drawing/2014/main" id="{083F2F5B-4C4D-BC06-544F-1EDE2C015872}"/>
              </a:ext>
            </a:extLst>
          </p:cNvPr>
          <p:cNvSpPr txBox="1"/>
          <p:nvPr/>
        </p:nvSpPr>
        <p:spPr>
          <a:xfrm>
            <a:off x="6582212" y="8291973"/>
            <a:ext cx="5044509" cy="2308324"/>
          </a:xfrm>
          <a:prstGeom prst="rect">
            <a:avLst/>
          </a:prstGeom>
          <a:noFill/>
        </p:spPr>
        <p:txBody>
          <a:bodyPr wrap="square">
            <a:spAutoFit/>
          </a:bodyPr>
          <a:lstStyle>
            <a:defPPr>
              <a:defRPr lang="en-US"/>
            </a:defPPr>
            <a:lvl1pPr>
              <a:defRPr sz="2800">
                <a:solidFill>
                  <a:srgbClr val="000000"/>
                </a:solidFill>
                <a:latin typeface="IBM Plex Sans Light" panose="020B0403050203000203" pitchFamily="34" charset="0"/>
              </a:defRPr>
            </a:lvl1pPr>
          </a:lstStyle>
          <a:p>
            <a:r>
              <a:rPr lang="en-US" sz="4400" b="1" spc="-150" dirty="0">
                <a:solidFill>
                  <a:srgbClr val="FFFFFF"/>
                </a:solidFill>
                <a:latin typeface="IBM Plex Sans Light"/>
              </a:rPr>
              <a:t>90%</a:t>
            </a:r>
          </a:p>
          <a:p>
            <a:r>
              <a:rPr lang="en-US" dirty="0">
                <a:solidFill>
                  <a:srgbClr val="FFFFFF"/>
                </a:solidFill>
              </a:rPr>
              <a:t>Reduced end-user setup time </a:t>
            </a:r>
            <a:r>
              <a:rPr lang="en-US" sz="4400" b="1" spc="-150" dirty="0">
                <a:solidFill>
                  <a:srgbClr val="FFFFFF"/>
                </a:solidFill>
                <a:latin typeface="IBM Plex Sans Light"/>
              </a:rPr>
              <a:t>85% </a:t>
            </a:r>
            <a:r>
              <a:rPr lang="en-US" dirty="0">
                <a:solidFill>
                  <a:srgbClr val="FFFFFF"/>
                </a:solidFill>
              </a:rPr>
              <a:t>decrease device configuration time</a:t>
            </a:r>
            <a:endParaRPr lang="en-US" sz="2400" i="1" dirty="0">
              <a:solidFill>
                <a:srgbClr val="FFFFFF"/>
              </a:solidFill>
            </a:endParaRPr>
          </a:p>
        </p:txBody>
      </p:sp>
      <p:cxnSp>
        <p:nvCxnSpPr>
          <p:cNvPr id="55" name="Straight Connector 54">
            <a:extLst>
              <a:ext uri="{FF2B5EF4-FFF2-40B4-BE49-F238E27FC236}">
                <a16:creationId xmlns:a16="http://schemas.microsoft.com/office/drawing/2014/main" id="{AB564D53-710B-FB3D-5F85-726988E4DF6D}"/>
              </a:ext>
            </a:extLst>
          </p:cNvPr>
          <p:cNvCxnSpPr>
            <a:cxnSpLocks/>
          </p:cNvCxnSpPr>
          <p:nvPr/>
        </p:nvCxnSpPr>
        <p:spPr bwMode="auto">
          <a:xfrm>
            <a:off x="6083300" y="5933820"/>
            <a:ext cx="0" cy="4621944"/>
          </a:xfrm>
          <a:prstGeom prst="line">
            <a:avLst/>
          </a:prstGeom>
          <a:ln w="12700">
            <a:solidFill>
              <a:srgbClr val="FFFFFF"/>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5">
            <a:extLst>
              <a:ext uri="{FF2B5EF4-FFF2-40B4-BE49-F238E27FC236}">
                <a16:creationId xmlns:a16="http://schemas.microsoft.com/office/drawing/2014/main" id="{C79B0B6E-BFFA-856B-73FB-04918DFDF8CE}"/>
              </a:ext>
            </a:extLst>
          </p:cNvPr>
          <p:cNvSpPr txBox="1">
            <a:spLocks/>
          </p:cNvSpPr>
          <p:nvPr/>
        </p:nvSpPr>
        <p:spPr>
          <a:xfrm>
            <a:off x="918005" y="4740244"/>
            <a:ext cx="10702306"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457200" bIns="0">
            <a:spAutoFit/>
          </a:bodyP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3600" kern="0" dirty="0">
                <a:solidFill>
                  <a:srgbClr val="FFFFFF"/>
                </a:solidFill>
              </a:rPr>
              <a:t>IBM Security MaaS360 with Watson</a:t>
            </a:r>
          </a:p>
        </p:txBody>
      </p:sp>
      <p:sp>
        <p:nvSpPr>
          <p:cNvPr id="13" name="TextBox 12">
            <a:extLst>
              <a:ext uri="{FF2B5EF4-FFF2-40B4-BE49-F238E27FC236}">
                <a16:creationId xmlns:a16="http://schemas.microsoft.com/office/drawing/2014/main" id="{E6F769AF-4FEC-E127-43AD-777088E03DD6}"/>
              </a:ext>
            </a:extLst>
          </p:cNvPr>
          <p:cNvSpPr txBox="1"/>
          <p:nvPr/>
        </p:nvSpPr>
        <p:spPr>
          <a:xfrm>
            <a:off x="6582214" y="5835183"/>
            <a:ext cx="4999540" cy="2139047"/>
          </a:xfrm>
          <a:prstGeom prst="rect">
            <a:avLst/>
          </a:prstGeom>
          <a:noFill/>
        </p:spPr>
        <p:txBody>
          <a:bodyPr wrap="square">
            <a:spAutoFit/>
          </a:bodyPr>
          <a:lstStyle/>
          <a:p>
            <a:pPr>
              <a:spcBef>
                <a:spcPts val="600"/>
              </a:spcBef>
            </a:pPr>
            <a:r>
              <a:rPr lang="en-US" sz="2800" dirty="0">
                <a:solidFill>
                  <a:srgbClr val="FFFFFF"/>
                </a:solidFill>
                <a:latin typeface="IBM Plex Sans Light" panose="020B0403050203000203" pitchFamily="34" charset="0"/>
              </a:rPr>
              <a:t>IDC Marketscape</a:t>
            </a:r>
            <a:br>
              <a:rPr lang="en-US" sz="2800" b="1" spc="-150" dirty="0">
                <a:solidFill>
                  <a:srgbClr val="FFFFFF"/>
                </a:solidFill>
                <a:latin typeface="IBM Plex Sans Light"/>
              </a:rPr>
            </a:br>
            <a:r>
              <a:rPr lang="en-US" sz="4400" b="1" spc="-150" dirty="0">
                <a:solidFill>
                  <a:srgbClr val="FFFFFF"/>
                </a:solidFill>
                <a:latin typeface="IBM Plex Sans Light"/>
              </a:rPr>
              <a:t>IBM is a Leader</a:t>
            </a:r>
          </a:p>
          <a:p>
            <a:pPr>
              <a:spcBef>
                <a:spcPts val="600"/>
              </a:spcBef>
            </a:pPr>
            <a:r>
              <a:rPr lang="en-US" sz="2800" dirty="0">
                <a:solidFill>
                  <a:srgbClr val="FFFFFF"/>
                </a:solidFill>
                <a:latin typeface="IBM Plex Sans Light" panose="020B0403050203000203" pitchFamily="34" charset="0"/>
                <a:sym typeface="IBM Plex Sans Light"/>
              </a:rPr>
              <a:t>Unified Endpoint </a:t>
            </a:r>
            <a:br>
              <a:rPr lang="en-US" sz="2800" dirty="0">
                <a:solidFill>
                  <a:srgbClr val="FFFFFF"/>
                </a:solidFill>
                <a:latin typeface="IBM Plex Sans Light" panose="020B0403050203000203" pitchFamily="34" charset="0"/>
                <a:sym typeface="IBM Plex Sans Light"/>
              </a:rPr>
            </a:br>
            <a:r>
              <a:rPr lang="en-US" sz="2800" dirty="0">
                <a:solidFill>
                  <a:srgbClr val="FFFFFF"/>
                </a:solidFill>
                <a:latin typeface="IBM Plex Sans Light" panose="020B0403050203000203" pitchFamily="34" charset="0"/>
                <a:sym typeface="IBM Plex Sans Light"/>
              </a:rPr>
              <a:t>Management</a:t>
            </a:r>
            <a:endParaRPr lang="en-CA" sz="2800" dirty="0">
              <a:solidFill>
                <a:srgbClr val="FFFFFF"/>
              </a:solidFill>
              <a:latin typeface="IBM Plex Sans Light" panose="020B0403050203000203" pitchFamily="34" charset="0"/>
              <a:sym typeface="IBM Plex Sans Light"/>
            </a:endParaRPr>
          </a:p>
        </p:txBody>
      </p:sp>
    </p:spTree>
    <p:extLst>
      <p:ext uri="{BB962C8B-B14F-4D97-AF65-F5344CB8AC3E}">
        <p14:creationId xmlns:p14="http://schemas.microsoft.com/office/powerpoint/2010/main" val="294046317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AFCBC1-21C0-4A43-A1CE-89F45D0D8BF1}"/>
              </a:ext>
            </a:extLst>
          </p:cNvPr>
          <p:cNvSpPr>
            <a:spLocks noGrp="1"/>
          </p:cNvSpPr>
          <p:nvPr>
            <p:ph type="title"/>
          </p:nvPr>
        </p:nvSpPr>
        <p:spPr/>
        <p:txBody>
          <a:bodyPr/>
          <a:lstStyle/>
          <a:p>
            <a:r>
              <a:rPr lang="en-US" dirty="0"/>
              <a:t>Execute a cybersecurity strategy </a:t>
            </a:r>
            <a:br>
              <a:rPr lang="en-US" dirty="0"/>
            </a:br>
            <a:r>
              <a:rPr lang="en-US" dirty="0"/>
              <a:t>and roadmap</a:t>
            </a:r>
          </a:p>
        </p:txBody>
      </p:sp>
      <p:sp>
        <p:nvSpPr>
          <p:cNvPr id="5" name="Slide Number Placeholder 4">
            <a:extLst>
              <a:ext uri="{FF2B5EF4-FFF2-40B4-BE49-F238E27FC236}">
                <a16:creationId xmlns:a16="http://schemas.microsoft.com/office/drawing/2014/main" id="{87614368-F150-4B86-E658-B7D6E44F602B}"/>
              </a:ext>
            </a:extLst>
          </p:cNvPr>
          <p:cNvSpPr>
            <a:spLocks noGrp="1"/>
          </p:cNvSpPr>
          <p:nvPr>
            <p:ph type="sldNum" sz="quarter" idx="4"/>
          </p:nvPr>
        </p:nvSpPr>
        <p:spPr/>
        <p:txBody>
          <a:bodyPr/>
          <a:lstStyle/>
          <a:p>
            <a:fld id="{86CB4B4D-7CA3-9044-876B-883B54F8677D}" type="slidenum">
              <a:rPr lang="en-US" smtClean="0"/>
              <a:pPr/>
              <a:t>26</a:t>
            </a:fld>
            <a:endParaRPr lang="en-US" dirty="0"/>
          </a:p>
        </p:txBody>
      </p:sp>
      <p:sp>
        <p:nvSpPr>
          <p:cNvPr id="3" name="Footer Placeholder 2">
            <a:extLst>
              <a:ext uri="{FF2B5EF4-FFF2-40B4-BE49-F238E27FC236}">
                <a16:creationId xmlns:a16="http://schemas.microsoft.com/office/drawing/2014/main" id="{116EC0A5-A606-4518-D03E-6343C7BEA72D}"/>
              </a:ext>
            </a:extLst>
          </p:cNvPr>
          <p:cNvSpPr>
            <a:spLocks noGrp="1"/>
          </p:cNvSpPr>
          <p:nvPr>
            <p:ph type="ftr" sz="quarter" idx="18"/>
          </p:nvPr>
        </p:nvSpPr>
        <p:spPr/>
        <p:txBody>
          <a:bodyPr/>
          <a:lstStyle/>
          <a:p>
            <a:r>
              <a:rPr lang="en-US"/>
              <a:t>IBM Security</a:t>
            </a:r>
            <a:endParaRPr lang="en-US" dirty="0"/>
          </a:p>
        </p:txBody>
      </p:sp>
      <p:sp>
        <p:nvSpPr>
          <p:cNvPr id="2" name="Text Placeholder 1">
            <a:extLst>
              <a:ext uri="{FF2B5EF4-FFF2-40B4-BE49-F238E27FC236}">
                <a16:creationId xmlns:a16="http://schemas.microsoft.com/office/drawing/2014/main" id="{8326162A-E7C1-8306-2E10-4CE2F6F09441}"/>
              </a:ext>
            </a:extLst>
          </p:cNvPr>
          <p:cNvSpPr>
            <a:spLocks noGrp="1"/>
          </p:cNvSpPr>
          <p:nvPr>
            <p:ph type="body" sz="quarter" idx="21"/>
          </p:nvPr>
        </p:nvSpPr>
        <p:spPr/>
        <p:txBody>
          <a:bodyPr/>
          <a:lstStyle/>
          <a:p>
            <a:r>
              <a:rPr lang="en-US" dirty="0"/>
              <a:t>Security that moves with your business</a:t>
            </a:r>
          </a:p>
        </p:txBody>
      </p:sp>
    </p:spTree>
    <p:extLst>
      <p:ext uri="{BB962C8B-B14F-4D97-AF65-F5344CB8AC3E}">
        <p14:creationId xmlns:p14="http://schemas.microsoft.com/office/powerpoint/2010/main" val="171572751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descr="8 column, 6 row portfolio matrix table example">
            <a:extLst>
              <a:ext uri="{FF2B5EF4-FFF2-40B4-BE49-F238E27FC236}">
                <a16:creationId xmlns:a16="http://schemas.microsoft.com/office/drawing/2014/main" id="{74CFA349-4BCC-40D3-B642-F48ED29C11D6}"/>
              </a:ext>
            </a:extLst>
          </p:cNvPr>
          <p:cNvGraphicFramePr>
            <a:graphicFrameLocks/>
          </p:cNvGraphicFramePr>
          <p:nvPr>
            <p:extLst>
              <p:ext uri="{D42A27DB-BD31-4B8C-83A1-F6EECF244321}">
                <p14:modId xmlns:p14="http://schemas.microsoft.com/office/powerpoint/2010/main" val="2649213968"/>
              </p:ext>
            </p:extLst>
          </p:nvPr>
        </p:nvGraphicFramePr>
        <p:xfrm>
          <a:off x="491436" y="5155971"/>
          <a:ext cx="17225065" cy="6442387"/>
        </p:xfrm>
        <a:graphic>
          <a:graphicData uri="http://schemas.openxmlformats.org/drawingml/2006/table">
            <a:tbl>
              <a:tblPr firstRow="1" bandRow="1"/>
              <a:tblGrid>
                <a:gridCol w="5600445">
                  <a:extLst>
                    <a:ext uri="{9D8B030D-6E8A-4147-A177-3AD203B41FA5}">
                      <a16:colId xmlns:a16="http://schemas.microsoft.com/office/drawing/2014/main" val="20000"/>
                    </a:ext>
                  </a:extLst>
                </a:gridCol>
                <a:gridCol w="2324924">
                  <a:extLst>
                    <a:ext uri="{9D8B030D-6E8A-4147-A177-3AD203B41FA5}">
                      <a16:colId xmlns:a16="http://schemas.microsoft.com/office/drawing/2014/main" val="20001"/>
                    </a:ext>
                  </a:extLst>
                </a:gridCol>
                <a:gridCol w="2324924">
                  <a:extLst>
                    <a:ext uri="{9D8B030D-6E8A-4147-A177-3AD203B41FA5}">
                      <a16:colId xmlns:a16="http://schemas.microsoft.com/office/drawing/2014/main" val="20002"/>
                    </a:ext>
                  </a:extLst>
                </a:gridCol>
                <a:gridCol w="2324924">
                  <a:extLst>
                    <a:ext uri="{9D8B030D-6E8A-4147-A177-3AD203B41FA5}">
                      <a16:colId xmlns:a16="http://schemas.microsoft.com/office/drawing/2014/main" val="20003"/>
                    </a:ext>
                  </a:extLst>
                </a:gridCol>
                <a:gridCol w="2324924">
                  <a:extLst>
                    <a:ext uri="{9D8B030D-6E8A-4147-A177-3AD203B41FA5}">
                      <a16:colId xmlns:a16="http://schemas.microsoft.com/office/drawing/2014/main" val="20004"/>
                    </a:ext>
                  </a:extLst>
                </a:gridCol>
                <a:gridCol w="2324924">
                  <a:extLst>
                    <a:ext uri="{9D8B030D-6E8A-4147-A177-3AD203B41FA5}">
                      <a16:colId xmlns:a16="http://schemas.microsoft.com/office/drawing/2014/main" val="20005"/>
                    </a:ext>
                  </a:extLst>
                </a:gridCol>
              </a:tblGrid>
              <a:tr h="771624">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kern="1200" cap="none" normalizeH="0" baseline="0" dirty="0">
                          <a:ln>
                            <a:noFill/>
                          </a:ln>
                          <a:solidFill>
                            <a:srgbClr val="000000"/>
                          </a:solidFill>
                          <a:effectLst/>
                          <a:latin typeface="IBM Plex Sans Medium" panose="020B0503050203000203" pitchFamily="34" charset="0"/>
                          <a:ea typeface="IBM Plex Sans" charset="0"/>
                          <a:cs typeface="IBM Plex Sans" charset="0"/>
                        </a:rPr>
                        <a:t>Security program priorities </a:t>
                      </a:r>
                    </a:p>
                  </a:txBody>
                  <a:tcPr marR="0" marT="91461" marB="91461" anchor="ctr" horzOverflow="overflow">
                    <a:lnL w="9525" cap="flat" cmpd="sng" algn="ctr">
                      <a:noFill/>
                      <a:prstDash val="solid"/>
                    </a:lnL>
                    <a:lnR w="12700" cap="flat" cmpd="sng" algn="ctr">
                      <a:solidFill>
                        <a:srgbClr val="FFFFFF"/>
                      </a:solidFill>
                      <a:prstDash val="solid"/>
                      <a:round/>
                      <a:headEnd type="none" w="med" len="med"/>
                      <a:tailEnd type="none" w="med" len="med"/>
                    </a:lnR>
                    <a:lnT w="9525" cap="flat" cmpd="sng" algn="ctr">
                      <a:noFill/>
                      <a:prstDash val="soli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000" b="0" i="0" u="none" strike="noStrike" cap="none" normalizeH="0" baseline="0" dirty="0">
                          <a:ln>
                            <a:noFill/>
                          </a:ln>
                          <a:solidFill>
                            <a:schemeClr val="bg1"/>
                          </a:solidFill>
                          <a:effectLst/>
                          <a:latin typeface="IBM Plex Sans Light" panose="020B0403050203000203" pitchFamily="34" charset="0"/>
                          <a:ea typeface="IBM Plex Sans" charset="0"/>
                          <a:cs typeface="IBM Plex Sans" charset="0"/>
                        </a:rPr>
                        <a:t>1</a:t>
                      </a:r>
                    </a:p>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bg1"/>
                          </a:solidFill>
                          <a:effectLst/>
                          <a:latin typeface="IBM Plex Sans Medium" panose="020B0503050203000203" pitchFamily="34" charset="0"/>
                          <a:ea typeface="IBM Plex Sans" charset="0"/>
                          <a:cs typeface="IBM Plex Sans" charset="0"/>
                        </a:rPr>
                        <a:t>Ad-hoc</a:t>
                      </a:r>
                    </a:p>
                  </a:txBody>
                  <a:tcPr marL="0" marR="0" marT="91461" marB="91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D8D8D"/>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000" b="0" i="0" u="none" strike="noStrike" kern="1200" cap="none" spc="0" normalizeH="0" baseline="0" dirty="0">
                          <a:ln>
                            <a:noFill/>
                          </a:ln>
                          <a:solidFill>
                            <a:schemeClr val="bg1"/>
                          </a:solidFill>
                          <a:effectLst/>
                          <a:uFillTx/>
                          <a:latin typeface="IBM Plex Sans Light" panose="020B0403050203000203" pitchFamily="34" charset="0"/>
                          <a:ea typeface="IBM Plex Sans" charset="0"/>
                          <a:cs typeface="IBM Plex Sans" charset="0"/>
                          <a:sym typeface="IBM Plex Sans"/>
                        </a:rPr>
                        <a:t>2</a:t>
                      </a:r>
                    </a:p>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bg1"/>
                          </a:solidFill>
                          <a:effectLst/>
                          <a:latin typeface="IBM Plex Sans Medium" panose="020B0503050203000203" pitchFamily="34" charset="0"/>
                          <a:ea typeface="IBM Plex Sans" charset="0"/>
                          <a:cs typeface="IBM Plex Sans" charset="0"/>
                        </a:rPr>
                        <a:t>Repeatable</a:t>
                      </a:r>
                    </a:p>
                  </a:txBody>
                  <a:tcPr marL="0" marR="0" marT="91461" marB="91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D8D8D"/>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000" b="0" i="0" u="none" strike="noStrike" kern="1200" cap="none" spc="0" normalizeH="0" baseline="0" dirty="0">
                          <a:ln>
                            <a:noFill/>
                          </a:ln>
                          <a:solidFill>
                            <a:schemeClr val="bg1"/>
                          </a:solidFill>
                          <a:effectLst/>
                          <a:uFillTx/>
                          <a:latin typeface="IBM Plex Sans Light" panose="020B0403050203000203" pitchFamily="34" charset="0"/>
                          <a:ea typeface="IBM Plex Sans" charset="0"/>
                          <a:cs typeface="IBM Plex Sans" charset="0"/>
                          <a:sym typeface="IBM Plex Sans"/>
                        </a:rPr>
                        <a:t>3</a:t>
                      </a:r>
                    </a:p>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bg1"/>
                          </a:solidFill>
                          <a:effectLst/>
                          <a:latin typeface="IBM Plex Sans Medium" panose="020B0503050203000203" pitchFamily="34" charset="0"/>
                          <a:ea typeface="IBM Plex Sans" charset="0"/>
                          <a:cs typeface="IBM Plex Sans" charset="0"/>
                        </a:rPr>
                        <a:t>Defined</a:t>
                      </a:r>
                    </a:p>
                  </a:txBody>
                  <a:tcPr marL="0" marR="0" marT="91461" marB="91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D8D8D"/>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000" b="0" i="0" u="none" strike="noStrike" kern="1200" cap="none" spc="0" normalizeH="0" baseline="0" dirty="0">
                          <a:ln>
                            <a:noFill/>
                          </a:ln>
                          <a:solidFill>
                            <a:schemeClr val="bg1"/>
                          </a:solidFill>
                          <a:effectLst/>
                          <a:uFillTx/>
                          <a:latin typeface="IBM Plex Sans Light" panose="020B0403050203000203" pitchFamily="34" charset="0"/>
                          <a:ea typeface="IBM Plex Sans" charset="0"/>
                          <a:cs typeface="IBM Plex Sans" charset="0"/>
                          <a:sym typeface="IBM Plex Sans"/>
                        </a:rPr>
                        <a:t>4</a:t>
                      </a:r>
                    </a:p>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bg1"/>
                          </a:solidFill>
                          <a:effectLst/>
                          <a:latin typeface="IBM Plex Sans Medium" panose="020B0503050203000203" pitchFamily="34" charset="0"/>
                          <a:ea typeface="IBM Plex Sans" charset="0"/>
                          <a:cs typeface="IBM Plex Sans" charset="0"/>
                        </a:rPr>
                        <a:t>Managed</a:t>
                      </a:r>
                    </a:p>
                  </a:txBody>
                  <a:tcPr marL="0" marR="0" marT="91461" marB="91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D8D8D"/>
                    </a:solidFill>
                  </a:tcPr>
                </a:tc>
                <a:tc>
                  <a:txBody>
                    <a:bodyPr/>
                    <a:lstStyle>
                      <a:lvl1pPr marL="0" algn="l" defTabSz="725130" rtl="0" eaLnBrk="1" latinLnBrk="0" hangingPunct="1">
                        <a:spcBef>
                          <a:spcPct val="50000"/>
                        </a:spcBef>
                        <a:buClr>
                          <a:schemeClr val="tx1"/>
                        </a:buClr>
                        <a:buFont typeface="Wingdings" charset="2"/>
                        <a:defRPr sz="1400" b="1"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b="1"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b="1"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b="1"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b="1" kern="1200">
                          <a:solidFill>
                            <a:schemeClr val="bg1"/>
                          </a:solidFill>
                          <a:latin typeface="Arial" charset="0"/>
                          <a:ea typeface="ＭＳ Ｐゴシック" charset="-128"/>
                          <a:cs typeface=""/>
                        </a:defRPr>
                      </a:lvl9pPr>
                    </a:lstStyle>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000" b="0" i="0" u="none" strike="noStrike" kern="1200" cap="none" spc="0" normalizeH="0" baseline="0" dirty="0">
                          <a:ln>
                            <a:noFill/>
                          </a:ln>
                          <a:solidFill>
                            <a:schemeClr val="bg1"/>
                          </a:solidFill>
                          <a:effectLst/>
                          <a:uFillTx/>
                          <a:latin typeface="IBM Plex Sans Light" panose="020B0403050203000203" pitchFamily="34" charset="0"/>
                          <a:ea typeface="IBM Plex Sans" charset="0"/>
                          <a:cs typeface="IBM Plex Sans" charset="0"/>
                          <a:sym typeface="IBM Plex Sans"/>
                        </a:rPr>
                        <a:t>5</a:t>
                      </a:r>
                    </a:p>
                    <a:p>
                      <a:pPr marL="0" marR="0" lvl="0" indent="0" algn="ctr" defTabSz="914400" rtl="0" eaLnBrk="1" fontAlgn="base" latinLnBrk="0" hangingPunct="1">
                        <a:lnSpc>
                          <a:spcPct val="100000"/>
                        </a:lnSpc>
                        <a:spcBef>
                          <a:spcPts val="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bg1"/>
                          </a:solidFill>
                          <a:effectLst/>
                          <a:latin typeface="IBM Plex Sans Medium" panose="020B0503050203000203" pitchFamily="34" charset="0"/>
                          <a:ea typeface="IBM Plex Sans" charset="0"/>
                          <a:cs typeface="IBM Plex Sans" charset="0"/>
                        </a:rPr>
                        <a:t>Optimized</a:t>
                      </a:r>
                    </a:p>
                  </a:txBody>
                  <a:tcPr marL="0" marR="0" marT="91461" marB="9146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8D8D8D"/>
                    </a:solidFill>
                  </a:tcPr>
                </a:tc>
                <a:extLst>
                  <a:ext uri="{0D108BD9-81ED-4DB2-BD59-A6C34878D82A}">
                    <a16:rowId xmlns:a16="http://schemas.microsoft.com/office/drawing/2014/main" val="10000"/>
                  </a:ext>
                </a:extLst>
              </a:tr>
              <a:tr h="798415">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kern="1200" cap="none" normalizeH="0" baseline="0" dirty="0">
                          <a:ln>
                            <a:noFill/>
                          </a:ln>
                          <a:solidFill>
                            <a:schemeClr val="tx1"/>
                          </a:solidFill>
                          <a:effectLst/>
                          <a:latin typeface="IBM Plex Sans Light" panose="020B0403050203000203" pitchFamily="34" charset="0"/>
                          <a:ea typeface="IBM Plex Sans" charset="0"/>
                          <a:cs typeface="IBM Plex Sans" charset="0"/>
                        </a:rPr>
                        <a:t>Implement a Zero Trust strategy</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kern="1200"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1"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1"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1"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1"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98415">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Protect hybrid cloud environments</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8415">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Manage 3</a:t>
                      </a:r>
                      <a:r>
                        <a:rPr kumimoji="0" lang="en-US" altLang="en-US" sz="2400" b="0" i="0" u="none" strike="noStrike" cap="none" normalizeH="0" baseline="30000" dirty="0">
                          <a:ln>
                            <a:noFill/>
                          </a:ln>
                          <a:solidFill>
                            <a:schemeClr val="tx1"/>
                          </a:solidFill>
                          <a:effectLst/>
                          <a:latin typeface="IBM Plex Sans Light" panose="020B0403050203000203" pitchFamily="34" charset="0"/>
                          <a:ea typeface="IBM Plex Sans" charset="0"/>
                          <a:cs typeface="IBM Plex Sans" charset="0"/>
                        </a:rPr>
                        <a:t>rd</a:t>
                      </a: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 party compliance</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98415">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Assure data security and privacy</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98415">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Automate detection and response</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25130" rtl="0" eaLnBrk="1" latinLnBrk="0" hangingPunct="1">
                        <a:spcBef>
                          <a:spcPct val="50000"/>
                        </a:spcBef>
                        <a:buClr>
                          <a:schemeClr val="tx1"/>
                        </a:buClr>
                        <a:buFont typeface="Wingdings" charset="2"/>
                        <a:defRPr sz="1400" kern="1200">
                          <a:solidFill>
                            <a:schemeClr val="tx1"/>
                          </a:solidFill>
                          <a:latin typeface="Arial" charset="0"/>
                          <a:ea typeface="ＭＳ Ｐゴシック" charset="-128"/>
                          <a:cs typeface=""/>
                        </a:defRPr>
                      </a:lvl1pPr>
                      <a:lvl2pPr marL="742950" indent="-285750" algn="l" defTabSz="725130" rtl="0" eaLnBrk="1" latinLnBrk="0" hangingPunct="1">
                        <a:buClr>
                          <a:schemeClr val="tx1"/>
                        </a:buClr>
                        <a:buFont typeface="Arial" charset="0"/>
                        <a:defRPr sz="1400" kern="1200">
                          <a:solidFill>
                            <a:schemeClr val="tx1"/>
                          </a:solidFill>
                          <a:latin typeface="Arial" charset="0"/>
                          <a:ea typeface="ＭＳ Ｐゴシック" charset="-128"/>
                          <a:cs typeface=""/>
                        </a:defRPr>
                      </a:lvl2pPr>
                      <a:lvl3pPr marL="1143000" indent="-228600" algn="l" defTabSz="725130" rtl="0" eaLnBrk="1" latinLnBrk="0" hangingPunct="1">
                        <a:buClr>
                          <a:schemeClr val="tx1"/>
                        </a:buClr>
                        <a:defRPr sz="1400" kern="1200">
                          <a:solidFill>
                            <a:schemeClr val="tx1"/>
                          </a:solidFill>
                          <a:latin typeface="Arial" charset="0"/>
                          <a:ea typeface="ＭＳ Ｐゴシック" charset="-128"/>
                          <a:cs typeface=""/>
                        </a:defRPr>
                      </a:lvl3pPr>
                      <a:lvl4pPr marL="16002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4pPr>
                      <a:lvl5pPr marL="2057400" indent="-228600" algn="l" defTabSz="725130" rtl="0" eaLnBrk="1" latinLnBrk="0" hangingPunct="1">
                        <a:spcBef>
                          <a:spcPct val="20000"/>
                        </a:spcBef>
                        <a:buClr>
                          <a:schemeClr val="bg1"/>
                        </a:buClr>
                        <a:defRPr sz="1400" kern="1200">
                          <a:solidFill>
                            <a:schemeClr val="bg1"/>
                          </a:solidFill>
                          <a:latin typeface="Arial" charset="0"/>
                          <a:ea typeface="ＭＳ Ｐゴシック" charset="-128"/>
                          <a:cs typeface=""/>
                        </a:defRPr>
                      </a:lvl5pPr>
                      <a:lvl6pPr marL="25146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6pPr>
                      <a:lvl7pPr marL="29718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7pPr>
                      <a:lvl8pPr marL="34290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8pPr>
                      <a:lvl9pPr marL="3886200" indent="-228600" algn="l" defTabSz="725130" rtl="0" eaLnBrk="0" fontAlgn="base" latinLnBrk="0" hangingPunct="0">
                        <a:spcBef>
                          <a:spcPct val="20000"/>
                        </a:spcBef>
                        <a:spcAft>
                          <a:spcPct val="0"/>
                        </a:spcAft>
                        <a:buClr>
                          <a:schemeClr val="bg1"/>
                        </a:buClr>
                        <a:defRPr sz="1400" kern="1200">
                          <a:solidFill>
                            <a:schemeClr val="bg1"/>
                          </a:solidFill>
                          <a:latin typeface="Arial" charset="0"/>
                          <a:ea typeface="ＭＳ Ｐゴシック" charset="-128"/>
                          <a:cs typeface=""/>
                        </a:defRPr>
                      </a:lvl9p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98415">
                <a:tc>
                  <a:txBody>
                    <a:body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Improve overall security hygiene</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2572563"/>
                  </a:ext>
                </a:extLst>
              </a:tr>
              <a:tr h="798415">
                <a:tc>
                  <a:txBody>
                    <a:bodyPr/>
                    <a:lstStyle/>
                    <a:p>
                      <a:pPr marL="0" marR="0" lvl="0" indent="0" algn="l" defTabSz="914400" rtl="0" eaLnBrk="1" fontAlgn="base" latinLnBrk="0" hangingPunct="1">
                        <a:lnSpc>
                          <a:spcPct val="110000"/>
                        </a:lnSpc>
                        <a:spcBef>
                          <a:spcPts val="600"/>
                        </a:spcBef>
                        <a:spcAft>
                          <a:spcPct val="0"/>
                        </a:spcAft>
                        <a:buClr>
                          <a:schemeClr val="tx1"/>
                        </a:buClr>
                        <a:buSzTx/>
                        <a:buFont typeface="Wingdings" charset="2"/>
                        <a:buNone/>
                        <a:tabLst/>
                      </a:pPr>
                      <a:r>
                        <a:rPr kumimoji="0" lang="en-US" altLang="en-US" sz="2400" b="0" i="0" u="none" strike="noStrike" cap="none" normalizeH="0" baseline="0" dirty="0">
                          <a:ln>
                            <a:noFill/>
                          </a:ln>
                          <a:solidFill>
                            <a:schemeClr val="tx1"/>
                          </a:solidFill>
                          <a:effectLst/>
                          <a:latin typeface="IBM Plex Sans Light" panose="020B0403050203000203" pitchFamily="34" charset="0"/>
                          <a:ea typeface="IBM Plex Sans" charset="0"/>
                          <a:cs typeface="IBM Plex Sans" charset="0"/>
                        </a:rPr>
                        <a:t>Deploy risk-based vulnerability mgmt.</a:t>
                      </a:r>
                    </a:p>
                  </a:txBody>
                  <a:tcPr marR="0" marT="91461" marB="91461" anchor="ctr" horzOverflow="overflow">
                    <a:lnL w="9525" cap="flat" cmpd="sng" algn="ctr">
                      <a:noFill/>
                      <a:prstDash val="soli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ct val="50000"/>
                        </a:spcBef>
                        <a:spcAft>
                          <a:spcPct val="0"/>
                        </a:spcAft>
                        <a:buClr>
                          <a:schemeClr val="tx1"/>
                        </a:buClr>
                        <a:buSzTx/>
                        <a:buFont typeface="Wingdings" charset="2"/>
                        <a:buNone/>
                        <a:tabLst/>
                      </a:pPr>
                      <a:endParaRPr kumimoji="0" lang="en-US" altLang="en-US" sz="2400" b="0" i="0" u="none" strike="noStrike" cap="none" normalizeH="0" baseline="0" dirty="0">
                        <a:ln>
                          <a:noFill/>
                        </a:ln>
                        <a:solidFill>
                          <a:schemeClr val="tx1"/>
                        </a:solidFill>
                        <a:effectLst/>
                        <a:latin typeface="IBM Plex Sans Light" panose="020B0403050203000203" pitchFamily="34" charset="0"/>
                        <a:ea typeface="ＭＳ Ｐゴシック" charset="-128"/>
                      </a:endParaRPr>
                    </a:p>
                  </a:txBody>
                  <a:tcPr marL="182880" marR="182880" marT="91461" marB="91461"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4133040"/>
                  </a:ext>
                </a:extLst>
              </a:tr>
            </a:tbl>
          </a:graphicData>
        </a:graphic>
      </p:graphicFrame>
      <p:sp>
        <p:nvSpPr>
          <p:cNvPr id="3" name="Title 2">
            <a:extLst>
              <a:ext uri="{FF2B5EF4-FFF2-40B4-BE49-F238E27FC236}">
                <a16:creationId xmlns:a16="http://schemas.microsoft.com/office/drawing/2014/main" id="{A6F4A49D-D5A4-80D0-7D96-C3200D4A7C67}"/>
              </a:ext>
            </a:extLst>
          </p:cNvPr>
          <p:cNvSpPr>
            <a:spLocks noGrp="1"/>
          </p:cNvSpPr>
          <p:nvPr>
            <p:ph type="title"/>
          </p:nvPr>
        </p:nvSpPr>
        <p:spPr>
          <a:xfrm>
            <a:off x="576072" y="1527048"/>
            <a:ext cx="11044239" cy="2954655"/>
          </a:xfrm>
        </p:spPr>
        <p:txBody>
          <a:bodyPr/>
          <a:lstStyle/>
          <a:p>
            <a:r>
              <a:rPr lang="en-US" dirty="0"/>
              <a:t>70% of organizations </a:t>
            </a:r>
            <a:br>
              <a:rPr lang="en-US" dirty="0"/>
            </a:br>
            <a:r>
              <a:rPr lang="en-US" dirty="0"/>
              <a:t>have a cybersecurity </a:t>
            </a:r>
            <a:br>
              <a:rPr lang="en-US" dirty="0"/>
            </a:br>
            <a:r>
              <a:rPr lang="en-US" dirty="0"/>
              <a:t>worker shortage</a:t>
            </a:r>
            <a:r>
              <a:rPr lang="en-US" sz="2400" baseline="100000" dirty="0"/>
              <a:t>1</a:t>
            </a:r>
            <a:r>
              <a:rPr lang="en-US" dirty="0"/>
              <a:t> </a:t>
            </a:r>
          </a:p>
        </p:txBody>
      </p:sp>
      <p:sp>
        <p:nvSpPr>
          <p:cNvPr id="44" name="Footer Placeholder 43">
            <a:extLst>
              <a:ext uri="{FF2B5EF4-FFF2-40B4-BE49-F238E27FC236}">
                <a16:creationId xmlns:a16="http://schemas.microsoft.com/office/drawing/2014/main" id="{FC7BC32F-EE65-C04F-AE4C-5ECC702D8857}"/>
              </a:ext>
            </a:extLst>
          </p:cNvPr>
          <p:cNvSpPr>
            <a:spLocks noGrp="1"/>
          </p:cNvSpPr>
          <p:nvPr>
            <p:ph type="ftr" sz="quarter" idx="20"/>
          </p:nvPr>
        </p:nvSpPr>
        <p:spPr/>
        <p:txBody>
          <a:bodyPr/>
          <a:lstStyle/>
          <a:p>
            <a:r>
              <a:rPr lang="en-US" dirty="0"/>
              <a:t>IBM Security</a:t>
            </a:r>
          </a:p>
        </p:txBody>
      </p:sp>
      <p:sp>
        <p:nvSpPr>
          <p:cNvPr id="5" name="Text Placeholder 4">
            <a:extLst>
              <a:ext uri="{FF2B5EF4-FFF2-40B4-BE49-F238E27FC236}">
                <a16:creationId xmlns:a16="http://schemas.microsoft.com/office/drawing/2014/main" id="{70387B58-763A-BCCC-8266-5DB361E69E63}"/>
              </a:ext>
            </a:extLst>
          </p:cNvPr>
          <p:cNvSpPr>
            <a:spLocks noGrp="1"/>
          </p:cNvSpPr>
          <p:nvPr>
            <p:ph type="body" sz="quarter" idx="21"/>
          </p:nvPr>
        </p:nvSpPr>
        <p:spPr>
          <a:xfrm>
            <a:off x="576072" y="576072"/>
            <a:ext cx="11042841" cy="446661"/>
          </a:xfrm>
        </p:spPr>
        <p:txBody>
          <a:bodyPr/>
          <a:lstStyle/>
          <a:p>
            <a:r>
              <a:rPr lang="en-US" dirty="0"/>
              <a:t>Execute a cybersecurity strategy and roadmap</a:t>
            </a:r>
          </a:p>
        </p:txBody>
      </p:sp>
      <p:sp>
        <p:nvSpPr>
          <p:cNvPr id="2" name="Slide Number Placeholder 1">
            <a:extLst>
              <a:ext uri="{FF2B5EF4-FFF2-40B4-BE49-F238E27FC236}">
                <a16:creationId xmlns:a16="http://schemas.microsoft.com/office/drawing/2014/main" id="{C2EF78F2-B5E5-044C-1A48-E38FC02FBC53}"/>
              </a:ext>
            </a:extLst>
          </p:cNvPr>
          <p:cNvSpPr>
            <a:spLocks noGrp="1"/>
          </p:cNvSpPr>
          <p:nvPr>
            <p:ph type="sldNum" sz="quarter" idx="4"/>
          </p:nvPr>
        </p:nvSpPr>
        <p:spPr/>
        <p:txBody>
          <a:bodyPr/>
          <a:lstStyle/>
          <a:p>
            <a:fld id="{59395FB3-9C97-154F-86B2-7E381B951268}" type="slidenum">
              <a:rPr lang="en-US"/>
              <a:pPr/>
              <a:t>27</a:t>
            </a:fld>
            <a:endParaRPr lang="en-US" dirty="0"/>
          </a:p>
        </p:txBody>
      </p:sp>
      <p:sp>
        <p:nvSpPr>
          <p:cNvPr id="88" name="Text Placeholder 13">
            <a:extLst>
              <a:ext uri="{FF2B5EF4-FFF2-40B4-BE49-F238E27FC236}">
                <a16:creationId xmlns:a16="http://schemas.microsoft.com/office/drawing/2014/main" id="{975C2F59-85BF-4FB6-B561-4EF6A309B98C}"/>
              </a:ext>
            </a:extLst>
          </p:cNvPr>
          <p:cNvSpPr txBox="1">
            <a:spLocks/>
          </p:cNvSpPr>
          <p:nvPr/>
        </p:nvSpPr>
        <p:spPr>
          <a:xfrm>
            <a:off x="18859500" y="5053128"/>
            <a:ext cx="4953000" cy="7442400"/>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lnSpc>
                <a:spcPct val="110000"/>
              </a:lnSpc>
              <a:spcBef>
                <a:spcPts val="2400"/>
              </a:spcBef>
            </a:pPr>
            <a:r>
              <a:rPr lang="en-US" sz="2800" kern="0" dirty="0">
                <a:latin typeface="IBM Plex Sans Medium" panose="020B0503050203000203" pitchFamily="34" charset="0"/>
              </a:rPr>
              <a:t>Levers to improve effectiveness</a:t>
            </a:r>
          </a:p>
          <a:p>
            <a:pPr marL="256032" lvl="1" indent="-256032" defTabSz="2438430">
              <a:lnSpc>
                <a:spcPct val="110000"/>
              </a:lnSpc>
              <a:spcBef>
                <a:spcPts val="2400"/>
              </a:spcBef>
            </a:pPr>
            <a:r>
              <a:rPr lang="en-US" sz="2800" kern="0" dirty="0">
                <a:solidFill>
                  <a:srgbClr val="000000"/>
                </a:solidFill>
              </a:rPr>
              <a:t>Align security priorities </a:t>
            </a:r>
            <a:br>
              <a:rPr lang="en-US" sz="2800" kern="0" dirty="0">
                <a:solidFill>
                  <a:srgbClr val="000000"/>
                </a:solidFill>
              </a:rPr>
            </a:br>
            <a:r>
              <a:rPr lang="en-US" sz="2800" kern="0" dirty="0">
                <a:solidFill>
                  <a:srgbClr val="000000"/>
                </a:solidFill>
              </a:rPr>
              <a:t>with key business initiatives</a:t>
            </a:r>
          </a:p>
          <a:p>
            <a:pPr marL="256032" lvl="1" indent="-256032" defTabSz="2438430">
              <a:lnSpc>
                <a:spcPct val="110000"/>
              </a:lnSpc>
              <a:spcBef>
                <a:spcPts val="2400"/>
              </a:spcBef>
            </a:pPr>
            <a:r>
              <a:rPr lang="en-US" sz="2800" kern="0" dirty="0">
                <a:solidFill>
                  <a:srgbClr val="000000"/>
                </a:solidFill>
              </a:rPr>
              <a:t>Assess current state and </a:t>
            </a:r>
            <a:br>
              <a:rPr lang="en-US" sz="2800" kern="0" dirty="0">
                <a:solidFill>
                  <a:srgbClr val="000000"/>
                </a:solidFill>
              </a:rPr>
            </a:br>
            <a:r>
              <a:rPr lang="en-US" sz="2800" kern="0" dirty="0">
                <a:solidFill>
                  <a:srgbClr val="000000"/>
                </a:solidFill>
              </a:rPr>
              <a:t>accelerate to desired state</a:t>
            </a:r>
          </a:p>
          <a:p>
            <a:pPr marL="256032" lvl="1" indent="-256032" defTabSz="2438430">
              <a:lnSpc>
                <a:spcPct val="110000"/>
              </a:lnSpc>
              <a:spcBef>
                <a:spcPts val="2400"/>
              </a:spcBef>
            </a:pPr>
            <a:r>
              <a:rPr lang="en-US" sz="2800" kern="0" dirty="0">
                <a:solidFill>
                  <a:srgbClr val="000000"/>
                </a:solidFill>
              </a:rPr>
              <a:t>Adopt evolving regulatory </a:t>
            </a:r>
            <a:br>
              <a:rPr lang="en-US" sz="2800" kern="0" dirty="0">
                <a:solidFill>
                  <a:srgbClr val="000000"/>
                </a:solidFill>
              </a:rPr>
            </a:br>
            <a:r>
              <a:rPr lang="en-US" sz="2800" kern="0" dirty="0">
                <a:solidFill>
                  <a:srgbClr val="000000"/>
                </a:solidFill>
              </a:rPr>
              <a:t>and security frameworks</a:t>
            </a:r>
          </a:p>
          <a:p>
            <a:pPr marL="256032" lvl="1" indent="-256032" defTabSz="2438430">
              <a:lnSpc>
                <a:spcPct val="110000"/>
              </a:lnSpc>
              <a:spcBef>
                <a:spcPts val="2400"/>
              </a:spcBef>
            </a:pPr>
            <a:r>
              <a:rPr lang="en-US" sz="2800" kern="0" dirty="0">
                <a:solidFill>
                  <a:srgbClr val="000000"/>
                </a:solidFill>
              </a:rPr>
              <a:t>Get more out of </a:t>
            </a:r>
            <a:br>
              <a:rPr lang="en-US" sz="2800" kern="0" dirty="0">
                <a:solidFill>
                  <a:srgbClr val="000000"/>
                </a:solidFill>
              </a:rPr>
            </a:br>
            <a:r>
              <a:rPr lang="en-US" sz="2800" kern="0" dirty="0">
                <a:solidFill>
                  <a:srgbClr val="000000"/>
                </a:solidFill>
              </a:rPr>
              <a:t>current spend</a:t>
            </a:r>
          </a:p>
          <a:p>
            <a:pPr marL="256032" lvl="1" indent="-256032" defTabSz="2438430">
              <a:lnSpc>
                <a:spcPct val="110000"/>
              </a:lnSpc>
              <a:spcBef>
                <a:spcPts val="2400"/>
              </a:spcBef>
            </a:pPr>
            <a:r>
              <a:rPr lang="en-US" sz="2800" kern="0" dirty="0">
                <a:solidFill>
                  <a:srgbClr val="000000"/>
                </a:solidFill>
              </a:rPr>
              <a:t>Engage experts </a:t>
            </a:r>
            <a:br>
              <a:rPr lang="en-US" sz="2800" kern="0" dirty="0">
                <a:solidFill>
                  <a:srgbClr val="000000"/>
                </a:solidFill>
              </a:rPr>
            </a:br>
            <a:r>
              <a:rPr lang="en-US" sz="2800" kern="0" dirty="0">
                <a:solidFill>
                  <a:srgbClr val="000000"/>
                </a:solidFill>
              </a:rPr>
              <a:t>who will deliver</a:t>
            </a:r>
          </a:p>
        </p:txBody>
      </p:sp>
      <p:sp>
        <p:nvSpPr>
          <p:cNvPr id="54" name="Footer Placeholder 43">
            <a:extLst>
              <a:ext uri="{FF2B5EF4-FFF2-40B4-BE49-F238E27FC236}">
                <a16:creationId xmlns:a16="http://schemas.microsoft.com/office/drawing/2014/main" id="{A4C40F73-BCFB-DB46-096A-34B924E31609}"/>
              </a:ext>
            </a:extLst>
          </p:cNvPr>
          <p:cNvSpPr txBox="1">
            <a:spLocks/>
          </p:cNvSpPr>
          <p:nvPr/>
        </p:nvSpPr>
        <p:spPr>
          <a:xfrm>
            <a:off x="6096000" y="12740736"/>
            <a:ext cx="8068965" cy="444499"/>
          </a:xfrm>
          <a:prstGeom prst="rect">
            <a:avLst/>
          </a:prstGeom>
        </p:spPr>
        <p:txBody>
          <a:bodyPr vert="horz" lIns="0" tIns="0" rIns="0" bIns="0" rtlCol="0" anchor="b">
            <a:noAutofit/>
          </a:bodyPr>
          <a:lstStyle>
            <a:defPPr>
              <a:defRPr lang="en-US"/>
            </a:defPPr>
            <a:lvl1pPr>
              <a:defRPr sz="1600" b="0" i="0">
                <a:latin typeface="IBM Plex Sans" panose="020B0503050203000203" pitchFamily="34" charset="0"/>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baseline="30000" dirty="0"/>
              <a:t>1 </a:t>
            </a:r>
            <a:r>
              <a:rPr lang="en-US" kern="0" dirty="0"/>
              <a:t>ISC2’s 2022 Cybersecurity Workforce Study</a:t>
            </a:r>
            <a:endParaRPr lang="en-US" dirty="0"/>
          </a:p>
        </p:txBody>
      </p:sp>
      <p:grpSp>
        <p:nvGrpSpPr>
          <p:cNvPr id="61" name="Group 60">
            <a:extLst>
              <a:ext uri="{FF2B5EF4-FFF2-40B4-BE49-F238E27FC236}">
                <a16:creationId xmlns:a16="http://schemas.microsoft.com/office/drawing/2014/main" id="{F2D01850-2056-C589-836C-1C86223D9509}"/>
              </a:ext>
            </a:extLst>
          </p:cNvPr>
          <p:cNvGrpSpPr/>
          <p:nvPr/>
        </p:nvGrpSpPr>
        <p:grpSpPr>
          <a:xfrm>
            <a:off x="6095998" y="6198723"/>
            <a:ext cx="11620502" cy="6296805"/>
            <a:chOff x="6095998" y="6198723"/>
            <a:chExt cx="11620502" cy="6296805"/>
          </a:xfrm>
        </p:grpSpPr>
        <p:grpSp>
          <p:nvGrpSpPr>
            <p:cNvPr id="56" name="Group 55">
              <a:extLst>
                <a:ext uri="{FF2B5EF4-FFF2-40B4-BE49-F238E27FC236}">
                  <a16:creationId xmlns:a16="http://schemas.microsoft.com/office/drawing/2014/main" id="{84A0277F-A302-B59F-94AF-C58AC2BE7C8F}"/>
                </a:ext>
              </a:extLst>
            </p:cNvPr>
            <p:cNvGrpSpPr/>
            <p:nvPr/>
          </p:nvGrpSpPr>
          <p:grpSpPr>
            <a:xfrm>
              <a:off x="6095998" y="11855873"/>
              <a:ext cx="11620501" cy="639655"/>
              <a:chOff x="6095998" y="11782575"/>
              <a:chExt cx="11620501" cy="639655"/>
            </a:xfrm>
          </p:grpSpPr>
          <p:sp>
            <p:nvSpPr>
              <p:cNvPr id="39" name="Rectangle 38">
                <a:extLst>
                  <a:ext uri="{FF2B5EF4-FFF2-40B4-BE49-F238E27FC236}">
                    <a16:creationId xmlns:a16="http://schemas.microsoft.com/office/drawing/2014/main" id="{A1A3F354-1F3B-A783-1285-7AC4D9571D4B}"/>
                  </a:ext>
                </a:extLst>
              </p:cNvPr>
              <p:cNvSpPr/>
              <p:nvPr/>
            </p:nvSpPr>
            <p:spPr bwMode="auto">
              <a:xfrm>
                <a:off x="6095998" y="11782575"/>
                <a:ext cx="11620501" cy="639655"/>
              </a:xfrm>
              <a:prstGeom prst="rect">
                <a:avLst/>
              </a:prstGeom>
              <a:solidFill>
                <a:srgbClr val="FFFFFF"/>
              </a:solidFill>
              <a:ln w="12700">
                <a:solidFill>
                  <a:schemeClr val="tx1"/>
                </a:solidFill>
                <a:headEnd type="none" w="med" len="med"/>
                <a:tailEnd type="none" w="med" len="med"/>
              </a:ln>
              <a:effectLst>
                <a:outerShdw blurRad="254000" algn="ctr" rotWithShape="0">
                  <a:prstClr val="black">
                    <a:alpha val="15000"/>
                  </a:prstClr>
                </a:outerShdw>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85" name="Isosceles Triangle 84">
                <a:extLst>
                  <a:ext uri="{FF2B5EF4-FFF2-40B4-BE49-F238E27FC236}">
                    <a16:creationId xmlns:a16="http://schemas.microsoft.com/office/drawing/2014/main" id="{8BB9848F-9CC8-4699-A057-E606FB643E3F}"/>
                  </a:ext>
                </a:extLst>
              </p:cNvPr>
              <p:cNvSpPr/>
              <p:nvPr/>
            </p:nvSpPr>
            <p:spPr bwMode="auto">
              <a:xfrm>
                <a:off x="11356851" y="11878059"/>
                <a:ext cx="530352" cy="41148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86" name="TextBox 85">
                <a:extLst>
                  <a:ext uri="{FF2B5EF4-FFF2-40B4-BE49-F238E27FC236}">
                    <a16:creationId xmlns:a16="http://schemas.microsoft.com/office/drawing/2014/main" id="{DAAD87E7-0E7B-40D3-817C-7CE21C561FBE}"/>
                  </a:ext>
                </a:extLst>
              </p:cNvPr>
              <p:cNvSpPr txBox="1"/>
              <p:nvPr/>
            </p:nvSpPr>
            <p:spPr>
              <a:xfrm>
                <a:off x="11955038" y="11944282"/>
                <a:ext cx="2719968" cy="307777"/>
              </a:xfrm>
              <a:prstGeom prst="rect">
                <a:avLst/>
              </a:prstGeom>
              <a:noFill/>
            </p:spPr>
            <p:txBody>
              <a:bodyPr wrap="square" lIns="0" tIns="0" rIns="0" bIns="0">
                <a:spAutoFit/>
              </a:bodyPr>
              <a:lstStyle/>
              <a:p>
                <a:pPr defTabSz="1829311"/>
                <a:r>
                  <a:rPr lang="en-US" altLang="en-US" sz="2000" dirty="0">
                    <a:solidFill>
                      <a:srgbClr val="000000"/>
                    </a:solidFill>
                    <a:latin typeface="IBM Plex Sans Light" panose="020B0403050203000203" pitchFamily="34" charset="0"/>
                    <a:ea typeface="IBM Plex Sans" charset="0"/>
                    <a:cs typeface="IBM Plex Sans" charset="0"/>
                  </a:rPr>
                  <a:t>Current maturity</a:t>
                </a:r>
                <a:endParaRPr lang="en-US" sz="2000" dirty="0">
                  <a:solidFill>
                    <a:srgbClr val="000000"/>
                  </a:solidFill>
                  <a:latin typeface="IBM Plex Sans Light"/>
                </a:endParaRPr>
              </a:p>
            </p:txBody>
          </p:sp>
          <p:sp>
            <p:nvSpPr>
              <p:cNvPr id="83" name="Isosceles Triangle 82">
                <a:extLst>
                  <a:ext uri="{FF2B5EF4-FFF2-40B4-BE49-F238E27FC236}">
                    <a16:creationId xmlns:a16="http://schemas.microsoft.com/office/drawing/2014/main" id="{E167005C-A20A-4EC2-99B9-8EDD905FE694}"/>
                  </a:ext>
                </a:extLst>
              </p:cNvPr>
              <p:cNvSpPr/>
              <p:nvPr/>
            </p:nvSpPr>
            <p:spPr bwMode="auto">
              <a:xfrm>
                <a:off x="14135510" y="11878059"/>
                <a:ext cx="530352" cy="41148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84" name="TextBox 83">
                <a:extLst>
                  <a:ext uri="{FF2B5EF4-FFF2-40B4-BE49-F238E27FC236}">
                    <a16:creationId xmlns:a16="http://schemas.microsoft.com/office/drawing/2014/main" id="{FBF1A2EE-4033-4805-BF53-9FC84AA95396}"/>
                  </a:ext>
                </a:extLst>
              </p:cNvPr>
              <p:cNvSpPr txBox="1"/>
              <p:nvPr/>
            </p:nvSpPr>
            <p:spPr>
              <a:xfrm>
                <a:off x="14727757" y="11944282"/>
                <a:ext cx="2260906" cy="307777"/>
              </a:xfrm>
              <a:prstGeom prst="rect">
                <a:avLst/>
              </a:prstGeom>
              <a:noFill/>
            </p:spPr>
            <p:txBody>
              <a:bodyPr wrap="square" lIns="0" tIns="0" rIns="0" bIns="0">
                <a:spAutoFit/>
              </a:bodyPr>
              <a:lstStyle/>
              <a:p>
                <a:pPr defTabSz="1829311"/>
                <a:r>
                  <a:rPr lang="en-US" altLang="en-US" sz="2000" dirty="0">
                    <a:solidFill>
                      <a:srgbClr val="000000"/>
                    </a:solidFill>
                    <a:latin typeface="IBM Plex Sans Light" panose="020B0403050203000203" pitchFamily="34" charset="0"/>
                    <a:ea typeface="IBM Plex Sans" charset="0"/>
                    <a:cs typeface="IBM Plex Sans" charset="0"/>
                  </a:rPr>
                  <a:t>Target maturity</a:t>
                </a:r>
                <a:endParaRPr lang="en-US" sz="2000" dirty="0">
                  <a:solidFill>
                    <a:srgbClr val="000000"/>
                  </a:solidFill>
                  <a:latin typeface="IBM Plex Sans Light"/>
                </a:endParaRPr>
              </a:p>
            </p:txBody>
          </p:sp>
          <p:sp>
            <p:nvSpPr>
              <p:cNvPr id="81" name="TextBox 80">
                <a:extLst>
                  <a:ext uri="{FF2B5EF4-FFF2-40B4-BE49-F238E27FC236}">
                    <a16:creationId xmlns:a16="http://schemas.microsoft.com/office/drawing/2014/main" id="{4187F687-8FA8-48E3-842D-34E1C78847B8}"/>
                  </a:ext>
                </a:extLst>
              </p:cNvPr>
              <p:cNvSpPr txBox="1"/>
              <p:nvPr/>
            </p:nvSpPr>
            <p:spPr>
              <a:xfrm>
                <a:off x="8652143" y="11944282"/>
                <a:ext cx="2719968" cy="307777"/>
              </a:xfrm>
              <a:prstGeom prst="rect">
                <a:avLst/>
              </a:prstGeom>
              <a:noFill/>
            </p:spPr>
            <p:txBody>
              <a:bodyPr wrap="square" lIns="0" tIns="0" rIns="0" bIns="0">
                <a:spAutoFit/>
              </a:bodyPr>
              <a:lstStyle/>
              <a:p>
                <a:pPr defTabSz="1829311"/>
                <a:r>
                  <a:rPr lang="en-US" altLang="en-US" sz="2000" dirty="0">
                    <a:solidFill>
                      <a:srgbClr val="000000"/>
                    </a:solidFill>
                    <a:latin typeface="IBM Plex Sans Light" panose="020B0403050203000203" pitchFamily="34" charset="0"/>
                    <a:ea typeface="IBM Plex Sans" charset="0"/>
                    <a:cs typeface="IBM Plex Sans" charset="0"/>
                  </a:rPr>
                  <a:t>Industry benchmark</a:t>
                </a:r>
                <a:endParaRPr lang="en-US" sz="2000" dirty="0">
                  <a:solidFill>
                    <a:srgbClr val="000000"/>
                  </a:solidFill>
                  <a:latin typeface="IBM Plex Sans Light"/>
                </a:endParaRPr>
              </a:p>
            </p:txBody>
          </p:sp>
          <p:sp>
            <p:nvSpPr>
              <p:cNvPr id="82" name="Rectangle 81">
                <a:extLst>
                  <a:ext uri="{FF2B5EF4-FFF2-40B4-BE49-F238E27FC236}">
                    <a16:creationId xmlns:a16="http://schemas.microsoft.com/office/drawing/2014/main" id="{9D37AE80-49EA-4CA6-8052-9F6A23474B4F}"/>
                  </a:ext>
                </a:extLst>
              </p:cNvPr>
              <p:cNvSpPr/>
              <p:nvPr/>
            </p:nvSpPr>
            <p:spPr bwMode="auto">
              <a:xfrm>
                <a:off x="8044250" y="11973151"/>
                <a:ext cx="490877" cy="246888"/>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45" name="TextBox 44">
                <a:extLst>
                  <a:ext uri="{FF2B5EF4-FFF2-40B4-BE49-F238E27FC236}">
                    <a16:creationId xmlns:a16="http://schemas.microsoft.com/office/drawing/2014/main" id="{43DF4CB0-1F39-9DE2-1CFC-817F1ADF84B3}"/>
                  </a:ext>
                </a:extLst>
              </p:cNvPr>
              <p:cNvSpPr txBox="1"/>
              <p:nvPr/>
            </p:nvSpPr>
            <p:spPr>
              <a:xfrm>
                <a:off x="6667500" y="11954727"/>
                <a:ext cx="1376750" cy="307777"/>
              </a:xfrm>
              <a:prstGeom prst="rect">
                <a:avLst/>
              </a:prstGeom>
              <a:noFill/>
            </p:spPr>
            <p:txBody>
              <a:bodyPr wrap="square" lIns="0" tIns="0" rIns="0" bIns="0">
                <a:spAutoFit/>
              </a:bodyPr>
              <a:lstStyle/>
              <a:p>
                <a:pPr defTabSz="1829311"/>
                <a:r>
                  <a:rPr lang="en-US" altLang="en-US" sz="2000" i="1" dirty="0">
                    <a:solidFill>
                      <a:srgbClr val="000000"/>
                    </a:solidFill>
                    <a:latin typeface="IBM Plex Sans Light" panose="020B0403050203000203" pitchFamily="34" charset="0"/>
                    <a:ea typeface="IBM Plex Sans" charset="0"/>
                    <a:cs typeface="IBM Plex Sans" charset="0"/>
                  </a:rPr>
                  <a:t>Legend</a:t>
                </a:r>
                <a:endParaRPr lang="en-US" sz="2000" i="1" dirty="0">
                  <a:solidFill>
                    <a:srgbClr val="000000"/>
                  </a:solidFill>
                  <a:latin typeface="IBM Plex Sans Light"/>
                </a:endParaRPr>
              </a:p>
            </p:txBody>
          </p:sp>
        </p:grpSp>
        <p:grpSp>
          <p:nvGrpSpPr>
            <p:cNvPr id="55" name="Group 54">
              <a:extLst>
                <a:ext uri="{FF2B5EF4-FFF2-40B4-BE49-F238E27FC236}">
                  <a16:creationId xmlns:a16="http://schemas.microsoft.com/office/drawing/2014/main" id="{E7CFE67F-D6F0-8E90-9E17-B0A922C147E4}"/>
                </a:ext>
              </a:extLst>
            </p:cNvPr>
            <p:cNvGrpSpPr/>
            <p:nvPr/>
          </p:nvGrpSpPr>
          <p:grpSpPr>
            <a:xfrm>
              <a:off x="6096000" y="6325576"/>
              <a:ext cx="7948499" cy="5004180"/>
              <a:chOff x="6096000" y="6028362"/>
              <a:chExt cx="7948499" cy="5635746"/>
            </a:xfrm>
          </p:grpSpPr>
          <p:sp>
            <p:nvSpPr>
              <p:cNvPr id="8" name="Rectangle 7">
                <a:extLst>
                  <a:ext uri="{FF2B5EF4-FFF2-40B4-BE49-F238E27FC236}">
                    <a16:creationId xmlns:a16="http://schemas.microsoft.com/office/drawing/2014/main" id="{1505F6E9-701E-4B72-859B-39FB2025D761}"/>
                  </a:ext>
                </a:extLst>
              </p:cNvPr>
              <p:cNvSpPr/>
              <p:nvPr/>
            </p:nvSpPr>
            <p:spPr bwMode="auto">
              <a:xfrm>
                <a:off x="6096000" y="6028362"/>
                <a:ext cx="2694407"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27" name="Rectangle 26">
                <a:extLst>
                  <a:ext uri="{FF2B5EF4-FFF2-40B4-BE49-F238E27FC236}">
                    <a16:creationId xmlns:a16="http://schemas.microsoft.com/office/drawing/2014/main" id="{FC8FBA22-8570-4186-93FA-F5ECBB767320}"/>
                  </a:ext>
                </a:extLst>
              </p:cNvPr>
              <p:cNvSpPr/>
              <p:nvPr/>
            </p:nvSpPr>
            <p:spPr bwMode="auto">
              <a:xfrm>
                <a:off x="6096000" y="6925239"/>
                <a:ext cx="5388814"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28" name="Rectangle 27">
                <a:extLst>
                  <a:ext uri="{FF2B5EF4-FFF2-40B4-BE49-F238E27FC236}">
                    <a16:creationId xmlns:a16="http://schemas.microsoft.com/office/drawing/2014/main" id="{E6FC64E5-BAA8-451A-8841-03ABEF5ADE1B}"/>
                  </a:ext>
                </a:extLst>
              </p:cNvPr>
              <p:cNvSpPr/>
              <p:nvPr/>
            </p:nvSpPr>
            <p:spPr bwMode="auto">
              <a:xfrm>
                <a:off x="6096000" y="7820929"/>
                <a:ext cx="3502729"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29" name="Rectangle 28">
                <a:extLst>
                  <a:ext uri="{FF2B5EF4-FFF2-40B4-BE49-F238E27FC236}">
                    <a16:creationId xmlns:a16="http://schemas.microsoft.com/office/drawing/2014/main" id="{196E04DA-4FE3-4566-880E-762502CEA0EA}"/>
                  </a:ext>
                </a:extLst>
              </p:cNvPr>
              <p:cNvSpPr/>
              <p:nvPr/>
            </p:nvSpPr>
            <p:spPr bwMode="auto">
              <a:xfrm>
                <a:off x="6096000" y="8715811"/>
                <a:ext cx="2963847"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30" name="Rectangle 29">
                <a:extLst>
                  <a:ext uri="{FF2B5EF4-FFF2-40B4-BE49-F238E27FC236}">
                    <a16:creationId xmlns:a16="http://schemas.microsoft.com/office/drawing/2014/main" id="{32A78D98-E6D2-4B6B-BD74-E3DFFB2D5D88}"/>
                  </a:ext>
                </a:extLst>
              </p:cNvPr>
              <p:cNvSpPr/>
              <p:nvPr/>
            </p:nvSpPr>
            <p:spPr bwMode="auto">
              <a:xfrm>
                <a:off x="6096000" y="9603632"/>
                <a:ext cx="7948499"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31" name="Rectangle 30">
                <a:extLst>
                  <a:ext uri="{FF2B5EF4-FFF2-40B4-BE49-F238E27FC236}">
                    <a16:creationId xmlns:a16="http://schemas.microsoft.com/office/drawing/2014/main" id="{E69BCF5F-5EB6-4D9C-AA1A-D880ADBB664C}"/>
                  </a:ext>
                </a:extLst>
              </p:cNvPr>
              <p:cNvSpPr/>
              <p:nvPr/>
            </p:nvSpPr>
            <p:spPr bwMode="auto">
              <a:xfrm>
                <a:off x="6096000" y="10496029"/>
                <a:ext cx="6736017" cy="278512"/>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sp>
            <p:nvSpPr>
              <p:cNvPr id="32" name="Rectangle 31">
                <a:extLst>
                  <a:ext uri="{FF2B5EF4-FFF2-40B4-BE49-F238E27FC236}">
                    <a16:creationId xmlns:a16="http://schemas.microsoft.com/office/drawing/2014/main" id="{2A3347DB-6549-470A-90B2-7AC95C703155}"/>
                  </a:ext>
                </a:extLst>
              </p:cNvPr>
              <p:cNvSpPr/>
              <p:nvPr/>
            </p:nvSpPr>
            <p:spPr bwMode="auto">
              <a:xfrm>
                <a:off x="6096000" y="11388425"/>
                <a:ext cx="5800347" cy="275683"/>
              </a:xfrm>
              <a:prstGeom prst="rect">
                <a:avLst/>
              </a:prstGeom>
              <a:solidFill>
                <a:srgbClr val="E0E0E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E0E0E0"/>
                  </a:solidFill>
                  <a:latin typeface="IBM Plex Sans Light"/>
                </a:endParaRPr>
              </a:p>
            </p:txBody>
          </p:sp>
        </p:grpSp>
        <p:grpSp>
          <p:nvGrpSpPr>
            <p:cNvPr id="58" name="Group 57">
              <a:extLst>
                <a:ext uri="{FF2B5EF4-FFF2-40B4-BE49-F238E27FC236}">
                  <a16:creationId xmlns:a16="http://schemas.microsoft.com/office/drawing/2014/main" id="{E017D6CD-F8DB-5D24-EF0B-29A6AC5AA93B}"/>
                </a:ext>
              </a:extLst>
            </p:cNvPr>
            <p:cNvGrpSpPr/>
            <p:nvPr/>
          </p:nvGrpSpPr>
          <p:grpSpPr>
            <a:xfrm>
              <a:off x="6096000" y="6453006"/>
              <a:ext cx="11620500" cy="4739270"/>
              <a:chOff x="6095998" y="6171101"/>
              <a:chExt cx="11620501" cy="5345396"/>
            </a:xfrm>
          </p:grpSpPr>
          <p:cxnSp>
            <p:nvCxnSpPr>
              <p:cNvPr id="7" name="Straight Arrow Connector 6">
                <a:extLst>
                  <a:ext uri="{FF2B5EF4-FFF2-40B4-BE49-F238E27FC236}">
                    <a16:creationId xmlns:a16="http://schemas.microsoft.com/office/drawing/2014/main" id="{43F74191-FE4A-4EC4-BD64-CB5E727A4B23}"/>
                  </a:ext>
                </a:extLst>
              </p:cNvPr>
              <p:cNvCxnSpPr>
                <a:cxnSpLocks/>
              </p:cNvCxnSpPr>
              <p:nvPr/>
            </p:nvCxnSpPr>
            <p:spPr bwMode="auto">
              <a:xfrm>
                <a:off x="6095998" y="6171101"/>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6376267-1D85-4BC2-83A4-1B4FD965A7D4}"/>
                  </a:ext>
                </a:extLst>
              </p:cNvPr>
              <p:cNvCxnSpPr>
                <a:cxnSpLocks/>
              </p:cNvCxnSpPr>
              <p:nvPr/>
            </p:nvCxnSpPr>
            <p:spPr bwMode="auto">
              <a:xfrm>
                <a:off x="6095998" y="7062000"/>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C3371184-7E58-4565-8A15-FFABB043E227}"/>
                  </a:ext>
                </a:extLst>
              </p:cNvPr>
              <p:cNvCxnSpPr>
                <a:cxnSpLocks/>
              </p:cNvCxnSpPr>
              <p:nvPr/>
            </p:nvCxnSpPr>
            <p:spPr bwMode="auto">
              <a:xfrm>
                <a:off x="6095998" y="7952900"/>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79FE516C-A5E8-4364-ACB7-2CB546208CDF}"/>
                  </a:ext>
                </a:extLst>
              </p:cNvPr>
              <p:cNvCxnSpPr>
                <a:cxnSpLocks/>
              </p:cNvCxnSpPr>
              <p:nvPr/>
            </p:nvCxnSpPr>
            <p:spPr bwMode="auto">
              <a:xfrm>
                <a:off x="6095998" y="8843799"/>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8D51E64-4B70-4A1C-B715-F2A5F41002BD}"/>
                  </a:ext>
                </a:extLst>
              </p:cNvPr>
              <p:cNvCxnSpPr>
                <a:cxnSpLocks/>
              </p:cNvCxnSpPr>
              <p:nvPr/>
            </p:nvCxnSpPr>
            <p:spPr bwMode="auto">
              <a:xfrm>
                <a:off x="6095998" y="9734698"/>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8301DC5A-9DEC-4969-9994-46B239C611C3}"/>
                  </a:ext>
                </a:extLst>
              </p:cNvPr>
              <p:cNvCxnSpPr>
                <a:cxnSpLocks/>
              </p:cNvCxnSpPr>
              <p:nvPr/>
            </p:nvCxnSpPr>
            <p:spPr bwMode="auto">
              <a:xfrm>
                <a:off x="6095998" y="10625598"/>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BF5AF425-20FC-4AEB-9812-AA5C6E104589}"/>
                  </a:ext>
                </a:extLst>
              </p:cNvPr>
              <p:cNvCxnSpPr>
                <a:cxnSpLocks/>
              </p:cNvCxnSpPr>
              <p:nvPr/>
            </p:nvCxnSpPr>
            <p:spPr bwMode="auto">
              <a:xfrm>
                <a:off x="6095998" y="11516497"/>
                <a:ext cx="11620501"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48" name="Group 47">
              <a:extLst>
                <a:ext uri="{FF2B5EF4-FFF2-40B4-BE49-F238E27FC236}">
                  <a16:creationId xmlns:a16="http://schemas.microsoft.com/office/drawing/2014/main" id="{C2E65E5B-9E5F-54A8-322F-ECD901B396E9}"/>
                </a:ext>
              </a:extLst>
            </p:cNvPr>
            <p:cNvGrpSpPr/>
            <p:nvPr/>
          </p:nvGrpSpPr>
          <p:grpSpPr>
            <a:xfrm>
              <a:off x="8476059" y="6198723"/>
              <a:ext cx="6312388" cy="5198645"/>
              <a:chOff x="7930864" y="5878700"/>
              <a:chExt cx="4916049" cy="5819528"/>
            </a:xfrm>
          </p:grpSpPr>
          <p:sp>
            <p:nvSpPr>
              <p:cNvPr id="14" name="Isosceles Triangle 13">
                <a:extLst>
                  <a:ext uri="{FF2B5EF4-FFF2-40B4-BE49-F238E27FC236}">
                    <a16:creationId xmlns:a16="http://schemas.microsoft.com/office/drawing/2014/main" id="{9AAC9B87-E997-44CA-9274-0C986CCB80B1}"/>
                  </a:ext>
                </a:extLst>
              </p:cNvPr>
              <p:cNvSpPr/>
              <p:nvPr/>
            </p:nvSpPr>
            <p:spPr bwMode="auto">
              <a:xfrm>
                <a:off x="11392871" y="5878700"/>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0" name="Isosceles Triangle 39">
                <a:extLst>
                  <a:ext uri="{FF2B5EF4-FFF2-40B4-BE49-F238E27FC236}">
                    <a16:creationId xmlns:a16="http://schemas.microsoft.com/office/drawing/2014/main" id="{0C252DA8-E221-4386-A43F-4796B88C8344}"/>
                  </a:ext>
                </a:extLst>
              </p:cNvPr>
              <p:cNvSpPr/>
              <p:nvPr/>
            </p:nvSpPr>
            <p:spPr bwMode="auto">
              <a:xfrm>
                <a:off x="12431473" y="6778250"/>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1" name="Isosceles Triangle 40">
                <a:extLst>
                  <a:ext uri="{FF2B5EF4-FFF2-40B4-BE49-F238E27FC236}">
                    <a16:creationId xmlns:a16="http://schemas.microsoft.com/office/drawing/2014/main" id="{6194E666-0A33-4215-B971-245984B9E97A}"/>
                  </a:ext>
                </a:extLst>
              </p:cNvPr>
              <p:cNvSpPr/>
              <p:nvPr/>
            </p:nvSpPr>
            <p:spPr bwMode="auto">
              <a:xfrm>
                <a:off x="10873570" y="7666499"/>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2" name="Isosceles Triangle 41">
                <a:extLst>
                  <a:ext uri="{FF2B5EF4-FFF2-40B4-BE49-F238E27FC236}">
                    <a16:creationId xmlns:a16="http://schemas.microsoft.com/office/drawing/2014/main" id="{98A7F4EA-8D06-4B3D-A5A7-888EFE46FB3C}"/>
                  </a:ext>
                </a:extLst>
              </p:cNvPr>
              <p:cNvSpPr/>
              <p:nvPr/>
            </p:nvSpPr>
            <p:spPr bwMode="auto">
              <a:xfrm>
                <a:off x="11410181" y="8578747"/>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3" name="Isosceles Triangle 42">
                <a:extLst>
                  <a:ext uri="{FF2B5EF4-FFF2-40B4-BE49-F238E27FC236}">
                    <a16:creationId xmlns:a16="http://schemas.microsoft.com/office/drawing/2014/main" id="{74B1B570-4518-4C5D-A60B-0FA5F5603898}"/>
                  </a:ext>
                </a:extLst>
              </p:cNvPr>
              <p:cNvSpPr/>
              <p:nvPr/>
            </p:nvSpPr>
            <p:spPr bwMode="auto">
              <a:xfrm>
                <a:off x="12002797" y="9444552"/>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6" name="Isosceles Triangle 45">
                <a:extLst>
                  <a:ext uri="{FF2B5EF4-FFF2-40B4-BE49-F238E27FC236}">
                    <a16:creationId xmlns:a16="http://schemas.microsoft.com/office/drawing/2014/main" id="{1E34E28B-2FB4-477B-B4AC-A8235FF0A78D}"/>
                  </a:ext>
                </a:extLst>
              </p:cNvPr>
              <p:cNvSpPr/>
              <p:nvPr/>
            </p:nvSpPr>
            <p:spPr bwMode="auto">
              <a:xfrm>
                <a:off x="11167104" y="10370132"/>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47" name="Isosceles Triangle 46">
                <a:extLst>
                  <a:ext uri="{FF2B5EF4-FFF2-40B4-BE49-F238E27FC236}">
                    <a16:creationId xmlns:a16="http://schemas.microsoft.com/office/drawing/2014/main" id="{2F965D60-7B85-4B0E-8267-5BF7CBFDD972}"/>
                  </a:ext>
                </a:extLst>
              </p:cNvPr>
              <p:cNvSpPr/>
              <p:nvPr/>
            </p:nvSpPr>
            <p:spPr bwMode="auto">
              <a:xfrm>
                <a:off x="10401678" y="11241028"/>
                <a:ext cx="415440" cy="457200"/>
              </a:xfrm>
              <a:prstGeom prst="triangle">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0" name="Isosceles Triangle 49">
                <a:extLst>
                  <a:ext uri="{FF2B5EF4-FFF2-40B4-BE49-F238E27FC236}">
                    <a16:creationId xmlns:a16="http://schemas.microsoft.com/office/drawing/2014/main" id="{3F1D862B-5156-4D95-AC40-A1060237CA5C}"/>
                  </a:ext>
                </a:extLst>
              </p:cNvPr>
              <p:cNvSpPr/>
              <p:nvPr/>
            </p:nvSpPr>
            <p:spPr bwMode="auto">
              <a:xfrm>
                <a:off x="8692506" y="11241028"/>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1" name="Isosceles Triangle 50">
                <a:extLst>
                  <a:ext uri="{FF2B5EF4-FFF2-40B4-BE49-F238E27FC236}">
                    <a16:creationId xmlns:a16="http://schemas.microsoft.com/office/drawing/2014/main" id="{681F8C76-18A3-4693-B969-13657E4B4631}"/>
                  </a:ext>
                </a:extLst>
              </p:cNvPr>
              <p:cNvSpPr/>
              <p:nvPr/>
            </p:nvSpPr>
            <p:spPr bwMode="auto">
              <a:xfrm>
                <a:off x="9384907" y="10370132"/>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2" name="Isosceles Triangle 51">
                <a:extLst>
                  <a:ext uri="{FF2B5EF4-FFF2-40B4-BE49-F238E27FC236}">
                    <a16:creationId xmlns:a16="http://schemas.microsoft.com/office/drawing/2014/main" id="{EF828E3D-E9E3-413D-AC7F-B8500B99FEDB}"/>
                  </a:ext>
                </a:extLst>
              </p:cNvPr>
              <p:cNvSpPr/>
              <p:nvPr/>
            </p:nvSpPr>
            <p:spPr bwMode="auto">
              <a:xfrm>
                <a:off x="10077308" y="9444552"/>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3" name="Isosceles Triangle 52">
                <a:extLst>
                  <a:ext uri="{FF2B5EF4-FFF2-40B4-BE49-F238E27FC236}">
                    <a16:creationId xmlns:a16="http://schemas.microsoft.com/office/drawing/2014/main" id="{F6093F20-3EB0-4FB8-857F-13A3B83103D4}"/>
                  </a:ext>
                </a:extLst>
              </p:cNvPr>
              <p:cNvSpPr/>
              <p:nvPr/>
            </p:nvSpPr>
            <p:spPr bwMode="auto">
              <a:xfrm>
                <a:off x="9272392" y="8578747"/>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7" name="Isosceles Triangle 56">
                <a:extLst>
                  <a:ext uri="{FF2B5EF4-FFF2-40B4-BE49-F238E27FC236}">
                    <a16:creationId xmlns:a16="http://schemas.microsoft.com/office/drawing/2014/main" id="{7E47DC15-CB07-4705-BA76-120699FE452F}"/>
                  </a:ext>
                </a:extLst>
              </p:cNvPr>
              <p:cNvSpPr/>
              <p:nvPr/>
            </p:nvSpPr>
            <p:spPr bwMode="auto">
              <a:xfrm>
                <a:off x="8623515" y="7666499"/>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59" name="Isosceles Triangle 58">
                <a:extLst>
                  <a:ext uri="{FF2B5EF4-FFF2-40B4-BE49-F238E27FC236}">
                    <a16:creationId xmlns:a16="http://schemas.microsoft.com/office/drawing/2014/main" id="{F6B774F4-D8CD-4D3D-9114-42A924ECBB73}"/>
                  </a:ext>
                </a:extLst>
              </p:cNvPr>
              <p:cNvSpPr/>
              <p:nvPr/>
            </p:nvSpPr>
            <p:spPr bwMode="auto">
              <a:xfrm>
                <a:off x="8623515" y="6778250"/>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60" name="Isosceles Triangle 59">
                <a:extLst>
                  <a:ext uri="{FF2B5EF4-FFF2-40B4-BE49-F238E27FC236}">
                    <a16:creationId xmlns:a16="http://schemas.microsoft.com/office/drawing/2014/main" id="{9C0CE7BB-0D96-44C0-83AB-89EA57AB6D51}"/>
                  </a:ext>
                </a:extLst>
              </p:cNvPr>
              <p:cNvSpPr/>
              <p:nvPr/>
            </p:nvSpPr>
            <p:spPr bwMode="auto">
              <a:xfrm>
                <a:off x="7930864" y="5878700"/>
                <a:ext cx="415440" cy="457200"/>
              </a:xfrm>
              <a:prstGeom prst="triangle">
                <a:avLst/>
              </a:prstGeom>
              <a:solidFill>
                <a:srgbClr val="D4BB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grpSp>
      </p:grpSp>
      <p:cxnSp>
        <p:nvCxnSpPr>
          <p:cNvPr id="63" name="Straight Connector 62">
            <a:extLst>
              <a:ext uri="{FF2B5EF4-FFF2-40B4-BE49-F238E27FC236}">
                <a16:creationId xmlns:a16="http://schemas.microsoft.com/office/drawing/2014/main" id="{8F6951D0-E22C-7F76-ED72-534EAAB2C51D}"/>
              </a:ext>
            </a:extLst>
          </p:cNvPr>
          <p:cNvCxnSpPr>
            <a:cxnSpLocks/>
          </p:cNvCxnSpPr>
          <p:nvPr/>
        </p:nvCxnSpPr>
        <p:spPr bwMode="auto">
          <a:xfrm>
            <a:off x="18288000" y="5143500"/>
            <a:ext cx="0" cy="7352028"/>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0194318"/>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FC81427F-E5A3-7FF1-89D0-63CD479BEDAA}"/>
              </a:ext>
            </a:extLst>
          </p:cNvPr>
          <p:cNvPicPr>
            <a:picLocks noChangeAspect="1"/>
          </p:cNvPicPr>
          <p:nvPr/>
        </p:nvPicPr>
        <p:blipFill>
          <a:blip r:embed="rId3">
            <a:alphaModFix amt="50000"/>
          </a:blip>
          <a:srcRect/>
          <a:stretch>
            <a:fillRect/>
          </a:stretch>
        </p:blipFill>
        <p:spPr>
          <a:xfrm flipH="1" flipV="1">
            <a:off x="568323" y="2814683"/>
            <a:ext cx="23242779" cy="9529001"/>
          </a:xfrm>
          <a:prstGeom prst="rect">
            <a:avLst/>
          </a:prstGeom>
          <a:solidFill>
            <a:srgbClr val="F6F2FF"/>
          </a:solidFill>
          <a:ln w="12700" cap="flat">
            <a:noFill/>
            <a:miter lim="400000"/>
          </a:ln>
          <a:effectLst/>
        </p:spPr>
      </p:pic>
      <p:sp>
        <p:nvSpPr>
          <p:cNvPr id="2" name="Title 1">
            <a:extLst>
              <a:ext uri="{FF2B5EF4-FFF2-40B4-BE49-F238E27FC236}">
                <a16:creationId xmlns:a16="http://schemas.microsoft.com/office/drawing/2014/main" id="{2D71FB75-2198-DBA8-2275-749C33408D63}"/>
              </a:ext>
            </a:extLst>
          </p:cNvPr>
          <p:cNvSpPr>
            <a:spLocks noGrp="1"/>
          </p:cNvSpPr>
          <p:nvPr>
            <p:ph type="title"/>
          </p:nvPr>
        </p:nvSpPr>
        <p:spPr>
          <a:xfrm>
            <a:off x="576072" y="1527048"/>
            <a:ext cx="19504152" cy="1307537"/>
          </a:xfrm>
        </p:spPr>
        <p:txBody>
          <a:bodyPr/>
          <a:lstStyle/>
          <a:p>
            <a:r>
              <a:rPr lang="en-US" sz="6600" dirty="0"/>
              <a:t>Proactive and predictive cybersecurity services</a:t>
            </a:r>
            <a:endParaRPr lang="en-US" dirty="0"/>
          </a:p>
        </p:txBody>
      </p:sp>
      <p:sp>
        <p:nvSpPr>
          <p:cNvPr id="4" name="Text Placeholder 3">
            <a:extLst>
              <a:ext uri="{FF2B5EF4-FFF2-40B4-BE49-F238E27FC236}">
                <a16:creationId xmlns:a16="http://schemas.microsoft.com/office/drawing/2014/main" id="{16F408DF-EECC-DCED-1A63-8C1D7270395A}"/>
              </a:ext>
            </a:extLst>
          </p:cNvPr>
          <p:cNvSpPr>
            <a:spLocks noGrp="1"/>
          </p:cNvSpPr>
          <p:nvPr>
            <p:ph type="body" sz="quarter" idx="21"/>
          </p:nvPr>
        </p:nvSpPr>
        <p:spPr>
          <a:xfrm>
            <a:off x="576072" y="576072"/>
            <a:ext cx="11042841" cy="448056"/>
          </a:xfrm>
        </p:spPr>
        <p:txBody>
          <a:bodyPr/>
          <a:lstStyle/>
          <a:p>
            <a:r>
              <a:rPr lang="en-US" dirty="0"/>
              <a:t>Execute a cybersecurity strategy and roadmap</a:t>
            </a:r>
          </a:p>
        </p:txBody>
      </p:sp>
      <p:sp>
        <p:nvSpPr>
          <p:cNvPr id="3" name="Title 1">
            <a:extLst>
              <a:ext uri="{FF2B5EF4-FFF2-40B4-BE49-F238E27FC236}">
                <a16:creationId xmlns:a16="http://schemas.microsoft.com/office/drawing/2014/main" id="{D988917D-BD0C-90CD-82B9-5D01F583C283}"/>
              </a:ext>
            </a:extLst>
          </p:cNvPr>
          <p:cNvSpPr txBox="1">
            <a:spLocks/>
          </p:cNvSpPr>
          <p:nvPr/>
        </p:nvSpPr>
        <p:spPr>
          <a:xfrm>
            <a:off x="569840" y="1372315"/>
            <a:ext cx="17022518" cy="1095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fontAlgn="base">
              <a:lnSpc>
                <a:spcPct val="100000"/>
              </a:lnSpc>
              <a:spcBef>
                <a:spcPct val="0"/>
              </a:spcBef>
              <a:spcAft>
                <a:spcPct val="0"/>
              </a:spcAft>
            </a:pPr>
            <a:endParaRPr lang="en-US" sz="6000" dirty="0"/>
          </a:p>
        </p:txBody>
      </p:sp>
      <p:grpSp>
        <p:nvGrpSpPr>
          <p:cNvPr id="116" name="Group 115">
            <a:extLst>
              <a:ext uri="{FF2B5EF4-FFF2-40B4-BE49-F238E27FC236}">
                <a16:creationId xmlns:a16="http://schemas.microsoft.com/office/drawing/2014/main" id="{6FB79A12-6D38-91CD-B09C-B1028B9283C3}"/>
              </a:ext>
            </a:extLst>
          </p:cNvPr>
          <p:cNvGrpSpPr/>
          <p:nvPr/>
        </p:nvGrpSpPr>
        <p:grpSpPr>
          <a:xfrm>
            <a:off x="2307038" y="3436356"/>
            <a:ext cx="19347513" cy="452246"/>
            <a:chOff x="1894593" y="3602581"/>
            <a:chExt cx="19347513" cy="452246"/>
          </a:xfrm>
        </p:grpSpPr>
        <p:sp>
          <p:nvSpPr>
            <p:cNvPr id="101" name="TextBox 100">
              <a:extLst>
                <a:ext uri="{FF2B5EF4-FFF2-40B4-BE49-F238E27FC236}">
                  <a16:creationId xmlns:a16="http://schemas.microsoft.com/office/drawing/2014/main" id="{86D029AA-5BA4-22BD-2E9F-515734C61911}"/>
                </a:ext>
              </a:extLst>
            </p:cNvPr>
            <p:cNvSpPr txBox="1"/>
            <p:nvPr/>
          </p:nvSpPr>
          <p:spPr>
            <a:xfrm>
              <a:off x="1894593" y="3608166"/>
              <a:ext cx="1106072" cy="446661"/>
            </a:xfrm>
            <a:prstGeom prst="rect">
              <a:avLst/>
            </a:prstGeom>
            <a:noFill/>
          </p:spPr>
          <p:txBody>
            <a:bodyPr wrap="none" lIns="0" tIns="0" rIns="0" bIns="0" rtlCol="0">
              <a:spAutoFit/>
            </a:bodyPr>
            <a:lstStyle/>
            <a:p>
              <a:pPr algn="l" defTabSz="1829308" hangingPunct="0">
                <a:lnSpc>
                  <a:spcPct val="110000"/>
                </a:lnSpc>
              </a:pPr>
              <a:r>
                <a:rPr lang="en-US" sz="2800" dirty="0">
                  <a:solidFill>
                    <a:schemeClr val="bg1"/>
                  </a:solidFill>
                  <a:latin typeface="IBM Plex Sans Light" panose="020B0403050203000203" pitchFamily="34" charset="0"/>
                  <a:sym typeface="Helvetica"/>
                </a:rPr>
                <a:t>Assess</a:t>
              </a:r>
            </a:p>
          </p:txBody>
        </p:sp>
        <p:sp>
          <p:nvSpPr>
            <p:cNvPr id="102" name="TextBox 101">
              <a:extLst>
                <a:ext uri="{FF2B5EF4-FFF2-40B4-BE49-F238E27FC236}">
                  <a16:creationId xmlns:a16="http://schemas.microsoft.com/office/drawing/2014/main" id="{D55E4E33-2DCB-083B-11D2-25FB2711A8FF}"/>
                </a:ext>
              </a:extLst>
            </p:cNvPr>
            <p:cNvSpPr txBox="1"/>
            <p:nvPr/>
          </p:nvSpPr>
          <p:spPr>
            <a:xfrm>
              <a:off x="6598920" y="3608166"/>
              <a:ext cx="702115" cy="446661"/>
            </a:xfrm>
            <a:prstGeom prst="rect">
              <a:avLst/>
            </a:prstGeom>
            <a:noFill/>
          </p:spPr>
          <p:txBody>
            <a:bodyPr wrap="none" lIns="0" tIns="0" rIns="0" bIns="0" rtlCol="0">
              <a:spAutoFit/>
            </a:bodyPr>
            <a:lstStyle/>
            <a:p>
              <a:pPr algn="l" defTabSz="1829308" hangingPunct="0">
                <a:lnSpc>
                  <a:spcPct val="110000"/>
                </a:lnSpc>
              </a:pPr>
              <a:r>
                <a:rPr lang="en-US" sz="2800" dirty="0">
                  <a:solidFill>
                    <a:schemeClr val="bg1"/>
                  </a:solidFill>
                  <a:latin typeface="IBM Plex Sans Light" panose="020B0403050203000203" pitchFamily="34" charset="0"/>
                  <a:sym typeface="Helvetica"/>
                </a:rPr>
                <a:t>Plan</a:t>
              </a:r>
            </a:p>
          </p:txBody>
        </p:sp>
        <p:sp>
          <p:nvSpPr>
            <p:cNvPr id="103" name="TextBox 102">
              <a:extLst>
                <a:ext uri="{FF2B5EF4-FFF2-40B4-BE49-F238E27FC236}">
                  <a16:creationId xmlns:a16="http://schemas.microsoft.com/office/drawing/2014/main" id="{510BD1AF-779E-5FF7-D2D8-FF925270CFCF}"/>
                </a:ext>
              </a:extLst>
            </p:cNvPr>
            <p:cNvSpPr txBox="1"/>
            <p:nvPr/>
          </p:nvSpPr>
          <p:spPr>
            <a:xfrm>
              <a:off x="11077709" y="3602581"/>
              <a:ext cx="1376090" cy="446661"/>
            </a:xfrm>
            <a:prstGeom prst="rect">
              <a:avLst/>
            </a:prstGeom>
            <a:noFill/>
          </p:spPr>
          <p:txBody>
            <a:bodyPr wrap="square" lIns="0" tIns="0" rIns="0" bIns="0" rtlCol="0">
              <a:spAutoFit/>
            </a:bodyPr>
            <a:lstStyle/>
            <a:p>
              <a:pPr algn="l" defTabSz="1829308" hangingPunct="0">
                <a:lnSpc>
                  <a:spcPct val="110000"/>
                </a:lnSpc>
              </a:pPr>
              <a:r>
                <a:rPr lang="en-US" sz="2800" dirty="0">
                  <a:solidFill>
                    <a:schemeClr val="bg1"/>
                  </a:solidFill>
                  <a:latin typeface="IBM Plex Sans Light" panose="020B0403050203000203" pitchFamily="34" charset="0"/>
                  <a:sym typeface="Helvetica"/>
                </a:rPr>
                <a:t>Design</a:t>
              </a:r>
            </a:p>
          </p:txBody>
        </p:sp>
        <p:sp>
          <p:nvSpPr>
            <p:cNvPr id="104" name="TextBox 103">
              <a:extLst>
                <a:ext uri="{FF2B5EF4-FFF2-40B4-BE49-F238E27FC236}">
                  <a16:creationId xmlns:a16="http://schemas.microsoft.com/office/drawing/2014/main" id="{57112FC8-4D26-4DEC-786C-7B84B77601D8}"/>
                </a:ext>
              </a:extLst>
            </p:cNvPr>
            <p:cNvSpPr txBox="1"/>
            <p:nvPr/>
          </p:nvSpPr>
          <p:spPr>
            <a:xfrm>
              <a:off x="16058978" y="3602581"/>
              <a:ext cx="819135" cy="446661"/>
            </a:xfrm>
            <a:prstGeom prst="rect">
              <a:avLst/>
            </a:prstGeom>
            <a:noFill/>
          </p:spPr>
          <p:txBody>
            <a:bodyPr wrap="none" lIns="0" tIns="0" rIns="0" bIns="0" rtlCol="0">
              <a:spAutoFit/>
            </a:bodyPr>
            <a:lstStyle/>
            <a:p>
              <a:pPr algn="l" defTabSz="1829308" hangingPunct="0">
                <a:lnSpc>
                  <a:spcPct val="110000"/>
                </a:lnSpc>
              </a:pPr>
              <a:r>
                <a:rPr lang="en-US" sz="2800" dirty="0">
                  <a:solidFill>
                    <a:schemeClr val="bg1"/>
                  </a:solidFill>
                  <a:latin typeface="IBM Plex Sans Light" panose="020B0403050203000203" pitchFamily="34" charset="0"/>
                  <a:sym typeface="Helvetica"/>
                </a:rPr>
                <a:t>Build</a:t>
              </a:r>
            </a:p>
          </p:txBody>
        </p:sp>
        <p:sp>
          <p:nvSpPr>
            <p:cNvPr id="105" name="TextBox 104">
              <a:extLst>
                <a:ext uri="{FF2B5EF4-FFF2-40B4-BE49-F238E27FC236}">
                  <a16:creationId xmlns:a16="http://schemas.microsoft.com/office/drawing/2014/main" id="{1F689057-3ACB-C534-EF20-EB6FC110A7AA}"/>
                </a:ext>
              </a:extLst>
            </p:cNvPr>
            <p:cNvSpPr txBox="1"/>
            <p:nvPr/>
          </p:nvSpPr>
          <p:spPr>
            <a:xfrm>
              <a:off x="20610523" y="3607264"/>
              <a:ext cx="631583" cy="446661"/>
            </a:xfrm>
            <a:prstGeom prst="rect">
              <a:avLst/>
            </a:prstGeom>
            <a:noFill/>
          </p:spPr>
          <p:txBody>
            <a:bodyPr wrap="none" lIns="0" tIns="0" rIns="0" bIns="0" rtlCol="0">
              <a:spAutoFit/>
            </a:bodyPr>
            <a:lstStyle/>
            <a:p>
              <a:pPr algn="l" defTabSz="1829308" hangingPunct="0">
                <a:lnSpc>
                  <a:spcPct val="110000"/>
                </a:lnSpc>
              </a:pPr>
              <a:r>
                <a:rPr lang="en-US" sz="2800" dirty="0">
                  <a:solidFill>
                    <a:schemeClr val="bg1"/>
                  </a:solidFill>
                  <a:latin typeface="IBM Plex Sans Light" panose="020B0403050203000203" pitchFamily="34" charset="0"/>
                  <a:sym typeface="Helvetica"/>
                </a:rPr>
                <a:t>Run</a:t>
              </a:r>
            </a:p>
          </p:txBody>
        </p:sp>
      </p:grpSp>
      <p:cxnSp>
        <p:nvCxnSpPr>
          <p:cNvPr id="177" name="Straight Connector 8">
            <a:extLst>
              <a:ext uri="{FF2B5EF4-FFF2-40B4-BE49-F238E27FC236}">
                <a16:creationId xmlns:a16="http://schemas.microsoft.com/office/drawing/2014/main" id="{5E8B8DC8-E78D-A3E9-B9AE-D359A09D58EE}"/>
              </a:ext>
            </a:extLst>
          </p:cNvPr>
          <p:cNvCxnSpPr>
            <a:cxnSpLocks/>
          </p:cNvCxnSpPr>
          <p:nvPr/>
        </p:nvCxnSpPr>
        <p:spPr bwMode="auto">
          <a:xfrm>
            <a:off x="905078" y="4408676"/>
            <a:ext cx="22399059"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81" name="Group 180">
            <a:extLst>
              <a:ext uri="{FF2B5EF4-FFF2-40B4-BE49-F238E27FC236}">
                <a16:creationId xmlns:a16="http://schemas.microsoft.com/office/drawing/2014/main" id="{FF3D2239-65AF-582E-610A-8FE1BB78168D}"/>
              </a:ext>
            </a:extLst>
          </p:cNvPr>
          <p:cNvGrpSpPr/>
          <p:nvPr/>
        </p:nvGrpSpPr>
        <p:grpSpPr>
          <a:xfrm>
            <a:off x="913666" y="10880436"/>
            <a:ext cx="22521225" cy="926403"/>
            <a:chOff x="3543962" y="10691229"/>
            <a:chExt cx="17494207" cy="926403"/>
          </a:xfrm>
        </p:grpSpPr>
        <p:sp>
          <p:nvSpPr>
            <p:cNvPr id="183" name="Content Placeholder 3">
              <a:extLst>
                <a:ext uri="{FF2B5EF4-FFF2-40B4-BE49-F238E27FC236}">
                  <a16:creationId xmlns:a16="http://schemas.microsoft.com/office/drawing/2014/main" id="{91443D51-CBD5-FF2C-EEA0-012686682168}"/>
                </a:ext>
              </a:extLst>
            </p:cNvPr>
            <p:cNvSpPr txBox="1">
              <a:spLocks/>
            </p:cNvSpPr>
            <p:nvPr/>
          </p:nvSpPr>
          <p:spPr>
            <a:xfrm>
              <a:off x="3543962" y="10691229"/>
              <a:ext cx="5849152" cy="909091"/>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900" b="1" kern="0" spc="-27" dirty="0">
                  <a:solidFill>
                    <a:srgbClr val="161616"/>
                  </a:solidFill>
                  <a:latin typeface="IBM Plex Sans SmBld"/>
                </a:rPr>
                <a:t>A foundation built on Zero Trust principles, and a reputation built on decades of clients</a:t>
              </a:r>
              <a:endParaRPr lang="en-US" sz="2933" b="1" kern="0" spc="-27" dirty="0">
                <a:solidFill>
                  <a:srgbClr val="161616"/>
                </a:solidFill>
                <a:latin typeface="IBM Plex Sans SmBld" panose="020B0503050203000203" pitchFamily="34" charset="0"/>
              </a:endParaRPr>
            </a:p>
          </p:txBody>
        </p:sp>
        <p:sp>
          <p:nvSpPr>
            <p:cNvPr id="184" name="Content Placeholder 3">
              <a:extLst>
                <a:ext uri="{FF2B5EF4-FFF2-40B4-BE49-F238E27FC236}">
                  <a16:creationId xmlns:a16="http://schemas.microsoft.com/office/drawing/2014/main" id="{AF3FE227-5049-32D7-9F63-B714A206C21E}"/>
                </a:ext>
              </a:extLst>
            </p:cNvPr>
            <p:cNvSpPr txBox="1">
              <a:spLocks/>
            </p:cNvSpPr>
            <p:nvPr/>
          </p:nvSpPr>
          <p:spPr>
            <a:xfrm>
              <a:off x="9843665" y="10708541"/>
              <a:ext cx="11194504"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rgbClr val="000000"/>
                  </a:solidFill>
                </a:rPr>
                <a:t>Supported by frameworks like NIST, ISO 27001, and DORA. Built on Security principles </a:t>
              </a:r>
              <a:br>
                <a:rPr lang="en-US" sz="2800" kern="0" dirty="0">
                  <a:solidFill>
                    <a:srgbClr val="000000"/>
                  </a:solidFill>
                </a:rPr>
              </a:br>
              <a:r>
                <a:rPr lang="en-US" sz="2800" kern="0" dirty="0">
                  <a:solidFill>
                    <a:srgbClr val="000000"/>
                  </a:solidFill>
                </a:rPr>
                <a:t>of Zero Trust and Risk Quantification. Powered by our Platform of AI and Automation.</a:t>
              </a:r>
            </a:p>
          </p:txBody>
        </p:sp>
      </p:grpSp>
      <p:sp>
        <p:nvSpPr>
          <p:cNvPr id="188" name="Content Placeholder 3">
            <a:extLst>
              <a:ext uri="{FF2B5EF4-FFF2-40B4-BE49-F238E27FC236}">
                <a16:creationId xmlns:a16="http://schemas.microsoft.com/office/drawing/2014/main" id="{8EAB1EF6-CDFB-EEF3-F236-A48595981E5B}"/>
              </a:ext>
            </a:extLst>
          </p:cNvPr>
          <p:cNvSpPr txBox="1">
            <a:spLocks/>
          </p:cNvSpPr>
          <p:nvPr/>
        </p:nvSpPr>
        <p:spPr>
          <a:xfrm>
            <a:off x="9471600" y="6315318"/>
            <a:ext cx="6303935" cy="3960027"/>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1200"/>
              </a:spcBef>
              <a:spcAft>
                <a:spcPts val="0"/>
              </a:spcAft>
              <a:buClrTx/>
              <a:buSzTx/>
              <a:defRPr/>
            </a:pPr>
            <a:r>
              <a:rPr lang="en-US" sz="2933" b="1" kern="0" dirty="0">
                <a:solidFill>
                  <a:srgbClr val="161616"/>
                </a:solidFill>
                <a:latin typeface="IBM Plex Sans SmBld" panose="020B0503050203000203" pitchFamily="34" charset="0"/>
                <a:ea typeface="+mn-ea"/>
                <a:cs typeface="+mn-cs"/>
              </a:rPr>
              <a:t>Protect data, identities and workloads across hybrid cloud</a:t>
            </a:r>
          </a:p>
          <a:p>
            <a:pPr defTabSz="1828900" fontAlgn="auto">
              <a:spcBef>
                <a:spcPts val="1200"/>
              </a:spcBef>
              <a:spcAft>
                <a:spcPts val="0"/>
              </a:spcAft>
              <a:buClrTx/>
              <a:buSzTx/>
              <a:defRPr/>
            </a:pPr>
            <a:r>
              <a:rPr lang="en-US" sz="2800" dirty="0">
                <a:solidFill>
                  <a:srgbClr val="000000"/>
                </a:solidFill>
                <a:latin typeface="IBM Plex Sans Light"/>
                <a:ea typeface="+mn-ea"/>
                <a:cs typeface="+mn-cs"/>
                <a:sym typeface="IBM Plex Sans Light"/>
              </a:rPr>
              <a:t>Protect critical assets and processes, across data, quantum, key management, and DevOps. Govern identities from privileged to consumer. Secure platforms from cloud, SaaS and on-premise, to networks.</a:t>
            </a:r>
            <a:endParaRPr lang="en-US" sz="2800" dirty="0">
              <a:solidFill>
                <a:srgbClr val="000000"/>
              </a:solidFill>
              <a:latin typeface="IBM Plex Sans Light"/>
              <a:ea typeface="+mn-ea"/>
              <a:cs typeface="+mn-cs"/>
            </a:endParaRPr>
          </a:p>
        </p:txBody>
      </p:sp>
      <p:pic>
        <p:nvPicPr>
          <p:cNvPr id="189" name="Graphic 188">
            <a:extLst>
              <a:ext uri="{FF2B5EF4-FFF2-40B4-BE49-F238E27FC236}">
                <a16:creationId xmlns:a16="http://schemas.microsoft.com/office/drawing/2014/main" id="{511AEBBA-B72C-09EA-BDA1-ABC4D2BD8B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2364" y="4885170"/>
            <a:ext cx="1219202" cy="1219200"/>
          </a:xfrm>
          <a:prstGeom prst="rect">
            <a:avLst/>
          </a:prstGeom>
        </p:spPr>
      </p:pic>
      <p:sp>
        <p:nvSpPr>
          <p:cNvPr id="191" name="Content Placeholder 3">
            <a:extLst>
              <a:ext uri="{FF2B5EF4-FFF2-40B4-BE49-F238E27FC236}">
                <a16:creationId xmlns:a16="http://schemas.microsoft.com/office/drawing/2014/main" id="{6CA880D8-3D67-04BA-7ED8-AE20CB7977C7}"/>
              </a:ext>
            </a:extLst>
          </p:cNvPr>
          <p:cNvSpPr txBox="1">
            <a:spLocks/>
          </p:cNvSpPr>
          <p:nvPr/>
        </p:nvSpPr>
        <p:spPr>
          <a:xfrm>
            <a:off x="907441" y="6315318"/>
            <a:ext cx="6767905" cy="3487355"/>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algn="l"/>
            <a:r>
              <a:rPr lang="en-US" sz="2933" b="1" kern="0" dirty="0">
                <a:solidFill>
                  <a:srgbClr val="161616"/>
                </a:solidFill>
                <a:latin typeface="IBM Plex Sans SmBld" panose="020B0503050203000203" pitchFamily="34" charset="0"/>
                <a:ea typeface="+mn-ea"/>
                <a:cs typeface="+mn-cs"/>
              </a:rPr>
              <a:t>Build, manage, and operate a sustainable and resilient program</a:t>
            </a:r>
          </a:p>
          <a:p>
            <a:pPr algn="l"/>
            <a:r>
              <a:rPr lang="en-US" sz="2800" dirty="0">
                <a:solidFill>
                  <a:srgbClr val="000000"/>
                </a:solidFill>
                <a:latin typeface="IBM Plex Sans Light"/>
                <a:ea typeface="+mn-ea"/>
                <a:cs typeface="+mn-cs"/>
              </a:rPr>
              <a:t>Assess your cyber strategy and improve security effectiveness. Quantify risk in financial terms, while managing complexity from third parties and supply chain. Empower people through talent transformation and our cyber range.</a:t>
            </a:r>
          </a:p>
        </p:txBody>
      </p:sp>
      <p:pic>
        <p:nvPicPr>
          <p:cNvPr id="192" name="Graphic 191">
            <a:extLst>
              <a:ext uri="{FF2B5EF4-FFF2-40B4-BE49-F238E27FC236}">
                <a16:creationId xmlns:a16="http://schemas.microsoft.com/office/drawing/2014/main" id="{85EECBC2-82F1-868C-8805-3D53321AE9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899983" y="4885170"/>
            <a:ext cx="1219199" cy="1219200"/>
          </a:xfrm>
          <a:prstGeom prst="rect">
            <a:avLst/>
          </a:prstGeom>
        </p:spPr>
      </p:pic>
      <p:sp>
        <p:nvSpPr>
          <p:cNvPr id="196" name="Content Placeholder 3">
            <a:extLst>
              <a:ext uri="{FF2B5EF4-FFF2-40B4-BE49-F238E27FC236}">
                <a16:creationId xmlns:a16="http://schemas.microsoft.com/office/drawing/2014/main" id="{3BC005E7-E3EA-127A-C498-B710833FD14E}"/>
              </a:ext>
            </a:extLst>
          </p:cNvPr>
          <p:cNvSpPr txBox="1">
            <a:spLocks/>
          </p:cNvSpPr>
          <p:nvPr/>
        </p:nvSpPr>
        <p:spPr>
          <a:xfrm>
            <a:off x="16951211" y="6315318"/>
            <a:ext cx="6590381" cy="4077695"/>
          </a:xfrm>
          <a:prstGeom prst="rect">
            <a:avLst/>
          </a:prstGeom>
        </p:spPr>
        <p:txBody>
          <a:bodyPr vert="horz" lIns="0" tIns="0" rIns="0" bIns="0" rtlCol="0" anchor="t">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1200"/>
              </a:spcBef>
              <a:spcAft>
                <a:spcPts val="0"/>
              </a:spcAft>
              <a:buClrTx/>
              <a:buSzTx/>
              <a:defRPr/>
            </a:pPr>
            <a:r>
              <a:rPr lang="en-US" sz="2933" b="1" kern="0" dirty="0">
                <a:solidFill>
                  <a:srgbClr val="161616"/>
                </a:solidFill>
                <a:latin typeface="IBM Plex Sans SmBld" panose="020B0503050203000203" pitchFamily="34" charset="0"/>
                <a:ea typeface="+mn-ea"/>
                <a:cs typeface="+mn-cs"/>
              </a:rPr>
              <a:t>Predict, prevent, and respond </a:t>
            </a:r>
            <a:br>
              <a:rPr lang="en-US" sz="2933" b="1" kern="0" dirty="0">
                <a:solidFill>
                  <a:srgbClr val="161616"/>
                </a:solidFill>
                <a:latin typeface="IBM Plex Sans SmBld" panose="020B0503050203000203" pitchFamily="34" charset="0"/>
                <a:ea typeface="+mn-ea"/>
                <a:cs typeface="+mn-cs"/>
              </a:rPr>
            </a:br>
            <a:r>
              <a:rPr lang="en-US" sz="2933" b="1" kern="0" dirty="0">
                <a:solidFill>
                  <a:srgbClr val="161616"/>
                </a:solidFill>
                <a:latin typeface="IBM Plex Sans SmBld" panose="020B0503050203000203" pitchFamily="34" charset="0"/>
                <a:ea typeface="+mn-ea"/>
                <a:cs typeface="+mn-cs"/>
              </a:rPr>
              <a:t>to threats, without disruption</a:t>
            </a:r>
          </a:p>
          <a:p>
            <a:pPr defTabSz="1828900" fontAlgn="auto">
              <a:spcBef>
                <a:spcPts val="1200"/>
              </a:spcBef>
              <a:spcAft>
                <a:spcPts val="0"/>
              </a:spcAft>
              <a:buClrTx/>
              <a:buSzTx/>
              <a:defRPr/>
            </a:pPr>
            <a:r>
              <a:rPr lang="en-US" sz="2800" dirty="0">
                <a:solidFill>
                  <a:srgbClr val="161616"/>
                </a:solidFill>
                <a:latin typeface="IBM Plex Sans Light"/>
                <a:ea typeface="+mn-ea"/>
                <a:cs typeface="+mn-cs"/>
              </a:rPr>
              <a:t>Prepare through exposure management and red teaming. Manage and modernize SecOps, with MDR capability across IT, OT, EDR, and cloud; enriched with </a:t>
            </a:r>
            <a:br>
              <a:rPr lang="en-US" sz="2800" dirty="0">
                <a:solidFill>
                  <a:srgbClr val="161616"/>
                </a:solidFill>
                <a:latin typeface="IBM Plex Sans Light"/>
                <a:ea typeface="+mn-ea"/>
                <a:cs typeface="+mn-cs"/>
              </a:rPr>
            </a:br>
            <a:r>
              <a:rPr lang="en-US" sz="2800" dirty="0">
                <a:solidFill>
                  <a:srgbClr val="161616"/>
                </a:solidFill>
                <a:latin typeface="IBM Plex Sans Light"/>
                <a:ea typeface="+mn-ea"/>
                <a:cs typeface="+mn-cs"/>
              </a:rPr>
              <a:t>X-Force Threat Intelligence and Global Incident Response and Remediation.</a:t>
            </a:r>
          </a:p>
        </p:txBody>
      </p:sp>
      <p:pic>
        <p:nvPicPr>
          <p:cNvPr id="25" name="Picture 24" descr="A blue line drawing of a diagram&#10;&#10;Description automatically generated">
            <a:extLst>
              <a:ext uri="{FF2B5EF4-FFF2-40B4-BE49-F238E27FC236}">
                <a16:creationId xmlns:a16="http://schemas.microsoft.com/office/drawing/2014/main" id="{DEB67D77-D541-65F9-FA25-636DE86F5656}"/>
              </a:ext>
            </a:extLst>
          </p:cNvPr>
          <p:cNvPicPr>
            <a:picLocks noChangeAspect="1"/>
          </p:cNvPicPr>
          <p:nvPr/>
        </p:nvPicPr>
        <p:blipFill>
          <a:blip r:embed="rId8"/>
          <a:stretch>
            <a:fillRect/>
          </a:stretch>
        </p:blipFill>
        <p:spPr>
          <a:xfrm>
            <a:off x="711130" y="4788783"/>
            <a:ext cx="1315587" cy="1315587"/>
          </a:xfrm>
          <a:prstGeom prst="rect">
            <a:avLst/>
          </a:prstGeom>
        </p:spPr>
      </p:pic>
      <p:grpSp>
        <p:nvGrpSpPr>
          <p:cNvPr id="31" name="Group 30">
            <a:extLst>
              <a:ext uri="{FF2B5EF4-FFF2-40B4-BE49-F238E27FC236}">
                <a16:creationId xmlns:a16="http://schemas.microsoft.com/office/drawing/2014/main" id="{81983AC1-FF20-7C37-0BDC-FB925C55706B}"/>
              </a:ext>
            </a:extLst>
          </p:cNvPr>
          <p:cNvGrpSpPr/>
          <p:nvPr/>
        </p:nvGrpSpPr>
        <p:grpSpPr>
          <a:xfrm>
            <a:off x="910507" y="2987722"/>
            <a:ext cx="22631085" cy="1227961"/>
            <a:chOff x="1260559" y="3021188"/>
            <a:chExt cx="21219659" cy="1476000"/>
          </a:xfrm>
        </p:grpSpPr>
        <p:pic>
          <p:nvPicPr>
            <p:cNvPr id="6" name="Picture 5">
              <a:extLst>
                <a:ext uri="{FF2B5EF4-FFF2-40B4-BE49-F238E27FC236}">
                  <a16:creationId xmlns:a16="http://schemas.microsoft.com/office/drawing/2014/main" id="{ACB0C8FD-FE9A-BA2C-456C-CC23D754856A}"/>
                </a:ext>
              </a:extLst>
            </p:cNvPr>
            <p:cNvPicPr>
              <a:picLocks noChangeAspect="1"/>
            </p:cNvPicPr>
            <p:nvPr/>
          </p:nvPicPr>
          <p:blipFill rotWithShape="1">
            <a:blip r:embed="rId9"/>
            <a:srcRect t="5206" b="9375"/>
            <a:stretch/>
          </p:blipFill>
          <p:spPr>
            <a:xfrm>
              <a:off x="1260559" y="3021188"/>
              <a:ext cx="21219659" cy="1476000"/>
            </a:xfrm>
            <a:prstGeom prst="rect">
              <a:avLst/>
            </a:prstGeom>
          </p:spPr>
        </p:pic>
        <p:sp>
          <p:nvSpPr>
            <p:cNvPr id="10" name="TextBox 9">
              <a:extLst>
                <a:ext uri="{FF2B5EF4-FFF2-40B4-BE49-F238E27FC236}">
                  <a16:creationId xmlns:a16="http://schemas.microsoft.com/office/drawing/2014/main" id="{1862E8BF-A2F0-7A4A-F2A5-8CC719367336}"/>
                </a:ext>
              </a:extLst>
            </p:cNvPr>
            <p:cNvSpPr txBox="1"/>
            <p:nvPr/>
          </p:nvSpPr>
          <p:spPr>
            <a:xfrm>
              <a:off x="2259455" y="3414729"/>
              <a:ext cx="1201468" cy="613570"/>
            </a:xfrm>
            <a:prstGeom prst="rect">
              <a:avLst/>
            </a:prstGeom>
            <a:noFill/>
          </p:spPr>
          <p:txBody>
            <a:bodyPr wrap="none" lIns="0" tIns="0" rIns="0" bIns="0" rtlCol="0">
              <a:spAutoFit/>
            </a:bodyPr>
            <a:lstStyle/>
            <a:p>
              <a:pPr algn="ctr" defTabSz="1829308" hangingPunct="0">
                <a:lnSpc>
                  <a:spcPct val="110000"/>
                </a:lnSpc>
              </a:pPr>
              <a:r>
                <a:rPr lang="en-US" sz="3200" dirty="0">
                  <a:solidFill>
                    <a:schemeClr val="bg1"/>
                  </a:solidFill>
                  <a:latin typeface="IBM Plex Sans Light" panose="020B0403050203000203" pitchFamily="34" charset="0"/>
                  <a:sym typeface="Helvetica"/>
                </a:rPr>
                <a:t>Assess</a:t>
              </a:r>
            </a:p>
          </p:txBody>
        </p:sp>
        <p:sp>
          <p:nvSpPr>
            <p:cNvPr id="11" name="TextBox 10">
              <a:extLst>
                <a:ext uri="{FF2B5EF4-FFF2-40B4-BE49-F238E27FC236}">
                  <a16:creationId xmlns:a16="http://schemas.microsoft.com/office/drawing/2014/main" id="{DE525067-23D7-4A80-019C-C8642F12FD7C}"/>
                </a:ext>
              </a:extLst>
            </p:cNvPr>
            <p:cNvSpPr txBox="1"/>
            <p:nvPr/>
          </p:nvSpPr>
          <p:spPr>
            <a:xfrm>
              <a:off x="6763211" y="3414729"/>
              <a:ext cx="764848" cy="613570"/>
            </a:xfrm>
            <a:prstGeom prst="rect">
              <a:avLst/>
            </a:prstGeom>
            <a:noFill/>
          </p:spPr>
          <p:txBody>
            <a:bodyPr wrap="none" lIns="0" tIns="0" rIns="0" bIns="0" rtlCol="0">
              <a:spAutoFit/>
            </a:bodyPr>
            <a:lstStyle/>
            <a:p>
              <a:pPr algn="ctr" defTabSz="1829308" hangingPunct="0">
                <a:lnSpc>
                  <a:spcPct val="110000"/>
                </a:lnSpc>
              </a:pPr>
              <a:r>
                <a:rPr lang="en-US" sz="3200" dirty="0">
                  <a:solidFill>
                    <a:schemeClr val="bg1"/>
                  </a:solidFill>
                  <a:latin typeface="IBM Plex Sans Light" panose="020B0403050203000203" pitchFamily="34" charset="0"/>
                  <a:sym typeface="Helvetica"/>
                </a:rPr>
                <a:t>Plan</a:t>
              </a:r>
            </a:p>
          </p:txBody>
        </p:sp>
        <p:sp>
          <p:nvSpPr>
            <p:cNvPr id="12" name="TextBox 11">
              <a:extLst>
                <a:ext uri="{FF2B5EF4-FFF2-40B4-BE49-F238E27FC236}">
                  <a16:creationId xmlns:a16="http://schemas.microsoft.com/office/drawing/2014/main" id="{8C2AA791-2B60-FF58-1A81-4D07E6A563C3}"/>
                </a:ext>
              </a:extLst>
            </p:cNvPr>
            <p:cNvSpPr txBox="1"/>
            <p:nvPr/>
          </p:nvSpPr>
          <p:spPr>
            <a:xfrm>
              <a:off x="10921910" y="3414729"/>
              <a:ext cx="1376090" cy="613570"/>
            </a:xfrm>
            <a:prstGeom prst="rect">
              <a:avLst/>
            </a:prstGeom>
            <a:noFill/>
          </p:spPr>
          <p:txBody>
            <a:bodyPr wrap="square" lIns="0" tIns="0" rIns="0" bIns="0" rtlCol="0">
              <a:spAutoFit/>
            </a:bodyPr>
            <a:lstStyle/>
            <a:p>
              <a:pPr algn="ctr" defTabSz="1829308" hangingPunct="0">
                <a:lnSpc>
                  <a:spcPct val="110000"/>
                </a:lnSpc>
              </a:pPr>
              <a:r>
                <a:rPr lang="en-US" sz="3200" dirty="0">
                  <a:solidFill>
                    <a:schemeClr val="bg1"/>
                  </a:solidFill>
                  <a:latin typeface="IBM Plex Sans Light" panose="020B0403050203000203" pitchFamily="34" charset="0"/>
                  <a:sym typeface="Helvetica"/>
                </a:rPr>
                <a:t>Design</a:t>
              </a:r>
            </a:p>
          </p:txBody>
        </p:sp>
        <p:sp>
          <p:nvSpPr>
            <p:cNvPr id="13" name="TextBox 12">
              <a:extLst>
                <a:ext uri="{FF2B5EF4-FFF2-40B4-BE49-F238E27FC236}">
                  <a16:creationId xmlns:a16="http://schemas.microsoft.com/office/drawing/2014/main" id="{B91CAE45-16ED-D15E-E6FB-1FB10C49A7A3}"/>
                </a:ext>
              </a:extLst>
            </p:cNvPr>
            <p:cNvSpPr txBox="1"/>
            <p:nvPr/>
          </p:nvSpPr>
          <p:spPr>
            <a:xfrm>
              <a:off x="15537524" y="3414729"/>
              <a:ext cx="891561" cy="613570"/>
            </a:xfrm>
            <a:prstGeom prst="rect">
              <a:avLst/>
            </a:prstGeom>
            <a:noFill/>
          </p:spPr>
          <p:txBody>
            <a:bodyPr wrap="none" lIns="0" tIns="0" rIns="0" bIns="0" rtlCol="0">
              <a:spAutoFit/>
            </a:bodyPr>
            <a:lstStyle/>
            <a:p>
              <a:pPr algn="ctr" defTabSz="1829308" hangingPunct="0">
                <a:lnSpc>
                  <a:spcPct val="110000"/>
                </a:lnSpc>
              </a:pPr>
              <a:r>
                <a:rPr lang="en-US" sz="3200" dirty="0">
                  <a:solidFill>
                    <a:schemeClr val="bg1"/>
                  </a:solidFill>
                  <a:latin typeface="IBM Plex Sans Light" panose="020B0403050203000203" pitchFamily="34" charset="0"/>
                  <a:sym typeface="Helvetica"/>
                </a:rPr>
                <a:t>Build</a:t>
              </a:r>
            </a:p>
          </p:txBody>
        </p:sp>
        <p:sp>
          <p:nvSpPr>
            <p:cNvPr id="14" name="TextBox 13">
              <a:extLst>
                <a:ext uri="{FF2B5EF4-FFF2-40B4-BE49-F238E27FC236}">
                  <a16:creationId xmlns:a16="http://schemas.microsoft.com/office/drawing/2014/main" id="{F5C854A3-21A3-FEE9-7052-54471C762476}"/>
                </a:ext>
              </a:extLst>
            </p:cNvPr>
            <p:cNvSpPr txBox="1"/>
            <p:nvPr/>
          </p:nvSpPr>
          <p:spPr>
            <a:xfrm>
              <a:off x="20041883" y="3414729"/>
              <a:ext cx="688516" cy="613570"/>
            </a:xfrm>
            <a:prstGeom prst="rect">
              <a:avLst/>
            </a:prstGeom>
            <a:noFill/>
          </p:spPr>
          <p:txBody>
            <a:bodyPr wrap="none" lIns="0" tIns="0" rIns="0" bIns="0" rtlCol="0">
              <a:spAutoFit/>
            </a:bodyPr>
            <a:lstStyle/>
            <a:p>
              <a:pPr algn="ctr" defTabSz="1829308" hangingPunct="0">
                <a:lnSpc>
                  <a:spcPct val="110000"/>
                </a:lnSpc>
              </a:pPr>
              <a:r>
                <a:rPr lang="en-US" sz="3200" dirty="0">
                  <a:solidFill>
                    <a:schemeClr val="bg1"/>
                  </a:solidFill>
                  <a:latin typeface="IBM Plex Sans Light" panose="020B0403050203000203" pitchFamily="34" charset="0"/>
                  <a:sym typeface="Helvetica"/>
                </a:rPr>
                <a:t>Run</a:t>
              </a:r>
            </a:p>
          </p:txBody>
        </p:sp>
      </p:grpSp>
      <p:sp>
        <p:nvSpPr>
          <p:cNvPr id="33" name="Footer Placeholder 16">
            <a:extLst>
              <a:ext uri="{FF2B5EF4-FFF2-40B4-BE49-F238E27FC236}">
                <a16:creationId xmlns:a16="http://schemas.microsoft.com/office/drawing/2014/main" id="{AE795DDC-2D6F-E6B2-93D0-9EC1B8D62F3D}"/>
              </a:ext>
            </a:extLst>
          </p:cNvPr>
          <p:cNvSpPr>
            <a:spLocks noGrp="1"/>
          </p:cNvSpPr>
          <p:nvPr>
            <p:ph type="ftr" sz="quarter" idx="20"/>
          </p:nvPr>
        </p:nvSpPr>
        <p:spPr>
          <a:xfrm>
            <a:off x="568324" y="12939014"/>
            <a:ext cx="4956176" cy="246221"/>
          </a:xfrm>
        </p:spPr>
        <p:txBody>
          <a:bodyPr/>
          <a:lstStyle/>
          <a:p>
            <a:r>
              <a:rPr lang="en-US" dirty="0"/>
              <a:t>IBM Security</a:t>
            </a:r>
          </a:p>
        </p:txBody>
      </p:sp>
      <p:sp>
        <p:nvSpPr>
          <p:cNvPr id="34" name="Slide Number Placeholder 2">
            <a:extLst>
              <a:ext uri="{FF2B5EF4-FFF2-40B4-BE49-F238E27FC236}">
                <a16:creationId xmlns:a16="http://schemas.microsoft.com/office/drawing/2014/main" id="{97D02B45-15EC-94B9-7FC2-175D4F5446BF}"/>
              </a:ext>
            </a:extLst>
          </p:cNvPr>
          <p:cNvSpPr>
            <a:spLocks noGrp="1"/>
          </p:cNvSpPr>
          <p:nvPr>
            <p:ph type="sldNum" sz="quarter" idx="4"/>
          </p:nvPr>
        </p:nvSpPr>
        <p:spPr>
          <a:xfrm>
            <a:off x="23541592" y="12938838"/>
            <a:ext cx="270908" cy="246221"/>
          </a:xfrm>
        </p:spPr>
        <p:txBody>
          <a:bodyPr/>
          <a:lstStyle/>
          <a:p>
            <a:fld id="{59395FB3-9C97-154F-86B2-7E381B951268}" type="slidenum">
              <a:rPr lang="en-US"/>
              <a:pPr/>
              <a:t>28</a:t>
            </a:fld>
            <a:endParaRPr lang="en-US" dirty="0"/>
          </a:p>
        </p:txBody>
      </p:sp>
      <p:grpSp>
        <p:nvGrpSpPr>
          <p:cNvPr id="8" name="Group 7">
            <a:extLst>
              <a:ext uri="{FF2B5EF4-FFF2-40B4-BE49-F238E27FC236}">
                <a16:creationId xmlns:a16="http://schemas.microsoft.com/office/drawing/2014/main" id="{FAA54ED5-6C25-C8E0-E799-26F15FC1F1DA}"/>
              </a:ext>
            </a:extLst>
          </p:cNvPr>
          <p:cNvGrpSpPr/>
          <p:nvPr/>
        </p:nvGrpSpPr>
        <p:grpSpPr>
          <a:xfrm>
            <a:off x="8875374" y="4731319"/>
            <a:ext cx="7428383" cy="5242078"/>
            <a:chOff x="8875374" y="4837104"/>
            <a:chExt cx="7428383" cy="5550123"/>
          </a:xfrm>
        </p:grpSpPr>
        <p:cxnSp>
          <p:nvCxnSpPr>
            <p:cNvPr id="187" name="Straight Connector 8">
              <a:extLst>
                <a:ext uri="{FF2B5EF4-FFF2-40B4-BE49-F238E27FC236}">
                  <a16:creationId xmlns:a16="http://schemas.microsoft.com/office/drawing/2014/main" id="{FA2555ED-4C00-772E-C1AA-B8DFDB216920}"/>
                </a:ext>
              </a:extLst>
            </p:cNvPr>
            <p:cNvCxnSpPr>
              <a:cxnSpLocks/>
            </p:cNvCxnSpPr>
            <p:nvPr/>
          </p:nvCxnSpPr>
          <p:spPr bwMode="auto">
            <a:xfrm flipV="1">
              <a:off x="8875374" y="4837104"/>
              <a:ext cx="0" cy="554402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8" name="Straight Connector 8">
              <a:extLst>
                <a:ext uri="{FF2B5EF4-FFF2-40B4-BE49-F238E27FC236}">
                  <a16:creationId xmlns:a16="http://schemas.microsoft.com/office/drawing/2014/main" id="{4F7065FA-D3B9-AA46-09EB-411B0549E1BA}"/>
                </a:ext>
              </a:extLst>
            </p:cNvPr>
            <p:cNvCxnSpPr>
              <a:cxnSpLocks/>
            </p:cNvCxnSpPr>
            <p:nvPr/>
          </p:nvCxnSpPr>
          <p:spPr bwMode="auto">
            <a:xfrm flipV="1">
              <a:off x="16303757" y="4843200"/>
              <a:ext cx="0" cy="5544027"/>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15" name="Straight Connector 8">
            <a:extLst>
              <a:ext uri="{FF2B5EF4-FFF2-40B4-BE49-F238E27FC236}">
                <a16:creationId xmlns:a16="http://schemas.microsoft.com/office/drawing/2014/main" id="{4B1CD6CF-AB69-81E0-4E2E-6601D898B236}"/>
              </a:ext>
            </a:extLst>
          </p:cNvPr>
          <p:cNvCxnSpPr>
            <a:cxnSpLocks/>
          </p:cNvCxnSpPr>
          <p:nvPr/>
        </p:nvCxnSpPr>
        <p:spPr bwMode="auto">
          <a:xfrm>
            <a:off x="905078" y="10442433"/>
            <a:ext cx="22399059"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1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D7A559-28F3-BA3D-CE98-23DB1F640C5B}"/>
              </a:ext>
            </a:extLst>
          </p:cNvPr>
          <p:cNvSpPr/>
          <p:nvPr/>
        </p:nvSpPr>
        <p:spPr bwMode="auto">
          <a:xfrm>
            <a:off x="12195170" y="0"/>
            <a:ext cx="12192005" cy="13723584"/>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32" name="Title 31">
            <a:extLst>
              <a:ext uri="{FF2B5EF4-FFF2-40B4-BE49-F238E27FC236}">
                <a16:creationId xmlns:a16="http://schemas.microsoft.com/office/drawing/2014/main" id="{AA80033E-27DF-472A-13AE-03FE8F9D8777}"/>
              </a:ext>
            </a:extLst>
          </p:cNvPr>
          <p:cNvSpPr>
            <a:spLocks noGrp="1"/>
          </p:cNvSpPr>
          <p:nvPr>
            <p:ph type="title"/>
          </p:nvPr>
        </p:nvSpPr>
        <p:spPr>
          <a:xfrm>
            <a:off x="576072" y="1527048"/>
            <a:ext cx="11044239" cy="1969770"/>
          </a:xfrm>
        </p:spPr>
        <p:txBody>
          <a:bodyPr/>
          <a:lstStyle/>
          <a:p>
            <a:r>
              <a:rPr lang="en-US" dirty="0"/>
              <a:t>Threat Detection </a:t>
            </a:r>
            <a:br>
              <a:rPr lang="en-US" dirty="0"/>
            </a:br>
            <a:r>
              <a:rPr lang="en-US" dirty="0"/>
              <a:t>and Response Services</a:t>
            </a:r>
          </a:p>
        </p:txBody>
      </p:sp>
      <p:sp>
        <p:nvSpPr>
          <p:cNvPr id="17" name="Footer Placeholder 16">
            <a:extLst>
              <a:ext uri="{FF2B5EF4-FFF2-40B4-BE49-F238E27FC236}">
                <a16:creationId xmlns:a16="http://schemas.microsoft.com/office/drawing/2014/main" id="{287F4E55-E7ED-6949-ACF7-47A2CF4C5BCB}"/>
              </a:ext>
            </a:extLst>
          </p:cNvPr>
          <p:cNvSpPr>
            <a:spLocks noGrp="1"/>
          </p:cNvSpPr>
          <p:nvPr>
            <p:ph type="ftr" sz="quarter" idx="20"/>
          </p:nvPr>
        </p:nvSpPr>
        <p:spPr/>
        <p:txBody>
          <a:bodyPr/>
          <a:lstStyle/>
          <a:p>
            <a:r>
              <a:rPr lang="en-US" dirty="0"/>
              <a:t>IBM Security</a:t>
            </a:r>
          </a:p>
        </p:txBody>
      </p:sp>
      <p:sp>
        <p:nvSpPr>
          <p:cNvPr id="15" name="Text Placeholder 14">
            <a:extLst>
              <a:ext uri="{FF2B5EF4-FFF2-40B4-BE49-F238E27FC236}">
                <a16:creationId xmlns:a16="http://schemas.microsoft.com/office/drawing/2014/main" id="{1EFC55A1-F738-C6F4-04E7-DE1940A7EF55}"/>
              </a:ext>
            </a:extLst>
          </p:cNvPr>
          <p:cNvSpPr>
            <a:spLocks noGrp="1"/>
          </p:cNvSpPr>
          <p:nvPr>
            <p:ph type="body" sz="quarter" idx="21"/>
          </p:nvPr>
        </p:nvSpPr>
        <p:spPr/>
        <p:txBody>
          <a:bodyPr/>
          <a:lstStyle/>
          <a:p>
            <a:r>
              <a:rPr lang="en-US" dirty="0"/>
              <a:t>Execute a cybersecurity strategy and roadmap</a:t>
            </a:r>
          </a:p>
        </p:txBody>
      </p:sp>
      <p:sp>
        <p:nvSpPr>
          <p:cNvPr id="3" name="Slide Number Placeholder 2">
            <a:extLst>
              <a:ext uri="{FF2B5EF4-FFF2-40B4-BE49-F238E27FC236}">
                <a16:creationId xmlns:a16="http://schemas.microsoft.com/office/drawing/2014/main" id="{A44B4CAE-601E-08B1-F28F-CFC7E6A1EA4A}"/>
              </a:ext>
            </a:extLst>
          </p:cNvPr>
          <p:cNvSpPr>
            <a:spLocks noGrp="1"/>
          </p:cNvSpPr>
          <p:nvPr>
            <p:ph type="sldNum" sz="quarter" idx="4"/>
          </p:nvPr>
        </p:nvSpPr>
        <p:spPr/>
        <p:txBody>
          <a:bodyPr/>
          <a:lstStyle/>
          <a:p>
            <a:fld id="{59395FB3-9C97-154F-86B2-7E381B951268}" type="slidenum">
              <a:rPr lang="en-US"/>
              <a:pPr/>
              <a:t>29</a:t>
            </a:fld>
            <a:endParaRPr lang="en-US" dirty="0"/>
          </a:p>
        </p:txBody>
      </p:sp>
      <p:sp>
        <p:nvSpPr>
          <p:cNvPr id="16" name="Text Placeholder 15">
            <a:extLst>
              <a:ext uri="{FF2B5EF4-FFF2-40B4-BE49-F238E27FC236}">
                <a16:creationId xmlns:a16="http://schemas.microsoft.com/office/drawing/2014/main" id="{54C6C9BE-52F0-6357-5C8E-8FA9B0A98D01}"/>
              </a:ext>
            </a:extLst>
          </p:cNvPr>
          <p:cNvSpPr>
            <a:spLocks noGrp="1"/>
          </p:cNvSpPr>
          <p:nvPr>
            <p:ph type="body" sz="quarter" idx="22"/>
          </p:nvPr>
        </p:nvSpPr>
        <p:spPr/>
        <p:txBody>
          <a:bodyPr/>
          <a:lstStyle/>
          <a:p>
            <a:r>
              <a:rPr lang="en-US" dirty="0"/>
              <a:t>Accelerate your threat detection </a:t>
            </a:r>
            <a:br>
              <a:rPr lang="en-US" dirty="0"/>
            </a:br>
            <a:r>
              <a:rPr lang="en-US" dirty="0"/>
              <a:t>and response strategy</a:t>
            </a:r>
          </a:p>
        </p:txBody>
      </p:sp>
      <p:sp>
        <p:nvSpPr>
          <p:cNvPr id="19" name="TextBox 18">
            <a:extLst>
              <a:ext uri="{FF2B5EF4-FFF2-40B4-BE49-F238E27FC236}">
                <a16:creationId xmlns:a16="http://schemas.microsoft.com/office/drawing/2014/main" id="{822133ED-D414-C11B-CF23-ECB24F79EFE2}"/>
              </a:ext>
            </a:extLst>
          </p:cNvPr>
          <p:cNvSpPr txBox="1"/>
          <p:nvPr/>
        </p:nvSpPr>
        <p:spPr>
          <a:xfrm>
            <a:off x="587131" y="6469597"/>
            <a:ext cx="5149650" cy="4712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256032" indent="-256032">
              <a:lnSpc>
                <a:spcPct val="110000"/>
              </a:lnSpc>
              <a:buFont typeface="System Font Regular"/>
              <a:buChar char="–"/>
            </a:pPr>
            <a:r>
              <a:rPr lang="en-US" sz="2800" dirty="0"/>
              <a:t>Operationalize an enduring security strategy to protect against growing threats across domains, including OT/IoT/IoMT </a:t>
            </a:r>
          </a:p>
          <a:p>
            <a:pPr marL="256032" indent="-256032">
              <a:lnSpc>
                <a:spcPct val="110000"/>
              </a:lnSpc>
              <a:buFont typeface="System Font Regular"/>
              <a:buChar char="–"/>
            </a:pPr>
            <a:endParaRPr lang="en-US" sz="2800" dirty="0"/>
          </a:p>
          <a:p>
            <a:pPr marL="256032" indent="-256032">
              <a:lnSpc>
                <a:spcPct val="110000"/>
              </a:lnSpc>
              <a:buFont typeface="System Font Regular"/>
              <a:buChar char="–"/>
            </a:pPr>
            <a:r>
              <a:rPr lang="en-US" sz="2800" dirty="0"/>
              <a:t>Utilize AI-driven prioritization, managed security services, </a:t>
            </a:r>
            <a:br>
              <a:rPr lang="en-US" sz="2800" dirty="0"/>
            </a:br>
            <a:r>
              <a:rPr lang="en-US" sz="2800" dirty="0"/>
              <a:t>and our team of experts and leading partner ecosystem</a:t>
            </a:r>
          </a:p>
        </p:txBody>
      </p:sp>
      <p:sp>
        <p:nvSpPr>
          <p:cNvPr id="25" name="TextBox 24">
            <a:extLst>
              <a:ext uri="{FF2B5EF4-FFF2-40B4-BE49-F238E27FC236}">
                <a16:creationId xmlns:a16="http://schemas.microsoft.com/office/drawing/2014/main" id="{32ABFAB5-BE37-59E0-F5A0-BD0C4DB10435}"/>
              </a:ext>
            </a:extLst>
          </p:cNvPr>
          <p:cNvSpPr txBox="1"/>
          <p:nvPr/>
        </p:nvSpPr>
        <p:spPr>
          <a:xfrm>
            <a:off x="6673137" y="6469597"/>
            <a:ext cx="5149650" cy="471244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L="256032" indent="-256032">
              <a:lnSpc>
                <a:spcPct val="110000"/>
              </a:lnSpc>
              <a:buFont typeface="System Font Regular"/>
              <a:buChar char="–"/>
            </a:pPr>
            <a:r>
              <a:rPr lang="en-US" sz="2800" dirty="0"/>
              <a:t>Improve cross-domain threat visibility, investigation </a:t>
            </a:r>
            <a:br>
              <a:rPr lang="en-US" sz="2800" dirty="0"/>
            </a:br>
            <a:r>
              <a:rPr lang="en-US" sz="2800" dirty="0"/>
              <a:t>and response with automated root cause telemetry analysis   </a:t>
            </a:r>
          </a:p>
          <a:p>
            <a:pPr marL="256032" indent="-256032">
              <a:lnSpc>
                <a:spcPct val="110000"/>
              </a:lnSpc>
              <a:buFont typeface="System Font Regular"/>
              <a:buChar char="–"/>
            </a:pPr>
            <a:endParaRPr lang="en-US" sz="2800" dirty="0"/>
          </a:p>
          <a:p>
            <a:pPr marL="256032" indent="-256032">
              <a:lnSpc>
                <a:spcPct val="110000"/>
              </a:lnSpc>
              <a:buFont typeface="System Font Regular"/>
              <a:buChar char="–"/>
            </a:pPr>
            <a:r>
              <a:rPr lang="en-US" sz="2800" dirty="0"/>
              <a:t>Optimize existing investments and accelerate your detection </a:t>
            </a:r>
            <a:br>
              <a:rPr lang="en-US" sz="2800" dirty="0"/>
            </a:br>
            <a:r>
              <a:rPr lang="en-US" sz="2800" dirty="0"/>
              <a:t>and response based on pre-integrated QRadar XDR suite </a:t>
            </a:r>
            <a:br>
              <a:rPr lang="en-US" sz="2800" dirty="0"/>
            </a:br>
            <a:r>
              <a:rPr lang="en-US" sz="2800" dirty="0"/>
              <a:t>(including ReaQta)</a:t>
            </a:r>
          </a:p>
        </p:txBody>
      </p:sp>
      <p:sp>
        <p:nvSpPr>
          <p:cNvPr id="6" name="Text Placeholder 12">
            <a:extLst>
              <a:ext uri="{FF2B5EF4-FFF2-40B4-BE49-F238E27FC236}">
                <a16:creationId xmlns:a16="http://schemas.microsoft.com/office/drawing/2014/main" id="{F774085C-BA1F-CA75-271D-F82E255FBA9B}"/>
              </a:ext>
            </a:extLst>
          </p:cNvPr>
          <p:cNvSpPr txBox="1">
            <a:spLocks/>
          </p:cNvSpPr>
          <p:nvPr/>
        </p:nvSpPr>
        <p:spPr>
          <a:xfrm>
            <a:off x="12759143" y="6559514"/>
            <a:ext cx="4901184" cy="283191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lnSpc>
                <a:spcPct val="110000"/>
              </a:lnSpc>
              <a:spcBef>
                <a:spcPts val="0"/>
              </a:spcBef>
            </a:pPr>
            <a:r>
              <a:rPr lang="en-US" sz="2800" dirty="0">
                <a:solidFill>
                  <a:srgbClr val="0F62FE"/>
                </a:solidFill>
                <a:latin typeface="IBM Plex Sans Medium" panose="020B0503050203000203" pitchFamily="34" charset="0"/>
              </a:rPr>
              <a:t>IBM X-Force Red</a:t>
            </a:r>
          </a:p>
          <a:p>
            <a:pPr marL="256032" indent="-256032" defTabSz="2438430">
              <a:lnSpc>
                <a:spcPct val="110000"/>
              </a:lnSpc>
              <a:spcBef>
                <a:spcPts val="0"/>
              </a:spcBef>
              <a:buFont typeface="System Font Regular"/>
              <a:buChar char="–"/>
            </a:pPr>
            <a:r>
              <a:rPr lang="en-US" sz="2800" kern="0" dirty="0">
                <a:solidFill>
                  <a:srgbClr val="000000"/>
                </a:solidFill>
              </a:rPr>
              <a:t>Penetration testing</a:t>
            </a:r>
          </a:p>
          <a:p>
            <a:pPr marL="256032" indent="-256032" defTabSz="2438430">
              <a:lnSpc>
                <a:spcPct val="110000"/>
              </a:lnSpc>
              <a:spcBef>
                <a:spcPts val="0"/>
              </a:spcBef>
              <a:buFont typeface="System Font Regular"/>
              <a:buChar char="–"/>
            </a:pPr>
            <a:r>
              <a:rPr lang="en-US" sz="2800" kern="0" dirty="0">
                <a:solidFill>
                  <a:srgbClr val="000000"/>
                </a:solidFill>
              </a:rPr>
              <a:t>Vulnerability management</a:t>
            </a:r>
          </a:p>
          <a:p>
            <a:pPr marL="256032" indent="-256032" defTabSz="2438430">
              <a:lnSpc>
                <a:spcPct val="110000"/>
              </a:lnSpc>
              <a:spcBef>
                <a:spcPts val="0"/>
              </a:spcBef>
              <a:buFont typeface="System Font Regular"/>
              <a:buChar char="–"/>
            </a:pPr>
            <a:r>
              <a:rPr lang="en-US" sz="2800" kern="0" dirty="0">
                <a:solidFill>
                  <a:srgbClr val="000000"/>
                </a:solidFill>
              </a:rPr>
              <a:t>Adversary simulation</a:t>
            </a:r>
          </a:p>
          <a:p>
            <a:pPr marL="256032" indent="-256032" defTabSz="2438430">
              <a:lnSpc>
                <a:spcPct val="110000"/>
              </a:lnSpc>
              <a:spcBef>
                <a:spcPts val="0"/>
              </a:spcBef>
              <a:buFont typeface="System Font Regular"/>
              <a:buChar char="–"/>
            </a:pPr>
            <a:r>
              <a:rPr lang="en-US" sz="2800" kern="0" dirty="0">
                <a:solidFill>
                  <a:srgbClr val="000000"/>
                </a:solidFill>
              </a:rPr>
              <a:t>Application security</a:t>
            </a:r>
          </a:p>
        </p:txBody>
      </p:sp>
      <p:sp>
        <p:nvSpPr>
          <p:cNvPr id="7" name="Text Placeholder 13">
            <a:extLst>
              <a:ext uri="{FF2B5EF4-FFF2-40B4-BE49-F238E27FC236}">
                <a16:creationId xmlns:a16="http://schemas.microsoft.com/office/drawing/2014/main" id="{1D2BBE5E-552B-7DEF-5163-FE34953A35D6}"/>
              </a:ext>
            </a:extLst>
          </p:cNvPr>
          <p:cNvSpPr txBox="1">
            <a:spLocks/>
          </p:cNvSpPr>
          <p:nvPr/>
        </p:nvSpPr>
        <p:spPr>
          <a:xfrm>
            <a:off x="18891605" y="6564995"/>
            <a:ext cx="5239397" cy="282643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lnSpc>
                <a:spcPct val="110000"/>
              </a:lnSpc>
              <a:spcBef>
                <a:spcPts val="0"/>
              </a:spcBef>
            </a:pPr>
            <a:r>
              <a:rPr lang="en-US" sz="2800" dirty="0">
                <a:solidFill>
                  <a:srgbClr val="0F62FE"/>
                </a:solidFill>
                <a:latin typeface="IBM Plex Sans Medium" panose="020B0503050203000203" pitchFamily="34" charset="0"/>
                <a:sym typeface="Helvetica"/>
              </a:rPr>
              <a:t>IBM X-Force Incident Response</a:t>
            </a:r>
            <a:endParaRPr lang="en-US" sz="2800" dirty="0">
              <a:solidFill>
                <a:srgbClr val="0F62FE"/>
              </a:solidFill>
              <a:latin typeface="IBM Plex Sans Medium" panose="020B0503050203000203" pitchFamily="34" charset="0"/>
            </a:endParaRPr>
          </a:p>
          <a:p>
            <a:pPr marL="256032" indent="-256032" defTabSz="2438430">
              <a:lnSpc>
                <a:spcPct val="110000"/>
              </a:lnSpc>
              <a:spcBef>
                <a:spcPts val="0"/>
              </a:spcBef>
              <a:buFont typeface="System Font Regular"/>
              <a:buChar char="–"/>
            </a:pPr>
            <a:r>
              <a:rPr lang="en-US" sz="2800" kern="0" dirty="0">
                <a:solidFill>
                  <a:srgbClr val="000000"/>
                </a:solidFill>
              </a:rPr>
              <a:t>Incident response preparedness services</a:t>
            </a:r>
          </a:p>
          <a:p>
            <a:pPr marL="256032" indent="-256032" defTabSz="2438430">
              <a:lnSpc>
                <a:spcPct val="110000"/>
              </a:lnSpc>
              <a:spcBef>
                <a:spcPts val="0"/>
              </a:spcBef>
              <a:buFont typeface="System Font Regular"/>
              <a:buChar char="–"/>
            </a:pPr>
            <a:r>
              <a:rPr lang="en-US" sz="2800" kern="0" dirty="0">
                <a:solidFill>
                  <a:srgbClr val="000000"/>
                </a:solidFill>
              </a:rPr>
              <a:t>24x7x365 emergency incident response support</a:t>
            </a:r>
          </a:p>
          <a:p>
            <a:pPr marL="256032" indent="-256032" defTabSz="2438430">
              <a:lnSpc>
                <a:spcPct val="110000"/>
              </a:lnSpc>
              <a:spcBef>
                <a:spcPts val="0"/>
              </a:spcBef>
              <a:buFont typeface="System Font Regular"/>
              <a:buChar char="–"/>
            </a:pPr>
            <a:r>
              <a:rPr lang="en-US" sz="2800" kern="0" dirty="0">
                <a:solidFill>
                  <a:srgbClr val="000000"/>
                </a:solidFill>
              </a:rPr>
              <a:t>Threat hunting</a:t>
            </a:r>
          </a:p>
          <a:p>
            <a:pPr marL="469907" indent="-469907" defTabSz="2438430">
              <a:lnSpc>
                <a:spcPct val="110000"/>
              </a:lnSpc>
              <a:spcBef>
                <a:spcPts val="0"/>
              </a:spcBef>
              <a:buFont typeface="System Font Regular"/>
              <a:buChar char="–"/>
            </a:pPr>
            <a:endParaRPr lang="en-US" sz="2800" kern="0" dirty="0">
              <a:solidFill>
                <a:srgbClr val="000000"/>
              </a:solidFill>
            </a:endParaRPr>
          </a:p>
        </p:txBody>
      </p:sp>
      <p:sp>
        <p:nvSpPr>
          <p:cNvPr id="8" name="Text Placeholder 14">
            <a:extLst>
              <a:ext uri="{FF2B5EF4-FFF2-40B4-BE49-F238E27FC236}">
                <a16:creationId xmlns:a16="http://schemas.microsoft.com/office/drawing/2014/main" id="{11D000D5-F8F7-3D37-4039-0FB545EFAD58}"/>
              </a:ext>
            </a:extLst>
          </p:cNvPr>
          <p:cNvSpPr txBox="1">
            <a:spLocks/>
          </p:cNvSpPr>
          <p:nvPr/>
        </p:nvSpPr>
        <p:spPr>
          <a:xfrm>
            <a:off x="12759142" y="9704375"/>
            <a:ext cx="5364265" cy="302848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lnSpc>
                <a:spcPct val="110000"/>
              </a:lnSpc>
              <a:spcBef>
                <a:spcPts val="0"/>
              </a:spcBef>
            </a:pPr>
            <a:r>
              <a:rPr lang="en-US" sz="2800" dirty="0">
                <a:solidFill>
                  <a:srgbClr val="0F62FE"/>
                </a:solidFill>
                <a:latin typeface="IBM Plex Sans Medium" panose="020B0503050203000203" pitchFamily="34" charset="0"/>
              </a:rPr>
              <a:t>IBM X-Force Threat Intelligence</a:t>
            </a:r>
          </a:p>
          <a:p>
            <a:pPr marL="256032" indent="-256032" defTabSz="2438430">
              <a:lnSpc>
                <a:spcPct val="110000"/>
              </a:lnSpc>
              <a:spcBef>
                <a:spcPts val="0"/>
              </a:spcBef>
              <a:buFont typeface="System Font Regular"/>
              <a:buChar char="–"/>
            </a:pPr>
            <a:r>
              <a:rPr lang="en-US" sz="2800" kern="0" dirty="0">
                <a:solidFill>
                  <a:srgbClr val="000000"/>
                </a:solidFill>
              </a:rPr>
              <a:t>Threat intelligence insights, </a:t>
            </a:r>
            <a:br>
              <a:rPr lang="en-US" sz="2800" kern="0" dirty="0">
                <a:solidFill>
                  <a:srgbClr val="000000"/>
                </a:solidFill>
              </a:rPr>
            </a:br>
            <a:r>
              <a:rPr lang="en-US" sz="2800" kern="0" dirty="0">
                <a:solidFill>
                  <a:srgbClr val="000000"/>
                </a:solidFill>
              </a:rPr>
              <a:t>sharing platform</a:t>
            </a:r>
          </a:p>
          <a:p>
            <a:pPr marL="256032" indent="-256032" defTabSz="2438430">
              <a:lnSpc>
                <a:spcPct val="110000"/>
              </a:lnSpc>
              <a:spcBef>
                <a:spcPts val="0"/>
              </a:spcBef>
              <a:buFont typeface="System Font Regular"/>
              <a:buChar char="–"/>
            </a:pPr>
            <a:r>
              <a:rPr lang="en-US" sz="2800" kern="0" dirty="0">
                <a:solidFill>
                  <a:srgbClr val="000000"/>
                </a:solidFill>
              </a:rPr>
              <a:t>Threat program assessments </a:t>
            </a:r>
          </a:p>
          <a:p>
            <a:pPr marL="256032" indent="-256032" defTabSz="2438430">
              <a:lnSpc>
                <a:spcPct val="110000"/>
              </a:lnSpc>
              <a:spcBef>
                <a:spcPts val="0"/>
              </a:spcBef>
              <a:buFont typeface="System Font Regular"/>
              <a:buChar char="–"/>
            </a:pPr>
            <a:r>
              <a:rPr lang="en-US" sz="2800" kern="0" dirty="0">
                <a:solidFill>
                  <a:srgbClr val="000000"/>
                </a:solidFill>
              </a:rPr>
              <a:t>Dark web analysis</a:t>
            </a:r>
          </a:p>
          <a:p>
            <a:pPr marL="256032" indent="-256032" defTabSz="2438430">
              <a:lnSpc>
                <a:spcPct val="110000"/>
              </a:lnSpc>
              <a:spcBef>
                <a:spcPts val="0"/>
              </a:spcBef>
              <a:buFont typeface="System Font Regular"/>
              <a:buChar char="–"/>
            </a:pPr>
            <a:r>
              <a:rPr lang="en-US" sz="2800" kern="0" dirty="0">
                <a:solidFill>
                  <a:srgbClr val="000000"/>
                </a:solidFill>
              </a:rPr>
              <a:t>Malware reverse engineering</a:t>
            </a:r>
          </a:p>
          <a:p>
            <a:pPr marL="469907" indent="-469907" defTabSz="2438430">
              <a:lnSpc>
                <a:spcPct val="110000"/>
              </a:lnSpc>
              <a:spcBef>
                <a:spcPts val="0"/>
              </a:spcBef>
              <a:buFont typeface="System Font Regular"/>
              <a:buChar char="–"/>
            </a:pPr>
            <a:endParaRPr lang="en-US" sz="2800" kern="0" dirty="0">
              <a:solidFill>
                <a:srgbClr val="000000"/>
              </a:solidFill>
            </a:endParaRPr>
          </a:p>
        </p:txBody>
      </p:sp>
      <p:sp>
        <p:nvSpPr>
          <p:cNvPr id="9" name="Text Placeholder 15">
            <a:extLst>
              <a:ext uri="{FF2B5EF4-FFF2-40B4-BE49-F238E27FC236}">
                <a16:creationId xmlns:a16="http://schemas.microsoft.com/office/drawing/2014/main" id="{16F0A23F-11ED-ADB9-BE5F-3B59F30C88AC}"/>
              </a:ext>
            </a:extLst>
          </p:cNvPr>
          <p:cNvSpPr txBox="1">
            <a:spLocks/>
          </p:cNvSpPr>
          <p:nvPr/>
        </p:nvSpPr>
        <p:spPr>
          <a:xfrm>
            <a:off x="18891605" y="9704375"/>
            <a:ext cx="4901184" cy="311605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a:lnSpc>
                <a:spcPct val="110000"/>
              </a:lnSpc>
              <a:spcBef>
                <a:spcPts val="0"/>
              </a:spcBef>
            </a:pPr>
            <a:r>
              <a:rPr lang="en-US" sz="2800" dirty="0">
                <a:solidFill>
                  <a:srgbClr val="0F62FE"/>
                </a:solidFill>
                <a:latin typeface="IBM Plex Sans Medium" panose="020B0503050203000203" pitchFamily="34" charset="0"/>
              </a:rPr>
              <a:t>IBM Security Cyber Range</a:t>
            </a:r>
            <a:endParaRPr lang="en-US" sz="2800" kern="0" dirty="0">
              <a:solidFill>
                <a:srgbClr val="000000"/>
              </a:solidFill>
              <a:latin typeface="IBM Plex Sans Medium" panose="020B0503050203000203" pitchFamily="34" charset="0"/>
            </a:endParaRPr>
          </a:p>
          <a:p>
            <a:pPr marL="256032" indent="-256032" defTabSz="2438430">
              <a:lnSpc>
                <a:spcPct val="110000"/>
              </a:lnSpc>
              <a:spcBef>
                <a:spcPts val="0"/>
              </a:spcBef>
              <a:buFont typeface="System Font Regular"/>
              <a:buChar char="–"/>
            </a:pPr>
            <a:r>
              <a:rPr lang="en-US" sz="2800" kern="0" dirty="0">
                <a:solidFill>
                  <a:srgbClr val="000000"/>
                </a:solidFill>
              </a:rPr>
              <a:t>Simulated breach experiences</a:t>
            </a:r>
          </a:p>
          <a:p>
            <a:pPr marL="256032" indent="-256032" defTabSz="2438430">
              <a:lnSpc>
                <a:spcPct val="110000"/>
              </a:lnSpc>
              <a:spcBef>
                <a:spcPts val="0"/>
              </a:spcBef>
              <a:buFont typeface="System Font Regular"/>
              <a:buChar char="–"/>
            </a:pPr>
            <a:r>
              <a:rPr lang="en-US" sz="2800" kern="0" dirty="0">
                <a:solidFill>
                  <a:srgbClr val="000000"/>
                </a:solidFill>
              </a:rPr>
              <a:t>Crisis and design thinking workshops</a:t>
            </a:r>
          </a:p>
          <a:p>
            <a:pPr marL="256032" indent="-256032" defTabSz="2438430">
              <a:lnSpc>
                <a:spcPct val="110000"/>
              </a:lnSpc>
              <a:spcBef>
                <a:spcPts val="0"/>
              </a:spcBef>
              <a:buFont typeface="System Font Regular"/>
              <a:buChar char="–"/>
            </a:pPr>
            <a:r>
              <a:rPr lang="en-US" sz="2800" kern="0" dirty="0">
                <a:solidFill>
                  <a:srgbClr val="000000"/>
                </a:solidFill>
              </a:rPr>
              <a:t>Executive briefings</a:t>
            </a:r>
          </a:p>
          <a:p>
            <a:pPr marL="469907" indent="-469907" defTabSz="2438430">
              <a:lnSpc>
                <a:spcPct val="110000"/>
              </a:lnSpc>
              <a:spcBef>
                <a:spcPts val="0"/>
              </a:spcBef>
              <a:buFont typeface="System Font Regular"/>
              <a:buChar char="–"/>
            </a:pPr>
            <a:endParaRPr lang="en-US" sz="2800" kern="0" dirty="0">
              <a:solidFill>
                <a:srgbClr val="000000"/>
              </a:solidFill>
            </a:endParaRPr>
          </a:p>
        </p:txBody>
      </p:sp>
      <p:grpSp>
        <p:nvGrpSpPr>
          <p:cNvPr id="5" name="Group 4">
            <a:extLst>
              <a:ext uri="{FF2B5EF4-FFF2-40B4-BE49-F238E27FC236}">
                <a16:creationId xmlns:a16="http://schemas.microsoft.com/office/drawing/2014/main" id="{9471C845-8A77-4D5A-20DC-10E9C723EE4F}"/>
              </a:ext>
            </a:extLst>
          </p:cNvPr>
          <p:cNvGrpSpPr/>
          <p:nvPr/>
        </p:nvGrpSpPr>
        <p:grpSpPr>
          <a:xfrm>
            <a:off x="12759143" y="685220"/>
            <a:ext cx="11065615" cy="4363884"/>
            <a:chOff x="12759143" y="685220"/>
            <a:chExt cx="11065615" cy="4363884"/>
          </a:xfrm>
        </p:grpSpPr>
        <p:sp>
          <p:nvSpPr>
            <p:cNvPr id="10" name="TextBox 9">
              <a:extLst>
                <a:ext uri="{FF2B5EF4-FFF2-40B4-BE49-F238E27FC236}">
                  <a16:creationId xmlns:a16="http://schemas.microsoft.com/office/drawing/2014/main" id="{17044BB0-B41E-3EC6-FAB3-71F6AF8F9BAD}"/>
                </a:ext>
              </a:extLst>
            </p:cNvPr>
            <p:cNvSpPr txBox="1"/>
            <p:nvPr/>
          </p:nvSpPr>
          <p:spPr>
            <a:xfrm>
              <a:off x="12759143" y="685221"/>
              <a:ext cx="11033646" cy="4363883"/>
            </a:xfrm>
            <a:prstGeom prst="rect">
              <a:avLst/>
            </a:prstGeom>
            <a:solidFill>
              <a:srgbClr val="000000"/>
            </a:solidFill>
            <a:ln w="12700">
              <a:solidFill>
                <a:srgbClr val="0F62FE"/>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80" tIns="182880" rIns="182880" bIns="182880" anchor="b" anchorCtr="0">
              <a:noAutofit/>
            </a:bodyPr>
            <a:lstStyle/>
            <a:p>
              <a:r>
                <a:rPr lang="en-US" sz="2800" kern="0" dirty="0">
                  <a:solidFill>
                    <a:srgbClr val="FFFFFF"/>
                  </a:solidFill>
                  <a:latin typeface="IBM Plex Sans Light" panose="020B0403050203000203" pitchFamily="34" charset="0"/>
                </a:rPr>
                <a:t>Reduces critical vulnerabilities by 60% </a:t>
              </a:r>
              <a:br>
                <a:rPr lang="en-US" sz="2800" kern="0" dirty="0">
                  <a:solidFill>
                    <a:srgbClr val="FFFFFF"/>
                  </a:solidFill>
                  <a:latin typeface="IBM Plex Sans Light" panose="020B0403050203000203" pitchFamily="34" charset="0"/>
                </a:rPr>
              </a:br>
              <a:r>
                <a:rPr lang="en-US" sz="2800" kern="0" dirty="0">
                  <a:solidFill>
                    <a:srgbClr val="FFFFFF"/>
                  </a:solidFill>
                  <a:latin typeface="IBM Plex Sans Light" panose="020B0403050203000203" pitchFamily="34" charset="0"/>
                </a:rPr>
                <a:t>in just four months by partnering </a:t>
              </a:r>
              <a:br>
                <a:rPr lang="en-US" sz="2800" kern="0" dirty="0">
                  <a:solidFill>
                    <a:srgbClr val="FFFFFF"/>
                  </a:solidFill>
                  <a:latin typeface="IBM Plex Sans Light" panose="020B0403050203000203" pitchFamily="34" charset="0"/>
                </a:rPr>
              </a:br>
              <a:r>
                <a:rPr lang="en-US" sz="2800" kern="0" dirty="0">
                  <a:solidFill>
                    <a:srgbClr val="FFFFFF"/>
                  </a:solidFill>
                  <a:latin typeface="IBM Plex Sans Light" panose="020B0403050203000203" pitchFamily="34" charset="0"/>
                </a:rPr>
                <a:t>with the IBM X-Force Red team</a:t>
              </a:r>
            </a:p>
          </p:txBody>
        </p:sp>
        <p:grpSp>
          <p:nvGrpSpPr>
            <p:cNvPr id="4" name="Group 3">
              <a:extLst>
                <a:ext uri="{FF2B5EF4-FFF2-40B4-BE49-F238E27FC236}">
                  <a16:creationId xmlns:a16="http://schemas.microsoft.com/office/drawing/2014/main" id="{3711CD40-9D3D-50CE-0BDE-43929A5BC254}"/>
                </a:ext>
              </a:extLst>
            </p:cNvPr>
            <p:cNvGrpSpPr/>
            <p:nvPr/>
          </p:nvGrpSpPr>
          <p:grpSpPr>
            <a:xfrm>
              <a:off x="12759143" y="685220"/>
              <a:ext cx="11065615" cy="2687756"/>
              <a:chOff x="12759143" y="685220"/>
              <a:chExt cx="11065615" cy="2687756"/>
            </a:xfrm>
          </p:grpSpPr>
          <p:pic>
            <p:nvPicPr>
              <p:cNvPr id="11" name="Picture 10" descr="A picture containing building, luggage, person, outdoor&#10;&#10;Description automatically generated">
                <a:extLst>
                  <a:ext uri="{FF2B5EF4-FFF2-40B4-BE49-F238E27FC236}">
                    <a16:creationId xmlns:a16="http://schemas.microsoft.com/office/drawing/2014/main" id="{67638F1A-19E6-16B9-2072-2D97FDE4D5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275430" y="685222"/>
                <a:ext cx="8549328" cy="2687754"/>
              </a:xfrm>
              <a:prstGeom prst="rect">
                <a:avLst/>
              </a:prstGeom>
              <a:ln w="12700">
                <a:noFill/>
              </a:ln>
            </p:spPr>
          </p:pic>
          <p:sp>
            <p:nvSpPr>
              <p:cNvPr id="12" name="Rectangle 11">
                <a:extLst>
                  <a:ext uri="{FF2B5EF4-FFF2-40B4-BE49-F238E27FC236}">
                    <a16:creationId xmlns:a16="http://schemas.microsoft.com/office/drawing/2014/main" id="{366B7071-DCAB-0D3B-2A3E-B433BC769133}"/>
                  </a:ext>
                </a:extLst>
              </p:cNvPr>
              <p:cNvSpPr/>
              <p:nvPr/>
            </p:nvSpPr>
            <p:spPr bwMode="auto">
              <a:xfrm>
                <a:off x="12759143" y="685220"/>
                <a:ext cx="7680966" cy="2687756"/>
              </a:xfrm>
              <a:prstGeom prst="rect">
                <a:avLst/>
              </a:prstGeom>
              <a:gradFill flip="none" rotWithShape="1">
                <a:gsLst>
                  <a:gs pos="0">
                    <a:srgbClr val="000000"/>
                  </a:gs>
                  <a:gs pos="62000">
                    <a:srgbClr val="000000">
                      <a:alpha val="0"/>
                    </a:srgbClr>
                  </a:gs>
                </a:gsLst>
                <a:lin ang="18900000" scaled="1"/>
                <a:tileRect/>
              </a:gra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sp>
        <p:nvSpPr>
          <p:cNvPr id="13" name="TextBox 12">
            <a:extLst>
              <a:ext uri="{FF2B5EF4-FFF2-40B4-BE49-F238E27FC236}">
                <a16:creationId xmlns:a16="http://schemas.microsoft.com/office/drawing/2014/main" id="{9322B748-9283-FD4F-A451-E28FA26EE5D2}"/>
              </a:ext>
            </a:extLst>
          </p:cNvPr>
          <p:cNvSpPr txBox="1"/>
          <p:nvPr/>
        </p:nvSpPr>
        <p:spPr>
          <a:xfrm>
            <a:off x="12863964" y="2655391"/>
            <a:ext cx="9465683"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n-US" kern="0" dirty="0">
                <a:solidFill>
                  <a:srgbClr val="FFFFFF"/>
                </a:solidFill>
                <a:latin typeface="IBM Plex Sans Light" panose="020B0403050203000203" pitchFamily="34" charset="0"/>
              </a:rPr>
              <a:t>A large global bank</a:t>
            </a:r>
          </a:p>
        </p:txBody>
      </p:sp>
      <p:sp>
        <p:nvSpPr>
          <p:cNvPr id="18" name="TextBox 17">
            <a:hlinkClick r:id="rId4"/>
            <a:extLst>
              <a:ext uri="{FF2B5EF4-FFF2-40B4-BE49-F238E27FC236}">
                <a16:creationId xmlns:a16="http://schemas.microsoft.com/office/drawing/2014/main" id="{4C3B9754-6303-E0BD-8285-21F97F4BEDB2}"/>
              </a:ext>
            </a:extLst>
          </p:cNvPr>
          <p:cNvSpPr txBox="1"/>
          <p:nvPr/>
        </p:nvSpPr>
        <p:spPr>
          <a:xfrm>
            <a:off x="12759142" y="5049104"/>
            <a:ext cx="11033645" cy="819709"/>
          </a:xfrm>
          <a:prstGeom prst="rect">
            <a:avLst/>
          </a:prstGeom>
          <a:solidFill>
            <a:srgbClr val="0F62FE"/>
          </a:solidFill>
          <a:ln w="12700">
            <a:solidFill>
              <a:srgbClr val="0F62FE"/>
            </a:solidFill>
          </a:ln>
        </p:spPr>
        <p:txBody>
          <a:bodyPr wrap="square" lIns="182880" tIns="182880" rIns="182880" bIns="182880" anchor="ctr" anchorCtr="0">
            <a:noAutofit/>
          </a:bodyPr>
          <a:lstStyle/>
          <a:p>
            <a:pPr marL="156637" indent="-139703" defTabSz="1829311">
              <a:spcBef>
                <a:spcPts val="1600"/>
              </a:spcBef>
            </a:pPr>
            <a:r>
              <a:rPr lang="en-US" sz="2400" dirty="0">
                <a:solidFill>
                  <a:srgbClr val="FFFFFF"/>
                </a:solidFill>
                <a:latin typeface="IBM Plex Sans" panose="020B0503050203000203" pitchFamily="34" charset="0"/>
                <a:cs typeface="Arial" panose="020B0604020202020204" pitchFamily="34" charset="0"/>
              </a:rPr>
              <a:t>ibm.com/case-studies/large-global-bank-security</a:t>
            </a:r>
            <a:endParaRPr lang="en-US" sz="2400" dirty="0">
              <a:solidFill>
                <a:srgbClr val="FFFFFF"/>
              </a:solidFill>
              <a:latin typeface="IBM Plex Sans" panose="020B0503050203000203" pitchFamily="34" charset="0"/>
            </a:endParaRPr>
          </a:p>
        </p:txBody>
      </p:sp>
      <p:sp>
        <p:nvSpPr>
          <p:cNvPr id="20" name="TextBox 19">
            <a:extLst>
              <a:ext uri="{FF2B5EF4-FFF2-40B4-BE49-F238E27FC236}">
                <a16:creationId xmlns:a16="http://schemas.microsoft.com/office/drawing/2014/main" id="{AE4869B5-8BDB-A367-362A-6563712080C5}"/>
              </a:ext>
            </a:extLst>
          </p:cNvPr>
          <p:cNvSpPr txBox="1"/>
          <p:nvPr/>
        </p:nvSpPr>
        <p:spPr>
          <a:xfrm>
            <a:off x="671964" y="11872742"/>
            <a:ext cx="12192000" cy="646331"/>
          </a:xfrm>
          <a:prstGeom prst="rect">
            <a:avLst/>
          </a:prstGeom>
          <a:noFill/>
        </p:spPr>
        <p:txBody>
          <a:bodyPr wrap="square">
            <a:spAutoFit/>
          </a:bodyPr>
          <a:lstStyle/>
          <a:p>
            <a:r>
              <a:rPr lang="en-US" dirty="0"/>
              <a:t>Centralized SOC Shared Services and Intelligence Center</a:t>
            </a:r>
          </a:p>
        </p:txBody>
      </p:sp>
    </p:spTree>
    <p:extLst>
      <p:ext uri="{BB962C8B-B14F-4D97-AF65-F5344CB8AC3E}">
        <p14:creationId xmlns:p14="http://schemas.microsoft.com/office/powerpoint/2010/main" val="1301010142"/>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583EC3A-3F28-4F52-5D80-D7A276BB614E}"/>
              </a:ext>
            </a:extLst>
          </p:cNvPr>
          <p:cNvSpPr/>
          <p:nvPr/>
        </p:nvSpPr>
        <p:spPr bwMode="auto">
          <a:xfrm>
            <a:off x="1587" y="2972307"/>
            <a:ext cx="24384000" cy="107428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7" name="Title 6">
            <a:extLst>
              <a:ext uri="{FF2B5EF4-FFF2-40B4-BE49-F238E27FC236}">
                <a16:creationId xmlns:a16="http://schemas.microsoft.com/office/drawing/2014/main" id="{BD7D719D-DBB2-39CA-129B-5DD695FDFDD9}"/>
              </a:ext>
            </a:extLst>
          </p:cNvPr>
          <p:cNvSpPr>
            <a:spLocks noGrp="1"/>
          </p:cNvSpPr>
          <p:nvPr>
            <p:ph type="title"/>
          </p:nvPr>
        </p:nvSpPr>
        <p:spPr>
          <a:xfrm>
            <a:off x="577584" y="1527742"/>
            <a:ext cx="21215952" cy="984757"/>
          </a:xfrm>
        </p:spPr>
        <p:txBody>
          <a:bodyPr/>
          <a:lstStyle/>
          <a:p>
            <a:r>
              <a:rPr lang="en-US" dirty="0"/>
              <a:t>Key cybersecurity priorities impacting the business</a:t>
            </a:r>
          </a:p>
        </p:txBody>
      </p:sp>
      <p:sp>
        <p:nvSpPr>
          <p:cNvPr id="8" name="Text Placeholder 7">
            <a:extLst>
              <a:ext uri="{FF2B5EF4-FFF2-40B4-BE49-F238E27FC236}">
                <a16:creationId xmlns:a16="http://schemas.microsoft.com/office/drawing/2014/main" id="{89E6D7DB-7494-5F29-5143-2B8A9904F7D0}"/>
              </a:ext>
            </a:extLst>
          </p:cNvPr>
          <p:cNvSpPr>
            <a:spLocks noGrp="1"/>
          </p:cNvSpPr>
          <p:nvPr>
            <p:ph type="body" sz="quarter" idx="21"/>
          </p:nvPr>
        </p:nvSpPr>
        <p:spPr>
          <a:xfrm>
            <a:off x="577585" y="576891"/>
            <a:ext cx="11885653" cy="446619"/>
          </a:xfrm>
        </p:spPr>
        <p:txBody>
          <a:bodyPr/>
          <a:lstStyle/>
          <a:p>
            <a:r>
              <a:rPr lang="en-US" dirty="0"/>
              <a:t>The security landscape</a:t>
            </a:r>
          </a:p>
        </p:txBody>
      </p:sp>
      <p:grpSp>
        <p:nvGrpSpPr>
          <p:cNvPr id="3" name="Group 2">
            <a:extLst>
              <a:ext uri="{FF2B5EF4-FFF2-40B4-BE49-F238E27FC236}">
                <a16:creationId xmlns:a16="http://schemas.microsoft.com/office/drawing/2014/main" id="{33585AA8-FAB8-4972-549C-ED41B82EB4DA}"/>
              </a:ext>
            </a:extLst>
          </p:cNvPr>
          <p:cNvGrpSpPr/>
          <p:nvPr/>
        </p:nvGrpSpPr>
        <p:grpSpPr>
          <a:xfrm>
            <a:off x="6600592" y="3886587"/>
            <a:ext cx="4785056" cy="7578709"/>
            <a:chOff x="2486298" y="1457470"/>
            <a:chExt cx="1794396" cy="2842016"/>
          </a:xfrm>
        </p:grpSpPr>
        <p:sp>
          <p:nvSpPr>
            <p:cNvPr id="24" name="TextBox 23">
              <a:extLst>
                <a:ext uri="{FF2B5EF4-FFF2-40B4-BE49-F238E27FC236}">
                  <a16:creationId xmlns:a16="http://schemas.microsoft.com/office/drawing/2014/main" id="{3682E975-ABFA-A6AF-9208-DA682C9B700A}"/>
                </a:ext>
              </a:extLst>
            </p:cNvPr>
            <p:cNvSpPr txBox="1"/>
            <p:nvPr/>
          </p:nvSpPr>
          <p:spPr>
            <a:xfrm>
              <a:off x="2486298" y="2202782"/>
              <a:ext cx="1794396" cy="2096704"/>
            </a:xfrm>
            <a:prstGeom prst="rect">
              <a:avLst/>
            </a:prstGeom>
            <a:noFill/>
          </p:spPr>
          <p:txBody>
            <a:bodyPr wrap="square">
              <a:spAutoFit/>
            </a:bodyPr>
            <a:lstStyle>
              <a:defPPr>
                <a:defRPr lang="en-US"/>
              </a:defPPr>
              <a:lvl1pPr>
                <a:defRPr sz="1800" b="0" i="0">
                  <a:solidFill>
                    <a:schemeClr val="bg1"/>
                  </a:solidFill>
                  <a:effectLst/>
                  <a:latin typeface="Arial" panose="020B0604020202020204" pitchFamily="34" charset="0"/>
                  <a:cs typeface="Arial" panose="020B0604020202020204" pitchFamily="34" charset="0"/>
                </a:defRPr>
              </a:lvl1pPr>
            </a:lstStyle>
            <a:p>
              <a:pPr defTabSz="1828847"/>
              <a:r>
                <a:rPr lang="en-US" sz="4267" dirty="0">
                  <a:solidFill>
                    <a:srgbClr val="000000"/>
                  </a:solidFill>
                  <a:latin typeface="IBM Plex Sans SmBld" panose="020B0703050203000203" pitchFamily="34" charset="0"/>
                </a:rPr>
                <a:t>Destructive attacks operate with more speed</a:t>
              </a:r>
            </a:p>
            <a:p>
              <a:pPr defTabSz="1828847"/>
              <a:endParaRPr lang="en-US" sz="4267" dirty="0">
                <a:solidFill>
                  <a:srgbClr val="000000"/>
                </a:solidFill>
                <a:latin typeface="IBM Plex Sans SmBld" panose="020B0703050203000203" pitchFamily="34" charset="0"/>
              </a:endParaRPr>
            </a:p>
            <a:p>
              <a:pPr defTabSz="1828847">
                <a:defRPr/>
              </a:pPr>
              <a:r>
                <a:rPr lang="en-US" sz="3733" dirty="0">
                  <a:solidFill>
                    <a:srgbClr val="000000"/>
                  </a:solidFill>
                  <a:latin typeface="IBM Plex Sans Light" panose="020B0403050203000203" pitchFamily="34" charset="0"/>
                </a:rPr>
                <a:t>The time to execute ransomware attacks has dropped 94% over last few years, </a:t>
              </a:r>
              <a:br>
                <a:rPr lang="en-US" sz="3733" dirty="0">
                  <a:solidFill>
                    <a:srgbClr val="000000"/>
                  </a:solidFill>
                  <a:latin typeface="IBM Plex Sans Light" panose="020B0403050203000203" pitchFamily="34" charset="0"/>
                </a:rPr>
              </a:br>
              <a:r>
                <a:rPr lang="en-US" sz="3733" dirty="0">
                  <a:solidFill>
                    <a:srgbClr val="000000"/>
                  </a:solidFill>
                  <a:latin typeface="IBM Plex Sans Light" panose="020B0403050203000203" pitchFamily="34" charset="0"/>
                </a:rPr>
                <a:t>as seen by X-Force</a:t>
              </a:r>
              <a:r>
                <a:rPr lang="en-US" sz="3733" baseline="30000" dirty="0">
                  <a:solidFill>
                    <a:srgbClr val="000000"/>
                  </a:solidFill>
                  <a:latin typeface="IBM Plex Sans Light" panose="020B0403050203000203" pitchFamily="34" charset="0"/>
                </a:rPr>
                <a:t>2</a:t>
              </a:r>
            </a:p>
          </p:txBody>
        </p:sp>
        <p:pic>
          <p:nvPicPr>
            <p:cNvPr id="25" name="Graphic 24">
              <a:extLst>
                <a:ext uri="{FF2B5EF4-FFF2-40B4-BE49-F238E27FC236}">
                  <a16:creationId xmlns:a16="http://schemas.microsoft.com/office/drawing/2014/main" id="{16EA73C4-9565-4D01-10E4-DDF202FD23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0040" y="1457470"/>
              <a:ext cx="673387" cy="673387"/>
            </a:xfrm>
            <a:prstGeom prst="rect">
              <a:avLst/>
            </a:prstGeom>
          </p:spPr>
        </p:pic>
      </p:grpSp>
      <p:grpSp>
        <p:nvGrpSpPr>
          <p:cNvPr id="4" name="Group 3">
            <a:extLst>
              <a:ext uri="{FF2B5EF4-FFF2-40B4-BE49-F238E27FC236}">
                <a16:creationId xmlns:a16="http://schemas.microsoft.com/office/drawing/2014/main" id="{02F0EE04-719C-D501-35C9-08BB6605887C}"/>
              </a:ext>
            </a:extLst>
          </p:cNvPr>
          <p:cNvGrpSpPr/>
          <p:nvPr/>
        </p:nvGrpSpPr>
        <p:grpSpPr>
          <a:xfrm>
            <a:off x="12248162" y="4010502"/>
            <a:ext cx="5178915" cy="7454797"/>
            <a:chOff x="4686286" y="1503938"/>
            <a:chExt cx="1942093" cy="2795549"/>
          </a:xfrm>
        </p:grpSpPr>
        <p:sp>
          <p:nvSpPr>
            <p:cNvPr id="26" name="TextBox 25">
              <a:extLst>
                <a:ext uri="{FF2B5EF4-FFF2-40B4-BE49-F238E27FC236}">
                  <a16:creationId xmlns:a16="http://schemas.microsoft.com/office/drawing/2014/main" id="{FB8906C5-B33F-04B7-6B1C-4A0F89C9FBE7}"/>
                </a:ext>
              </a:extLst>
            </p:cNvPr>
            <p:cNvSpPr txBox="1"/>
            <p:nvPr/>
          </p:nvSpPr>
          <p:spPr>
            <a:xfrm>
              <a:off x="4686286" y="2202783"/>
              <a:ext cx="1942093" cy="2096704"/>
            </a:xfrm>
            <a:prstGeom prst="rect">
              <a:avLst/>
            </a:prstGeom>
            <a:noFill/>
          </p:spPr>
          <p:txBody>
            <a:bodyPr wrap="square">
              <a:spAutoFit/>
            </a:bodyPr>
            <a:lstStyle>
              <a:defPPr>
                <a:defRPr lang="en-US"/>
              </a:defPPr>
              <a:lvl1pPr>
                <a:defRPr sz="1800" b="0" i="0">
                  <a:solidFill>
                    <a:schemeClr val="bg1"/>
                  </a:solidFill>
                  <a:effectLst/>
                  <a:latin typeface="Arial" panose="020B0604020202020204" pitchFamily="34" charset="0"/>
                  <a:cs typeface="Arial" panose="020B0604020202020204" pitchFamily="34" charset="0"/>
                </a:defRPr>
              </a:lvl1pPr>
            </a:lstStyle>
            <a:p>
              <a:pPr defTabSz="1828847"/>
              <a:r>
                <a:rPr lang="en-US" sz="4267" dirty="0">
                  <a:solidFill>
                    <a:srgbClr val="000000"/>
                  </a:solidFill>
                  <a:latin typeface="IBM Plex Sans SmBld" panose="020B0703050203000203" pitchFamily="34" charset="0"/>
                </a:rPr>
                <a:t>New AI-powered defenses save </a:t>
              </a:r>
              <a:br>
                <a:rPr lang="en-US" sz="4267" dirty="0">
                  <a:solidFill>
                    <a:srgbClr val="000000"/>
                  </a:solidFill>
                  <a:latin typeface="IBM Plex Sans SmBld" panose="020B0703050203000203" pitchFamily="34" charset="0"/>
                </a:rPr>
              </a:br>
              <a:r>
                <a:rPr lang="en-US" sz="4267" dirty="0">
                  <a:solidFill>
                    <a:srgbClr val="000000"/>
                  </a:solidFill>
                  <a:latin typeface="IBM Plex Sans SmBld" panose="020B0703050203000203" pitchFamily="34" charset="0"/>
                </a:rPr>
                <a:t>time and money</a:t>
              </a:r>
              <a:br>
                <a:rPr lang="en-US" sz="4267" dirty="0">
                  <a:solidFill>
                    <a:srgbClr val="000000"/>
                  </a:solidFill>
                  <a:latin typeface="IBM Plex Sans SmBld" panose="020B0703050203000203" pitchFamily="34" charset="0"/>
                </a:rPr>
              </a:br>
              <a:endParaRPr lang="en-US" sz="4267" dirty="0">
                <a:solidFill>
                  <a:srgbClr val="000000"/>
                </a:solidFill>
                <a:latin typeface="IBM Plex Sans SmBld" panose="020B0703050203000203" pitchFamily="34" charset="0"/>
              </a:endParaRPr>
            </a:p>
            <a:p>
              <a:pPr defTabSz="1828847">
                <a:defRPr/>
              </a:pPr>
              <a:r>
                <a:rPr lang="en-US" sz="3733" dirty="0">
                  <a:solidFill>
                    <a:srgbClr val="000000"/>
                  </a:solidFill>
                  <a:latin typeface="IBM Plex Sans Light" panose="020B0403050203000203" pitchFamily="34" charset="0"/>
                </a:rPr>
                <a:t>Early AI adopters are reducing their total cybersecurity costs by 15% and data breach costs by at least 18%</a:t>
              </a:r>
              <a:r>
                <a:rPr lang="en-US" sz="3733" baseline="30000" dirty="0">
                  <a:solidFill>
                    <a:srgbClr val="000000"/>
                  </a:solidFill>
                  <a:latin typeface="IBM Plex Sans Light" panose="020B0403050203000203" pitchFamily="34" charset="0"/>
                </a:rPr>
                <a:t>3</a:t>
              </a:r>
            </a:p>
          </p:txBody>
        </p:sp>
        <p:sp>
          <p:nvSpPr>
            <p:cNvPr id="27" name="Freeform 43">
              <a:extLst>
                <a:ext uri="{FF2B5EF4-FFF2-40B4-BE49-F238E27FC236}">
                  <a16:creationId xmlns:a16="http://schemas.microsoft.com/office/drawing/2014/main" id="{22F1D2FA-73D0-C99A-46AD-7B2E71BD3FE7}"/>
                </a:ext>
              </a:extLst>
            </p:cNvPr>
            <p:cNvSpPr>
              <a:spLocks noChangeAspect="1"/>
            </p:cNvSpPr>
            <p:nvPr/>
          </p:nvSpPr>
          <p:spPr>
            <a:xfrm>
              <a:off x="4759039" y="1503938"/>
              <a:ext cx="595749" cy="595730"/>
            </a:xfrm>
            <a:custGeom>
              <a:avLst/>
              <a:gdLst>
                <a:gd name="connsiteX0" fmla="*/ 98679 w 273567"/>
                <a:gd name="connsiteY0" fmla="*/ 273558 h 273558"/>
                <a:gd name="connsiteX1" fmla="*/ 63884 w 273567"/>
                <a:gd name="connsiteY1" fmla="*/ 254403 h 273558"/>
                <a:gd name="connsiteX2" fmla="*/ 19050 w 273567"/>
                <a:gd name="connsiteY2" fmla="*/ 208217 h 273558"/>
                <a:gd name="connsiteX3" fmla="*/ 26032 w 273567"/>
                <a:gd name="connsiteY3" fmla="*/ 183985 h 273558"/>
                <a:gd name="connsiteX4" fmla="*/ 0 w 273567"/>
                <a:gd name="connsiteY4" fmla="*/ 136779 h 273558"/>
                <a:gd name="connsiteX5" fmla="*/ 26032 w 273567"/>
                <a:gd name="connsiteY5" fmla="*/ 89564 h 273558"/>
                <a:gd name="connsiteX6" fmla="*/ 19050 w 273567"/>
                <a:gd name="connsiteY6" fmla="*/ 65342 h 273558"/>
                <a:gd name="connsiteX7" fmla="*/ 63932 w 273567"/>
                <a:gd name="connsiteY7" fmla="*/ 19069 h 273558"/>
                <a:gd name="connsiteX8" fmla="*/ 98679 w 273567"/>
                <a:gd name="connsiteY8" fmla="*/ 0 h 273558"/>
                <a:gd name="connsiteX9" fmla="*/ 140208 w 273567"/>
                <a:gd name="connsiteY9" fmla="*/ 41529 h 273558"/>
                <a:gd name="connsiteX10" fmla="*/ 140208 w 273567"/>
                <a:gd name="connsiteY10" fmla="*/ 85725 h 273558"/>
                <a:gd name="connsiteX11" fmla="*/ 222504 w 273567"/>
                <a:gd name="connsiteY11" fmla="*/ 85725 h 273558"/>
                <a:gd name="connsiteX12" fmla="*/ 238125 w 273567"/>
                <a:gd name="connsiteY12" fmla="*/ 70104 h 273558"/>
                <a:gd name="connsiteX13" fmla="*/ 238125 w 273567"/>
                <a:gd name="connsiteY13" fmla="*/ 54026 h 273558"/>
                <a:gd name="connsiteX14" fmla="*/ 228600 w 273567"/>
                <a:gd name="connsiteY14" fmla="*/ 41529 h 273558"/>
                <a:gd name="connsiteX15" fmla="*/ 241554 w 273567"/>
                <a:gd name="connsiteY15" fmla="*/ 28575 h 273558"/>
                <a:gd name="connsiteX16" fmla="*/ 254508 w 273567"/>
                <a:gd name="connsiteY16" fmla="*/ 41529 h 273558"/>
                <a:gd name="connsiteX17" fmla="*/ 244983 w 273567"/>
                <a:gd name="connsiteY17" fmla="*/ 54026 h 273558"/>
                <a:gd name="connsiteX18" fmla="*/ 244983 w 273567"/>
                <a:gd name="connsiteY18" fmla="*/ 70104 h 273558"/>
                <a:gd name="connsiteX19" fmla="*/ 222504 w 273567"/>
                <a:gd name="connsiteY19" fmla="*/ 92583 h 273558"/>
                <a:gd name="connsiteX20" fmla="*/ 140208 w 273567"/>
                <a:gd name="connsiteY20" fmla="*/ 92583 h 273558"/>
                <a:gd name="connsiteX21" fmla="*/ 140208 w 273567"/>
                <a:gd name="connsiteY21" fmla="*/ 114300 h 273558"/>
                <a:gd name="connsiteX22" fmla="*/ 248117 w 273567"/>
                <a:gd name="connsiteY22" fmla="*/ 114300 h 273558"/>
                <a:gd name="connsiteX23" fmla="*/ 260614 w 273567"/>
                <a:gd name="connsiteY23" fmla="*/ 104775 h 273558"/>
                <a:gd name="connsiteX24" fmla="*/ 273568 w 273567"/>
                <a:gd name="connsiteY24" fmla="*/ 117729 h 273558"/>
                <a:gd name="connsiteX25" fmla="*/ 260614 w 273567"/>
                <a:gd name="connsiteY25" fmla="*/ 130683 h 273558"/>
                <a:gd name="connsiteX26" fmla="*/ 248117 w 273567"/>
                <a:gd name="connsiteY26" fmla="*/ 121158 h 273558"/>
                <a:gd name="connsiteX27" fmla="*/ 140208 w 273567"/>
                <a:gd name="connsiteY27" fmla="*/ 121158 h 273558"/>
                <a:gd name="connsiteX28" fmla="*/ 140208 w 273567"/>
                <a:gd name="connsiteY28" fmla="*/ 152400 h 273558"/>
                <a:gd name="connsiteX29" fmla="*/ 248117 w 273567"/>
                <a:gd name="connsiteY29" fmla="*/ 152400 h 273558"/>
                <a:gd name="connsiteX30" fmla="*/ 260614 w 273567"/>
                <a:gd name="connsiteY30" fmla="*/ 142875 h 273558"/>
                <a:gd name="connsiteX31" fmla="*/ 273568 w 273567"/>
                <a:gd name="connsiteY31" fmla="*/ 155829 h 273558"/>
                <a:gd name="connsiteX32" fmla="*/ 260614 w 273567"/>
                <a:gd name="connsiteY32" fmla="*/ 168783 h 273558"/>
                <a:gd name="connsiteX33" fmla="*/ 248117 w 273567"/>
                <a:gd name="connsiteY33" fmla="*/ 159258 h 273558"/>
                <a:gd name="connsiteX34" fmla="*/ 140208 w 273567"/>
                <a:gd name="connsiteY34" fmla="*/ 159258 h 273558"/>
                <a:gd name="connsiteX35" fmla="*/ 140208 w 273567"/>
                <a:gd name="connsiteY35" fmla="*/ 180965 h 273558"/>
                <a:gd name="connsiteX36" fmla="*/ 222504 w 273567"/>
                <a:gd name="connsiteY36" fmla="*/ 180965 h 273558"/>
                <a:gd name="connsiteX37" fmla="*/ 244983 w 273567"/>
                <a:gd name="connsiteY37" fmla="*/ 203444 h 273558"/>
                <a:gd name="connsiteX38" fmla="*/ 244983 w 273567"/>
                <a:gd name="connsiteY38" fmla="*/ 219523 h 273558"/>
                <a:gd name="connsiteX39" fmla="*/ 254508 w 273567"/>
                <a:gd name="connsiteY39" fmla="*/ 232019 h 273558"/>
                <a:gd name="connsiteX40" fmla="*/ 241554 w 273567"/>
                <a:gd name="connsiteY40" fmla="*/ 244973 h 273558"/>
                <a:gd name="connsiteX41" fmla="*/ 228600 w 273567"/>
                <a:gd name="connsiteY41" fmla="*/ 232019 h 273558"/>
                <a:gd name="connsiteX42" fmla="*/ 238125 w 273567"/>
                <a:gd name="connsiteY42" fmla="*/ 219523 h 273558"/>
                <a:gd name="connsiteX43" fmla="*/ 238125 w 273567"/>
                <a:gd name="connsiteY43" fmla="*/ 203454 h 273558"/>
                <a:gd name="connsiteX44" fmla="*/ 222504 w 273567"/>
                <a:gd name="connsiteY44" fmla="*/ 187833 h 273558"/>
                <a:gd name="connsiteX45" fmla="*/ 140208 w 273567"/>
                <a:gd name="connsiteY45" fmla="*/ 187833 h 273558"/>
                <a:gd name="connsiteX46" fmla="*/ 140208 w 273567"/>
                <a:gd name="connsiteY46" fmla="*/ 232029 h 273558"/>
                <a:gd name="connsiteX47" fmla="*/ 98679 w 273567"/>
                <a:gd name="connsiteY47" fmla="*/ 273558 h 273558"/>
                <a:gd name="connsiteX48" fmla="*/ 67447 w 273567"/>
                <a:gd name="connsiteY48" fmla="*/ 247536 h 273558"/>
                <a:gd name="connsiteX49" fmla="*/ 68809 w 273567"/>
                <a:gd name="connsiteY49" fmla="*/ 249307 h 273558"/>
                <a:gd name="connsiteX50" fmla="*/ 98679 w 273567"/>
                <a:gd name="connsiteY50" fmla="*/ 266700 h 273558"/>
                <a:gd name="connsiteX51" fmla="*/ 133350 w 273567"/>
                <a:gd name="connsiteY51" fmla="*/ 232029 h 273558"/>
                <a:gd name="connsiteX52" fmla="*/ 133350 w 273567"/>
                <a:gd name="connsiteY52" fmla="*/ 41529 h 273558"/>
                <a:gd name="connsiteX53" fmla="*/ 98679 w 273567"/>
                <a:gd name="connsiteY53" fmla="*/ 6858 h 273558"/>
                <a:gd name="connsiteX54" fmla="*/ 68799 w 273567"/>
                <a:gd name="connsiteY54" fmla="*/ 24251 h 273558"/>
                <a:gd name="connsiteX55" fmla="*/ 67694 w 273567"/>
                <a:gd name="connsiteY55" fmla="*/ 25956 h 273558"/>
                <a:gd name="connsiteX56" fmla="*/ 64008 w 273567"/>
                <a:gd name="connsiteY56" fmla="*/ 41529 h 273558"/>
                <a:gd name="connsiteX57" fmla="*/ 68647 w 273567"/>
                <a:gd name="connsiteY57" fmla="*/ 58865 h 273558"/>
                <a:gd name="connsiteX58" fmla="*/ 62713 w 273567"/>
                <a:gd name="connsiteY58" fmla="*/ 62294 h 273558"/>
                <a:gd name="connsiteX59" fmla="*/ 57150 w 273567"/>
                <a:gd name="connsiteY59" fmla="*/ 41529 h 273558"/>
                <a:gd name="connsiteX60" fmla="*/ 60008 w 273567"/>
                <a:gd name="connsiteY60" fmla="*/ 26356 h 273558"/>
                <a:gd name="connsiteX61" fmla="*/ 25908 w 273567"/>
                <a:gd name="connsiteY61" fmla="*/ 65342 h 273558"/>
                <a:gd name="connsiteX62" fmla="*/ 33690 w 273567"/>
                <a:gd name="connsiteY62" fmla="*/ 88640 h 273558"/>
                <a:gd name="connsiteX63" fmla="*/ 36033 w 273567"/>
                <a:gd name="connsiteY63" fmla="*/ 91811 h 273558"/>
                <a:gd name="connsiteX64" fmla="*/ 32566 w 273567"/>
                <a:gd name="connsiteY64" fmla="*/ 93688 h 273558"/>
                <a:gd name="connsiteX65" fmla="*/ 6858 w 273567"/>
                <a:gd name="connsiteY65" fmla="*/ 136779 h 273558"/>
                <a:gd name="connsiteX66" fmla="*/ 29975 w 273567"/>
                <a:gd name="connsiteY66" fmla="*/ 178356 h 273558"/>
                <a:gd name="connsiteX67" fmla="*/ 65342 w 273567"/>
                <a:gd name="connsiteY67" fmla="*/ 161925 h 273558"/>
                <a:gd name="connsiteX68" fmla="*/ 65342 w 273567"/>
                <a:gd name="connsiteY68" fmla="*/ 168793 h 273558"/>
                <a:gd name="connsiteX69" fmla="*/ 35576 w 273567"/>
                <a:gd name="connsiteY69" fmla="*/ 182356 h 273558"/>
                <a:gd name="connsiteX70" fmla="*/ 33690 w 273567"/>
                <a:gd name="connsiteY70" fmla="*/ 184928 h 273558"/>
                <a:gd name="connsiteX71" fmla="*/ 25908 w 273567"/>
                <a:gd name="connsiteY71" fmla="*/ 208217 h 273558"/>
                <a:gd name="connsiteX72" fmla="*/ 65342 w 273567"/>
                <a:gd name="connsiteY72" fmla="*/ 247650 h 273558"/>
                <a:gd name="connsiteX73" fmla="*/ 67447 w 273567"/>
                <a:gd name="connsiteY73" fmla="*/ 247536 h 273558"/>
                <a:gd name="connsiteX74" fmla="*/ 241554 w 273567"/>
                <a:gd name="connsiteY74" fmla="*/ 225933 h 273558"/>
                <a:gd name="connsiteX75" fmla="*/ 235458 w 273567"/>
                <a:gd name="connsiteY75" fmla="*/ 232029 h 273558"/>
                <a:gd name="connsiteX76" fmla="*/ 241554 w 273567"/>
                <a:gd name="connsiteY76" fmla="*/ 238125 h 273558"/>
                <a:gd name="connsiteX77" fmla="*/ 247650 w 273567"/>
                <a:gd name="connsiteY77" fmla="*/ 232029 h 273558"/>
                <a:gd name="connsiteX78" fmla="*/ 241554 w 273567"/>
                <a:gd name="connsiteY78" fmla="*/ 225933 h 273558"/>
                <a:gd name="connsiteX79" fmla="*/ 260604 w 273567"/>
                <a:gd name="connsiteY79" fmla="*/ 149733 h 273558"/>
                <a:gd name="connsiteX80" fmla="*/ 254508 w 273567"/>
                <a:gd name="connsiteY80" fmla="*/ 155829 h 273558"/>
                <a:gd name="connsiteX81" fmla="*/ 260604 w 273567"/>
                <a:gd name="connsiteY81" fmla="*/ 161925 h 273558"/>
                <a:gd name="connsiteX82" fmla="*/ 266700 w 273567"/>
                <a:gd name="connsiteY82" fmla="*/ 155829 h 273558"/>
                <a:gd name="connsiteX83" fmla="*/ 260604 w 273567"/>
                <a:gd name="connsiteY83" fmla="*/ 149733 h 273558"/>
                <a:gd name="connsiteX84" fmla="*/ 260604 w 273567"/>
                <a:gd name="connsiteY84" fmla="*/ 111633 h 273558"/>
                <a:gd name="connsiteX85" fmla="*/ 254508 w 273567"/>
                <a:gd name="connsiteY85" fmla="*/ 117729 h 273558"/>
                <a:gd name="connsiteX86" fmla="*/ 260604 w 273567"/>
                <a:gd name="connsiteY86" fmla="*/ 123825 h 273558"/>
                <a:gd name="connsiteX87" fmla="*/ 266700 w 273567"/>
                <a:gd name="connsiteY87" fmla="*/ 117729 h 273558"/>
                <a:gd name="connsiteX88" fmla="*/ 260604 w 273567"/>
                <a:gd name="connsiteY88" fmla="*/ 111633 h 273558"/>
                <a:gd name="connsiteX89" fmla="*/ 241554 w 273567"/>
                <a:gd name="connsiteY89" fmla="*/ 35433 h 273558"/>
                <a:gd name="connsiteX90" fmla="*/ 235458 w 273567"/>
                <a:gd name="connsiteY90" fmla="*/ 41529 h 273558"/>
                <a:gd name="connsiteX91" fmla="*/ 241554 w 273567"/>
                <a:gd name="connsiteY91" fmla="*/ 47625 h 273558"/>
                <a:gd name="connsiteX92" fmla="*/ 247650 w 273567"/>
                <a:gd name="connsiteY92" fmla="*/ 41529 h 273558"/>
                <a:gd name="connsiteX93" fmla="*/ 241554 w 273567"/>
                <a:gd name="connsiteY93" fmla="*/ 35433 h 273558"/>
                <a:gd name="connsiteX94" fmla="*/ 98679 w 273567"/>
                <a:gd name="connsiteY94" fmla="*/ 254508 h 273558"/>
                <a:gd name="connsiteX95" fmla="*/ 98679 w 273567"/>
                <a:gd name="connsiteY95" fmla="*/ 247650 h 273558"/>
                <a:gd name="connsiteX96" fmla="*/ 114300 w 273567"/>
                <a:gd name="connsiteY96" fmla="*/ 232029 h 273558"/>
                <a:gd name="connsiteX97" fmla="*/ 121158 w 273567"/>
                <a:gd name="connsiteY97" fmla="*/ 232029 h 273558"/>
                <a:gd name="connsiteX98" fmla="*/ 98679 w 273567"/>
                <a:gd name="connsiteY98" fmla="*/ 254508 h 273558"/>
                <a:gd name="connsiteX99" fmla="*/ 70104 w 273567"/>
                <a:gd name="connsiteY99" fmla="*/ 235458 h 273558"/>
                <a:gd name="connsiteX100" fmla="*/ 42863 w 273567"/>
                <a:gd name="connsiteY100" fmla="*/ 208217 h 273558"/>
                <a:gd name="connsiteX101" fmla="*/ 49721 w 273567"/>
                <a:gd name="connsiteY101" fmla="*/ 208217 h 273558"/>
                <a:gd name="connsiteX102" fmla="*/ 70104 w 273567"/>
                <a:gd name="connsiteY102" fmla="*/ 228600 h 273558"/>
                <a:gd name="connsiteX103" fmla="*/ 70104 w 273567"/>
                <a:gd name="connsiteY103" fmla="*/ 235458 h 273558"/>
                <a:gd name="connsiteX104" fmla="*/ 98679 w 273567"/>
                <a:gd name="connsiteY104" fmla="*/ 216408 h 273558"/>
                <a:gd name="connsiteX105" fmla="*/ 76200 w 273567"/>
                <a:gd name="connsiteY105" fmla="*/ 193929 h 273558"/>
                <a:gd name="connsiteX106" fmla="*/ 98679 w 273567"/>
                <a:gd name="connsiteY106" fmla="*/ 171450 h 273558"/>
                <a:gd name="connsiteX107" fmla="*/ 98679 w 273567"/>
                <a:gd name="connsiteY107" fmla="*/ 178318 h 273558"/>
                <a:gd name="connsiteX108" fmla="*/ 83058 w 273567"/>
                <a:gd name="connsiteY108" fmla="*/ 193939 h 273558"/>
                <a:gd name="connsiteX109" fmla="*/ 98679 w 273567"/>
                <a:gd name="connsiteY109" fmla="*/ 209560 h 273558"/>
                <a:gd name="connsiteX110" fmla="*/ 98679 w 273567"/>
                <a:gd name="connsiteY110" fmla="*/ 216408 h 273558"/>
                <a:gd name="connsiteX111" fmla="*/ 44691 w 273567"/>
                <a:gd name="connsiteY111" fmla="*/ 143132 h 273558"/>
                <a:gd name="connsiteX112" fmla="*/ 38100 w 273567"/>
                <a:gd name="connsiteY112" fmla="*/ 127254 h 273558"/>
                <a:gd name="connsiteX113" fmla="*/ 60579 w 273567"/>
                <a:gd name="connsiteY113" fmla="*/ 104775 h 273558"/>
                <a:gd name="connsiteX114" fmla="*/ 76476 w 273567"/>
                <a:gd name="connsiteY114" fmla="*/ 111338 h 273558"/>
                <a:gd name="connsiteX115" fmla="*/ 71618 w 273567"/>
                <a:gd name="connsiteY115" fmla="*/ 116186 h 273558"/>
                <a:gd name="connsiteX116" fmla="*/ 60579 w 273567"/>
                <a:gd name="connsiteY116" fmla="*/ 111633 h 273558"/>
                <a:gd name="connsiteX117" fmla="*/ 44958 w 273567"/>
                <a:gd name="connsiteY117" fmla="*/ 127254 h 273558"/>
                <a:gd name="connsiteX118" fmla="*/ 49530 w 273567"/>
                <a:gd name="connsiteY118" fmla="*/ 138284 h 273558"/>
                <a:gd name="connsiteX119" fmla="*/ 44691 w 273567"/>
                <a:gd name="connsiteY119" fmla="*/ 143132 h 273558"/>
                <a:gd name="connsiteX120" fmla="*/ 98679 w 273567"/>
                <a:gd name="connsiteY120" fmla="*/ 106871 h 273558"/>
                <a:gd name="connsiteX121" fmla="*/ 98679 w 273567"/>
                <a:gd name="connsiteY121" fmla="*/ 100013 h 273558"/>
                <a:gd name="connsiteX122" fmla="*/ 114300 w 273567"/>
                <a:gd name="connsiteY122" fmla="*/ 84392 h 273558"/>
                <a:gd name="connsiteX123" fmla="*/ 98679 w 273567"/>
                <a:gd name="connsiteY123" fmla="*/ 68771 h 273558"/>
                <a:gd name="connsiteX124" fmla="*/ 98679 w 273567"/>
                <a:gd name="connsiteY124" fmla="*/ 61913 h 273558"/>
                <a:gd name="connsiteX125" fmla="*/ 121158 w 273567"/>
                <a:gd name="connsiteY125" fmla="*/ 84392 h 273558"/>
                <a:gd name="connsiteX126" fmla="*/ 98679 w 273567"/>
                <a:gd name="connsiteY126" fmla="*/ 106871 h 273558"/>
                <a:gd name="connsiteX127" fmla="*/ 121158 w 273567"/>
                <a:gd name="connsiteY127" fmla="*/ 41529 h 273558"/>
                <a:gd name="connsiteX128" fmla="*/ 114300 w 273567"/>
                <a:gd name="connsiteY128" fmla="*/ 41529 h 273558"/>
                <a:gd name="connsiteX129" fmla="*/ 98679 w 273567"/>
                <a:gd name="connsiteY129" fmla="*/ 25908 h 273558"/>
                <a:gd name="connsiteX130" fmla="*/ 83058 w 273567"/>
                <a:gd name="connsiteY130" fmla="*/ 41529 h 273558"/>
                <a:gd name="connsiteX131" fmla="*/ 76200 w 273567"/>
                <a:gd name="connsiteY131" fmla="*/ 41529 h 273558"/>
                <a:gd name="connsiteX132" fmla="*/ 98679 w 273567"/>
                <a:gd name="connsiteY132" fmla="*/ 19050 h 273558"/>
                <a:gd name="connsiteX133" fmla="*/ 121158 w 273567"/>
                <a:gd name="connsiteY133" fmla="*/ 41529 h 27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273567" h="273558">
                  <a:moveTo>
                    <a:pt x="98679" y="273558"/>
                  </a:moveTo>
                  <a:cubicBezTo>
                    <a:pt x="84677" y="273558"/>
                    <a:pt x="71514" y="266262"/>
                    <a:pt x="63884" y="254403"/>
                  </a:cubicBezTo>
                  <a:cubicBezTo>
                    <a:pt x="38700" y="253365"/>
                    <a:pt x="19050" y="233039"/>
                    <a:pt x="19050" y="208217"/>
                  </a:cubicBezTo>
                  <a:cubicBezTo>
                    <a:pt x="19050" y="199654"/>
                    <a:pt x="21450" y="191348"/>
                    <a:pt x="26032" y="183985"/>
                  </a:cubicBezTo>
                  <a:cubicBezTo>
                    <a:pt x="9887" y="173803"/>
                    <a:pt x="0" y="156029"/>
                    <a:pt x="0" y="136779"/>
                  </a:cubicBezTo>
                  <a:cubicBezTo>
                    <a:pt x="0" y="117529"/>
                    <a:pt x="9887" y="99765"/>
                    <a:pt x="26032" y="89564"/>
                  </a:cubicBezTo>
                  <a:cubicBezTo>
                    <a:pt x="21460" y="82210"/>
                    <a:pt x="19050" y="73914"/>
                    <a:pt x="19050" y="65342"/>
                  </a:cubicBezTo>
                  <a:cubicBezTo>
                    <a:pt x="19050" y="40291"/>
                    <a:pt x="39062" y="19822"/>
                    <a:pt x="63932" y="19069"/>
                  </a:cubicBezTo>
                  <a:cubicBezTo>
                    <a:pt x="71580" y="7258"/>
                    <a:pt x="84715" y="0"/>
                    <a:pt x="98679" y="0"/>
                  </a:cubicBezTo>
                  <a:cubicBezTo>
                    <a:pt x="121577" y="0"/>
                    <a:pt x="140208" y="18631"/>
                    <a:pt x="140208" y="41529"/>
                  </a:cubicBezTo>
                  <a:lnTo>
                    <a:pt x="140208" y="85725"/>
                  </a:lnTo>
                  <a:lnTo>
                    <a:pt x="222504" y="85725"/>
                  </a:lnTo>
                  <a:cubicBezTo>
                    <a:pt x="231115" y="85725"/>
                    <a:pt x="238125" y="78715"/>
                    <a:pt x="238125" y="70104"/>
                  </a:cubicBezTo>
                  <a:lnTo>
                    <a:pt x="238125" y="54026"/>
                  </a:lnTo>
                  <a:cubicBezTo>
                    <a:pt x="232648" y="52521"/>
                    <a:pt x="228600" y="47492"/>
                    <a:pt x="228600" y="41529"/>
                  </a:cubicBezTo>
                  <a:cubicBezTo>
                    <a:pt x="228600" y="34385"/>
                    <a:pt x="234410" y="28575"/>
                    <a:pt x="241554" y="28575"/>
                  </a:cubicBezTo>
                  <a:cubicBezTo>
                    <a:pt x="248698" y="28575"/>
                    <a:pt x="254508" y="34385"/>
                    <a:pt x="254508" y="41529"/>
                  </a:cubicBezTo>
                  <a:cubicBezTo>
                    <a:pt x="254508" y="47482"/>
                    <a:pt x="250460" y="52511"/>
                    <a:pt x="244983" y="54026"/>
                  </a:cubicBezTo>
                  <a:lnTo>
                    <a:pt x="244983" y="70104"/>
                  </a:lnTo>
                  <a:cubicBezTo>
                    <a:pt x="244983" y="82496"/>
                    <a:pt x="234896" y="92583"/>
                    <a:pt x="222504" y="92583"/>
                  </a:cubicBezTo>
                  <a:lnTo>
                    <a:pt x="140208" y="92583"/>
                  </a:lnTo>
                  <a:lnTo>
                    <a:pt x="140208" y="114300"/>
                  </a:lnTo>
                  <a:lnTo>
                    <a:pt x="248117" y="114300"/>
                  </a:lnTo>
                  <a:cubicBezTo>
                    <a:pt x="249622" y="108814"/>
                    <a:pt x="254660" y="104775"/>
                    <a:pt x="260614" y="104775"/>
                  </a:cubicBezTo>
                  <a:cubicBezTo>
                    <a:pt x="267757" y="104775"/>
                    <a:pt x="273568" y="110585"/>
                    <a:pt x="273568" y="117729"/>
                  </a:cubicBezTo>
                  <a:cubicBezTo>
                    <a:pt x="273568" y="124873"/>
                    <a:pt x="267757" y="130683"/>
                    <a:pt x="260614" y="130683"/>
                  </a:cubicBezTo>
                  <a:cubicBezTo>
                    <a:pt x="254660" y="130683"/>
                    <a:pt x="249631" y="126644"/>
                    <a:pt x="248117" y="121158"/>
                  </a:cubicBezTo>
                  <a:lnTo>
                    <a:pt x="140208" y="121158"/>
                  </a:lnTo>
                  <a:lnTo>
                    <a:pt x="140208" y="152400"/>
                  </a:lnTo>
                  <a:lnTo>
                    <a:pt x="248117" y="152400"/>
                  </a:lnTo>
                  <a:cubicBezTo>
                    <a:pt x="249622" y="146923"/>
                    <a:pt x="254660" y="142875"/>
                    <a:pt x="260614" y="142875"/>
                  </a:cubicBezTo>
                  <a:cubicBezTo>
                    <a:pt x="267757" y="142875"/>
                    <a:pt x="273568" y="148685"/>
                    <a:pt x="273568" y="155829"/>
                  </a:cubicBezTo>
                  <a:cubicBezTo>
                    <a:pt x="273568" y="162973"/>
                    <a:pt x="267757" y="168783"/>
                    <a:pt x="260614" y="168783"/>
                  </a:cubicBezTo>
                  <a:cubicBezTo>
                    <a:pt x="254660" y="168783"/>
                    <a:pt x="249631" y="164735"/>
                    <a:pt x="248117" y="159258"/>
                  </a:cubicBezTo>
                  <a:lnTo>
                    <a:pt x="140208" y="159258"/>
                  </a:lnTo>
                  <a:lnTo>
                    <a:pt x="140208" y="180965"/>
                  </a:lnTo>
                  <a:lnTo>
                    <a:pt x="222504" y="180965"/>
                  </a:lnTo>
                  <a:cubicBezTo>
                    <a:pt x="234906" y="180965"/>
                    <a:pt x="244983" y="191052"/>
                    <a:pt x="244983" y="203444"/>
                  </a:cubicBezTo>
                  <a:lnTo>
                    <a:pt x="244983" y="219523"/>
                  </a:lnTo>
                  <a:cubicBezTo>
                    <a:pt x="250460" y="221028"/>
                    <a:pt x="254508" y="226066"/>
                    <a:pt x="254508" y="232019"/>
                  </a:cubicBezTo>
                  <a:cubicBezTo>
                    <a:pt x="254508" y="239163"/>
                    <a:pt x="248698" y="244973"/>
                    <a:pt x="241554" y="244973"/>
                  </a:cubicBezTo>
                  <a:cubicBezTo>
                    <a:pt x="234410" y="244973"/>
                    <a:pt x="228600" y="239163"/>
                    <a:pt x="228600" y="232019"/>
                  </a:cubicBezTo>
                  <a:cubicBezTo>
                    <a:pt x="228600" y="226066"/>
                    <a:pt x="232648" y="221037"/>
                    <a:pt x="238125" y="219523"/>
                  </a:cubicBezTo>
                  <a:lnTo>
                    <a:pt x="238125" y="203454"/>
                  </a:lnTo>
                  <a:cubicBezTo>
                    <a:pt x="238125" y="194843"/>
                    <a:pt x="231124" y="187833"/>
                    <a:pt x="222504" y="187833"/>
                  </a:cubicBezTo>
                  <a:lnTo>
                    <a:pt x="140208" y="187833"/>
                  </a:lnTo>
                  <a:lnTo>
                    <a:pt x="140208" y="232029"/>
                  </a:lnTo>
                  <a:cubicBezTo>
                    <a:pt x="140208" y="254927"/>
                    <a:pt x="121577" y="273558"/>
                    <a:pt x="98679" y="273558"/>
                  </a:cubicBezTo>
                  <a:close/>
                  <a:moveTo>
                    <a:pt x="67447" y="247536"/>
                  </a:moveTo>
                  <a:lnTo>
                    <a:pt x="68809" y="249307"/>
                  </a:lnTo>
                  <a:cubicBezTo>
                    <a:pt x="75114" y="260194"/>
                    <a:pt x="86287" y="266700"/>
                    <a:pt x="98679" y="266700"/>
                  </a:cubicBezTo>
                  <a:cubicBezTo>
                    <a:pt x="117796" y="266700"/>
                    <a:pt x="133350" y="251146"/>
                    <a:pt x="133350" y="232029"/>
                  </a:cubicBezTo>
                  <a:lnTo>
                    <a:pt x="133350" y="41529"/>
                  </a:lnTo>
                  <a:cubicBezTo>
                    <a:pt x="133350" y="22412"/>
                    <a:pt x="117796" y="6858"/>
                    <a:pt x="98679" y="6858"/>
                  </a:cubicBezTo>
                  <a:cubicBezTo>
                    <a:pt x="86287" y="6858"/>
                    <a:pt x="75114" y="13364"/>
                    <a:pt x="68799" y="24251"/>
                  </a:cubicBezTo>
                  <a:lnTo>
                    <a:pt x="67694" y="25956"/>
                  </a:lnTo>
                  <a:cubicBezTo>
                    <a:pt x="65275" y="30756"/>
                    <a:pt x="64008" y="36109"/>
                    <a:pt x="64008" y="41529"/>
                  </a:cubicBezTo>
                  <a:cubicBezTo>
                    <a:pt x="64008" y="47625"/>
                    <a:pt x="65608" y="53616"/>
                    <a:pt x="68647" y="58865"/>
                  </a:cubicBezTo>
                  <a:lnTo>
                    <a:pt x="62713" y="62294"/>
                  </a:lnTo>
                  <a:cubicBezTo>
                    <a:pt x="59074" y="56017"/>
                    <a:pt x="57150" y="48825"/>
                    <a:pt x="57150" y="41529"/>
                  </a:cubicBezTo>
                  <a:cubicBezTo>
                    <a:pt x="57150" y="36319"/>
                    <a:pt x="58131" y="31166"/>
                    <a:pt x="60008" y="26356"/>
                  </a:cubicBezTo>
                  <a:cubicBezTo>
                    <a:pt x="40586" y="29089"/>
                    <a:pt x="25908" y="45530"/>
                    <a:pt x="25908" y="65342"/>
                  </a:cubicBezTo>
                  <a:cubicBezTo>
                    <a:pt x="25908" y="73685"/>
                    <a:pt x="28604" y="81744"/>
                    <a:pt x="33690" y="88640"/>
                  </a:cubicBezTo>
                  <a:lnTo>
                    <a:pt x="36033" y="91811"/>
                  </a:lnTo>
                  <a:lnTo>
                    <a:pt x="32566" y="93688"/>
                  </a:lnTo>
                  <a:cubicBezTo>
                    <a:pt x="16707" y="102270"/>
                    <a:pt x="6858" y="118777"/>
                    <a:pt x="6858" y="136779"/>
                  </a:cubicBezTo>
                  <a:cubicBezTo>
                    <a:pt x="6858" y="153781"/>
                    <a:pt x="15640" y="169450"/>
                    <a:pt x="29975" y="178356"/>
                  </a:cubicBezTo>
                  <a:cubicBezTo>
                    <a:pt x="38795" y="167907"/>
                    <a:pt x="51635" y="161925"/>
                    <a:pt x="65342" y="161925"/>
                  </a:cubicBezTo>
                  <a:lnTo>
                    <a:pt x="65342" y="168793"/>
                  </a:lnTo>
                  <a:cubicBezTo>
                    <a:pt x="53854" y="168793"/>
                    <a:pt x="43091" y="173717"/>
                    <a:pt x="35576" y="182356"/>
                  </a:cubicBezTo>
                  <a:lnTo>
                    <a:pt x="33690" y="184928"/>
                  </a:lnTo>
                  <a:cubicBezTo>
                    <a:pt x="28604" y="191814"/>
                    <a:pt x="25908" y="199873"/>
                    <a:pt x="25908" y="208217"/>
                  </a:cubicBezTo>
                  <a:cubicBezTo>
                    <a:pt x="25908" y="229962"/>
                    <a:pt x="43596" y="247650"/>
                    <a:pt x="65342" y="247650"/>
                  </a:cubicBezTo>
                  <a:lnTo>
                    <a:pt x="67447" y="247536"/>
                  </a:lnTo>
                  <a:close/>
                  <a:moveTo>
                    <a:pt x="241554" y="225933"/>
                  </a:moveTo>
                  <a:cubicBezTo>
                    <a:pt x="238192" y="225933"/>
                    <a:pt x="235458" y="228667"/>
                    <a:pt x="235458" y="232029"/>
                  </a:cubicBezTo>
                  <a:cubicBezTo>
                    <a:pt x="235458" y="235391"/>
                    <a:pt x="238192" y="238125"/>
                    <a:pt x="241554" y="238125"/>
                  </a:cubicBezTo>
                  <a:cubicBezTo>
                    <a:pt x="244916" y="238125"/>
                    <a:pt x="247650" y="235391"/>
                    <a:pt x="247650" y="232029"/>
                  </a:cubicBezTo>
                  <a:cubicBezTo>
                    <a:pt x="247650" y="228667"/>
                    <a:pt x="244916" y="225933"/>
                    <a:pt x="241554" y="225933"/>
                  </a:cubicBezTo>
                  <a:close/>
                  <a:moveTo>
                    <a:pt x="260604" y="149733"/>
                  </a:moveTo>
                  <a:cubicBezTo>
                    <a:pt x="257242" y="149733"/>
                    <a:pt x="254508" y="152467"/>
                    <a:pt x="254508" y="155829"/>
                  </a:cubicBezTo>
                  <a:cubicBezTo>
                    <a:pt x="254508" y="159191"/>
                    <a:pt x="257242" y="161925"/>
                    <a:pt x="260604" y="161925"/>
                  </a:cubicBezTo>
                  <a:cubicBezTo>
                    <a:pt x="263966" y="161925"/>
                    <a:pt x="266700" y="159191"/>
                    <a:pt x="266700" y="155829"/>
                  </a:cubicBezTo>
                  <a:cubicBezTo>
                    <a:pt x="266700" y="152467"/>
                    <a:pt x="263966" y="149733"/>
                    <a:pt x="260604" y="149733"/>
                  </a:cubicBezTo>
                  <a:close/>
                  <a:moveTo>
                    <a:pt x="260604" y="111633"/>
                  </a:moveTo>
                  <a:cubicBezTo>
                    <a:pt x="257242" y="111633"/>
                    <a:pt x="254508" y="114367"/>
                    <a:pt x="254508" y="117729"/>
                  </a:cubicBezTo>
                  <a:cubicBezTo>
                    <a:pt x="254508" y="121091"/>
                    <a:pt x="257242" y="123825"/>
                    <a:pt x="260604" y="123825"/>
                  </a:cubicBezTo>
                  <a:cubicBezTo>
                    <a:pt x="263966" y="123825"/>
                    <a:pt x="266700" y="121091"/>
                    <a:pt x="266700" y="117729"/>
                  </a:cubicBezTo>
                  <a:cubicBezTo>
                    <a:pt x="266700" y="114367"/>
                    <a:pt x="263966" y="111633"/>
                    <a:pt x="260604" y="111633"/>
                  </a:cubicBezTo>
                  <a:close/>
                  <a:moveTo>
                    <a:pt x="241554" y="35433"/>
                  </a:moveTo>
                  <a:cubicBezTo>
                    <a:pt x="238192" y="35433"/>
                    <a:pt x="235458" y="38167"/>
                    <a:pt x="235458" y="41529"/>
                  </a:cubicBezTo>
                  <a:cubicBezTo>
                    <a:pt x="235458" y="44891"/>
                    <a:pt x="238192" y="47625"/>
                    <a:pt x="241554" y="47625"/>
                  </a:cubicBezTo>
                  <a:cubicBezTo>
                    <a:pt x="244916" y="47625"/>
                    <a:pt x="247650" y="44891"/>
                    <a:pt x="247650" y="41529"/>
                  </a:cubicBezTo>
                  <a:cubicBezTo>
                    <a:pt x="247650" y="38167"/>
                    <a:pt x="244916" y="35433"/>
                    <a:pt x="241554" y="35433"/>
                  </a:cubicBezTo>
                  <a:close/>
                  <a:moveTo>
                    <a:pt x="98679" y="254508"/>
                  </a:moveTo>
                  <a:lnTo>
                    <a:pt x="98679" y="247650"/>
                  </a:lnTo>
                  <a:cubicBezTo>
                    <a:pt x="107290" y="247650"/>
                    <a:pt x="114300" y="240649"/>
                    <a:pt x="114300" y="232029"/>
                  </a:cubicBezTo>
                  <a:lnTo>
                    <a:pt x="121158" y="232029"/>
                  </a:lnTo>
                  <a:cubicBezTo>
                    <a:pt x="121158" y="244431"/>
                    <a:pt x="111071" y="254508"/>
                    <a:pt x="98679" y="254508"/>
                  </a:cubicBezTo>
                  <a:close/>
                  <a:moveTo>
                    <a:pt x="70104" y="235458"/>
                  </a:moveTo>
                  <a:cubicBezTo>
                    <a:pt x="55083" y="235458"/>
                    <a:pt x="42863" y="223237"/>
                    <a:pt x="42863" y="208217"/>
                  </a:cubicBezTo>
                  <a:lnTo>
                    <a:pt x="49721" y="208217"/>
                  </a:lnTo>
                  <a:cubicBezTo>
                    <a:pt x="49721" y="219456"/>
                    <a:pt x="58865" y="228600"/>
                    <a:pt x="70104" y="228600"/>
                  </a:cubicBezTo>
                  <a:cubicBezTo>
                    <a:pt x="70104" y="228600"/>
                    <a:pt x="70104" y="235458"/>
                    <a:pt x="70104" y="235458"/>
                  </a:cubicBezTo>
                  <a:close/>
                  <a:moveTo>
                    <a:pt x="98679" y="216408"/>
                  </a:moveTo>
                  <a:cubicBezTo>
                    <a:pt x="86287" y="216408"/>
                    <a:pt x="76200" y="206321"/>
                    <a:pt x="76200" y="193929"/>
                  </a:cubicBezTo>
                  <a:cubicBezTo>
                    <a:pt x="76200" y="181537"/>
                    <a:pt x="86287" y="171450"/>
                    <a:pt x="98679" y="171450"/>
                  </a:cubicBezTo>
                  <a:lnTo>
                    <a:pt x="98679" y="178318"/>
                  </a:lnTo>
                  <a:cubicBezTo>
                    <a:pt x="90068" y="178318"/>
                    <a:pt x="83058" y="185318"/>
                    <a:pt x="83058" y="193939"/>
                  </a:cubicBezTo>
                  <a:cubicBezTo>
                    <a:pt x="83058" y="202559"/>
                    <a:pt x="90068" y="209560"/>
                    <a:pt x="98679" y="209560"/>
                  </a:cubicBezTo>
                  <a:lnTo>
                    <a:pt x="98679" y="216408"/>
                  </a:lnTo>
                  <a:close/>
                  <a:moveTo>
                    <a:pt x="44691" y="143132"/>
                  </a:moveTo>
                  <a:cubicBezTo>
                    <a:pt x="40443" y="138884"/>
                    <a:pt x="38100" y="133245"/>
                    <a:pt x="38100" y="127254"/>
                  </a:cubicBezTo>
                  <a:cubicBezTo>
                    <a:pt x="38100" y="114014"/>
                    <a:pt x="47339" y="104775"/>
                    <a:pt x="60579" y="104775"/>
                  </a:cubicBezTo>
                  <a:cubicBezTo>
                    <a:pt x="66685" y="104775"/>
                    <a:pt x="72180" y="107042"/>
                    <a:pt x="76476" y="111338"/>
                  </a:cubicBezTo>
                  <a:lnTo>
                    <a:pt x="71618" y="116186"/>
                  </a:lnTo>
                  <a:cubicBezTo>
                    <a:pt x="68647" y="113205"/>
                    <a:pt x="64827" y="111633"/>
                    <a:pt x="60579" y="111633"/>
                  </a:cubicBezTo>
                  <a:cubicBezTo>
                    <a:pt x="51092" y="111633"/>
                    <a:pt x="44958" y="117767"/>
                    <a:pt x="44958" y="127254"/>
                  </a:cubicBezTo>
                  <a:cubicBezTo>
                    <a:pt x="44958" y="131416"/>
                    <a:pt x="46587" y="135331"/>
                    <a:pt x="49530" y="138284"/>
                  </a:cubicBezTo>
                  <a:lnTo>
                    <a:pt x="44691" y="143132"/>
                  </a:lnTo>
                  <a:close/>
                  <a:moveTo>
                    <a:pt x="98679" y="106871"/>
                  </a:moveTo>
                  <a:lnTo>
                    <a:pt x="98679" y="100013"/>
                  </a:lnTo>
                  <a:cubicBezTo>
                    <a:pt x="107290" y="100013"/>
                    <a:pt x="114300" y="93002"/>
                    <a:pt x="114300" y="84392"/>
                  </a:cubicBezTo>
                  <a:cubicBezTo>
                    <a:pt x="114300" y="75781"/>
                    <a:pt x="107290" y="68771"/>
                    <a:pt x="98679" y="68771"/>
                  </a:cubicBezTo>
                  <a:lnTo>
                    <a:pt x="98679" y="61913"/>
                  </a:lnTo>
                  <a:cubicBezTo>
                    <a:pt x="111071" y="61913"/>
                    <a:pt x="121158" y="71999"/>
                    <a:pt x="121158" y="84392"/>
                  </a:cubicBezTo>
                  <a:cubicBezTo>
                    <a:pt x="121158" y="96784"/>
                    <a:pt x="111071" y="106871"/>
                    <a:pt x="98679" y="106871"/>
                  </a:cubicBezTo>
                  <a:close/>
                  <a:moveTo>
                    <a:pt x="121158" y="41529"/>
                  </a:moveTo>
                  <a:lnTo>
                    <a:pt x="114300" y="41529"/>
                  </a:lnTo>
                  <a:cubicBezTo>
                    <a:pt x="114300" y="32918"/>
                    <a:pt x="107290" y="25908"/>
                    <a:pt x="98679" y="25908"/>
                  </a:cubicBezTo>
                  <a:cubicBezTo>
                    <a:pt x="90068" y="25908"/>
                    <a:pt x="83058" y="32918"/>
                    <a:pt x="83058" y="41529"/>
                  </a:cubicBezTo>
                  <a:lnTo>
                    <a:pt x="76200" y="41529"/>
                  </a:lnTo>
                  <a:cubicBezTo>
                    <a:pt x="76200" y="29137"/>
                    <a:pt x="86287" y="19050"/>
                    <a:pt x="98679" y="19050"/>
                  </a:cubicBezTo>
                  <a:cubicBezTo>
                    <a:pt x="111071" y="19050"/>
                    <a:pt x="121158" y="29137"/>
                    <a:pt x="121158" y="41529"/>
                  </a:cubicBezTo>
                  <a:close/>
                </a:path>
              </a:pathLst>
            </a:custGeom>
            <a:solidFill>
              <a:schemeClr val="accent1"/>
            </a:solidFill>
            <a:ln w="9525" cap="flat">
              <a:noFill/>
              <a:prstDash val="solid"/>
              <a:miter/>
            </a:ln>
          </p:spPr>
          <p:txBody>
            <a:bodyPr rtlCol="0" anchor="ctr"/>
            <a:lstStyle/>
            <a:p>
              <a:pPr defTabSz="1828847"/>
              <a:endParaRPr lang="en-US" sz="9600" dirty="0">
                <a:solidFill>
                  <a:srgbClr val="000000"/>
                </a:solidFill>
                <a:latin typeface="Arial" panose="020B0604020202020204"/>
              </a:endParaRPr>
            </a:p>
          </p:txBody>
        </p:sp>
      </p:grpSp>
      <p:grpSp>
        <p:nvGrpSpPr>
          <p:cNvPr id="5" name="Group 4">
            <a:extLst>
              <a:ext uri="{FF2B5EF4-FFF2-40B4-BE49-F238E27FC236}">
                <a16:creationId xmlns:a16="http://schemas.microsoft.com/office/drawing/2014/main" id="{30E1772D-D9A1-7C72-1277-9AA6967D7525}"/>
              </a:ext>
            </a:extLst>
          </p:cNvPr>
          <p:cNvGrpSpPr/>
          <p:nvPr/>
        </p:nvGrpSpPr>
        <p:grpSpPr>
          <a:xfrm>
            <a:off x="18289590" y="4045524"/>
            <a:ext cx="5085093" cy="7419773"/>
            <a:chOff x="6886275" y="1517071"/>
            <a:chExt cx="1906910" cy="2782415"/>
          </a:xfrm>
        </p:grpSpPr>
        <p:sp>
          <p:nvSpPr>
            <p:cNvPr id="28" name="TextBox 27">
              <a:extLst>
                <a:ext uri="{FF2B5EF4-FFF2-40B4-BE49-F238E27FC236}">
                  <a16:creationId xmlns:a16="http://schemas.microsoft.com/office/drawing/2014/main" id="{0C1F11C6-D2A0-8C61-2B71-7A216E7FCCEA}"/>
                </a:ext>
              </a:extLst>
            </p:cNvPr>
            <p:cNvSpPr txBox="1"/>
            <p:nvPr/>
          </p:nvSpPr>
          <p:spPr>
            <a:xfrm>
              <a:off x="6886275" y="2202782"/>
              <a:ext cx="1906910" cy="2096704"/>
            </a:xfrm>
            <a:prstGeom prst="rect">
              <a:avLst/>
            </a:prstGeom>
            <a:noFill/>
          </p:spPr>
          <p:txBody>
            <a:bodyPr wrap="square">
              <a:spAutoFit/>
            </a:bodyPr>
            <a:lstStyle>
              <a:defPPr>
                <a:defRPr lang="en-US"/>
              </a:defPPr>
              <a:lvl1pPr>
                <a:defRPr sz="1800" b="0" i="0">
                  <a:solidFill>
                    <a:schemeClr val="bg1"/>
                  </a:solidFill>
                  <a:effectLst/>
                  <a:latin typeface="Arial" panose="020B0604020202020204" pitchFamily="34" charset="0"/>
                  <a:cs typeface="Arial" panose="020B0604020202020204" pitchFamily="34" charset="0"/>
                </a:defRPr>
              </a:lvl1pPr>
            </a:lstStyle>
            <a:p>
              <a:pPr defTabSz="1828847"/>
              <a:r>
                <a:rPr lang="en-US" sz="4267" dirty="0">
                  <a:solidFill>
                    <a:srgbClr val="000000"/>
                  </a:solidFill>
                  <a:latin typeface="IBM Plex Sans SmBld" panose="020B0703050203000203" pitchFamily="34" charset="0"/>
                </a:rPr>
                <a:t>Shift from point security products </a:t>
              </a:r>
              <a:br>
                <a:rPr lang="en-US" sz="4267" dirty="0">
                  <a:solidFill>
                    <a:srgbClr val="000000"/>
                  </a:solidFill>
                  <a:latin typeface="IBM Plex Sans SmBld" panose="020B0703050203000203" pitchFamily="34" charset="0"/>
                </a:rPr>
              </a:br>
              <a:r>
                <a:rPr lang="en-US" sz="4267" dirty="0">
                  <a:solidFill>
                    <a:srgbClr val="000000"/>
                  </a:solidFill>
                  <a:latin typeface="IBM Plex Sans SmBld" panose="020B0703050203000203" pitchFamily="34" charset="0"/>
                </a:rPr>
                <a:t>to platforms</a:t>
              </a:r>
            </a:p>
            <a:p>
              <a:pPr defTabSz="1828847"/>
              <a:endParaRPr lang="en-US" sz="4267" dirty="0">
                <a:solidFill>
                  <a:srgbClr val="000000"/>
                </a:solidFill>
                <a:latin typeface="IBM Plex Sans SmBld" panose="020B0703050203000203" pitchFamily="34" charset="0"/>
              </a:endParaRPr>
            </a:p>
            <a:p>
              <a:pPr defTabSz="1828847">
                <a:defRPr/>
              </a:pPr>
              <a:r>
                <a:rPr lang="en-US" sz="3733" dirty="0">
                  <a:solidFill>
                    <a:srgbClr val="000000"/>
                  </a:solidFill>
                  <a:latin typeface="IBM Plex Sans Light" panose="020B0403050203000203" pitchFamily="34" charset="0"/>
                </a:rPr>
                <a:t>75% of organizations are pursuing security vendor consolidation according to a recent Gartner study</a:t>
              </a:r>
              <a:r>
                <a:rPr lang="en-US" sz="3733" baseline="30000" dirty="0">
                  <a:solidFill>
                    <a:srgbClr val="000000"/>
                  </a:solidFill>
                  <a:latin typeface="IBM Plex Sans Light" panose="020B0403050203000203" pitchFamily="34" charset="0"/>
                </a:rPr>
                <a:t>4</a:t>
              </a:r>
            </a:p>
          </p:txBody>
        </p:sp>
        <p:sp>
          <p:nvSpPr>
            <p:cNvPr id="29" name="Freeform 59">
              <a:extLst>
                <a:ext uri="{FF2B5EF4-FFF2-40B4-BE49-F238E27FC236}">
                  <a16:creationId xmlns:a16="http://schemas.microsoft.com/office/drawing/2014/main" id="{4E56D044-F557-B386-5B29-504402A9B045}"/>
                </a:ext>
              </a:extLst>
            </p:cNvPr>
            <p:cNvSpPr/>
            <p:nvPr/>
          </p:nvSpPr>
          <p:spPr>
            <a:xfrm>
              <a:off x="6943740" y="1517071"/>
              <a:ext cx="583856" cy="613786"/>
            </a:xfrm>
            <a:custGeom>
              <a:avLst/>
              <a:gdLst>
                <a:gd name="connsiteX0" fmla="*/ 240221 w 278330"/>
                <a:gd name="connsiteY0" fmla="*/ 153714 h 292598"/>
                <a:gd name="connsiteX1" fmla="*/ 240221 w 278330"/>
                <a:gd name="connsiteY1" fmla="*/ 111290 h 292598"/>
                <a:gd name="connsiteX2" fmla="*/ 264033 w 278330"/>
                <a:gd name="connsiteY2" fmla="*/ 84401 h 292598"/>
                <a:gd name="connsiteX3" fmla="*/ 236792 w 278330"/>
                <a:gd name="connsiteY3" fmla="*/ 57160 h 292598"/>
                <a:gd name="connsiteX4" fmla="*/ 214617 w 278330"/>
                <a:gd name="connsiteY4" fmla="*/ 68685 h 292598"/>
                <a:gd name="connsiteX5" fmla="*/ 157410 w 278330"/>
                <a:gd name="connsiteY5" fmla="*/ 36909 h 292598"/>
                <a:gd name="connsiteX6" fmla="*/ 159258 w 278330"/>
                <a:gd name="connsiteY6" fmla="*/ 27242 h 292598"/>
                <a:gd name="connsiteX7" fmla="*/ 132017 w 278330"/>
                <a:gd name="connsiteY7" fmla="*/ 0 h 292598"/>
                <a:gd name="connsiteX8" fmla="*/ 104775 w 278330"/>
                <a:gd name="connsiteY8" fmla="*/ 27242 h 292598"/>
                <a:gd name="connsiteX9" fmla="*/ 106623 w 278330"/>
                <a:gd name="connsiteY9" fmla="*/ 36890 h 292598"/>
                <a:gd name="connsiteX10" fmla="*/ 49416 w 278330"/>
                <a:gd name="connsiteY10" fmla="*/ 68675 h 292598"/>
                <a:gd name="connsiteX11" fmla="*/ 27241 w 278330"/>
                <a:gd name="connsiteY11" fmla="*/ 57150 h 292598"/>
                <a:gd name="connsiteX12" fmla="*/ 0 w 278330"/>
                <a:gd name="connsiteY12" fmla="*/ 84392 h 292598"/>
                <a:gd name="connsiteX13" fmla="*/ 23812 w 278330"/>
                <a:gd name="connsiteY13" fmla="*/ 111281 h 292598"/>
                <a:gd name="connsiteX14" fmla="*/ 23812 w 278330"/>
                <a:gd name="connsiteY14" fmla="*/ 181318 h 292598"/>
                <a:gd name="connsiteX15" fmla="*/ 0 w 278330"/>
                <a:gd name="connsiteY15" fmla="*/ 208217 h 292598"/>
                <a:gd name="connsiteX16" fmla="*/ 27241 w 278330"/>
                <a:gd name="connsiteY16" fmla="*/ 235458 h 292598"/>
                <a:gd name="connsiteX17" fmla="*/ 49416 w 278330"/>
                <a:gd name="connsiteY17" fmla="*/ 223923 h 292598"/>
                <a:gd name="connsiteX18" fmla="*/ 106623 w 278330"/>
                <a:gd name="connsiteY18" fmla="*/ 255708 h 292598"/>
                <a:gd name="connsiteX19" fmla="*/ 104775 w 278330"/>
                <a:gd name="connsiteY19" fmla="*/ 265357 h 292598"/>
                <a:gd name="connsiteX20" fmla="*/ 132017 w 278330"/>
                <a:gd name="connsiteY20" fmla="*/ 292598 h 292598"/>
                <a:gd name="connsiteX21" fmla="*/ 159258 w 278330"/>
                <a:gd name="connsiteY21" fmla="*/ 265357 h 292598"/>
                <a:gd name="connsiteX22" fmla="*/ 157391 w 278330"/>
                <a:gd name="connsiteY22" fmla="*/ 255641 h 292598"/>
                <a:gd name="connsiteX23" fmla="*/ 196891 w 278330"/>
                <a:gd name="connsiteY23" fmla="*/ 233363 h 292598"/>
                <a:gd name="connsiteX24" fmla="*/ 236801 w 278330"/>
                <a:gd name="connsiteY24" fmla="*/ 264023 h 292598"/>
                <a:gd name="connsiteX25" fmla="*/ 278330 w 278330"/>
                <a:gd name="connsiteY25" fmla="*/ 222494 h 292598"/>
                <a:gd name="connsiteX26" fmla="*/ 278330 w 278330"/>
                <a:gd name="connsiteY26" fmla="*/ 172745 h 292598"/>
                <a:gd name="connsiteX27" fmla="*/ 240221 w 278330"/>
                <a:gd name="connsiteY27" fmla="*/ 153714 h 292598"/>
                <a:gd name="connsiteX28" fmla="*/ 236792 w 278330"/>
                <a:gd name="connsiteY28" fmla="*/ 64008 h 292598"/>
                <a:gd name="connsiteX29" fmla="*/ 257175 w 278330"/>
                <a:gd name="connsiteY29" fmla="*/ 84392 h 292598"/>
                <a:gd name="connsiteX30" fmla="*/ 236792 w 278330"/>
                <a:gd name="connsiteY30" fmla="*/ 104775 h 292598"/>
                <a:gd name="connsiteX31" fmla="*/ 216408 w 278330"/>
                <a:gd name="connsiteY31" fmla="*/ 84392 h 292598"/>
                <a:gd name="connsiteX32" fmla="*/ 236792 w 278330"/>
                <a:gd name="connsiteY32" fmla="*/ 64008 h 292598"/>
                <a:gd name="connsiteX33" fmla="*/ 132017 w 278330"/>
                <a:gd name="connsiteY33" fmla="*/ 6858 h 292598"/>
                <a:gd name="connsiteX34" fmla="*/ 152400 w 278330"/>
                <a:gd name="connsiteY34" fmla="*/ 27242 h 292598"/>
                <a:gd name="connsiteX35" fmla="*/ 132017 w 278330"/>
                <a:gd name="connsiteY35" fmla="*/ 47625 h 292598"/>
                <a:gd name="connsiteX36" fmla="*/ 111633 w 278330"/>
                <a:gd name="connsiteY36" fmla="*/ 27242 h 292598"/>
                <a:gd name="connsiteX37" fmla="*/ 132017 w 278330"/>
                <a:gd name="connsiteY37" fmla="*/ 6858 h 292598"/>
                <a:gd name="connsiteX38" fmla="*/ 6858 w 278330"/>
                <a:gd name="connsiteY38" fmla="*/ 84392 h 292598"/>
                <a:gd name="connsiteX39" fmla="*/ 27241 w 278330"/>
                <a:gd name="connsiteY39" fmla="*/ 64008 h 292598"/>
                <a:gd name="connsiteX40" fmla="*/ 47625 w 278330"/>
                <a:gd name="connsiteY40" fmla="*/ 84392 h 292598"/>
                <a:gd name="connsiteX41" fmla="*/ 27241 w 278330"/>
                <a:gd name="connsiteY41" fmla="*/ 104775 h 292598"/>
                <a:gd name="connsiteX42" fmla="*/ 6858 w 278330"/>
                <a:gd name="connsiteY42" fmla="*/ 84392 h 292598"/>
                <a:gd name="connsiteX43" fmla="*/ 27241 w 278330"/>
                <a:gd name="connsiteY43" fmla="*/ 228600 h 292598"/>
                <a:gd name="connsiteX44" fmla="*/ 6858 w 278330"/>
                <a:gd name="connsiteY44" fmla="*/ 208217 h 292598"/>
                <a:gd name="connsiteX45" fmla="*/ 27241 w 278330"/>
                <a:gd name="connsiteY45" fmla="*/ 187833 h 292598"/>
                <a:gd name="connsiteX46" fmla="*/ 47625 w 278330"/>
                <a:gd name="connsiteY46" fmla="*/ 208217 h 292598"/>
                <a:gd name="connsiteX47" fmla="*/ 27241 w 278330"/>
                <a:gd name="connsiteY47" fmla="*/ 228600 h 292598"/>
                <a:gd name="connsiteX48" fmla="*/ 132017 w 278330"/>
                <a:gd name="connsiteY48" fmla="*/ 285750 h 292598"/>
                <a:gd name="connsiteX49" fmla="*/ 111633 w 278330"/>
                <a:gd name="connsiteY49" fmla="*/ 265367 h 292598"/>
                <a:gd name="connsiteX50" fmla="*/ 132017 w 278330"/>
                <a:gd name="connsiteY50" fmla="*/ 244983 h 292598"/>
                <a:gd name="connsiteX51" fmla="*/ 152400 w 278330"/>
                <a:gd name="connsiteY51" fmla="*/ 265367 h 292598"/>
                <a:gd name="connsiteX52" fmla="*/ 132017 w 278330"/>
                <a:gd name="connsiteY52" fmla="*/ 285750 h 292598"/>
                <a:gd name="connsiteX53" fmla="*/ 154153 w 278330"/>
                <a:gd name="connsiteY53" fmla="*/ 249603 h 292598"/>
                <a:gd name="connsiteX54" fmla="*/ 132017 w 278330"/>
                <a:gd name="connsiteY54" fmla="*/ 238125 h 292598"/>
                <a:gd name="connsiteX55" fmla="*/ 109842 w 278330"/>
                <a:gd name="connsiteY55" fmla="*/ 249660 h 292598"/>
                <a:gd name="connsiteX56" fmla="*/ 52635 w 278330"/>
                <a:gd name="connsiteY56" fmla="*/ 217875 h 292598"/>
                <a:gd name="connsiteX57" fmla="*/ 54483 w 278330"/>
                <a:gd name="connsiteY57" fmla="*/ 208217 h 292598"/>
                <a:gd name="connsiteX58" fmla="*/ 30671 w 278330"/>
                <a:gd name="connsiteY58" fmla="*/ 181318 h 292598"/>
                <a:gd name="connsiteX59" fmla="*/ 30671 w 278330"/>
                <a:gd name="connsiteY59" fmla="*/ 111281 h 292598"/>
                <a:gd name="connsiteX60" fmla="*/ 54483 w 278330"/>
                <a:gd name="connsiteY60" fmla="*/ 84392 h 292598"/>
                <a:gd name="connsiteX61" fmla="*/ 52635 w 278330"/>
                <a:gd name="connsiteY61" fmla="*/ 74743 h 292598"/>
                <a:gd name="connsiteX62" fmla="*/ 109842 w 278330"/>
                <a:gd name="connsiteY62" fmla="*/ 42958 h 292598"/>
                <a:gd name="connsiteX63" fmla="*/ 132017 w 278330"/>
                <a:gd name="connsiteY63" fmla="*/ 54483 h 292598"/>
                <a:gd name="connsiteX64" fmla="*/ 154191 w 278330"/>
                <a:gd name="connsiteY64" fmla="*/ 42958 h 292598"/>
                <a:gd name="connsiteX65" fmla="*/ 211398 w 278330"/>
                <a:gd name="connsiteY65" fmla="*/ 74733 h 292598"/>
                <a:gd name="connsiteX66" fmla="*/ 209550 w 278330"/>
                <a:gd name="connsiteY66" fmla="*/ 84392 h 292598"/>
                <a:gd name="connsiteX67" fmla="*/ 233363 w 278330"/>
                <a:gd name="connsiteY67" fmla="*/ 111281 h 292598"/>
                <a:gd name="connsiteX68" fmla="*/ 233363 w 278330"/>
                <a:gd name="connsiteY68" fmla="*/ 153705 h 292598"/>
                <a:gd name="connsiteX69" fmla="*/ 195263 w 278330"/>
                <a:gd name="connsiteY69" fmla="*/ 172755 h 292598"/>
                <a:gd name="connsiteX70" fmla="*/ 195263 w 278330"/>
                <a:gd name="connsiteY70" fmla="*/ 222504 h 292598"/>
                <a:gd name="connsiteX71" fmla="*/ 195634 w 278330"/>
                <a:gd name="connsiteY71" fmla="*/ 226209 h 292598"/>
                <a:gd name="connsiteX72" fmla="*/ 154153 w 278330"/>
                <a:gd name="connsiteY72" fmla="*/ 249603 h 292598"/>
                <a:gd name="connsiteX73" fmla="*/ 271463 w 278330"/>
                <a:gd name="connsiteY73" fmla="*/ 222504 h 292598"/>
                <a:gd name="connsiteX74" fmla="*/ 236792 w 278330"/>
                <a:gd name="connsiteY74" fmla="*/ 257175 h 292598"/>
                <a:gd name="connsiteX75" fmla="*/ 202121 w 278330"/>
                <a:gd name="connsiteY75" fmla="*/ 222504 h 292598"/>
                <a:gd name="connsiteX76" fmla="*/ 202121 w 278330"/>
                <a:gd name="connsiteY76" fmla="*/ 177003 h 292598"/>
                <a:gd name="connsiteX77" fmla="*/ 236792 w 278330"/>
                <a:gd name="connsiteY77" fmla="*/ 159668 h 292598"/>
                <a:gd name="connsiteX78" fmla="*/ 271463 w 278330"/>
                <a:gd name="connsiteY78" fmla="*/ 177003 h 292598"/>
                <a:gd name="connsiteX79" fmla="*/ 271463 w 278330"/>
                <a:gd name="connsiteY79" fmla="*/ 222504 h 29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78330" h="292598">
                  <a:moveTo>
                    <a:pt x="240221" y="153714"/>
                  </a:moveTo>
                  <a:lnTo>
                    <a:pt x="240221" y="111290"/>
                  </a:lnTo>
                  <a:cubicBezTo>
                    <a:pt x="253613" y="109585"/>
                    <a:pt x="264033" y="98241"/>
                    <a:pt x="264033" y="84401"/>
                  </a:cubicBezTo>
                  <a:cubicBezTo>
                    <a:pt x="264033" y="69380"/>
                    <a:pt x="251812" y="57160"/>
                    <a:pt x="236792" y="57160"/>
                  </a:cubicBezTo>
                  <a:cubicBezTo>
                    <a:pt x="227638" y="57160"/>
                    <a:pt x="219561" y="61732"/>
                    <a:pt x="214617" y="68685"/>
                  </a:cubicBezTo>
                  <a:lnTo>
                    <a:pt x="157410" y="36909"/>
                  </a:lnTo>
                  <a:cubicBezTo>
                    <a:pt x="158563" y="33890"/>
                    <a:pt x="159258" y="30651"/>
                    <a:pt x="159258" y="27242"/>
                  </a:cubicBezTo>
                  <a:cubicBezTo>
                    <a:pt x="159258" y="12221"/>
                    <a:pt x="147037" y="0"/>
                    <a:pt x="132017" y="0"/>
                  </a:cubicBezTo>
                  <a:cubicBezTo>
                    <a:pt x="116996" y="0"/>
                    <a:pt x="104775" y="12221"/>
                    <a:pt x="104775" y="27242"/>
                  </a:cubicBezTo>
                  <a:cubicBezTo>
                    <a:pt x="104775" y="30651"/>
                    <a:pt x="105480" y="33880"/>
                    <a:pt x="106623" y="36890"/>
                  </a:cubicBezTo>
                  <a:lnTo>
                    <a:pt x="49416" y="68675"/>
                  </a:lnTo>
                  <a:cubicBezTo>
                    <a:pt x="44472" y="61722"/>
                    <a:pt x="36395" y="57150"/>
                    <a:pt x="27241" y="57150"/>
                  </a:cubicBezTo>
                  <a:cubicBezTo>
                    <a:pt x="12221" y="57150"/>
                    <a:pt x="0" y="69371"/>
                    <a:pt x="0" y="84392"/>
                  </a:cubicBezTo>
                  <a:cubicBezTo>
                    <a:pt x="0" y="98241"/>
                    <a:pt x="10420" y="109576"/>
                    <a:pt x="23812" y="111281"/>
                  </a:cubicBezTo>
                  <a:lnTo>
                    <a:pt x="23812" y="181318"/>
                  </a:lnTo>
                  <a:cubicBezTo>
                    <a:pt x="10420" y="183023"/>
                    <a:pt x="0" y="194367"/>
                    <a:pt x="0" y="208217"/>
                  </a:cubicBezTo>
                  <a:cubicBezTo>
                    <a:pt x="0" y="223237"/>
                    <a:pt x="12221" y="235458"/>
                    <a:pt x="27241" y="235458"/>
                  </a:cubicBezTo>
                  <a:cubicBezTo>
                    <a:pt x="36405" y="235458"/>
                    <a:pt x="44482" y="230876"/>
                    <a:pt x="49416" y="223923"/>
                  </a:cubicBezTo>
                  <a:lnTo>
                    <a:pt x="106623" y="255708"/>
                  </a:lnTo>
                  <a:cubicBezTo>
                    <a:pt x="105470" y="258718"/>
                    <a:pt x="104775" y="261957"/>
                    <a:pt x="104775" y="265357"/>
                  </a:cubicBezTo>
                  <a:cubicBezTo>
                    <a:pt x="104775" y="280378"/>
                    <a:pt x="116996" y="292598"/>
                    <a:pt x="132017" y="292598"/>
                  </a:cubicBezTo>
                  <a:cubicBezTo>
                    <a:pt x="147037" y="292598"/>
                    <a:pt x="159258" y="280378"/>
                    <a:pt x="159258" y="265357"/>
                  </a:cubicBezTo>
                  <a:cubicBezTo>
                    <a:pt x="159258" y="261928"/>
                    <a:pt x="158553" y="258670"/>
                    <a:pt x="157391" y="255641"/>
                  </a:cubicBezTo>
                  <a:lnTo>
                    <a:pt x="196891" y="233363"/>
                  </a:lnTo>
                  <a:cubicBezTo>
                    <a:pt x="201701" y="250974"/>
                    <a:pt x="217684" y="264023"/>
                    <a:pt x="236801" y="264023"/>
                  </a:cubicBezTo>
                  <a:cubicBezTo>
                    <a:pt x="259699" y="264023"/>
                    <a:pt x="278330" y="245393"/>
                    <a:pt x="278330" y="222494"/>
                  </a:cubicBezTo>
                  <a:lnTo>
                    <a:pt x="278330" y="172745"/>
                  </a:lnTo>
                  <a:lnTo>
                    <a:pt x="240221" y="153714"/>
                  </a:lnTo>
                  <a:close/>
                  <a:moveTo>
                    <a:pt x="236792" y="64008"/>
                  </a:moveTo>
                  <a:cubicBezTo>
                    <a:pt x="248031" y="64008"/>
                    <a:pt x="257175" y="73152"/>
                    <a:pt x="257175" y="84392"/>
                  </a:cubicBezTo>
                  <a:cubicBezTo>
                    <a:pt x="257175" y="95631"/>
                    <a:pt x="248031" y="104775"/>
                    <a:pt x="236792" y="104775"/>
                  </a:cubicBezTo>
                  <a:cubicBezTo>
                    <a:pt x="225552" y="104775"/>
                    <a:pt x="216408" y="95631"/>
                    <a:pt x="216408" y="84392"/>
                  </a:cubicBezTo>
                  <a:cubicBezTo>
                    <a:pt x="216408" y="73152"/>
                    <a:pt x="225552" y="64008"/>
                    <a:pt x="236792" y="64008"/>
                  </a:cubicBezTo>
                  <a:close/>
                  <a:moveTo>
                    <a:pt x="132017" y="6858"/>
                  </a:moveTo>
                  <a:cubicBezTo>
                    <a:pt x="143256" y="6858"/>
                    <a:pt x="152400" y="16002"/>
                    <a:pt x="152400" y="27242"/>
                  </a:cubicBezTo>
                  <a:cubicBezTo>
                    <a:pt x="152400" y="38481"/>
                    <a:pt x="143256" y="47625"/>
                    <a:pt x="132017" y="47625"/>
                  </a:cubicBezTo>
                  <a:cubicBezTo>
                    <a:pt x="120777" y="47625"/>
                    <a:pt x="111633" y="38481"/>
                    <a:pt x="111633" y="27242"/>
                  </a:cubicBezTo>
                  <a:cubicBezTo>
                    <a:pt x="111633" y="16002"/>
                    <a:pt x="120777" y="6858"/>
                    <a:pt x="132017" y="6858"/>
                  </a:cubicBezTo>
                  <a:close/>
                  <a:moveTo>
                    <a:pt x="6858" y="84392"/>
                  </a:moveTo>
                  <a:cubicBezTo>
                    <a:pt x="6858" y="73152"/>
                    <a:pt x="16002" y="64008"/>
                    <a:pt x="27241" y="64008"/>
                  </a:cubicBezTo>
                  <a:cubicBezTo>
                    <a:pt x="38481" y="64008"/>
                    <a:pt x="47625" y="73152"/>
                    <a:pt x="47625" y="84392"/>
                  </a:cubicBezTo>
                  <a:cubicBezTo>
                    <a:pt x="47625" y="95631"/>
                    <a:pt x="38481" y="104775"/>
                    <a:pt x="27241" y="104775"/>
                  </a:cubicBezTo>
                  <a:cubicBezTo>
                    <a:pt x="16002" y="104775"/>
                    <a:pt x="6858" y="95631"/>
                    <a:pt x="6858" y="84392"/>
                  </a:cubicBezTo>
                  <a:close/>
                  <a:moveTo>
                    <a:pt x="27241" y="228600"/>
                  </a:moveTo>
                  <a:cubicBezTo>
                    <a:pt x="16002" y="228600"/>
                    <a:pt x="6858" y="219456"/>
                    <a:pt x="6858" y="208217"/>
                  </a:cubicBezTo>
                  <a:cubicBezTo>
                    <a:pt x="6858" y="196977"/>
                    <a:pt x="16002" y="187833"/>
                    <a:pt x="27241" y="187833"/>
                  </a:cubicBezTo>
                  <a:cubicBezTo>
                    <a:pt x="38481" y="187833"/>
                    <a:pt x="47625" y="196977"/>
                    <a:pt x="47625" y="208217"/>
                  </a:cubicBezTo>
                  <a:cubicBezTo>
                    <a:pt x="47625" y="219456"/>
                    <a:pt x="38481" y="228600"/>
                    <a:pt x="27241" y="228600"/>
                  </a:cubicBezTo>
                  <a:close/>
                  <a:moveTo>
                    <a:pt x="132017" y="285750"/>
                  </a:moveTo>
                  <a:cubicBezTo>
                    <a:pt x="120777" y="285750"/>
                    <a:pt x="111633" y="276606"/>
                    <a:pt x="111633" y="265367"/>
                  </a:cubicBezTo>
                  <a:cubicBezTo>
                    <a:pt x="111633" y="254127"/>
                    <a:pt x="120777" y="244983"/>
                    <a:pt x="132017" y="244983"/>
                  </a:cubicBezTo>
                  <a:cubicBezTo>
                    <a:pt x="143256" y="244983"/>
                    <a:pt x="152400" y="254127"/>
                    <a:pt x="152400" y="265367"/>
                  </a:cubicBezTo>
                  <a:cubicBezTo>
                    <a:pt x="152400" y="276606"/>
                    <a:pt x="143256" y="285750"/>
                    <a:pt x="132017" y="285750"/>
                  </a:cubicBezTo>
                  <a:close/>
                  <a:moveTo>
                    <a:pt x="154153" y="249603"/>
                  </a:moveTo>
                  <a:cubicBezTo>
                    <a:pt x="149209" y="242678"/>
                    <a:pt x="141151" y="238125"/>
                    <a:pt x="132017" y="238125"/>
                  </a:cubicBezTo>
                  <a:cubicBezTo>
                    <a:pt x="122853" y="238125"/>
                    <a:pt x="114776" y="242707"/>
                    <a:pt x="109842" y="249660"/>
                  </a:cubicBezTo>
                  <a:lnTo>
                    <a:pt x="52635" y="217875"/>
                  </a:lnTo>
                  <a:cubicBezTo>
                    <a:pt x="53778" y="214855"/>
                    <a:pt x="54483" y="211626"/>
                    <a:pt x="54483" y="208217"/>
                  </a:cubicBezTo>
                  <a:cubicBezTo>
                    <a:pt x="54483" y="194367"/>
                    <a:pt x="44063" y="183023"/>
                    <a:pt x="30671" y="181318"/>
                  </a:cubicBezTo>
                  <a:lnTo>
                    <a:pt x="30671" y="111281"/>
                  </a:lnTo>
                  <a:cubicBezTo>
                    <a:pt x="44063" y="109576"/>
                    <a:pt x="54483" y="98231"/>
                    <a:pt x="54483" y="84392"/>
                  </a:cubicBezTo>
                  <a:cubicBezTo>
                    <a:pt x="54483" y="80982"/>
                    <a:pt x="53778" y="77753"/>
                    <a:pt x="52635" y="74743"/>
                  </a:cubicBezTo>
                  <a:lnTo>
                    <a:pt x="109842" y="42958"/>
                  </a:lnTo>
                  <a:cubicBezTo>
                    <a:pt x="114786" y="49911"/>
                    <a:pt x="122853" y="54483"/>
                    <a:pt x="132017" y="54483"/>
                  </a:cubicBezTo>
                  <a:cubicBezTo>
                    <a:pt x="141170" y="54483"/>
                    <a:pt x="149247" y="49911"/>
                    <a:pt x="154191" y="42958"/>
                  </a:cubicBezTo>
                  <a:lnTo>
                    <a:pt x="211398" y="74733"/>
                  </a:lnTo>
                  <a:cubicBezTo>
                    <a:pt x="210245" y="77743"/>
                    <a:pt x="209550" y="80982"/>
                    <a:pt x="209550" y="84392"/>
                  </a:cubicBezTo>
                  <a:cubicBezTo>
                    <a:pt x="209550" y="98241"/>
                    <a:pt x="219970" y="109576"/>
                    <a:pt x="233363" y="111281"/>
                  </a:cubicBezTo>
                  <a:lnTo>
                    <a:pt x="233363" y="153705"/>
                  </a:lnTo>
                  <a:lnTo>
                    <a:pt x="195263" y="172755"/>
                  </a:lnTo>
                  <a:lnTo>
                    <a:pt x="195263" y="222504"/>
                  </a:lnTo>
                  <a:cubicBezTo>
                    <a:pt x="195263" y="223771"/>
                    <a:pt x="195529" y="224971"/>
                    <a:pt x="195634" y="226209"/>
                  </a:cubicBezTo>
                  <a:lnTo>
                    <a:pt x="154153" y="249603"/>
                  </a:lnTo>
                  <a:close/>
                  <a:moveTo>
                    <a:pt x="271463" y="222504"/>
                  </a:moveTo>
                  <a:cubicBezTo>
                    <a:pt x="271463" y="241621"/>
                    <a:pt x="255908" y="257175"/>
                    <a:pt x="236792" y="257175"/>
                  </a:cubicBezTo>
                  <a:cubicBezTo>
                    <a:pt x="217675" y="257175"/>
                    <a:pt x="202121" y="241621"/>
                    <a:pt x="202121" y="222504"/>
                  </a:cubicBezTo>
                  <a:lnTo>
                    <a:pt x="202121" y="177003"/>
                  </a:lnTo>
                  <a:lnTo>
                    <a:pt x="236792" y="159668"/>
                  </a:lnTo>
                  <a:lnTo>
                    <a:pt x="271463" y="177003"/>
                  </a:lnTo>
                  <a:lnTo>
                    <a:pt x="271463" y="222504"/>
                  </a:lnTo>
                  <a:close/>
                </a:path>
              </a:pathLst>
            </a:custGeom>
            <a:solidFill>
              <a:schemeClr val="accent1"/>
            </a:solidFill>
            <a:ln w="9525" cap="flat">
              <a:noFill/>
              <a:prstDash val="solid"/>
              <a:miter/>
            </a:ln>
          </p:spPr>
          <p:txBody>
            <a:bodyPr rtlCol="0" anchor="ctr"/>
            <a:lstStyle/>
            <a:p>
              <a:pPr defTabSz="1828847"/>
              <a:endParaRPr lang="en-US" sz="9600" dirty="0">
                <a:solidFill>
                  <a:srgbClr val="000000"/>
                </a:solidFill>
                <a:latin typeface="Arial" panose="020B0604020202020204"/>
              </a:endParaRPr>
            </a:p>
          </p:txBody>
        </p:sp>
      </p:grpSp>
      <p:grpSp>
        <p:nvGrpSpPr>
          <p:cNvPr id="2" name="Group 1">
            <a:extLst>
              <a:ext uri="{FF2B5EF4-FFF2-40B4-BE49-F238E27FC236}">
                <a16:creationId xmlns:a16="http://schemas.microsoft.com/office/drawing/2014/main" id="{0A07F465-2790-4E4B-8854-17F9F994C645}"/>
              </a:ext>
            </a:extLst>
          </p:cNvPr>
          <p:cNvGrpSpPr/>
          <p:nvPr/>
        </p:nvGrpSpPr>
        <p:grpSpPr>
          <a:xfrm>
            <a:off x="765078" y="4011755"/>
            <a:ext cx="4973003" cy="7453544"/>
            <a:chOff x="286309" y="1504408"/>
            <a:chExt cx="1864876" cy="2795079"/>
          </a:xfrm>
        </p:grpSpPr>
        <p:sp>
          <p:nvSpPr>
            <p:cNvPr id="23" name="TextBox 22">
              <a:extLst>
                <a:ext uri="{FF2B5EF4-FFF2-40B4-BE49-F238E27FC236}">
                  <a16:creationId xmlns:a16="http://schemas.microsoft.com/office/drawing/2014/main" id="{FD09047B-763A-120B-528D-F5DAB991981F}"/>
                </a:ext>
              </a:extLst>
            </p:cNvPr>
            <p:cNvSpPr txBox="1"/>
            <p:nvPr/>
          </p:nvSpPr>
          <p:spPr>
            <a:xfrm>
              <a:off x="286309" y="2202783"/>
              <a:ext cx="1864876" cy="2096704"/>
            </a:xfrm>
            <a:prstGeom prst="rect">
              <a:avLst/>
            </a:prstGeom>
            <a:noFill/>
          </p:spPr>
          <p:txBody>
            <a:bodyPr wrap="square">
              <a:spAutoFit/>
            </a:bodyPr>
            <a:lstStyle>
              <a:defPPr>
                <a:defRPr lang="en-US"/>
              </a:defPPr>
              <a:lvl1pPr>
                <a:defRPr sz="1800" b="0" i="0">
                  <a:solidFill>
                    <a:schemeClr val="bg1"/>
                  </a:solidFill>
                  <a:effectLst/>
                  <a:latin typeface="Arial" panose="020B0604020202020204" pitchFamily="34" charset="0"/>
                  <a:cs typeface="Arial" panose="020B0604020202020204" pitchFamily="34" charset="0"/>
                </a:defRPr>
              </a:lvl1pPr>
            </a:lstStyle>
            <a:p>
              <a:pPr defTabSz="1828847"/>
              <a:r>
                <a:rPr lang="en-US" sz="4267" dirty="0">
                  <a:solidFill>
                    <a:srgbClr val="000000"/>
                  </a:solidFill>
                  <a:latin typeface="IBM Plex Sans SmBld" panose="020B0703050203000203" pitchFamily="34" charset="0"/>
                </a:rPr>
                <a:t>Rapid cloud adoption brings new business risk </a:t>
              </a:r>
            </a:p>
            <a:p>
              <a:pPr defTabSz="1828847"/>
              <a:endParaRPr lang="en-US" sz="4267" dirty="0">
                <a:solidFill>
                  <a:srgbClr val="000000"/>
                </a:solidFill>
                <a:latin typeface="IBM Plex Sans" panose="020B0503050203000203" pitchFamily="34" charset="0"/>
              </a:endParaRPr>
            </a:p>
            <a:p>
              <a:pPr defTabSz="1828847"/>
              <a:r>
                <a:rPr lang="en-US" sz="3733" dirty="0">
                  <a:solidFill>
                    <a:srgbClr val="000000"/>
                  </a:solidFill>
                  <a:latin typeface="IBM Plex Sans Light" panose="020B0403050203000203" pitchFamily="34" charset="0"/>
                </a:rPr>
                <a:t>82% of breaches in 2022 involved data </a:t>
              </a:r>
              <a:br>
                <a:rPr lang="en-US" sz="3733" dirty="0">
                  <a:solidFill>
                    <a:srgbClr val="000000"/>
                  </a:solidFill>
                  <a:latin typeface="IBM Plex Sans Light" panose="020B0403050203000203" pitchFamily="34" charset="0"/>
                </a:rPr>
              </a:br>
              <a:r>
                <a:rPr lang="en-US" sz="3733" dirty="0">
                  <a:solidFill>
                    <a:srgbClr val="000000"/>
                  </a:solidFill>
                  <a:latin typeface="IBM Plex Sans Light" panose="020B0403050203000203" pitchFamily="34" charset="0"/>
                </a:rPr>
                <a:t>in the cloud, 39% spanned multiple </a:t>
              </a:r>
              <a:br>
                <a:rPr lang="en-US" sz="3733" dirty="0">
                  <a:solidFill>
                    <a:srgbClr val="000000"/>
                  </a:solidFill>
                  <a:latin typeface="IBM Plex Sans Light" panose="020B0403050203000203" pitchFamily="34" charset="0"/>
                </a:rPr>
              </a:br>
              <a:r>
                <a:rPr lang="en-US" sz="3733" dirty="0">
                  <a:solidFill>
                    <a:srgbClr val="000000"/>
                  </a:solidFill>
                  <a:latin typeface="IBM Plex Sans Light" panose="020B0403050203000203" pitchFamily="34" charset="0"/>
                </a:rPr>
                <a:t>cloud enviornments</a:t>
              </a:r>
              <a:r>
                <a:rPr lang="en-US" sz="3733" baseline="30000" dirty="0">
                  <a:solidFill>
                    <a:srgbClr val="000000"/>
                  </a:solidFill>
                  <a:latin typeface="IBM Plex Sans Light" panose="020B0403050203000203" pitchFamily="34" charset="0"/>
                </a:rPr>
                <a:t>1</a:t>
              </a:r>
            </a:p>
          </p:txBody>
        </p:sp>
        <p:sp>
          <p:nvSpPr>
            <p:cNvPr id="30" name="Freeform 171">
              <a:extLst>
                <a:ext uri="{FF2B5EF4-FFF2-40B4-BE49-F238E27FC236}">
                  <a16:creationId xmlns:a16="http://schemas.microsoft.com/office/drawing/2014/main" id="{0CBC09B4-200C-1BE0-3656-FAF7263C751C}"/>
                </a:ext>
              </a:extLst>
            </p:cNvPr>
            <p:cNvSpPr>
              <a:spLocks noChangeAspect="1"/>
            </p:cNvSpPr>
            <p:nvPr/>
          </p:nvSpPr>
          <p:spPr>
            <a:xfrm>
              <a:off x="369725" y="1504408"/>
              <a:ext cx="603065" cy="603061"/>
            </a:xfrm>
            <a:custGeom>
              <a:avLst/>
              <a:gdLst>
                <a:gd name="connsiteX0" fmla="*/ 596075 w 877824"/>
                <a:gd name="connsiteY0" fmla="*/ 877824 h 877824"/>
                <a:gd name="connsiteX1" fmla="*/ 590931 w 877824"/>
                <a:gd name="connsiteY1" fmla="*/ 876424 h 877824"/>
                <a:gd name="connsiteX2" fmla="*/ 548069 w 877824"/>
                <a:gd name="connsiteY2" fmla="*/ 851678 h 877824"/>
                <a:gd name="connsiteX3" fmla="*/ 542896 w 877824"/>
                <a:gd name="connsiteY3" fmla="*/ 842762 h 877824"/>
                <a:gd name="connsiteX4" fmla="*/ 542896 w 877824"/>
                <a:gd name="connsiteY4" fmla="*/ 793299 h 877824"/>
                <a:gd name="connsiteX5" fmla="*/ 548069 w 877824"/>
                <a:gd name="connsiteY5" fmla="*/ 784384 h 877824"/>
                <a:gd name="connsiteX6" fmla="*/ 590931 w 877824"/>
                <a:gd name="connsiteY6" fmla="*/ 759638 h 877824"/>
                <a:gd name="connsiteX7" fmla="*/ 601189 w 877824"/>
                <a:gd name="connsiteY7" fmla="*/ 759638 h 877824"/>
                <a:gd name="connsiteX8" fmla="*/ 644052 w 877824"/>
                <a:gd name="connsiteY8" fmla="*/ 784384 h 877824"/>
                <a:gd name="connsiteX9" fmla="*/ 649224 w 877824"/>
                <a:gd name="connsiteY9" fmla="*/ 793299 h 877824"/>
                <a:gd name="connsiteX10" fmla="*/ 649224 w 877824"/>
                <a:gd name="connsiteY10" fmla="*/ 842762 h 877824"/>
                <a:gd name="connsiteX11" fmla="*/ 644052 w 877824"/>
                <a:gd name="connsiteY11" fmla="*/ 851678 h 877824"/>
                <a:gd name="connsiteX12" fmla="*/ 601189 w 877824"/>
                <a:gd name="connsiteY12" fmla="*/ 876424 h 877824"/>
                <a:gd name="connsiteX13" fmla="*/ 596075 w 877824"/>
                <a:gd name="connsiteY13" fmla="*/ 877824 h 877824"/>
                <a:gd name="connsiteX14" fmla="*/ 563499 w 877824"/>
                <a:gd name="connsiteY14" fmla="*/ 836847 h 877824"/>
                <a:gd name="connsiteX15" fmla="*/ 596075 w 877824"/>
                <a:gd name="connsiteY15" fmla="*/ 855650 h 877824"/>
                <a:gd name="connsiteX16" fmla="*/ 628650 w 877824"/>
                <a:gd name="connsiteY16" fmla="*/ 836847 h 877824"/>
                <a:gd name="connsiteX17" fmla="*/ 628650 w 877824"/>
                <a:gd name="connsiteY17" fmla="*/ 799243 h 877824"/>
                <a:gd name="connsiteX18" fmla="*/ 596075 w 877824"/>
                <a:gd name="connsiteY18" fmla="*/ 780440 h 877824"/>
                <a:gd name="connsiteX19" fmla="*/ 563499 w 877824"/>
                <a:gd name="connsiteY19" fmla="*/ 799243 h 877824"/>
                <a:gd name="connsiteX20" fmla="*/ 563499 w 877824"/>
                <a:gd name="connsiteY20" fmla="*/ 836847 h 877824"/>
                <a:gd name="connsiteX21" fmla="*/ 81725 w 877824"/>
                <a:gd name="connsiteY21" fmla="*/ 877824 h 877824"/>
                <a:gd name="connsiteX22" fmla="*/ 76581 w 877824"/>
                <a:gd name="connsiteY22" fmla="*/ 876424 h 877824"/>
                <a:gd name="connsiteX23" fmla="*/ 33719 w 877824"/>
                <a:gd name="connsiteY23" fmla="*/ 851678 h 877824"/>
                <a:gd name="connsiteX24" fmla="*/ 28575 w 877824"/>
                <a:gd name="connsiteY24" fmla="*/ 842762 h 877824"/>
                <a:gd name="connsiteX25" fmla="*/ 28575 w 877824"/>
                <a:gd name="connsiteY25" fmla="*/ 793299 h 877824"/>
                <a:gd name="connsiteX26" fmla="*/ 33719 w 877824"/>
                <a:gd name="connsiteY26" fmla="*/ 784384 h 877824"/>
                <a:gd name="connsiteX27" fmla="*/ 76581 w 877824"/>
                <a:gd name="connsiteY27" fmla="*/ 759638 h 877824"/>
                <a:gd name="connsiteX28" fmla="*/ 86868 w 877824"/>
                <a:gd name="connsiteY28" fmla="*/ 759638 h 877824"/>
                <a:gd name="connsiteX29" fmla="*/ 129730 w 877824"/>
                <a:gd name="connsiteY29" fmla="*/ 784384 h 877824"/>
                <a:gd name="connsiteX30" fmla="*/ 134874 w 877824"/>
                <a:gd name="connsiteY30" fmla="*/ 793299 h 877824"/>
                <a:gd name="connsiteX31" fmla="*/ 134874 w 877824"/>
                <a:gd name="connsiteY31" fmla="*/ 842762 h 877824"/>
                <a:gd name="connsiteX32" fmla="*/ 129730 w 877824"/>
                <a:gd name="connsiteY32" fmla="*/ 851678 h 877824"/>
                <a:gd name="connsiteX33" fmla="*/ 86868 w 877824"/>
                <a:gd name="connsiteY33" fmla="*/ 876424 h 877824"/>
                <a:gd name="connsiteX34" fmla="*/ 81725 w 877824"/>
                <a:gd name="connsiteY34" fmla="*/ 877824 h 877824"/>
                <a:gd name="connsiteX35" fmla="*/ 49149 w 877824"/>
                <a:gd name="connsiteY35" fmla="*/ 836847 h 877824"/>
                <a:gd name="connsiteX36" fmla="*/ 81725 w 877824"/>
                <a:gd name="connsiteY36" fmla="*/ 855650 h 877824"/>
                <a:gd name="connsiteX37" fmla="*/ 114300 w 877824"/>
                <a:gd name="connsiteY37" fmla="*/ 836847 h 877824"/>
                <a:gd name="connsiteX38" fmla="*/ 114300 w 877824"/>
                <a:gd name="connsiteY38" fmla="*/ 799243 h 877824"/>
                <a:gd name="connsiteX39" fmla="*/ 81725 w 877824"/>
                <a:gd name="connsiteY39" fmla="*/ 780440 h 877824"/>
                <a:gd name="connsiteX40" fmla="*/ 49149 w 877824"/>
                <a:gd name="connsiteY40" fmla="*/ 799243 h 877824"/>
                <a:gd name="connsiteX41" fmla="*/ 49149 w 877824"/>
                <a:gd name="connsiteY41" fmla="*/ 836847 h 877824"/>
                <a:gd name="connsiteX42" fmla="*/ 796100 w 877824"/>
                <a:gd name="connsiteY42" fmla="*/ 706374 h 877824"/>
                <a:gd name="connsiteX43" fmla="*/ 790956 w 877824"/>
                <a:gd name="connsiteY43" fmla="*/ 704974 h 877824"/>
                <a:gd name="connsiteX44" fmla="*/ 748094 w 877824"/>
                <a:gd name="connsiteY44" fmla="*/ 680228 h 877824"/>
                <a:gd name="connsiteX45" fmla="*/ 742921 w 877824"/>
                <a:gd name="connsiteY45" fmla="*/ 671312 h 877824"/>
                <a:gd name="connsiteX46" fmla="*/ 742921 w 877824"/>
                <a:gd name="connsiteY46" fmla="*/ 621849 h 877824"/>
                <a:gd name="connsiteX47" fmla="*/ 748094 w 877824"/>
                <a:gd name="connsiteY47" fmla="*/ 612934 h 877824"/>
                <a:gd name="connsiteX48" fmla="*/ 790956 w 877824"/>
                <a:gd name="connsiteY48" fmla="*/ 588188 h 877824"/>
                <a:gd name="connsiteX49" fmla="*/ 801214 w 877824"/>
                <a:gd name="connsiteY49" fmla="*/ 588188 h 877824"/>
                <a:gd name="connsiteX50" fmla="*/ 844077 w 877824"/>
                <a:gd name="connsiteY50" fmla="*/ 612934 h 877824"/>
                <a:gd name="connsiteX51" fmla="*/ 849249 w 877824"/>
                <a:gd name="connsiteY51" fmla="*/ 621849 h 877824"/>
                <a:gd name="connsiteX52" fmla="*/ 849249 w 877824"/>
                <a:gd name="connsiteY52" fmla="*/ 671312 h 877824"/>
                <a:gd name="connsiteX53" fmla="*/ 844077 w 877824"/>
                <a:gd name="connsiteY53" fmla="*/ 680228 h 877824"/>
                <a:gd name="connsiteX54" fmla="*/ 801214 w 877824"/>
                <a:gd name="connsiteY54" fmla="*/ 704974 h 877824"/>
                <a:gd name="connsiteX55" fmla="*/ 796100 w 877824"/>
                <a:gd name="connsiteY55" fmla="*/ 706374 h 877824"/>
                <a:gd name="connsiteX56" fmla="*/ 763524 w 877824"/>
                <a:gd name="connsiteY56" fmla="*/ 665397 h 877824"/>
                <a:gd name="connsiteX57" fmla="*/ 796100 w 877824"/>
                <a:gd name="connsiteY57" fmla="*/ 684200 h 877824"/>
                <a:gd name="connsiteX58" fmla="*/ 828675 w 877824"/>
                <a:gd name="connsiteY58" fmla="*/ 665397 h 877824"/>
                <a:gd name="connsiteX59" fmla="*/ 828675 w 877824"/>
                <a:gd name="connsiteY59" fmla="*/ 627793 h 877824"/>
                <a:gd name="connsiteX60" fmla="*/ 796100 w 877824"/>
                <a:gd name="connsiteY60" fmla="*/ 608990 h 877824"/>
                <a:gd name="connsiteX61" fmla="*/ 763524 w 877824"/>
                <a:gd name="connsiteY61" fmla="*/ 627793 h 877824"/>
                <a:gd name="connsiteX62" fmla="*/ 763524 w 877824"/>
                <a:gd name="connsiteY62" fmla="*/ 665397 h 877824"/>
                <a:gd name="connsiteX63" fmla="*/ 367475 w 877824"/>
                <a:gd name="connsiteY63" fmla="*/ 706374 h 877824"/>
                <a:gd name="connsiteX64" fmla="*/ 362331 w 877824"/>
                <a:gd name="connsiteY64" fmla="*/ 704974 h 877824"/>
                <a:gd name="connsiteX65" fmla="*/ 319469 w 877824"/>
                <a:gd name="connsiteY65" fmla="*/ 680228 h 877824"/>
                <a:gd name="connsiteX66" fmla="*/ 314325 w 877824"/>
                <a:gd name="connsiteY66" fmla="*/ 671312 h 877824"/>
                <a:gd name="connsiteX67" fmla="*/ 314325 w 877824"/>
                <a:gd name="connsiteY67" fmla="*/ 621849 h 877824"/>
                <a:gd name="connsiteX68" fmla="*/ 319469 w 877824"/>
                <a:gd name="connsiteY68" fmla="*/ 612934 h 877824"/>
                <a:gd name="connsiteX69" fmla="*/ 362331 w 877824"/>
                <a:gd name="connsiteY69" fmla="*/ 588188 h 877824"/>
                <a:gd name="connsiteX70" fmla="*/ 372618 w 877824"/>
                <a:gd name="connsiteY70" fmla="*/ 588188 h 877824"/>
                <a:gd name="connsiteX71" fmla="*/ 415481 w 877824"/>
                <a:gd name="connsiteY71" fmla="*/ 612934 h 877824"/>
                <a:gd name="connsiteX72" fmla="*/ 420624 w 877824"/>
                <a:gd name="connsiteY72" fmla="*/ 621849 h 877824"/>
                <a:gd name="connsiteX73" fmla="*/ 420624 w 877824"/>
                <a:gd name="connsiteY73" fmla="*/ 671312 h 877824"/>
                <a:gd name="connsiteX74" fmla="*/ 415481 w 877824"/>
                <a:gd name="connsiteY74" fmla="*/ 680228 h 877824"/>
                <a:gd name="connsiteX75" fmla="*/ 372618 w 877824"/>
                <a:gd name="connsiteY75" fmla="*/ 704974 h 877824"/>
                <a:gd name="connsiteX76" fmla="*/ 367475 w 877824"/>
                <a:gd name="connsiteY76" fmla="*/ 706374 h 877824"/>
                <a:gd name="connsiteX77" fmla="*/ 334899 w 877824"/>
                <a:gd name="connsiteY77" fmla="*/ 665397 h 877824"/>
                <a:gd name="connsiteX78" fmla="*/ 367475 w 877824"/>
                <a:gd name="connsiteY78" fmla="*/ 684200 h 877824"/>
                <a:gd name="connsiteX79" fmla="*/ 400050 w 877824"/>
                <a:gd name="connsiteY79" fmla="*/ 665397 h 877824"/>
                <a:gd name="connsiteX80" fmla="*/ 400050 w 877824"/>
                <a:gd name="connsiteY80" fmla="*/ 627793 h 877824"/>
                <a:gd name="connsiteX81" fmla="*/ 367475 w 877824"/>
                <a:gd name="connsiteY81" fmla="*/ 608990 h 877824"/>
                <a:gd name="connsiteX82" fmla="*/ 334899 w 877824"/>
                <a:gd name="connsiteY82" fmla="*/ 627793 h 877824"/>
                <a:gd name="connsiteX83" fmla="*/ 334899 w 877824"/>
                <a:gd name="connsiteY83" fmla="*/ 665397 h 877824"/>
                <a:gd name="connsiteX84" fmla="*/ 735635 w 877824"/>
                <a:gd name="connsiteY84" fmla="*/ 563499 h 877824"/>
                <a:gd name="connsiteX85" fmla="*/ 208083 w 877824"/>
                <a:gd name="connsiteY85" fmla="*/ 563499 h 877824"/>
                <a:gd name="connsiteX86" fmla="*/ 0 w 877824"/>
                <a:gd name="connsiteY86" fmla="*/ 355387 h 877824"/>
                <a:gd name="connsiteX87" fmla="*/ 208112 w 877824"/>
                <a:gd name="connsiteY87" fmla="*/ 142875 h 877824"/>
                <a:gd name="connsiteX88" fmla="*/ 236372 w 877824"/>
                <a:gd name="connsiteY88" fmla="*/ 144818 h 877824"/>
                <a:gd name="connsiteX89" fmla="*/ 471888 w 877824"/>
                <a:gd name="connsiteY89" fmla="*/ 0 h 877824"/>
                <a:gd name="connsiteX90" fmla="*/ 745750 w 877824"/>
                <a:gd name="connsiteY90" fmla="*/ 286064 h 877824"/>
                <a:gd name="connsiteX91" fmla="*/ 877824 w 877824"/>
                <a:gd name="connsiteY91" fmla="*/ 421338 h 877824"/>
                <a:gd name="connsiteX92" fmla="*/ 735635 w 877824"/>
                <a:gd name="connsiteY92" fmla="*/ 563499 h 877824"/>
                <a:gd name="connsiteX93" fmla="*/ 208112 w 877824"/>
                <a:gd name="connsiteY93" fmla="*/ 163449 h 877824"/>
                <a:gd name="connsiteX94" fmla="*/ 20574 w 877824"/>
                <a:gd name="connsiteY94" fmla="*/ 355387 h 877824"/>
                <a:gd name="connsiteX95" fmla="*/ 208083 w 877824"/>
                <a:gd name="connsiteY95" fmla="*/ 542896 h 877824"/>
                <a:gd name="connsiteX96" fmla="*/ 735635 w 877824"/>
                <a:gd name="connsiteY96" fmla="*/ 542896 h 877824"/>
                <a:gd name="connsiteX97" fmla="*/ 857250 w 877824"/>
                <a:gd name="connsiteY97" fmla="*/ 421310 h 877824"/>
                <a:gd name="connsiteX98" fmla="*/ 735663 w 877824"/>
                <a:gd name="connsiteY98" fmla="*/ 306295 h 877824"/>
                <a:gd name="connsiteX99" fmla="*/ 725376 w 877824"/>
                <a:gd name="connsiteY99" fmla="*/ 296008 h 877824"/>
                <a:gd name="connsiteX100" fmla="*/ 471916 w 877824"/>
                <a:gd name="connsiteY100" fmla="*/ 20545 h 877824"/>
                <a:gd name="connsiteX101" fmla="*/ 250803 w 877824"/>
                <a:gd name="connsiteY101" fmla="*/ 161077 h 877824"/>
                <a:gd name="connsiteX102" fmla="*/ 240059 w 877824"/>
                <a:gd name="connsiteY102" fmla="*/ 166221 h 877824"/>
                <a:gd name="connsiteX103" fmla="*/ 208112 w 877824"/>
                <a:gd name="connsiteY103" fmla="*/ 163449 h 877824"/>
                <a:gd name="connsiteX104" fmla="*/ 624650 w 877824"/>
                <a:gd name="connsiteY104" fmla="*/ 506349 h 877824"/>
                <a:gd name="connsiteX105" fmla="*/ 619506 w 877824"/>
                <a:gd name="connsiteY105" fmla="*/ 504949 h 877824"/>
                <a:gd name="connsiteX106" fmla="*/ 576644 w 877824"/>
                <a:gd name="connsiteY106" fmla="*/ 480203 h 877824"/>
                <a:gd name="connsiteX107" fmla="*/ 571471 w 877824"/>
                <a:gd name="connsiteY107" fmla="*/ 471287 h 877824"/>
                <a:gd name="connsiteX108" fmla="*/ 571471 w 877824"/>
                <a:gd name="connsiteY108" fmla="*/ 421796 h 877824"/>
                <a:gd name="connsiteX109" fmla="*/ 576644 w 877824"/>
                <a:gd name="connsiteY109" fmla="*/ 412880 h 877824"/>
                <a:gd name="connsiteX110" fmla="*/ 619506 w 877824"/>
                <a:gd name="connsiteY110" fmla="*/ 388134 h 877824"/>
                <a:gd name="connsiteX111" fmla="*/ 629764 w 877824"/>
                <a:gd name="connsiteY111" fmla="*/ 388134 h 877824"/>
                <a:gd name="connsiteX112" fmla="*/ 672627 w 877824"/>
                <a:gd name="connsiteY112" fmla="*/ 412880 h 877824"/>
                <a:gd name="connsiteX113" fmla="*/ 677799 w 877824"/>
                <a:gd name="connsiteY113" fmla="*/ 421796 h 877824"/>
                <a:gd name="connsiteX114" fmla="*/ 677799 w 877824"/>
                <a:gd name="connsiteY114" fmla="*/ 471287 h 877824"/>
                <a:gd name="connsiteX115" fmla="*/ 672627 w 877824"/>
                <a:gd name="connsiteY115" fmla="*/ 480203 h 877824"/>
                <a:gd name="connsiteX116" fmla="*/ 629764 w 877824"/>
                <a:gd name="connsiteY116" fmla="*/ 504949 h 877824"/>
                <a:gd name="connsiteX117" fmla="*/ 624650 w 877824"/>
                <a:gd name="connsiteY117" fmla="*/ 506349 h 877824"/>
                <a:gd name="connsiteX118" fmla="*/ 592074 w 877824"/>
                <a:gd name="connsiteY118" fmla="*/ 465372 h 877824"/>
                <a:gd name="connsiteX119" fmla="*/ 624650 w 877824"/>
                <a:gd name="connsiteY119" fmla="*/ 484175 h 877824"/>
                <a:gd name="connsiteX120" fmla="*/ 657225 w 877824"/>
                <a:gd name="connsiteY120" fmla="*/ 465372 h 877824"/>
                <a:gd name="connsiteX121" fmla="*/ 657225 w 877824"/>
                <a:gd name="connsiteY121" fmla="*/ 427768 h 877824"/>
                <a:gd name="connsiteX122" fmla="*/ 624650 w 877824"/>
                <a:gd name="connsiteY122" fmla="*/ 408965 h 877824"/>
                <a:gd name="connsiteX123" fmla="*/ 592074 w 877824"/>
                <a:gd name="connsiteY123" fmla="*/ 427768 h 877824"/>
                <a:gd name="connsiteX124" fmla="*/ 592074 w 877824"/>
                <a:gd name="connsiteY124" fmla="*/ 465372 h 877824"/>
                <a:gd name="connsiteX125" fmla="*/ 310325 w 877824"/>
                <a:gd name="connsiteY125" fmla="*/ 506349 h 877824"/>
                <a:gd name="connsiteX126" fmla="*/ 305181 w 877824"/>
                <a:gd name="connsiteY126" fmla="*/ 504949 h 877824"/>
                <a:gd name="connsiteX127" fmla="*/ 262319 w 877824"/>
                <a:gd name="connsiteY127" fmla="*/ 480203 h 877824"/>
                <a:gd name="connsiteX128" fmla="*/ 257175 w 877824"/>
                <a:gd name="connsiteY128" fmla="*/ 471287 h 877824"/>
                <a:gd name="connsiteX129" fmla="*/ 257175 w 877824"/>
                <a:gd name="connsiteY129" fmla="*/ 421796 h 877824"/>
                <a:gd name="connsiteX130" fmla="*/ 262319 w 877824"/>
                <a:gd name="connsiteY130" fmla="*/ 412880 h 877824"/>
                <a:gd name="connsiteX131" fmla="*/ 305181 w 877824"/>
                <a:gd name="connsiteY131" fmla="*/ 388134 h 877824"/>
                <a:gd name="connsiteX132" fmla="*/ 315468 w 877824"/>
                <a:gd name="connsiteY132" fmla="*/ 388134 h 877824"/>
                <a:gd name="connsiteX133" fmla="*/ 358331 w 877824"/>
                <a:gd name="connsiteY133" fmla="*/ 412880 h 877824"/>
                <a:gd name="connsiteX134" fmla="*/ 363474 w 877824"/>
                <a:gd name="connsiteY134" fmla="*/ 421796 h 877824"/>
                <a:gd name="connsiteX135" fmla="*/ 363474 w 877824"/>
                <a:gd name="connsiteY135" fmla="*/ 471287 h 877824"/>
                <a:gd name="connsiteX136" fmla="*/ 358331 w 877824"/>
                <a:gd name="connsiteY136" fmla="*/ 480203 h 877824"/>
                <a:gd name="connsiteX137" fmla="*/ 315468 w 877824"/>
                <a:gd name="connsiteY137" fmla="*/ 504949 h 877824"/>
                <a:gd name="connsiteX138" fmla="*/ 310325 w 877824"/>
                <a:gd name="connsiteY138" fmla="*/ 506349 h 877824"/>
                <a:gd name="connsiteX139" fmla="*/ 277749 w 877824"/>
                <a:gd name="connsiteY139" fmla="*/ 465372 h 877824"/>
                <a:gd name="connsiteX140" fmla="*/ 310325 w 877824"/>
                <a:gd name="connsiteY140" fmla="*/ 484175 h 877824"/>
                <a:gd name="connsiteX141" fmla="*/ 342900 w 877824"/>
                <a:gd name="connsiteY141" fmla="*/ 465372 h 877824"/>
                <a:gd name="connsiteX142" fmla="*/ 342900 w 877824"/>
                <a:gd name="connsiteY142" fmla="*/ 427768 h 877824"/>
                <a:gd name="connsiteX143" fmla="*/ 310325 w 877824"/>
                <a:gd name="connsiteY143" fmla="*/ 408965 h 877824"/>
                <a:gd name="connsiteX144" fmla="*/ 277749 w 877824"/>
                <a:gd name="connsiteY144" fmla="*/ 427768 h 877824"/>
                <a:gd name="connsiteX145" fmla="*/ 277749 w 877824"/>
                <a:gd name="connsiteY145" fmla="*/ 465372 h 877824"/>
                <a:gd name="connsiteX146" fmla="*/ 453200 w 877824"/>
                <a:gd name="connsiteY146" fmla="*/ 334899 h 877824"/>
                <a:gd name="connsiteX147" fmla="*/ 448056 w 877824"/>
                <a:gd name="connsiteY147" fmla="*/ 333527 h 877824"/>
                <a:gd name="connsiteX148" fmla="*/ 405194 w 877824"/>
                <a:gd name="connsiteY148" fmla="*/ 308781 h 877824"/>
                <a:gd name="connsiteX149" fmla="*/ 400050 w 877824"/>
                <a:gd name="connsiteY149" fmla="*/ 299866 h 877824"/>
                <a:gd name="connsiteX150" fmla="*/ 400050 w 877824"/>
                <a:gd name="connsiteY150" fmla="*/ 250374 h 877824"/>
                <a:gd name="connsiteX151" fmla="*/ 405194 w 877824"/>
                <a:gd name="connsiteY151" fmla="*/ 241459 h 877824"/>
                <a:gd name="connsiteX152" fmla="*/ 448056 w 877824"/>
                <a:gd name="connsiteY152" fmla="*/ 216713 h 877824"/>
                <a:gd name="connsiteX153" fmla="*/ 458343 w 877824"/>
                <a:gd name="connsiteY153" fmla="*/ 216713 h 877824"/>
                <a:gd name="connsiteX154" fmla="*/ 501206 w 877824"/>
                <a:gd name="connsiteY154" fmla="*/ 241459 h 877824"/>
                <a:gd name="connsiteX155" fmla="*/ 506378 w 877824"/>
                <a:gd name="connsiteY155" fmla="*/ 250374 h 877824"/>
                <a:gd name="connsiteX156" fmla="*/ 506378 w 877824"/>
                <a:gd name="connsiteY156" fmla="*/ 299866 h 877824"/>
                <a:gd name="connsiteX157" fmla="*/ 501206 w 877824"/>
                <a:gd name="connsiteY157" fmla="*/ 308781 h 877824"/>
                <a:gd name="connsiteX158" fmla="*/ 458343 w 877824"/>
                <a:gd name="connsiteY158" fmla="*/ 333527 h 877824"/>
                <a:gd name="connsiteX159" fmla="*/ 453200 w 877824"/>
                <a:gd name="connsiteY159" fmla="*/ 334899 h 877824"/>
                <a:gd name="connsiteX160" fmla="*/ 420624 w 877824"/>
                <a:gd name="connsiteY160" fmla="*/ 293922 h 877824"/>
                <a:gd name="connsiteX161" fmla="*/ 453200 w 877824"/>
                <a:gd name="connsiteY161" fmla="*/ 312753 h 877824"/>
                <a:gd name="connsiteX162" fmla="*/ 485775 w 877824"/>
                <a:gd name="connsiteY162" fmla="*/ 293922 h 877824"/>
                <a:gd name="connsiteX163" fmla="*/ 485775 w 877824"/>
                <a:gd name="connsiteY163" fmla="*/ 256318 h 877824"/>
                <a:gd name="connsiteX164" fmla="*/ 453200 w 877824"/>
                <a:gd name="connsiteY164" fmla="*/ 237515 h 877824"/>
                <a:gd name="connsiteX165" fmla="*/ 420624 w 877824"/>
                <a:gd name="connsiteY165" fmla="*/ 256318 h 877824"/>
                <a:gd name="connsiteX166" fmla="*/ 420624 w 877824"/>
                <a:gd name="connsiteY166" fmla="*/ 293922 h 877824"/>
                <a:gd name="connsiteX167" fmla="*/ 281750 w 877824"/>
                <a:gd name="connsiteY167" fmla="*/ 334899 h 877824"/>
                <a:gd name="connsiteX168" fmla="*/ 276606 w 877824"/>
                <a:gd name="connsiteY168" fmla="*/ 333527 h 877824"/>
                <a:gd name="connsiteX169" fmla="*/ 233743 w 877824"/>
                <a:gd name="connsiteY169" fmla="*/ 308781 h 877824"/>
                <a:gd name="connsiteX170" fmla="*/ 228600 w 877824"/>
                <a:gd name="connsiteY170" fmla="*/ 299866 h 877824"/>
                <a:gd name="connsiteX171" fmla="*/ 228600 w 877824"/>
                <a:gd name="connsiteY171" fmla="*/ 250374 h 877824"/>
                <a:gd name="connsiteX172" fmla="*/ 233743 w 877824"/>
                <a:gd name="connsiteY172" fmla="*/ 241459 h 877824"/>
                <a:gd name="connsiteX173" fmla="*/ 276606 w 877824"/>
                <a:gd name="connsiteY173" fmla="*/ 216713 h 877824"/>
                <a:gd name="connsiteX174" fmla="*/ 286893 w 877824"/>
                <a:gd name="connsiteY174" fmla="*/ 216713 h 877824"/>
                <a:gd name="connsiteX175" fmla="*/ 329756 w 877824"/>
                <a:gd name="connsiteY175" fmla="*/ 241459 h 877824"/>
                <a:gd name="connsiteX176" fmla="*/ 334899 w 877824"/>
                <a:gd name="connsiteY176" fmla="*/ 250374 h 877824"/>
                <a:gd name="connsiteX177" fmla="*/ 334899 w 877824"/>
                <a:gd name="connsiteY177" fmla="*/ 299866 h 877824"/>
                <a:gd name="connsiteX178" fmla="*/ 329756 w 877824"/>
                <a:gd name="connsiteY178" fmla="*/ 308781 h 877824"/>
                <a:gd name="connsiteX179" fmla="*/ 286893 w 877824"/>
                <a:gd name="connsiteY179" fmla="*/ 333527 h 877824"/>
                <a:gd name="connsiteX180" fmla="*/ 281750 w 877824"/>
                <a:gd name="connsiteY180" fmla="*/ 334899 h 877824"/>
                <a:gd name="connsiteX181" fmla="*/ 249174 w 877824"/>
                <a:gd name="connsiteY181" fmla="*/ 293922 h 877824"/>
                <a:gd name="connsiteX182" fmla="*/ 281750 w 877824"/>
                <a:gd name="connsiteY182" fmla="*/ 312753 h 877824"/>
                <a:gd name="connsiteX183" fmla="*/ 314325 w 877824"/>
                <a:gd name="connsiteY183" fmla="*/ 293922 h 877824"/>
                <a:gd name="connsiteX184" fmla="*/ 314325 w 877824"/>
                <a:gd name="connsiteY184" fmla="*/ 256318 h 877824"/>
                <a:gd name="connsiteX185" fmla="*/ 281750 w 877824"/>
                <a:gd name="connsiteY185" fmla="*/ 237515 h 877824"/>
                <a:gd name="connsiteX186" fmla="*/ 249174 w 877824"/>
                <a:gd name="connsiteY186" fmla="*/ 256318 h 877824"/>
                <a:gd name="connsiteX187" fmla="*/ 249174 w 877824"/>
                <a:gd name="connsiteY187" fmla="*/ 293922 h 877824"/>
                <a:gd name="connsiteX188" fmla="*/ 824675 w 877824"/>
                <a:gd name="connsiteY188" fmla="*/ 163449 h 877824"/>
                <a:gd name="connsiteX189" fmla="*/ 819531 w 877824"/>
                <a:gd name="connsiteY189" fmla="*/ 162077 h 877824"/>
                <a:gd name="connsiteX190" fmla="*/ 776669 w 877824"/>
                <a:gd name="connsiteY190" fmla="*/ 137331 h 877824"/>
                <a:gd name="connsiteX191" fmla="*/ 771496 w 877824"/>
                <a:gd name="connsiteY191" fmla="*/ 128416 h 877824"/>
                <a:gd name="connsiteX192" fmla="*/ 771496 w 877824"/>
                <a:gd name="connsiteY192" fmla="*/ 78924 h 877824"/>
                <a:gd name="connsiteX193" fmla="*/ 776669 w 877824"/>
                <a:gd name="connsiteY193" fmla="*/ 70009 h 877824"/>
                <a:gd name="connsiteX194" fmla="*/ 819531 w 877824"/>
                <a:gd name="connsiteY194" fmla="*/ 45263 h 877824"/>
                <a:gd name="connsiteX195" fmla="*/ 829789 w 877824"/>
                <a:gd name="connsiteY195" fmla="*/ 45263 h 877824"/>
                <a:gd name="connsiteX196" fmla="*/ 872652 w 877824"/>
                <a:gd name="connsiteY196" fmla="*/ 70009 h 877824"/>
                <a:gd name="connsiteX197" fmla="*/ 877824 w 877824"/>
                <a:gd name="connsiteY197" fmla="*/ 78924 h 877824"/>
                <a:gd name="connsiteX198" fmla="*/ 877824 w 877824"/>
                <a:gd name="connsiteY198" fmla="*/ 128416 h 877824"/>
                <a:gd name="connsiteX199" fmla="*/ 872652 w 877824"/>
                <a:gd name="connsiteY199" fmla="*/ 137331 h 877824"/>
                <a:gd name="connsiteX200" fmla="*/ 829789 w 877824"/>
                <a:gd name="connsiteY200" fmla="*/ 162077 h 877824"/>
                <a:gd name="connsiteX201" fmla="*/ 824675 w 877824"/>
                <a:gd name="connsiteY201" fmla="*/ 163449 h 877824"/>
                <a:gd name="connsiteX202" fmla="*/ 792099 w 877824"/>
                <a:gd name="connsiteY202" fmla="*/ 122472 h 877824"/>
                <a:gd name="connsiteX203" fmla="*/ 824675 w 877824"/>
                <a:gd name="connsiteY203" fmla="*/ 141303 h 877824"/>
                <a:gd name="connsiteX204" fmla="*/ 857250 w 877824"/>
                <a:gd name="connsiteY204" fmla="*/ 122472 h 877824"/>
                <a:gd name="connsiteX205" fmla="*/ 857250 w 877824"/>
                <a:gd name="connsiteY205" fmla="*/ 84868 h 877824"/>
                <a:gd name="connsiteX206" fmla="*/ 824675 w 877824"/>
                <a:gd name="connsiteY206" fmla="*/ 66065 h 877824"/>
                <a:gd name="connsiteX207" fmla="*/ 792099 w 877824"/>
                <a:gd name="connsiteY207" fmla="*/ 84868 h 877824"/>
                <a:gd name="connsiteX208" fmla="*/ 792099 w 877824"/>
                <a:gd name="connsiteY208" fmla="*/ 122472 h 87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877824" h="877824">
                  <a:moveTo>
                    <a:pt x="596075" y="877824"/>
                  </a:moveTo>
                  <a:cubicBezTo>
                    <a:pt x="594303" y="877824"/>
                    <a:pt x="592531" y="877338"/>
                    <a:pt x="590931" y="876424"/>
                  </a:cubicBezTo>
                  <a:lnTo>
                    <a:pt x="548069" y="851678"/>
                  </a:lnTo>
                  <a:cubicBezTo>
                    <a:pt x="544897" y="849849"/>
                    <a:pt x="542896" y="846449"/>
                    <a:pt x="542896" y="842762"/>
                  </a:cubicBezTo>
                  <a:lnTo>
                    <a:pt x="542896" y="793299"/>
                  </a:lnTo>
                  <a:cubicBezTo>
                    <a:pt x="542896" y="789613"/>
                    <a:pt x="544868" y="786241"/>
                    <a:pt x="548069" y="784384"/>
                  </a:cubicBezTo>
                  <a:lnTo>
                    <a:pt x="590931" y="759638"/>
                  </a:lnTo>
                  <a:cubicBezTo>
                    <a:pt x="594103" y="757809"/>
                    <a:pt x="598018" y="757809"/>
                    <a:pt x="601189" y="759638"/>
                  </a:cubicBezTo>
                  <a:lnTo>
                    <a:pt x="644052" y="784384"/>
                  </a:lnTo>
                  <a:cubicBezTo>
                    <a:pt x="647224" y="786213"/>
                    <a:pt x="649224" y="789613"/>
                    <a:pt x="649224" y="793299"/>
                  </a:cubicBezTo>
                  <a:lnTo>
                    <a:pt x="649224" y="842762"/>
                  </a:lnTo>
                  <a:cubicBezTo>
                    <a:pt x="649224" y="846449"/>
                    <a:pt x="647252" y="849821"/>
                    <a:pt x="644052" y="851678"/>
                  </a:cubicBezTo>
                  <a:lnTo>
                    <a:pt x="601189" y="876424"/>
                  </a:lnTo>
                  <a:cubicBezTo>
                    <a:pt x="599618" y="877367"/>
                    <a:pt x="597846" y="877824"/>
                    <a:pt x="596075" y="877824"/>
                  </a:cubicBezTo>
                  <a:close/>
                  <a:moveTo>
                    <a:pt x="563499" y="836847"/>
                  </a:moveTo>
                  <a:lnTo>
                    <a:pt x="596075" y="855650"/>
                  </a:lnTo>
                  <a:lnTo>
                    <a:pt x="628650" y="836847"/>
                  </a:lnTo>
                  <a:lnTo>
                    <a:pt x="628650" y="799243"/>
                  </a:lnTo>
                  <a:lnTo>
                    <a:pt x="596075" y="780440"/>
                  </a:lnTo>
                  <a:lnTo>
                    <a:pt x="563499" y="799243"/>
                  </a:lnTo>
                  <a:lnTo>
                    <a:pt x="563499" y="836847"/>
                  </a:lnTo>
                  <a:close/>
                  <a:moveTo>
                    <a:pt x="81725" y="877824"/>
                  </a:moveTo>
                  <a:cubicBezTo>
                    <a:pt x="79953" y="877824"/>
                    <a:pt x="78153" y="877338"/>
                    <a:pt x="76581" y="876424"/>
                  </a:cubicBezTo>
                  <a:lnTo>
                    <a:pt x="33719" y="851678"/>
                  </a:lnTo>
                  <a:cubicBezTo>
                    <a:pt x="30547" y="849849"/>
                    <a:pt x="28575" y="846449"/>
                    <a:pt x="28575" y="842762"/>
                  </a:cubicBezTo>
                  <a:lnTo>
                    <a:pt x="28575" y="793299"/>
                  </a:lnTo>
                  <a:cubicBezTo>
                    <a:pt x="28575" y="789613"/>
                    <a:pt x="30518" y="786241"/>
                    <a:pt x="33719" y="784384"/>
                  </a:cubicBezTo>
                  <a:lnTo>
                    <a:pt x="76581" y="759638"/>
                  </a:lnTo>
                  <a:cubicBezTo>
                    <a:pt x="79753" y="757809"/>
                    <a:pt x="83696" y="757809"/>
                    <a:pt x="86868" y="759638"/>
                  </a:cubicBezTo>
                  <a:lnTo>
                    <a:pt x="129730" y="784384"/>
                  </a:lnTo>
                  <a:cubicBezTo>
                    <a:pt x="132902" y="786213"/>
                    <a:pt x="134874" y="789613"/>
                    <a:pt x="134874" y="793299"/>
                  </a:cubicBezTo>
                  <a:lnTo>
                    <a:pt x="134874" y="842762"/>
                  </a:lnTo>
                  <a:cubicBezTo>
                    <a:pt x="134874" y="846449"/>
                    <a:pt x="132931" y="849821"/>
                    <a:pt x="129730" y="851678"/>
                  </a:cubicBezTo>
                  <a:lnTo>
                    <a:pt x="86868" y="876424"/>
                  </a:lnTo>
                  <a:cubicBezTo>
                    <a:pt x="85296" y="877367"/>
                    <a:pt x="83496" y="877824"/>
                    <a:pt x="81725" y="877824"/>
                  </a:cubicBezTo>
                  <a:close/>
                  <a:moveTo>
                    <a:pt x="49149" y="836847"/>
                  </a:moveTo>
                  <a:lnTo>
                    <a:pt x="81725" y="855650"/>
                  </a:lnTo>
                  <a:lnTo>
                    <a:pt x="114300" y="836847"/>
                  </a:lnTo>
                  <a:lnTo>
                    <a:pt x="114300" y="799243"/>
                  </a:lnTo>
                  <a:lnTo>
                    <a:pt x="81725" y="780440"/>
                  </a:lnTo>
                  <a:lnTo>
                    <a:pt x="49149" y="799243"/>
                  </a:lnTo>
                  <a:lnTo>
                    <a:pt x="49149" y="836847"/>
                  </a:lnTo>
                  <a:close/>
                  <a:moveTo>
                    <a:pt x="796100" y="706374"/>
                  </a:moveTo>
                  <a:cubicBezTo>
                    <a:pt x="794328" y="706374"/>
                    <a:pt x="792556" y="705888"/>
                    <a:pt x="790956" y="704974"/>
                  </a:cubicBezTo>
                  <a:lnTo>
                    <a:pt x="748094" y="680228"/>
                  </a:lnTo>
                  <a:cubicBezTo>
                    <a:pt x="744922" y="678399"/>
                    <a:pt x="742921" y="674999"/>
                    <a:pt x="742921" y="671312"/>
                  </a:cubicBezTo>
                  <a:lnTo>
                    <a:pt x="742921" y="621849"/>
                  </a:lnTo>
                  <a:cubicBezTo>
                    <a:pt x="742921" y="618163"/>
                    <a:pt x="744893" y="614791"/>
                    <a:pt x="748094" y="612934"/>
                  </a:cubicBezTo>
                  <a:lnTo>
                    <a:pt x="790956" y="588188"/>
                  </a:lnTo>
                  <a:cubicBezTo>
                    <a:pt x="794128" y="586359"/>
                    <a:pt x="798043" y="586359"/>
                    <a:pt x="801214" y="588188"/>
                  </a:cubicBezTo>
                  <a:lnTo>
                    <a:pt x="844077" y="612934"/>
                  </a:lnTo>
                  <a:cubicBezTo>
                    <a:pt x="847249" y="614763"/>
                    <a:pt x="849249" y="618163"/>
                    <a:pt x="849249" y="621849"/>
                  </a:cubicBezTo>
                  <a:lnTo>
                    <a:pt x="849249" y="671312"/>
                  </a:lnTo>
                  <a:cubicBezTo>
                    <a:pt x="849249" y="674999"/>
                    <a:pt x="847277" y="678371"/>
                    <a:pt x="844077" y="680228"/>
                  </a:cubicBezTo>
                  <a:lnTo>
                    <a:pt x="801214" y="704974"/>
                  </a:lnTo>
                  <a:cubicBezTo>
                    <a:pt x="799643" y="705917"/>
                    <a:pt x="797871" y="706374"/>
                    <a:pt x="796100" y="706374"/>
                  </a:cubicBezTo>
                  <a:close/>
                  <a:moveTo>
                    <a:pt x="763524" y="665397"/>
                  </a:moveTo>
                  <a:lnTo>
                    <a:pt x="796100" y="684200"/>
                  </a:lnTo>
                  <a:lnTo>
                    <a:pt x="828675" y="665397"/>
                  </a:lnTo>
                  <a:lnTo>
                    <a:pt x="828675" y="627793"/>
                  </a:lnTo>
                  <a:lnTo>
                    <a:pt x="796100" y="608990"/>
                  </a:lnTo>
                  <a:lnTo>
                    <a:pt x="763524" y="627793"/>
                  </a:lnTo>
                  <a:lnTo>
                    <a:pt x="763524" y="665397"/>
                  </a:lnTo>
                  <a:close/>
                  <a:moveTo>
                    <a:pt x="367475" y="706374"/>
                  </a:moveTo>
                  <a:cubicBezTo>
                    <a:pt x="365703" y="706374"/>
                    <a:pt x="363903" y="705888"/>
                    <a:pt x="362331" y="704974"/>
                  </a:cubicBezTo>
                  <a:lnTo>
                    <a:pt x="319469" y="680228"/>
                  </a:lnTo>
                  <a:cubicBezTo>
                    <a:pt x="316297" y="678399"/>
                    <a:pt x="314325" y="674999"/>
                    <a:pt x="314325" y="671312"/>
                  </a:cubicBezTo>
                  <a:lnTo>
                    <a:pt x="314325" y="621849"/>
                  </a:lnTo>
                  <a:cubicBezTo>
                    <a:pt x="314325" y="618163"/>
                    <a:pt x="316268" y="614791"/>
                    <a:pt x="319469" y="612934"/>
                  </a:cubicBezTo>
                  <a:lnTo>
                    <a:pt x="362331" y="588188"/>
                  </a:lnTo>
                  <a:cubicBezTo>
                    <a:pt x="365503" y="586359"/>
                    <a:pt x="369446" y="586359"/>
                    <a:pt x="372618" y="588188"/>
                  </a:cubicBezTo>
                  <a:lnTo>
                    <a:pt x="415481" y="612934"/>
                  </a:lnTo>
                  <a:cubicBezTo>
                    <a:pt x="418652" y="614763"/>
                    <a:pt x="420624" y="618163"/>
                    <a:pt x="420624" y="621849"/>
                  </a:cubicBezTo>
                  <a:lnTo>
                    <a:pt x="420624" y="671312"/>
                  </a:lnTo>
                  <a:cubicBezTo>
                    <a:pt x="420624" y="674999"/>
                    <a:pt x="418681" y="678371"/>
                    <a:pt x="415481" y="680228"/>
                  </a:cubicBezTo>
                  <a:lnTo>
                    <a:pt x="372618" y="704974"/>
                  </a:lnTo>
                  <a:cubicBezTo>
                    <a:pt x="371046" y="705917"/>
                    <a:pt x="369246" y="706374"/>
                    <a:pt x="367475" y="706374"/>
                  </a:cubicBezTo>
                  <a:close/>
                  <a:moveTo>
                    <a:pt x="334899" y="665397"/>
                  </a:moveTo>
                  <a:lnTo>
                    <a:pt x="367475" y="684200"/>
                  </a:lnTo>
                  <a:lnTo>
                    <a:pt x="400050" y="665397"/>
                  </a:lnTo>
                  <a:lnTo>
                    <a:pt x="400050" y="627793"/>
                  </a:lnTo>
                  <a:lnTo>
                    <a:pt x="367475" y="608990"/>
                  </a:lnTo>
                  <a:lnTo>
                    <a:pt x="334899" y="627793"/>
                  </a:lnTo>
                  <a:lnTo>
                    <a:pt x="334899" y="665397"/>
                  </a:lnTo>
                  <a:close/>
                  <a:moveTo>
                    <a:pt x="735635" y="563499"/>
                  </a:moveTo>
                  <a:lnTo>
                    <a:pt x="208083" y="563499"/>
                  </a:lnTo>
                  <a:cubicBezTo>
                    <a:pt x="93355" y="563499"/>
                    <a:pt x="0" y="470116"/>
                    <a:pt x="0" y="355387"/>
                  </a:cubicBezTo>
                  <a:cubicBezTo>
                    <a:pt x="0" y="240201"/>
                    <a:pt x="95298" y="142875"/>
                    <a:pt x="208112" y="142875"/>
                  </a:cubicBezTo>
                  <a:cubicBezTo>
                    <a:pt x="217456" y="142875"/>
                    <a:pt x="226943" y="143532"/>
                    <a:pt x="236372" y="144818"/>
                  </a:cubicBezTo>
                  <a:cubicBezTo>
                    <a:pt x="293808" y="46063"/>
                    <a:pt x="368818" y="0"/>
                    <a:pt x="471888" y="0"/>
                  </a:cubicBezTo>
                  <a:cubicBezTo>
                    <a:pt x="632022" y="0"/>
                    <a:pt x="740778" y="146047"/>
                    <a:pt x="745750" y="286064"/>
                  </a:cubicBezTo>
                  <a:cubicBezTo>
                    <a:pt x="821731" y="290693"/>
                    <a:pt x="877824" y="347301"/>
                    <a:pt x="877824" y="421338"/>
                  </a:cubicBezTo>
                  <a:cubicBezTo>
                    <a:pt x="877824" y="501063"/>
                    <a:pt x="815359" y="563499"/>
                    <a:pt x="735635" y="563499"/>
                  </a:cubicBezTo>
                  <a:close/>
                  <a:moveTo>
                    <a:pt x="208112" y="163449"/>
                  </a:moveTo>
                  <a:cubicBezTo>
                    <a:pt x="106442" y="163449"/>
                    <a:pt x="20574" y="251346"/>
                    <a:pt x="20574" y="355387"/>
                  </a:cubicBezTo>
                  <a:cubicBezTo>
                    <a:pt x="20574" y="458800"/>
                    <a:pt x="104699" y="542896"/>
                    <a:pt x="208083" y="542896"/>
                  </a:cubicBezTo>
                  <a:lnTo>
                    <a:pt x="735635" y="542896"/>
                  </a:lnTo>
                  <a:cubicBezTo>
                    <a:pt x="803843" y="542896"/>
                    <a:pt x="857250" y="489490"/>
                    <a:pt x="857250" y="421310"/>
                  </a:cubicBezTo>
                  <a:cubicBezTo>
                    <a:pt x="857250" y="354673"/>
                    <a:pt x="806129" y="306295"/>
                    <a:pt x="735663" y="306295"/>
                  </a:cubicBezTo>
                  <a:cubicBezTo>
                    <a:pt x="729977" y="306295"/>
                    <a:pt x="725376" y="301695"/>
                    <a:pt x="725376" y="296008"/>
                  </a:cubicBezTo>
                  <a:cubicBezTo>
                    <a:pt x="725376" y="162992"/>
                    <a:pt x="623535" y="20545"/>
                    <a:pt x="471916" y="20545"/>
                  </a:cubicBezTo>
                  <a:cubicBezTo>
                    <a:pt x="374904" y="20545"/>
                    <a:pt x="304638" y="65208"/>
                    <a:pt x="250803" y="161077"/>
                  </a:cubicBezTo>
                  <a:cubicBezTo>
                    <a:pt x="248631" y="164906"/>
                    <a:pt x="244373" y="166907"/>
                    <a:pt x="240059" y="166221"/>
                  </a:cubicBezTo>
                  <a:cubicBezTo>
                    <a:pt x="229400" y="164392"/>
                    <a:pt x="218656" y="163449"/>
                    <a:pt x="208112" y="163449"/>
                  </a:cubicBezTo>
                  <a:close/>
                  <a:moveTo>
                    <a:pt x="624650" y="506349"/>
                  </a:moveTo>
                  <a:cubicBezTo>
                    <a:pt x="622878" y="506349"/>
                    <a:pt x="621106" y="505863"/>
                    <a:pt x="619506" y="504949"/>
                  </a:cubicBezTo>
                  <a:lnTo>
                    <a:pt x="576644" y="480203"/>
                  </a:lnTo>
                  <a:cubicBezTo>
                    <a:pt x="573472" y="478374"/>
                    <a:pt x="571471" y="474974"/>
                    <a:pt x="571471" y="471287"/>
                  </a:cubicBezTo>
                  <a:lnTo>
                    <a:pt x="571471" y="421796"/>
                  </a:lnTo>
                  <a:cubicBezTo>
                    <a:pt x="571471" y="418138"/>
                    <a:pt x="573443" y="414709"/>
                    <a:pt x="576644" y="412880"/>
                  </a:cubicBezTo>
                  <a:lnTo>
                    <a:pt x="619506" y="388134"/>
                  </a:lnTo>
                  <a:cubicBezTo>
                    <a:pt x="622678" y="386334"/>
                    <a:pt x="626593" y="386334"/>
                    <a:pt x="629764" y="388134"/>
                  </a:cubicBezTo>
                  <a:lnTo>
                    <a:pt x="672627" y="412880"/>
                  </a:lnTo>
                  <a:cubicBezTo>
                    <a:pt x="675799" y="414709"/>
                    <a:pt x="677799" y="418138"/>
                    <a:pt x="677799" y="421796"/>
                  </a:cubicBezTo>
                  <a:lnTo>
                    <a:pt x="677799" y="471287"/>
                  </a:lnTo>
                  <a:cubicBezTo>
                    <a:pt x="677799" y="474974"/>
                    <a:pt x="675827" y="478345"/>
                    <a:pt x="672627" y="480203"/>
                  </a:cubicBezTo>
                  <a:lnTo>
                    <a:pt x="629764" y="504949"/>
                  </a:lnTo>
                  <a:cubicBezTo>
                    <a:pt x="628193" y="505892"/>
                    <a:pt x="626421" y="506349"/>
                    <a:pt x="624650" y="506349"/>
                  </a:cubicBezTo>
                  <a:close/>
                  <a:moveTo>
                    <a:pt x="592074" y="465372"/>
                  </a:moveTo>
                  <a:lnTo>
                    <a:pt x="624650" y="484175"/>
                  </a:lnTo>
                  <a:lnTo>
                    <a:pt x="657225" y="465372"/>
                  </a:lnTo>
                  <a:lnTo>
                    <a:pt x="657225" y="427768"/>
                  </a:lnTo>
                  <a:lnTo>
                    <a:pt x="624650" y="408965"/>
                  </a:lnTo>
                  <a:lnTo>
                    <a:pt x="592074" y="427768"/>
                  </a:lnTo>
                  <a:lnTo>
                    <a:pt x="592074" y="465372"/>
                  </a:lnTo>
                  <a:close/>
                  <a:moveTo>
                    <a:pt x="310325" y="506349"/>
                  </a:moveTo>
                  <a:cubicBezTo>
                    <a:pt x="308553" y="506349"/>
                    <a:pt x="306753" y="505863"/>
                    <a:pt x="305181" y="504949"/>
                  </a:cubicBezTo>
                  <a:lnTo>
                    <a:pt x="262319" y="480203"/>
                  </a:lnTo>
                  <a:cubicBezTo>
                    <a:pt x="259147" y="478374"/>
                    <a:pt x="257175" y="474974"/>
                    <a:pt x="257175" y="471287"/>
                  </a:cubicBezTo>
                  <a:lnTo>
                    <a:pt x="257175" y="421796"/>
                  </a:lnTo>
                  <a:cubicBezTo>
                    <a:pt x="257175" y="418138"/>
                    <a:pt x="259118" y="414709"/>
                    <a:pt x="262319" y="412880"/>
                  </a:cubicBezTo>
                  <a:lnTo>
                    <a:pt x="305181" y="388134"/>
                  </a:lnTo>
                  <a:cubicBezTo>
                    <a:pt x="308353" y="386334"/>
                    <a:pt x="312296" y="386334"/>
                    <a:pt x="315468" y="388134"/>
                  </a:cubicBezTo>
                  <a:lnTo>
                    <a:pt x="358331" y="412880"/>
                  </a:lnTo>
                  <a:cubicBezTo>
                    <a:pt x="361502" y="414709"/>
                    <a:pt x="363474" y="418138"/>
                    <a:pt x="363474" y="421796"/>
                  </a:cubicBezTo>
                  <a:lnTo>
                    <a:pt x="363474" y="471287"/>
                  </a:lnTo>
                  <a:cubicBezTo>
                    <a:pt x="363474" y="474974"/>
                    <a:pt x="361531" y="478345"/>
                    <a:pt x="358331" y="480203"/>
                  </a:cubicBezTo>
                  <a:lnTo>
                    <a:pt x="315468" y="504949"/>
                  </a:lnTo>
                  <a:cubicBezTo>
                    <a:pt x="313896" y="505892"/>
                    <a:pt x="312096" y="506349"/>
                    <a:pt x="310325" y="506349"/>
                  </a:cubicBezTo>
                  <a:close/>
                  <a:moveTo>
                    <a:pt x="277749" y="465372"/>
                  </a:moveTo>
                  <a:lnTo>
                    <a:pt x="310325" y="484175"/>
                  </a:lnTo>
                  <a:lnTo>
                    <a:pt x="342900" y="465372"/>
                  </a:lnTo>
                  <a:lnTo>
                    <a:pt x="342900" y="427768"/>
                  </a:lnTo>
                  <a:lnTo>
                    <a:pt x="310325" y="408965"/>
                  </a:lnTo>
                  <a:lnTo>
                    <a:pt x="277749" y="427768"/>
                  </a:lnTo>
                  <a:lnTo>
                    <a:pt x="277749" y="465372"/>
                  </a:lnTo>
                  <a:close/>
                  <a:moveTo>
                    <a:pt x="453200" y="334899"/>
                  </a:moveTo>
                  <a:cubicBezTo>
                    <a:pt x="451428" y="334899"/>
                    <a:pt x="449628" y="334442"/>
                    <a:pt x="448056" y="333527"/>
                  </a:cubicBezTo>
                  <a:lnTo>
                    <a:pt x="405194" y="308781"/>
                  </a:lnTo>
                  <a:cubicBezTo>
                    <a:pt x="402022" y="306953"/>
                    <a:pt x="400050" y="303552"/>
                    <a:pt x="400050" y="299866"/>
                  </a:cubicBezTo>
                  <a:lnTo>
                    <a:pt x="400050" y="250374"/>
                  </a:lnTo>
                  <a:cubicBezTo>
                    <a:pt x="400050" y="246717"/>
                    <a:pt x="401993" y="243288"/>
                    <a:pt x="405194" y="241459"/>
                  </a:cubicBezTo>
                  <a:lnTo>
                    <a:pt x="448056" y="216713"/>
                  </a:lnTo>
                  <a:cubicBezTo>
                    <a:pt x="451228" y="214913"/>
                    <a:pt x="455171" y="214913"/>
                    <a:pt x="458343" y="216713"/>
                  </a:cubicBezTo>
                  <a:lnTo>
                    <a:pt x="501206" y="241459"/>
                  </a:lnTo>
                  <a:cubicBezTo>
                    <a:pt x="504377" y="243288"/>
                    <a:pt x="506378" y="246717"/>
                    <a:pt x="506378" y="250374"/>
                  </a:cubicBezTo>
                  <a:lnTo>
                    <a:pt x="506378" y="299866"/>
                  </a:lnTo>
                  <a:cubicBezTo>
                    <a:pt x="506378" y="303524"/>
                    <a:pt x="504406" y="306953"/>
                    <a:pt x="501206" y="308781"/>
                  </a:cubicBezTo>
                  <a:lnTo>
                    <a:pt x="458343" y="333527"/>
                  </a:lnTo>
                  <a:cubicBezTo>
                    <a:pt x="456771" y="334442"/>
                    <a:pt x="454971" y="334899"/>
                    <a:pt x="453200" y="334899"/>
                  </a:cubicBezTo>
                  <a:close/>
                  <a:moveTo>
                    <a:pt x="420624" y="293922"/>
                  </a:moveTo>
                  <a:lnTo>
                    <a:pt x="453200" y="312753"/>
                  </a:lnTo>
                  <a:lnTo>
                    <a:pt x="485775" y="293922"/>
                  </a:lnTo>
                  <a:lnTo>
                    <a:pt x="485775" y="256318"/>
                  </a:lnTo>
                  <a:lnTo>
                    <a:pt x="453200" y="237515"/>
                  </a:lnTo>
                  <a:lnTo>
                    <a:pt x="420624" y="256318"/>
                  </a:lnTo>
                  <a:lnTo>
                    <a:pt x="420624" y="293922"/>
                  </a:lnTo>
                  <a:close/>
                  <a:moveTo>
                    <a:pt x="281750" y="334899"/>
                  </a:moveTo>
                  <a:cubicBezTo>
                    <a:pt x="279978" y="334899"/>
                    <a:pt x="278178" y="334442"/>
                    <a:pt x="276606" y="333527"/>
                  </a:cubicBezTo>
                  <a:lnTo>
                    <a:pt x="233743" y="308781"/>
                  </a:lnTo>
                  <a:cubicBezTo>
                    <a:pt x="230572" y="306953"/>
                    <a:pt x="228600" y="303552"/>
                    <a:pt x="228600" y="299866"/>
                  </a:cubicBezTo>
                  <a:lnTo>
                    <a:pt x="228600" y="250374"/>
                  </a:lnTo>
                  <a:cubicBezTo>
                    <a:pt x="228600" y="246717"/>
                    <a:pt x="230543" y="243288"/>
                    <a:pt x="233743" y="241459"/>
                  </a:cubicBezTo>
                  <a:lnTo>
                    <a:pt x="276606" y="216713"/>
                  </a:lnTo>
                  <a:cubicBezTo>
                    <a:pt x="279778" y="214913"/>
                    <a:pt x="283721" y="214913"/>
                    <a:pt x="286893" y="216713"/>
                  </a:cubicBezTo>
                  <a:lnTo>
                    <a:pt x="329756" y="241459"/>
                  </a:lnTo>
                  <a:cubicBezTo>
                    <a:pt x="332927" y="243288"/>
                    <a:pt x="334899" y="246717"/>
                    <a:pt x="334899" y="250374"/>
                  </a:cubicBezTo>
                  <a:lnTo>
                    <a:pt x="334899" y="299866"/>
                  </a:lnTo>
                  <a:cubicBezTo>
                    <a:pt x="334899" y="303524"/>
                    <a:pt x="332956" y="306953"/>
                    <a:pt x="329756" y="308781"/>
                  </a:cubicBezTo>
                  <a:lnTo>
                    <a:pt x="286893" y="333527"/>
                  </a:lnTo>
                  <a:cubicBezTo>
                    <a:pt x="285321" y="334442"/>
                    <a:pt x="283521" y="334899"/>
                    <a:pt x="281750" y="334899"/>
                  </a:cubicBezTo>
                  <a:close/>
                  <a:moveTo>
                    <a:pt x="249174" y="293922"/>
                  </a:moveTo>
                  <a:lnTo>
                    <a:pt x="281750" y="312753"/>
                  </a:lnTo>
                  <a:lnTo>
                    <a:pt x="314325" y="293922"/>
                  </a:lnTo>
                  <a:lnTo>
                    <a:pt x="314325" y="256318"/>
                  </a:lnTo>
                  <a:lnTo>
                    <a:pt x="281750" y="237515"/>
                  </a:lnTo>
                  <a:lnTo>
                    <a:pt x="249174" y="256318"/>
                  </a:lnTo>
                  <a:lnTo>
                    <a:pt x="249174" y="293922"/>
                  </a:lnTo>
                  <a:close/>
                  <a:moveTo>
                    <a:pt x="824675" y="163449"/>
                  </a:moveTo>
                  <a:cubicBezTo>
                    <a:pt x="822903" y="163449"/>
                    <a:pt x="821131" y="162992"/>
                    <a:pt x="819531" y="162077"/>
                  </a:cubicBezTo>
                  <a:lnTo>
                    <a:pt x="776669" y="137331"/>
                  </a:lnTo>
                  <a:cubicBezTo>
                    <a:pt x="773497" y="135503"/>
                    <a:pt x="771496" y="132102"/>
                    <a:pt x="771496" y="128416"/>
                  </a:cubicBezTo>
                  <a:lnTo>
                    <a:pt x="771496" y="78924"/>
                  </a:lnTo>
                  <a:cubicBezTo>
                    <a:pt x="771496" y="75267"/>
                    <a:pt x="773468" y="71838"/>
                    <a:pt x="776669" y="70009"/>
                  </a:cubicBezTo>
                  <a:lnTo>
                    <a:pt x="819531" y="45263"/>
                  </a:lnTo>
                  <a:cubicBezTo>
                    <a:pt x="822703" y="43463"/>
                    <a:pt x="826618" y="43463"/>
                    <a:pt x="829789" y="45263"/>
                  </a:cubicBezTo>
                  <a:lnTo>
                    <a:pt x="872652" y="70009"/>
                  </a:lnTo>
                  <a:cubicBezTo>
                    <a:pt x="875824" y="71838"/>
                    <a:pt x="877824" y="75267"/>
                    <a:pt x="877824" y="78924"/>
                  </a:cubicBezTo>
                  <a:lnTo>
                    <a:pt x="877824" y="128416"/>
                  </a:lnTo>
                  <a:cubicBezTo>
                    <a:pt x="877824" y="132074"/>
                    <a:pt x="875852" y="135503"/>
                    <a:pt x="872652" y="137331"/>
                  </a:cubicBezTo>
                  <a:lnTo>
                    <a:pt x="829789" y="162077"/>
                  </a:lnTo>
                  <a:cubicBezTo>
                    <a:pt x="828218" y="162992"/>
                    <a:pt x="826446" y="163449"/>
                    <a:pt x="824675" y="163449"/>
                  </a:cubicBezTo>
                  <a:close/>
                  <a:moveTo>
                    <a:pt x="792099" y="122472"/>
                  </a:moveTo>
                  <a:lnTo>
                    <a:pt x="824675" y="141303"/>
                  </a:lnTo>
                  <a:lnTo>
                    <a:pt x="857250" y="122472"/>
                  </a:lnTo>
                  <a:lnTo>
                    <a:pt x="857250" y="84868"/>
                  </a:lnTo>
                  <a:lnTo>
                    <a:pt x="824675" y="66065"/>
                  </a:lnTo>
                  <a:lnTo>
                    <a:pt x="792099" y="84868"/>
                  </a:lnTo>
                  <a:lnTo>
                    <a:pt x="792099" y="122472"/>
                  </a:lnTo>
                  <a:close/>
                </a:path>
              </a:pathLst>
            </a:custGeom>
            <a:solidFill>
              <a:schemeClr val="accent1"/>
            </a:solidFill>
            <a:ln w="62508" cap="flat">
              <a:noFill/>
              <a:prstDash val="solid"/>
              <a:miter/>
            </a:ln>
          </p:spPr>
          <p:txBody>
            <a:bodyPr rtlCol="0" anchor="ctr"/>
            <a:lstStyle/>
            <a:p>
              <a:pPr defTabSz="914518"/>
              <a:endParaRPr lang="en-US" sz="9600" dirty="0">
                <a:solidFill>
                  <a:srgbClr val="000000"/>
                </a:solidFill>
                <a:latin typeface="IBM Plex Sans Light"/>
              </a:endParaRPr>
            </a:p>
          </p:txBody>
        </p:sp>
      </p:grpSp>
      <p:sp>
        <p:nvSpPr>
          <p:cNvPr id="14" name="Footer Placeholder 13">
            <a:extLst>
              <a:ext uri="{FF2B5EF4-FFF2-40B4-BE49-F238E27FC236}">
                <a16:creationId xmlns:a16="http://schemas.microsoft.com/office/drawing/2014/main" id="{105C35C0-11A9-E66E-70CA-69BC732E9A11}"/>
              </a:ext>
            </a:extLst>
          </p:cNvPr>
          <p:cNvSpPr>
            <a:spLocks noGrp="1"/>
          </p:cNvSpPr>
          <p:nvPr>
            <p:ph type="ftr" sz="quarter" idx="20"/>
          </p:nvPr>
        </p:nvSpPr>
        <p:spPr/>
        <p:txBody>
          <a:bodyPr/>
          <a:lstStyle/>
          <a:p>
            <a:r>
              <a:rPr lang="en-US"/>
              <a:t>IBM Security</a:t>
            </a:r>
            <a:endParaRPr lang="en-US" dirty="0"/>
          </a:p>
        </p:txBody>
      </p:sp>
      <p:sp>
        <p:nvSpPr>
          <p:cNvPr id="15" name="Slide Number Placeholder 14">
            <a:extLst>
              <a:ext uri="{FF2B5EF4-FFF2-40B4-BE49-F238E27FC236}">
                <a16:creationId xmlns:a16="http://schemas.microsoft.com/office/drawing/2014/main" id="{B485B867-B12D-00EE-4C2A-2056C87B16DC}"/>
              </a:ext>
            </a:extLst>
          </p:cNvPr>
          <p:cNvSpPr>
            <a:spLocks noGrp="1"/>
          </p:cNvSpPr>
          <p:nvPr>
            <p:ph type="sldNum" sz="quarter" idx="4"/>
          </p:nvPr>
        </p:nvSpPr>
        <p:spPr>
          <a:xfrm>
            <a:off x="23689071" y="12938839"/>
            <a:ext cx="123431" cy="246221"/>
          </a:xfrm>
        </p:spPr>
        <p:txBody>
          <a:bodyPr/>
          <a:lstStyle/>
          <a:p>
            <a:fld id="{86CB4B4D-7CA3-9044-876B-883B54F8677D}" type="slidenum">
              <a:rPr lang="en-US" smtClean="0"/>
              <a:pPr/>
              <a:t>3</a:t>
            </a:fld>
            <a:endParaRPr lang="en-US" dirty="0"/>
          </a:p>
        </p:txBody>
      </p:sp>
    </p:spTree>
    <p:extLst>
      <p:ext uri="{BB962C8B-B14F-4D97-AF65-F5344CB8AC3E}">
        <p14:creationId xmlns:p14="http://schemas.microsoft.com/office/powerpoint/2010/main" val="201293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F89FE6A-B728-EE19-9F0C-7A35B71DC449}"/>
              </a:ext>
            </a:extLst>
          </p:cNvPr>
          <p:cNvSpPr/>
          <p:nvPr/>
        </p:nvSpPr>
        <p:spPr bwMode="auto">
          <a:xfrm>
            <a:off x="18288000" y="0"/>
            <a:ext cx="6099175"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2" name="Title 1">
            <a:extLst>
              <a:ext uri="{FF2B5EF4-FFF2-40B4-BE49-F238E27FC236}">
                <a16:creationId xmlns:a16="http://schemas.microsoft.com/office/drawing/2014/main" id="{27CF32A8-2EF4-6951-5468-40B8FD375641}"/>
              </a:ext>
            </a:extLst>
          </p:cNvPr>
          <p:cNvSpPr>
            <a:spLocks noGrp="1"/>
          </p:cNvSpPr>
          <p:nvPr>
            <p:ph type="title"/>
          </p:nvPr>
        </p:nvSpPr>
        <p:spPr/>
        <p:txBody>
          <a:bodyPr/>
          <a:lstStyle/>
          <a:p>
            <a:r>
              <a:rPr lang="en-US" dirty="0"/>
              <a:t>IBM Data and Application Security Services</a:t>
            </a:r>
          </a:p>
        </p:txBody>
      </p:sp>
      <p:sp>
        <p:nvSpPr>
          <p:cNvPr id="61" name="Footer Placeholder 60">
            <a:extLst>
              <a:ext uri="{FF2B5EF4-FFF2-40B4-BE49-F238E27FC236}">
                <a16:creationId xmlns:a16="http://schemas.microsoft.com/office/drawing/2014/main" id="{77AAB8DB-214D-CC14-026F-22F3E3C9C4DE}"/>
              </a:ext>
            </a:extLst>
          </p:cNvPr>
          <p:cNvSpPr>
            <a:spLocks noGrp="1"/>
          </p:cNvSpPr>
          <p:nvPr>
            <p:ph type="ftr" sz="quarter" idx="20"/>
          </p:nvPr>
        </p:nvSpPr>
        <p:spPr/>
        <p:txBody>
          <a:bodyPr/>
          <a:lstStyle/>
          <a:p>
            <a:r>
              <a:rPr lang="en-US"/>
              <a:t>IBM Security</a:t>
            </a:r>
            <a:endParaRPr lang="en-US" dirty="0"/>
          </a:p>
        </p:txBody>
      </p:sp>
      <p:sp>
        <p:nvSpPr>
          <p:cNvPr id="63" name="Text Placeholder 62">
            <a:extLst>
              <a:ext uri="{FF2B5EF4-FFF2-40B4-BE49-F238E27FC236}">
                <a16:creationId xmlns:a16="http://schemas.microsoft.com/office/drawing/2014/main" id="{4FD307F5-E914-46F5-098F-6FC83FE80D88}"/>
              </a:ext>
            </a:extLst>
          </p:cNvPr>
          <p:cNvSpPr>
            <a:spLocks noGrp="1"/>
          </p:cNvSpPr>
          <p:nvPr>
            <p:ph type="body" sz="quarter" idx="21"/>
          </p:nvPr>
        </p:nvSpPr>
        <p:spPr/>
        <p:txBody>
          <a:bodyPr/>
          <a:lstStyle/>
          <a:p>
            <a:r>
              <a:rPr lang="en-US" dirty="0"/>
              <a:t>Execute a cybersecurity strategy and roadmap</a:t>
            </a:r>
          </a:p>
        </p:txBody>
      </p:sp>
      <p:sp>
        <p:nvSpPr>
          <p:cNvPr id="62" name="Slide Number Placeholder 61">
            <a:extLst>
              <a:ext uri="{FF2B5EF4-FFF2-40B4-BE49-F238E27FC236}">
                <a16:creationId xmlns:a16="http://schemas.microsoft.com/office/drawing/2014/main" id="{ED120F85-E53D-3E12-E8E1-77F2FA22CEB0}"/>
              </a:ext>
            </a:extLst>
          </p:cNvPr>
          <p:cNvSpPr>
            <a:spLocks noGrp="1"/>
          </p:cNvSpPr>
          <p:nvPr>
            <p:ph type="sldNum" sz="quarter" idx="4"/>
          </p:nvPr>
        </p:nvSpPr>
        <p:spPr/>
        <p:txBody>
          <a:bodyPr/>
          <a:lstStyle/>
          <a:p>
            <a:fld id="{86CB4B4D-7CA3-9044-876B-883B54F8677D}" type="slidenum">
              <a:rPr lang="en-US" smtClean="0"/>
              <a:pPr/>
              <a:t>30</a:t>
            </a:fld>
            <a:endParaRPr lang="en-US" dirty="0"/>
          </a:p>
        </p:txBody>
      </p:sp>
      <p:sp>
        <p:nvSpPr>
          <p:cNvPr id="9" name="Text Placeholder 8">
            <a:extLst>
              <a:ext uri="{FF2B5EF4-FFF2-40B4-BE49-F238E27FC236}">
                <a16:creationId xmlns:a16="http://schemas.microsoft.com/office/drawing/2014/main" id="{82A3FB24-F0B1-40B5-BAFE-969588FF95DF}"/>
              </a:ext>
            </a:extLst>
          </p:cNvPr>
          <p:cNvSpPr>
            <a:spLocks noGrp="1"/>
          </p:cNvSpPr>
          <p:nvPr>
            <p:ph type="body" sz="quarter" idx="22"/>
          </p:nvPr>
        </p:nvSpPr>
        <p:spPr/>
        <p:txBody>
          <a:bodyPr/>
          <a:lstStyle/>
          <a:p>
            <a:r>
              <a:rPr lang="en-US" dirty="0"/>
              <a:t>Consulting, systems integration, </a:t>
            </a:r>
          </a:p>
          <a:p>
            <a:r>
              <a:rPr lang="en-US" dirty="0"/>
              <a:t>and managed security services to help protect your critical data and applications, </a:t>
            </a:r>
            <a:br>
              <a:rPr lang="en-US" dirty="0"/>
            </a:br>
            <a:r>
              <a:rPr lang="en-US" dirty="0"/>
              <a:t>wherever they reside</a:t>
            </a:r>
          </a:p>
        </p:txBody>
      </p:sp>
      <p:sp>
        <p:nvSpPr>
          <p:cNvPr id="10" name="TextBox 9">
            <a:extLst>
              <a:ext uri="{FF2B5EF4-FFF2-40B4-BE49-F238E27FC236}">
                <a16:creationId xmlns:a16="http://schemas.microsoft.com/office/drawing/2014/main" id="{8D2B4C4B-6876-8332-94A8-C37D088D5311}"/>
              </a:ext>
            </a:extLst>
          </p:cNvPr>
          <p:cNvSpPr txBox="1"/>
          <p:nvPr/>
        </p:nvSpPr>
        <p:spPr>
          <a:xfrm>
            <a:off x="18859500" y="8500330"/>
            <a:ext cx="4945063" cy="3898503"/>
          </a:xfrm>
          <a:prstGeom prst="rect">
            <a:avLst/>
          </a:prstGeom>
          <a:noFill/>
        </p:spPr>
        <p:txBody>
          <a:bodyPr wrap="square" lIns="0" tIns="0" rIns="0" bIns="0">
            <a:spAutoFit/>
          </a:bodyPr>
          <a:lstStyle/>
          <a:p>
            <a:pPr marL="156637" indent="-139703" defTabSz="1829311">
              <a:spcBef>
                <a:spcPts val="1600"/>
              </a:spcBef>
            </a:pPr>
            <a:r>
              <a:rPr lang="en-US" sz="2800" dirty="0">
                <a:solidFill>
                  <a:srgbClr val="000000"/>
                </a:solidFill>
                <a:latin typeface="IBM Plex Sans Light" panose="020B0403050203000203" pitchFamily="34" charset="0"/>
              </a:rPr>
              <a:t>“Partnering with IBM allows NHS Digital’s Data Security Centre to develop and grow faster to help keep patient information and services safe and secure.” </a:t>
            </a:r>
          </a:p>
          <a:p>
            <a:pPr algn="r" defTabSz="1829311">
              <a:spcBef>
                <a:spcPts val="1600"/>
              </a:spcBef>
            </a:pPr>
            <a:r>
              <a:rPr lang="en-US" sz="2400" dirty="0">
                <a:solidFill>
                  <a:srgbClr val="000000"/>
                </a:solidFill>
                <a:latin typeface="IBM Plex Sans Light" panose="020B0403050203000203" pitchFamily="34" charset="0"/>
              </a:rPr>
              <a:t>- Rob Shaw, Former Deputy CEO </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and Sr. Information Risk Owner</a:t>
            </a:r>
            <a:br>
              <a:rPr lang="en-US" sz="2400" dirty="0">
                <a:solidFill>
                  <a:srgbClr val="000000"/>
                </a:solidFill>
                <a:latin typeface="IBM Plex Sans Light" panose="020B0403050203000203" pitchFamily="34" charset="0"/>
              </a:rPr>
            </a:br>
            <a:r>
              <a:rPr lang="en-US" sz="2400" dirty="0">
                <a:solidFill>
                  <a:srgbClr val="000000"/>
                </a:solidFill>
                <a:latin typeface="IBM Plex Sans Light" panose="020B0403050203000203" pitchFamily="34" charset="0"/>
              </a:rPr>
              <a:t>NHS Digital </a:t>
            </a:r>
          </a:p>
        </p:txBody>
      </p:sp>
      <p:pic>
        <p:nvPicPr>
          <p:cNvPr id="36" name="Picture 35">
            <a:extLst>
              <a:ext uri="{FF2B5EF4-FFF2-40B4-BE49-F238E27FC236}">
                <a16:creationId xmlns:a16="http://schemas.microsoft.com/office/drawing/2014/main" id="{F6A6E7BF-C4FB-B11B-6427-09F142FD97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59500" y="576071"/>
            <a:ext cx="4969060" cy="7422675"/>
          </a:xfrm>
          <a:prstGeom prst="rect">
            <a:avLst/>
          </a:prstGeom>
          <a:solidFill>
            <a:srgbClr val="E5F6FF"/>
          </a:solidFill>
        </p:spPr>
      </p:pic>
      <p:sp>
        <p:nvSpPr>
          <p:cNvPr id="16" name="TextBox 15">
            <a:hlinkClick r:id="rId4"/>
            <a:extLst>
              <a:ext uri="{FF2B5EF4-FFF2-40B4-BE49-F238E27FC236}">
                <a16:creationId xmlns:a16="http://schemas.microsoft.com/office/drawing/2014/main" id="{74857CC5-6DAD-A43E-60E1-6E66468DBAB5}"/>
              </a:ext>
            </a:extLst>
          </p:cNvPr>
          <p:cNvSpPr txBox="1"/>
          <p:nvPr/>
        </p:nvSpPr>
        <p:spPr>
          <a:xfrm>
            <a:off x="18888729" y="7179037"/>
            <a:ext cx="4910604" cy="819709"/>
          </a:xfrm>
          <a:prstGeom prst="rect">
            <a:avLst/>
          </a:prstGeom>
          <a:solidFill>
            <a:srgbClr val="0F62FE"/>
          </a:solidFill>
        </p:spPr>
        <p:txBody>
          <a:bodyPr wrap="square" lIns="243840" tIns="243840" rIns="243840" bIns="243840">
            <a:noAutofit/>
          </a:bodyPr>
          <a:lstStyle/>
          <a:p>
            <a:pPr marL="156637" indent="-139703" algn="ctr" defTabSz="1829311">
              <a:spcBef>
                <a:spcPts val="1600"/>
              </a:spcBef>
            </a:pPr>
            <a:r>
              <a:rPr lang="en-US" sz="2400" dirty="0">
                <a:solidFill>
                  <a:srgbClr val="FFFFFF"/>
                </a:solidFill>
                <a:latin typeface="IBM Plex Sans" panose="020B0503050203000203" pitchFamily="34" charset="0"/>
                <a:cs typeface="Arial" panose="020B0604020202020204" pitchFamily="34" charset="0"/>
              </a:rPr>
              <a:t>ibm.com/case-studies/NHS</a:t>
            </a:r>
            <a:endParaRPr lang="en-US" sz="2400" dirty="0">
              <a:solidFill>
                <a:srgbClr val="FFFFFF"/>
              </a:solidFill>
              <a:latin typeface="IBM Plex Sans" panose="020B0503050203000203" pitchFamily="34" charset="0"/>
            </a:endParaRPr>
          </a:p>
        </p:txBody>
      </p:sp>
      <p:pic>
        <p:nvPicPr>
          <p:cNvPr id="11" name="Picture 10" descr="Logo, company name&#10;&#10;Description automatically generated">
            <a:extLst>
              <a:ext uri="{FF2B5EF4-FFF2-40B4-BE49-F238E27FC236}">
                <a16:creationId xmlns:a16="http://schemas.microsoft.com/office/drawing/2014/main" id="{7EEC9C5E-3F71-66B6-7D10-2F91F9BAD89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485057" y="5239743"/>
            <a:ext cx="1717947" cy="1414640"/>
          </a:xfrm>
          <a:prstGeom prst="rect">
            <a:avLst/>
          </a:prstGeom>
        </p:spPr>
      </p:pic>
      <p:sp>
        <p:nvSpPr>
          <p:cNvPr id="58" name="Text Placeholder 43">
            <a:extLst>
              <a:ext uri="{FF2B5EF4-FFF2-40B4-BE49-F238E27FC236}">
                <a16:creationId xmlns:a16="http://schemas.microsoft.com/office/drawing/2014/main" id="{FD249224-DFC2-B0FE-8BF2-61F83C2F0DC0}"/>
              </a:ext>
            </a:extLst>
          </p:cNvPr>
          <p:cNvSpPr txBox="1">
            <a:spLocks/>
          </p:cNvSpPr>
          <p:nvPr/>
        </p:nvSpPr>
        <p:spPr>
          <a:xfrm>
            <a:off x="12776385" y="7877039"/>
            <a:ext cx="5201341" cy="5145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800"/>
              </a:spcBef>
            </a:pPr>
            <a:r>
              <a:rPr lang="en-US" kern="0" dirty="0">
                <a:solidFill>
                  <a:srgbClr val="0F62FE"/>
                </a:solidFill>
                <a:latin typeface="IBM Plex Sans Medium" panose="020B0503050203000203" pitchFamily="34" charset="0"/>
              </a:rPr>
              <a:t>Leverages DevSecOps </a:t>
            </a:r>
            <a:br>
              <a:rPr lang="en-US" kern="0" dirty="0">
                <a:solidFill>
                  <a:srgbClr val="0F62FE"/>
                </a:solidFill>
                <a:latin typeface="IBM Plex Sans Medium" panose="020B0503050203000203" pitchFamily="34" charset="0"/>
              </a:rPr>
            </a:br>
            <a:r>
              <a:rPr lang="en-US" kern="0" dirty="0">
                <a:solidFill>
                  <a:srgbClr val="0F62FE"/>
                </a:solidFill>
                <a:latin typeface="IBM Plex Sans Medium" panose="020B0503050203000203" pitchFamily="34" charset="0"/>
              </a:rPr>
              <a:t>practices</a:t>
            </a:r>
          </a:p>
          <a:p>
            <a:pPr>
              <a:spcBef>
                <a:spcPts val="1800"/>
              </a:spcBef>
            </a:pPr>
            <a:r>
              <a:rPr lang="en-US" kern="0" dirty="0"/>
              <a:t>Unify DevOps and security processes to help transform DevSecOps practices to identify and remediate application vulnerabilities earlier in the software development lifecycle</a:t>
            </a:r>
          </a:p>
        </p:txBody>
      </p:sp>
      <p:sp>
        <p:nvSpPr>
          <p:cNvPr id="59" name="Text Placeholder 43">
            <a:extLst>
              <a:ext uri="{FF2B5EF4-FFF2-40B4-BE49-F238E27FC236}">
                <a16:creationId xmlns:a16="http://schemas.microsoft.com/office/drawing/2014/main" id="{F55A75F0-D956-63F1-06AE-DD56CBF14305}"/>
              </a:ext>
            </a:extLst>
          </p:cNvPr>
          <p:cNvSpPr txBox="1">
            <a:spLocks/>
          </p:cNvSpPr>
          <p:nvPr/>
        </p:nvSpPr>
        <p:spPr>
          <a:xfrm>
            <a:off x="6680384" y="7877039"/>
            <a:ext cx="5201341" cy="5145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800"/>
              </a:spcBef>
            </a:pPr>
            <a:r>
              <a:rPr lang="en-US" kern="0" dirty="0">
                <a:solidFill>
                  <a:srgbClr val="0F62FE"/>
                </a:solidFill>
                <a:latin typeface="IBM Plex Sans Medium" panose="020B0503050203000203" pitchFamily="34" charset="0"/>
              </a:rPr>
              <a:t>Simplifies regulatory compliance</a:t>
            </a:r>
          </a:p>
          <a:p>
            <a:pPr>
              <a:spcBef>
                <a:spcPts val="1800"/>
              </a:spcBef>
            </a:pPr>
            <a:r>
              <a:rPr lang="en-US" kern="0" dirty="0"/>
              <a:t>Monitor users and application access to data and quickly adapt to changing global privacy regulations and maintain compliance</a:t>
            </a:r>
          </a:p>
        </p:txBody>
      </p:sp>
      <p:sp>
        <p:nvSpPr>
          <p:cNvPr id="60" name="Text Placeholder 43">
            <a:extLst>
              <a:ext uri="{FF2B5EF4-FFF2-40B4-BE49-F238E27FC236}">
                <a16:creationId xmlns:a16="http://schemas.microsoft.com/office/drawing/2014/main" id="{CFE3C39D-2ACA-341A-FA05-73A83BEF02D4}"/>
              </a:ext>
            </a:extLst>
          </p:cNvPr>
          <p:cNvSpPr txBox="1">
            <a:spLocks/>
          </p:cNvSpPr>
          <p:nvPr/>
        </p:nvSpPr>
        <p:spPr>
          <a:xfrm>
            <a:off x="571131" y="7877039"/>
            <a:ext cx="5201341" cy="5145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spcBef>
                <a:spcPts val="1800"/>
              </a:spcBef>
            </a:pPr>
            <a:r>
              <a:rPr lang="en-US" kern="0" dirty="0">
                <a:solidFill>
                  <a:srgbClr val="0F62FE"/>
                </a:solidFill>
                <a:latin typeface="IBM Plex Sans Medium" panose="020B0503050203000203" pitchFamily="34" charset="0"/>
              </a:rPr>
              <a:t>Minimizes business </a:t>
            </a:r>
            <a:br>
              <a:rPr lang="en-US" kern="0" dirty="0">
                <a:solidFill>
                  <a:srgbClr val="0F62FE"/>
                </a:solidFill>
                <a:latin typeface="IBM Plex Sans Medium" panose="020B0503050203000203" pitchFamily="34" charset="0"/>
              </a:rPr>
            </a:br>
            <a:r>
              <a:rPr lang="en-US" kern="0" dirty="0">
                <a:solidFill>
                  <a:srgbClr val="0F62FE"/>
                </a:solidFill>
                <a:latin typeface="IBM Plex Sans Medium" panose="020B0503050203000203" pitchFamily="34" charset="0"/>
              </a:rPr>
              <a:t>disruption from data loss</a:t>
            </a:r>
          </a:p>
          <a:p>
            <a:pPr>
              <a:spcBef>
                <a:spcPts val="1800"/>
              </a:spcBef>
            </a:pPr>
            <a:r>
              <a:rPr lang="en-US" kern="0" dirty="0"/>
              <a:t>Gain visibility and knowledge through data discovery and classification and develop a security control framework for end-to-end protection of business-critical data</a:t>
            </a:r>
          </a:p>
        </p:txBody>
      </p:sp>
      <p:cxnSp>
        <p:nvCxnSpPr>
          <p:cNvPr id="3" name="Straight Connector 2">
            <a:extLst>
              <a:ext uri="{FF2B5EF4-FFF2-40B4-BE49-F238E27FC236}">
                <a16:creationId xmlns:a16="http://schemas.microsoft.com/office/drawing/2014/main" id="{F96333DA-9AFE-E874-A991-EA156D6DE3E0}"/>
              </a:ext>
            </a:extLst>
          </p:cNvPr>
          <p:cNvCxnSpPr>
            <a:cxnSpLocks/>
          </p:cNvCxnSpPr>
          <p:nvPr/>
        </p:nvCxnSpPr>
        <p:spPr bwMode="auto">
          <a:xfrm>
            <a:off x="12193587" y="7877039"/>
            <a:ext cx="0" cy="4119699"/>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B750993A-88EC-A83C-EC6C-881A0C1F5F60}"/>
              </a:ext>
            </a:extLst>
          </p:cNvPr>
          <p:cNvCxnSpPr>
            <a:cxnSpLocks/>
          </p:cNvCxnSpPr>
          <p:nvPr/>
        </p:nvCxnSpPr>
        <p:spPr bwMode="auto">
          <a:xfrm>
            <a:off x="6107580" y="7877039"/>
            <a:ext cx="0" cy="4119699"/>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1502765"/>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159C2-806E-7F4D-BF90-533B049B677A}"/>
              </a:ext>
            </a:extLst>
          </p:cNvPr>
          <p:cNvSpPr>
            <a:spLocks noGrp="1"/>
          </p:cNvSpPr>
          <p:nvPr>
            <p:ph type="title"/>
          </p:nvPr>
        </p:nvSpPr>
        <p:spPr/>
        <p:txBody>
          <a:bodyPr/>
          <a:lstStyle/>
          <a:p>
            <a:r>
              <a:rPr lang="en-US" dirty="0"/>
              <a:t>IBM IAM Services</a:t>
            </a:r>
          </a:p>
        </p:txBody>
      </p:sp>
      <p:sp>
        <p:nvSpPr>
          <p:cNvPr id="11" name="Text Placeholder 10">
            <a:extLst>
              <a:ext uri="{FF2B5EF4-FFF2-40B4-BE49-F238E27FC236}">
                <a16:creationId xmlns:a16="http://schemas.microsoft.com/office/drawing/2014/main" id="{081A4E77-F71C-8742-4898-A57CA2DC141D}"/>
              </a:ext>
            </a:extLst>
          </p:cNvPr>
          <p:cNvSpPr>
            <a:spLocks noGrp="1"/>
          </p:cNvSpPr>
          <p:nvPr>
            <p:ph type="body" sz="quarter" idx="21"/>
          </p:nvPr>
        </p:nvSpPr>
        <p:spPr/>
        <p:txBody>
          <a:bodyPr/>
          <a:lstStyle/>
          <a:p>
            <a:r>
              <a:rPr lang="en-US" dirty="0"/>
              <a:t>Execute a cybersecurity strategy and roadmap</a:t>
            </a:r>
          </a:p>
        </p:txBody>
      </p:sp>
      <p:pic>
        <p:nvPicPr>
          <p:cNvPr id="23" name="Picture 22" descr="Shape, circle&#10;&#10;Description automatically generated">
            <a:extLst>
              <a:ext uri="{FF2B5EF4-FFF2-40B4-BE49-F238E27FC236}">
                <a16:creationId xmlns:a16="http://schemas.microsoft.com/office/drawing/2014/main" id="{BF3243DE-87F6-7640-B741-95258D030B38}"/>
              </a:ext>
            </a:extLst>
          </p:cNvPr>
          <p:cNvPicPr>
            <a:picLocks noChangeAspect="1"/>
          </p:cNvPicPr>
          <p:nvPr/>
        </p:nvPicPr>
        <p:blipFill>
          <a:blip r:embed="rId3">
            <a:duotone>
              <a:schemeClr val="accent2">
                <a:shade val="45000"/>
                <a:satMod val="135000"/>
              </a:schemeClr>
              <a:prstClr val="white"/>
            </a:duotone>
            <a:alphaModFix amt="2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8000" contrast="18000"/>
                    </a14:imgEffect>
                  </a14:imgLayer>
                </a14:imgProps>
              </a:ext>
            </a:extLst>
          </a:blip>
          <a:stretch>
            <a:fillRect/>
          </a:stretch>
        </p:blipFill>
        <p:spPr>
          <a:xfrm>
            <a:off x="5523275" y="2818546"/>
            <a:ext cx="18052859" cy="5717437"/>
          </a:xfrm>
          <a:prstGeom prst="rect">
            <a:avLst/>
          </a:prstGeom>
        </p:spPr>
      </p:pic>
      <p:sp>
        <p:nvSpPr>
          <p:cNvPr id="24" name="Freeform 23">
            <a:hlinkClick r:id="rId5"/>
            <a:extLst>
              <a:ext uri="{FF2B5EF4-FFF2-40B4-BE49-F238E27FC236}">
                <a16:creationId xmlns:a16="http://schemas.microsoft.com/office/drawing/2014/main" id="{CE9C56B2-5E10-844F-A9DD-483295E16FFD}"/>
              </a:ext>
            </a:extLst>
          </p:cNvPr>
          <p:cNvSpPr/>
          <p:nvPr/>
        </p:nvSpPr>
        <p:spPr bwMode="auto">
          <a:xfrm>
            <a:off x="1587" y="9569355"/>
            <a:ext cx="24384000" cy="4146645"/>
          </a:xfrm>
          <a:custGeom>
            <a:avLst/>
            <a:gdLst>
              <a:gd name="connsiteX0" fmla="*/ 0 w 1801712"/>
              <a:gd name="connsiteY0" fmla="*/ 0 h 2410497"/>
              <a:gd name="connsiteX1" fmla="*/ 1801712 w 1801712"/>
              <a:gd name="connsiteY1" fmla="*/ 0 h 2410497"/>
              <a:gd name="connsiteX2" fmla="*/ 1801712 w 1801712"/>
              <a:gd name="connsiteY2" fmla="*/ 2067648 h 2410497"/>
              <a:gd name="connsiteX3" fmla="*/ 1099709 w 1801712"/>
              <a:gd name="connsiteY3" fmla="*/ 2067648 h 2410497"/>
              <a:gd name="connsiteX4" fmla="*/ 900856 w 1801712"/>
              <a:gd name="connsiteY4" fmla="*/ 2410497 h 2410497"/>
              <a:gd name="connsiteX5" fmla="*/ 702003 w 1801712"/>
              <a:gd name="connsiteY5" fmla="*/ 2067648 h 2410497"/>
              <a:gd name="connsiteX6" fmla="*/ 0 w 1801712"/>
              <a:gd name="connsiteY6" fmla="*/ 2067648 h 2410497"/>
              <a:gd name="connsiteX0" fmla="*/ 0 w 1801712"/>
              <a:gd name="connsiteY0" fmla="*/ 0 h 2067648"/>
              <a:gd name="connsiteX1" fmla="*/ 1801712 w 1801712"/>
              <a:gd name="connsiteY1" fmla="*/ 0 h 2067648"/>
              <a:gd name="connsiteX2" fmla="*/ 1801712 w 1801712"/>
              <a:gd name="connsiteY2" fmla="*/ 2067648 h 2067648"/>
              <a:gd name="connsiteX3" fmla="*/ 1099709 w 1801712"/>
              <a:gd name="connsiteY3" fmla="*/ 2067648 h 2067648"/>
              <a:gd name="connsiteX4" fmla="*/ 702003 w 1801712"/>
              <a:gd name="connsiteY4" fmla="*/ 2067648 h 2067648"/>
              <a:gd name="connsiteX5" fmla="*/ 0 w 1801712"/>
              <a:gd name="connsiteY5" fmla="*/ 2067648 h 2067648"/>
              <a:gd name="connsiteX6" fmla="*/ 0 w 1801712"/>
              <a:gd name="connsiteY6" fmla="*/ 0 h 2067648"/>
              <a:gd name="connsiteX0" fmla="*/ 0 w 1801712"/>
              <a:gd name="connsiteY0" fmla="*/ 0 h 2067648"/>
              <a:gd name="connsiteX1" fmla="*/ 1801712 w 1801712"/>
              <a:gd name="connsiteY1" fmla="*/ 0 h 2067648"/>
              <a:gd name="connsiteX2" fmla="*/ 1801712 w 1801712"/>
              <a:gd name="connsiteY2" fmla="*/ 2067648 h 2067648"/>
              <a:gd name="connsiteX3" fmla="*/ 1099709 w 1801712"/>
              <a:gd name="connsiteY3" fmla="*/ 2067648 h 2067648"/>
              <a:gd name="connsiteX4" fmla="*/ 0 w 1801712"/>
              <a:gd name="connsiteY4" fmla="*/ 2067648 h 2067648"/>
              <a:gd name="connsiteX5" fmla="*/ 0 w 1801712"/>
              <a:gd name="connsiteY5" fmla="*/ 0 h 2067648"/>
              <a:gd name="connsiteX0" fmla="*/ 0 w 1801712"/>
              <a:gd name="connsiteY0" fmla="*/ 0 h 2067648"/>
              <a:gd name="connsiteX1" fmla="*/ 1801712 w 1801712"/>
              <a:gd name="connsiteY1" fmla="*/ 0 h 2067648"/>
              <a:gd name="connsiteX2" fmla="*/ 1801712 w 1801712"/>
              <a:gd name="connsiteY2" fmla="*/ 2067648 h 2067648"/>
              <a:gd name="connsiteX3" fmla="*/ 0 w 1801712"/>
              <a:gd name="connsiteY3" fmla="*/ 2067648 h 2067648"/>
              <a:gd name="connsiteX4" fmla="*/ 0 w 1801712"/>
              <a:gd name="connsiteY4" fmla="*/ 0 h 206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12" h="2067648">
                <a:moveTo>
                  <a:pt x="0" y="0"/>
                </a:moveTo>
                <a:lnTo>
                  <a:pt x="1801712" y="0"/>
                </a:lnTo>
                <a:lnTo>
                  <a:pt x="1801712" y="2067648"/>
                </a:lnTo>
                <a:lnTo>
                  <a:pt x="0" y="2067648"/>
                </a:lnTo>
                <a:lnTo>
                  <a:pt x="0" y="0"/>
                </a:lnTo>
                <a:close/>
              </a:path>
            </a:pathLst>
          </a:custGeom>
          <a:solidFill>
            <a:srgbClr val="0072C3"/>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680" tIns="487680" rIns="487680" bIns="487680" numCol="1" rtlCol="0" anchor="t" anchorCtr="0" compatLnSpc="1">
            <a:prstTxWarp prst="textNoShape">
              <a:avLst/>
            </a:prstTxWarp>
            <a:noAutofit/>
          </a:bodyPr>
          <a:lstStyle/>
          <a:p>
            <a:pPr defTabSz="2438430" fontAlgn="base">
              <a:lnSpc>
                <a:spcPct val="90000"/>
              </a:lnSpc>
              <a:spcBef>
                <a:spcPct val="0"/>
              </a:spcBef>
              <a:spcAft>
                <a:spcPct val="0"/>
              </a:spcAft>
              <a:defRPr/>
            </a:pPr>
            <a:endParaRPr lang="en-US" sz="3733" dirty="0">
              <a:solidFill>
                <a:srgbClr val="FFFFFF"/>
              </a:solidFill>
              <a:latin typeface="IBM Plex Sans" panose="020B0503050203000203" pitchFamily="34" charset="0"/>
            </a:endParaRPr>
          </a:p>
        </p:txBody>
      </p:sp>
      <p:sp>
        <p:nvSpPr>
          <p:cNvPr id="26" name="Freeform 25">
            <a:hlinkClick r:id="rId5"/>
            <a:extLst>
              <a:ext uri="{FF2B5EF4-FFF2-40B4-BE49-F238E27FC236}">
                <a16:creationId xmlns:a16="http://schemas.microsoft.com/office/drawing/2014/main" id="{4A93EBC0-8902-5D42-8680-22467955164E}"/>
              </a:ext>
            </a:extLst>
          </p:cNvPr>
          <p:cNvSpPr/>
          <p:nvPr/>
        </p:nvSpPr>
        <p:spPr bwMode="auto">
          <a:xfrm>
            <a:off x="1590" y="9569355"/>
            <a:ext cx="5547013" cy="4146645"/>
          </a:xfrm>
          <a:custGeom>
            <a:avLst/>
            <a:gdLst>
              <a:gd name="connsiteX0" fmla="*/ 0 w 1801712"/>
              <a:gd name="connsiteY0" fmla="*/ 0 h 2410497"/>
              <a:gd name="connsiteX1" fmla="*/ 1801712 w 1801712"/>
              <a:gd name="connsiteY1" fmla="*/ 0 h 2410497"/>
              <a:gd name="connsiteX2" fmla="*/ 1801712 w 1801712"/>
              <a:gd name="connsiteY2" fmla="*/ 2067648 h 2410497"/>
              <a:gd name="connsiteX3" fmla="*/ 1099709 w 1801712"/>
              <a:gd name="connsiteY3" fmla="*/ 2067648 h 2410497"/>
              <a:gd name="connsiteX4" fmla="*/ 900856 w 1801712"/>
              <a:gd name="connsiteY4" fmla="*/ 2410497 h 2410497"/>
              <a:gd name="connsiteX5" fmla="*/ 702003 w 1801712"/>
              <a:gd name="connsiteY5" fmla="*/ 2067648 h 2410497"/>
              <a:gd name="connsiteX6" fmla="*/ 0 w 1801712"/>
              <a:gd name="connsiteY6" fmla="*/ 2067648 h 2410497"/>
              <a:gd name="connsiteX0" fmla="*/ 0 w 1801712"/>
              <a:gd name="connsiteY0" fmla="*/ 0 h 2067648"/>
              <a:gd name="connsiteX1" fmla="*/ 1801712 w 1801712"/>
              <a:gd name="connsiteY1" fmla="*/ 0 h 2067648"/>
              <a:gd name="connsiteX2" fmla="*/ 1801712 w 1801712"/>
              <a:gd name="connsiteY2" fmla="*/ 2067648 h 2067648"/>
              <a:gd name="connsiteX3" fmla="*/ 1099709 w 1801712"/>
              <a:gd name="connsiteY3" fmla="*/ 2067648 h 2067648"/>
              <a:gd name="connsiteX4" fmla="*/ 702003 w 1801712"/>
              <a:gd name="connsiteY4" fmla="*/ 2067648 h 2067648"/>
              <a:gd name="connsiteX5" fmla="*/ 0 w 1801712"/>
              <a:gd name="connsiteY5" fmla="*/ 2067648 h 2067648"/>
              <a:gd name="connsiteX6" fmla="*/ 0 w 1801712"/>
              <a:gd name="connsiteY6" fmla="*/ 0 h 2067648"/>
              <a:gd name="connsiteX0" fmla="*/ 0 w 1801712"/>
              <a:gd name="connsiteY0" fmla="*/ 0 h 2067648"/>
              <a:gd name="connsiteX1" fmla="*/ 1801712 w 1801712"/>
              <a:gd name="connsiteY1" fmla="*/ 0 h 2067648"/>
              <a:gd name="connsiteX2" fmla="*/ 1801712 w 1801712"/>
              <a:gd name="connsiteY2" fmla="*/ 2067648 h 2067648"/>
              <a:gd name="connsiteX3" fmla="*/ 1099709 w 1801712"/>
              <a:gd name="connsiteY3" fmla="*/ 2067648 h 2067648"/>
              <a:gd name="connsiteX4" fmla="*/ 0 w 1801712"/>
              <a:gd name="connsiteY4" fmla="*/ 2067648 h 2067648"/>
              <a:gd name="connsiteX5" fmla="*/ 0 w 1801712"/>
              <a:gd name="connsiteY5" fmla="*/ 0 h 2067648"/>
              <a:gd name="connsiteX0" fmla="*/ 0 w 1801712"/>
              <a:gd name="connsiteY0" fmla="*/ 0 h 2067648"/>
              <a:gd name="connsiteX1" fmla="*/ 1801712 w 1801712"/>
              <a:gd name="connsiteY1" fmla="*/ 0 h 2067648"/>
              <a:gd name="connsiteX2" fmla="*/ 1801712 w 1801712"/>
              <a:gd name="connsiteY2" fmla="*/ 2067648 h 2067648"/>
              <a:gd name="connsiteX3" fmla="*/ 0 w 1801712"/>
              <a:gd name="connsiteY3" fmla="*/ 2067648 h 2067648"/>
              <a:gd name="connsiteX4" fmla="*/ 0 w 1801712"/>
              <a:gd name="connsiteY4" fmla="*/ 0 h 2067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1712" h="2067648">
                <a:moveTo>
                  <a:pt x="0" y="0"/>
                </a:moveTo>
                <a:lnTo>
                  <a:pt x="1801712" y="0"/>
                </a:lnTo>
                <a:lnTo>
                  <a:pt x="1801712" y="2067648"/>
                </a:lnTo>
                <a:lnTo>
                  <a:pt x="0" y="2067648"/>
                </a:lnTo>
                <a:lnTo>
                  <a:pt x="0" y="0"/>
                </a:lnTo>
                <a:close/>
              </a:path>
            </a:pathLst>
          </a:custGeom>
          <a:solidFill>
            <a:schemeClr val="tx1"/>
          </a:solidFill>
          <a:ln w="63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7680" tIns="487680" rIns="487680" bIns="487680" numCol="1" rtlCol="0" anchor="t" anchorCtr="0" compatLnSpc="1">
            <a:prstTxWarp prst="textNoShape">
              <a:avLst/>
            </a:prstTxWarp>
            <a:noAutofit/>
          </a:bodyPr>
          <a:lstStyle/>
          <a:p>
            <a:pPr defTabSz="2438430" fontAlgn="base">
              <a:lnSpc>
                <a:spcPct val="90000"/>
              </a:lnSpc>
              <a:spcBef>
                <a:spcPct val="0"/>
              </a:spcBef>
              <a:spcAft>
                <a:spcPct val="0"/>
              </a:spcAft>
              <a:defRPr/>
            </a:pPr>
            <a:r>
              <a:rPr lang="en-US" sz="3200" dirty="0">
                <a:solidFill>
                  <a:srgbClr val="FFFFFF"/>
                </a:solidFill>
                <a:latin typeface="IBM Plex Sans" panose="020B0503050203000203" pitchFamily="34" charset="0"/>
              </a:rPr>
              <a:t>IBM Identity as a Service </a:t>
            </a:r>
            <a:r>
              <a:rPr lang="en-US" sz="5333" dirty="0">
                <a:solidFill>
                  <a:srgbClr val="FFFFFF"/>
                </a:solidFill>
                <a:latin typeface="IBM Plex Sans" panose="020B0503050203000203" pitchFamily="34" charset="0"/>
              </a:rPr>
              <a:t>LEADER</a:t>
            </a:r>
            <a:endParaRPr lang="en-US" sz="3733" dirty="0">
              <a:solidFill>
                <a:srgbClr val="FFFFFF"/>
              </a:solidFill>
              <a:latin typeface="IBM Plex Sans" panose="020B0503050203000203" pitchFamily="34" charset="0"/>
            </a:endParaRPr>
          </a:p>
          <a:p>
            <a:pPr defTabSz="2438430" fontAlgn="base">
              <a:spcBef>
                <a:spcPts val="1600"/>
              </a:spcBef>
              <a:spcAft>
                <a:spcPct val="0"/>
              </a:spcAft>
              <a:defRPr/>
            </a:pPr>
            <a:r>
              <a:rPr lang="en-US" sz="2667" dirty="0">
                <a:solidFill>
                  <a:srgbClr val="FFFFFF"/>
                </a:solidFill>
                <a:latin typeface="IBM Plex Sans Light" panose="020B0403050203000203" pitchFamily="34" charset="0"/>
              </a:rPr>
              <a:t>KuppingerCole’s </a:t>
            </a:r>
            <a:br>
              <a:rPr lang="en-US" sz="2667" dirty="0">
                <a:solidFill>
                  <a:srgbClr val="FFFFFF"/>
                </a:solidFill>
                <a:latin typeface="IBM Plex Sans Light" panose="020B0403050203000203" pitchFamily="34" charset="0"/>
              </a:rPr>
            </a:br>
            <a:r>
              <a:rPr lang="en-US" sz="2667" dirty="0">
                <a:solidFill>
                  <a:srgbClr val="FFFFFF"/>
                </a:solidFill>
                <a:latin typeface="IBM Plex Sans Light" panose="020B0403050203000203" pitchFamily="34" charset="0"/>
              </a:rPr>
              <a:t>Leadership Compass</a:t>
            </a:r>
          </a:p>
          <a:p>
            <a:pPr defTabSz="2438430" fontAlgn="base">
              <a:lnSpc>
                <a:spcPct val="90000"/>
              </a:lnSpc>
              <a:spcBef>
                <a:spcPct val="0"/>
              </a:spcBef>
              <a:spcAft>
                <a:spcPct val="0"/>
              </a:spcAft>
              <a:defRPr/>
            </a:pPr>
            <a:endParaRPr lang="en-US" sz="3733" dirty="0">
              <a:solidFill>
                <a:srgbClr val="FFFFFF"/>
              </a:solidFill>
              <a:latin typeface="IBM Plex Sans" panose="020B0503050203000203" pitchFamily="34" charset="0"/>
            </a:endParaRPr>
          </a:p>
        </p:txBody>
      </p:sp>
      <p:pic>
        <p:nvPicPr>
          <p:cNvPr id="28" name="Picture 27" descr="A group of people sitting at computers&#10;&#10;Description automatically generated with medium confidence">
            <a:extLst>
              <a:ext uri="{FF2B5EF4-FFF2-40B4-BE49-F238E27FC236}">
                <a16:creationId xmlns:a16="http://schemas.microsoft.com/office/drawing/2014/main" id="{9B3FA576-AE8F-894B-A885-2667EB6E52C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196696" y="9569356"/>
            <a:ext cx="12231360" cy="4141576"/>
          </a:xfrm>
          <a:prstGeom prst="rect">
            <a:avLst/>
          </a:prstGeom>
        </p:spPr>
      </p:pic>
      <p:sp>
        <p:nvSpPr>
          <p:cNvPr id="29" name="Title 1">
            <a:extLst>
              <a:ext uri="{FF2B5EF4-FFF2-40B4-BE49-F238E27FC236}">
                <a16:creationId xmlns:a16="http://schemas.microsoft.com/office/drawing/2014/main" id="{47143FF0-7166-8641-A4F1-C213E649740F}"/>
              </a:ext>
            </a:extLst>
          </p:cNvPr>
          <p:cNvSpPr txBox="1">
            <a:spLocks/>
          </p:cNvSpPr>
          <p:nvPr/>
        </p:nvSpPr>
        <p:spPr>
          <a:xfrm>
            <a:off x="588696" y="3079134"/>
            <a:ext cx="4364582" cy="519626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256032" indent="-256032" defTabSz="1829311">
              <a:lnSpc>
                <a:spcPct val="110000"/>
              </a:lnSpc>
              <a:spcBef>
                <a:spcPts val="3800"/>
              </a:spcBef>
              <a:buFont typeface="System Font Regular"/>
              <a:buChar char="–"/>
              <a:defRPr/>
            </a:pPr>
            <a:r>
              <a:rPr lang="en-US" sz="2800" dirty="0">
                <a:solidFill>
                  <a:srgbClr val="000000"/>
                </a:solidFill>
                <a:ea typeface="+mn-ea"/>
                <a:cs typeface="+mn-cs"/>
              </a:rPr>
              <a:t>Accelerate your IAM program with strategic advisors and deep technical expertise</a:t>
            </a:r>
          </a:p>
          <a:p>
            <a:pPr marL="256032" indent="-256032" defTabSz="1829311">
              <a:lnSpc>
                <a:spcPct val="110000"/>
              </a:lnSpc>
              <a:spcBef>
                <a:spcPts val="3800"/>
              </a:spcBef>
              <a:buFont typeface="System Font Regular"/>
              <a:buChar char="–"/>
              <a:defRPr/>
            </a:pPr>
            <a:r>
              <a:rPr lang="en-US" sz="2800" dirty="0">
                <a:solidFill>
                  <a:srgbClr val="000000"/>
                </a:solidFill>
                <a:ea typeface="+mn-ea"/>
                <a:cs typeface="+mn-cs"/>
              </a:rPr>
              <a:t>Thousands of partner integrations, technology </a:t>
            </a:r>
            <a:br>
              <a:rPr lang="en-US" sz="2800" dirty="0">
                <a:solidFill>
                  <a:srgbClr val="000000"/>
                </a:solidFill>
                <a:ea typeface="+mn-ea"/>
                <a:cs typeface="+mn-cs"/>
              </a:rPr>
            </a:br>
            <a:r>
              <a:rPr lang="en-US" sz="2800" dirty="0">
                <a:solidFill>
                  <a:srgbClr val="000000"/>
                </a:solidFill>
                <a:ea typeface="+mn-ea"/>
                <a:cs typeface="+mn-cs"/>
              </a:rPr>
              <a:t>and service alliances</a:t>
            </a:r>
          </a:p>
          <a:p>
            <a:pPr marL="256032" indent="-256032" defTabSz="1829311">
              <a:lnSpc>
                <a:spcPct val="110000"/>
              </a:lnSpc>
              <a:spcBef>
                <a:spcPts val="3800"/>
              </a:spcBef>
              <a:buFont typeface="System Font Regular"/>
              <a:buChar char="–"/>
              <a:defRPr/>
            </a:pPr>
            <a:r>
              <a:rPr lang="en-US" sz="2800" dirty="0">
                <a:solidFill>
                  <a:srgbClr val="000000"/>
                </a:solidFill>
                <a:ea typeface="+mn-ea"/>
                <a:cs typeface="+mn-cs"/>
              </a:rPr>
              <a:t>20+ years of expertise </a:t>
            </a:r>
            <a:br>
              <a:rPr lang="en-US" sz="2800" dirty="0">
                <a:solidFill>
                  <a:srgbClr val="000000"/>
                </a:solidFill>
                <a:ea typeface="+mn-ea"/>
                <a:cs typeface="+mn-cs"/>
              </a:rPr>
            </a:br>
            <a:r>
              <a:rPr lang="en-US" sz="2800" dirty="0">
                <a:solidFill>
                  <a:srgbClr val="000000"/>
                </a:solidFill>
                <a:ea typeface="+mn-ea"/>
                <a:cs typeface="+mn-cs"/>
              </a:rPr>
              <a:t>with global reach and </a:t>
            </a:r>
            <a:br>
              <a:rPr lang="en-US" sz="2800" dirty="0">
                <a:solidFill>
                  <a:srgbClr val="000000"/>
                </a:solidFill>
                <a:ea typeface="+mn-ea"/>
                <a:cs typeface="+mn-cs"/>
              </a:rPr>
            </a:br>
            <a:r>
              <a:rPr lang="en-US" sz="2800" dirty="0">
                <a:solidFill>
                  <a:srgbClr val="000000"/>
                </a:solidFill>
                <a:ea typeface="+mn-ea"/>
                <a:cs typeface="+mn-cs"/>
              </a:rPr>
              <a:t>localized expertise</a:t>
            </a:r>
          </a:p>
        </p:txBody>
      </p:sp>
      <p:grpSp>
        <p:nvGrpSpPr>
          <p:cNvPr id="43" name="Group 42">
            <a:extLst>
              <a:ext uri="{FF2B5EF4-FFF2-40B4-BE49-F238E27FC236}">
                <a16:creationId xmlns:a16="http://schemas.microsoft.com/office/drawing/2014/main" id="{EB0C362A-E646-EEF6-C411-3F6B917078D6}"/>
              </a:ext>
            </a:extLst>
          </p:cNvPr>
          <p:cNvGrpSpPr/>
          <p:nvPr/>
        </p:nvGrpSpPr>
        <p:grpSpPr>
          <a:xfrm>
            <a:off x="5996857" y="4508395"/>
            <a:ext cx="17778949" cy="2678342"/>
            <a:chOff x="5996857" y="3429000"/>
            <a:chExt cx="17778949" cy="2678342"/>
          </a:xfrm>
        </p:grpSpPr>
        <p:sp>
          <p:nvSpPr>
            <p:cNvPr id="31" name="TextBox 30">
              <a:extLst>
                <a:ext uri="{FF2B5EF4-FFF2-40B4-BE49-F238E27FC236}">
                  <a16:creationId xmlns:a16="http://schemas.microsoft.com/office/drawing/2014/main" id="{B8A55F51-D2E4-2042-B754-7D31DDA216B2}"/>
                </a:ext>
              </a:extLst>
            </p:cNvPr>
            <p:cNvSpPr txBox="1"/>
            <p:nvPr/>
          </p:nvSpPr>
          <p:spPr>
            <a:xfrm>
              <a:off x="5996857" y="4279790"/>
              <a:ext cx="5562597" cy="1827552"/>
            </a:xfrm>
            <a:prstGeom prst="rect">
              <a:avLst/>
            </a:prstGeom>
            <a:noFill/>
          </p:spPr>
          <p:txBody>
            <a:bodyPr wrap="square">
              <a:spAutoFit/>
            </a:bodyPr>
            <a:lstStyle/>
            <a:p>
              <a:pPr defTabSz="1829311">
                <a:lnSpc>
                  <a:spcPct val="110000"/>
                </a:lnSpc>
                <a:spcBef>
                  <a:spcPts val="1600"/>
                </a:spcBef>
                <a:defRPr/>
              </a:pPr>
              <a:r>
                <a:rPr lang="en-US" dirty="0">
                  <a:latin typeface="IBM Plex Sans Medium" panose="020B0503050203000203" pitchFamily="34" charset="0"/>
                </a:rPr>
                <a:t>Strategy and Design</a:t>
              </a:r>
              <a:br>
                <a:rPr lang="en-US" dirty="0">
                  <a:latin typeface="IBM Plex Sans" panose="020B0503050203000203" pitchFamily="34" charset="0"/>
                </a:rPr>
              </a:br>
              <a:r>
                <a:rPr lang="en-US" sz="2800" dirty="0">
                  <a:latin typeface="IBM Plex Sans Light" panose="020B0403050203000203" pitchFamily="34" charset="0"/>
                </a:rPr>
                <a:t>Plan  |  Define  |  Design</a:t>
              </a:r>
            </a:p>
            <a:p>
              <a:pPr defTabSz="1829311">
                <a:lnSpc>
                  <a:spcPct val="110000"/>
                </a:lnSpc>
                <a:spcBef>
                  <a:spcPts val="1600"/>
                </a:spcBef>
                <a:defRPr/>
              </a:pPr>
              <a:r>
                <a:rPr lang="en-US" sz="2800" dirty="0">
                  <a:latin typeface="IBM Plex Sans Light" panose="020B0403050203000203" pitchFamily="34" charset="0"/>
                </a:rPr>
                <a:t>Develop the right approach</a:t>
              </a:r>
            </a:p>
          </p:txBody>
        </p:sp>
        <p:sp>
          <p:nvSpPr>
            <p:cNvPr id="32" name="TextBox 31">
              <a:extLst>
                <a:ext uri="{FF2B5EF4-FFF2-40B4-BE49-F238E27FC236}">
                  <a16:creationId xmlns:a16="http://schemas.microsoft.com/office/drawing/2014/main" id="{E6A1F444-8B65-EA44-BF7F-8DBAF567B2B3}"/>
                </a:ext>
              </a:extLst>
            </p:cNvPr>
            <p:cNvSpPr txBox="1"/>
            <p:nvPr/>
          </p:nvSpPr>
          <p:spPr>
            <a:xfrm>
              <a:off x="12083001" y="4279790"/>
              <a:ext cx="5549901" cy="1827552"/>
            </a:xfrm>
            <a:prstGeom prst="rect">
              <a:avLst/>
            </a:prstGeom>
            <a:noFill/>
          </p:spPr>
          <p:txBody>
            <a:bodyPr wrap="square">
              <a:spAutoFit/>
            </a:bodyPr>
            <a:lstStyle/>
            <a:p>
              <a:pPr defTabSz="1829311">
                <a:lnSpc>
                  <a:spcPct val="110000"/>
                </a:lnSpc>
                <a:spcBef>
                  <a:spcPts val="1600"/>
                </a:spcBef>
                <a:defRPr/>
              </a:pPr>
              <a:r>
                <a:rPr lang="en-US" dirty="0">
                  <a:latin typeface="IBM Plex Sans Medium" panose="020B0503050203000203" pitchFamily="34" charset="0"/>
                </a:rPr>
                <a:t>Transform</a:t>
              </a:r>
              <a:br>
                <a:rPr lang="en-US" dirty="0">
                  <a:latin typeface="IBM Plex Sans" panose="020B0503050203000203" pitchFamily="34" charset="0"/>
                </a:rPr>
              </a:br>
              <a:r>
                <a:rPr lang="en-US" sz="2800" dirty="0">
                  <a:latin typeface="IBM Plex Sans Light" panose="020B0403050203000203" pitchFamily="34" charset="0"/>
                </a:rPr>
                <a:t>Build  |  Test  |  Enable</a:t>
              </a:r>
            </a:p>
            <a:p>
              <a:pPr defTabSz="1829311">
                <a:lnSpc>
                  <a:spcPct val="110000"/>
                </a:lnSpc>
                <a:spcBef>
                  <a:spcPts val="1600"/>
                </a:spcBef>
                <a:defRPr/>
              </a:pPr>
              <a:r>
                <a:rPr lang="en-US" sz="2800" dirty="0">
                  <a:latin typeface="IBM Plex Sans Light" panose="020B0403050203000203" pitchFamily="34" charset="0"/>
                </a:rPr>
                <a:t>Ensure successful migration</a:t>
              </a:r>
            </a:p>
          </p:txBody>
        </p:sp>
        <p:sp>
          <p:nvSpPr>
            <p:cNvPr id="33" name="TextBox 32">
              <a:extLst>
                <a:ext uri="{FF2B5EF4-FFF2-40B4-BE49-F238E27FC236}">
                  <a16:creationId xmlns:a16="http://schemas.microsoft.com/office/drawing/2014/main" id="{6C12C702-3C5B-D145-AF34-B9A53F97A9E3}"/>
                </a:ext>
              </a:extLst>
            </p:cNvPr>
            <p:cNvSpPr txBox="1"/>
            <p:nvPr/>
          </p:nvSpPr>
          <p:spPr>
            <a:xfrm>
              <a:off x="18213206" y="4279790"/>
              <a:ext cx="5562600" cy="1827552"/>
            </a:xfrm>
            <a:prstGeom prst="rect">
              <a:avLst/>
            </a:prstGeom>
            <a:noFill/>
          </p:spPr>
          <p:txBody>
            <a:bodyPr wrap="square">
              <a:spAutoFit/>
            </a:bodyPr>
            <a:lstStyle/>
            <a:p>
              <a:pPr defTabSz="1829311">
                <a:lnSpc>
                  <a:spcPct val="110000"/>
                </a:lnSpc>
                <a:spcBef>
                  <a:spcPts val="1600"/>
                </a:spcBef>
                <a:defRPr/>
              </a:pPr>
              <a:r>
                <a:rPr lang="en-US" dirty="0">
                  <a:latin typeface="IBM Plex Sans Medium" panose="020B0503050203000203" pitchFamily="34" charset="0"/>
                </a:rPr>
                <a:t>Optimize </a:t>
              </a:r>
              <a:br>
                <a:rPr lang="en-US" dirty="0">
                  <a:latin typeface="IBM Plex Sans" panose="020B0503050203000203" pitchFamily="34" charset="0"/>
                </a:rPr>
              </a:br>
              <a:r>
                <a:rPr lang="en-US" sz="2800" dirty="0">
                  <a:latin typeface="IBM Plex Sans Light" panose="020B0403050203000203" pitchFamily="34" charset="0"/>
                </a:rPr>
                <a:t>Operate  |  Enhance  |  Expand</a:t>
              </a:r>
            </a:p>
            <a:p>
              <a:pPr defTabSz="1829311">
                <a:lnSpc>
                  <a:spcPct val="110000"/>
                </a:lnSpc>
                <a:spcBef>
                  <a:spcPts val="1600"/>
                </a:spcBef>
                <a:defRPr/>
              </a:pPr>
              <a:r>
                <a:rPr lang="en-US" sz="2800" dirty="0">
                  <a:latin typeface="IBM Plex Sans Light" panose="020B0403050203000203" pitchFamily="34" charset="0"/>
                </a:rPr>
                <a:t>Maximize benefits</a:t>
              </a:r>
            </a:p>
          </p:txBody>
        </p:sp>
        <p:sp>
          <p:nvSpPr>
            <p:cNvPr id="9" name="Freeform 8">
              <a:extLst>
                <a:ext uri="{FF2B5EF4-FFF2-40B4-BE49-F238E27FC236}">
                  <a16:creationId xmlns:a16="http://schemas.microsoft.com/office/drawing/2014/main" id="{1798EBBE-D556-0B43-B80D-9874C86E7CDC}"/>
                </a:ext>
              </a:extLst>
            </p:cNvPr>
            <p:cNvSpPr/>
            <p:nvPr/>
          </p:nvSpPr>
          <p:spPr>
            <a:xfrm>
              <a:off x="6102518" y="3445248"/>
              <a:ext cx="577088" cy="780294"/>
            </a:xfrm>
            <a:custGeom>
              <a:avLst/>
              <a:gdLst>
                <a:gd name="connsiteX0" fmla="*/ 101098 w 216408"/>
                <a:gd name="connsiteY0" fmla="*/ 67687 h 292610"/>
                <a:gd name="connsiteX1" fmla="*/ 122577 w 216408"/>
                <a:gd name="connsiteY1" fmla="*/ 89156 h 292610"/>
                <a:gd name="connsiteX2" fmla="*/ 101108 w 216408"/>
                <a:gd name="connsiteY2" fmla="*/ 110626 h 292610"/>
                <a:gd name="connsiteX3" fmla="*/ 96260 w 216408"/>
                <a:gd name="connsiteY3" fmla="*/ 105778 h 292610"/>
                <a:gd name="connsiteX4" fmla="*/ 109452 w 216408"/>
                <a:gd name="connsiteY4" fmla="*/ 92576 h 292610"/>
                <a:gd name="connsiteX5" fmla="*/ 79629 w 216408"/>
                <a:gd name="connsiteY5" fmla="*/ 92576 h 292610"/>
                <a:gd name="connsiteX6" fmla="*/ 64008 w 216408"/>
                <a:gd name="connsiteY6" fmla="*/ 108197 h 292610"/>
                <a:gd name="connsiteX7" fmla="*/ 64008 w 216408"/>
                <a:gd name="connsiteY7" fmla="*/ 174872 h 292610"/>
                <a:gd name="connsiteX8" fmla="*/ 57150 w 216408"/>
                <a:gd name="connsiteY8" fmla="*/ 174872 h 292610"/>
                <a:gd name="connsiteX9" fmla="*/ 57150 w 216408"/>
                <a:gd name="connsiteY9" fmla="*/ 108197 h 292610"/>
                <a:gd name="connsiteX10" fmla="*/ 79629 w 216408"/>
                <a:gd name="connsiteY10" fmla="*/ 85718 h 292610"/>
                <a:gd name="connsiteX11" fmla="*/ 109452 w 216408"/>
                <a:gd name="connsiteY11" fmla="*/ 85718 h 292610"/>
                <a:gd name="connsiteX12" fmla="*/ 96260 w 216408"/>
                <a:gd name="connsiteY12" fmla="*/ 72516 h 292610"/>
                <a:gd name="connsiteX13" fmla="*/ 101098 w 216408"/>
                <a:gd name="connsiteY13" fmla="*/ 67687 h 292610"/>
                <a:gd name="connsiteX14" fmla="*/ 82048 w 216408"/>
                <a:gd name="connsiteY14" fmla="*/ 191503 h 292610"/>
                <a:gd name="connsiteX15" fmla="*/ 83048 w 216408"/>
                <a:gd name="connsiteY15" fmla="*/ 193931 h 292610"/>
                <a:gd name="connsiteX16" fmla="*/ 83048 w 216408"/>
                <a:gd name="connsiteY16" fmla="*/ 232031 h 292610"/>
                <a:gd name="connsiteX17" fmla="*/ 79619 w 216408"/>
                <a:gd name="connsiteY17" fmla="*/ 235460 h 292610"/>
                <a:gd name="connsiteX18" fmla="*/ 41529 w 216408"/>
                <a:gd name="connsiteY18" fmla="*/ 235460 h 292610"/>
                <a:gd name="connsiteX19" fmla="*/ 39100 w 216408"/>
                <a:gd name="connsiteY19" fmla="*/ 234460 h 292610"/>
                <a:gd name="connsiteX20" fmla="*/ 38100 w 216408"/>
                <a:gd name="connsiteY20" fmla="*/ 232031 h 292610"/>
                <a:gd name="connsiteX21" fmla="*/ 38148 w 216408"/>
                <a:gd name="connsiteY21" fmla="*/ 193950 h 292610"/>
                <a:gd name="connsiteX22" fmla="*/ 41577 w 216408"/>
                <a:gd name="connsiteY22" fmla="*/ 190521 h 292610"/>
                <a:gd name="connsiteX23" fmla="*/ 79629 w 216408"/>
                <a:gd name="connsiteY23" fmla="*/ 190502 h 292610"/>
                <a:gd name="connsiteX24" fmla="*/ 82048 w 216408"/>
                <a:gd name="connsiteY24" fmla="*/ 191503 h 292610"/>
                <a:gd name="connsiteX25" fmla="*/ 76200 w 216408"/>
                <a:gd name="connsiteY25" fmla="*/ 197360 h 292610"/>
                <a:gd name="connsiteX26" fmla="*/ 44996 w 216408"/>
                <a:gd name="connsiteY26" fmla="*/ 197370 h 292610"/>
                <a:gd name="connsiteX27" fmla="*/ 44958 w 216408"/>
                <a:gd name="connsiteY27" fmla="*/ 228602 h 292610"/>
                <a:gd name="connsiteX28" fmla="*/ 76200 w 216408"/>
                <a:gd name="connsiteY28" fmla="*/ 228602 h 292610"/>
                <a:gd name="connsiteX29" fmla="*/ 76200 w 216408"/>
                <a:gd name="connsiteY29" fmla="*/ 197360 h 292610"/>
                <a:gd name="connsiteX30" fmla="*/ 216408 w 216408"/>
                <a:gd name="connsiteY30" fmla="*/ 60581 h 292610"/>
                <a:gd name="connsiteX31" fmla="*/ 216408 w 216408"/>
                <a:gd name="connsiteY31" fmla="*/ 184406 h 292610"/>
                <a:gd name="connsiteX32" fmla="*/ 108204 w 216408"/>
                <a:gd name="connsiteY32" fmla="*/ 292610 h 292610"/>
                <a:gd name="connsiteX33" fmla="*/ 0 w 216408"/>
                <a:gd name="connsiteY33" fmla="*/ 184406 h 292610"/>
                <a:gd name="connsiteX34" fmla="*/ 0 w 216408"/>
                <a:gd name="connsiteY34" fmla="*/ 60581 h 292610"/>
                <a:gd name="connsiteX35" fmla="*/ 1791 w 216408"/>
                <a:gd name="connsiteY35" fmla="*/ 57571 h 292610"/>
                <a:gd name="connsiteX36" fmla="*/ 106566 w 216408"/>
                <a:gd name="connsiteY36" fmla="*/ 421 h 292610"/>
                <a:gd name="connsiteX37" fmla="*/ 109852 w 216408"/>
                <a:gd name="connsiteY37" fmla="*/ 421 h 292610"/>
                <a:gd name="connsiteX38" fmla="*/ 214627 w 216408"/>
                <a:gd name="connsiteY38" fmla="*/ 57571 h 292610"/>
                <a:gd name="connsiteX39" fmla="*/ 216408 w 216408"/>
                <a:gd name="connsiteY39" fmla="*/ 60581 h 292610"/>
                <a:gd name="connsiteX40" fmla="*/ 209550 w 216408"/>
                <a:gd name="connsiteY40" fmla="*/ 62620 h 292610"/>
                <a:gd name="connsiteX41" fmla="*/ 108204 w 216408"/>
                <a:gd name="connsiteY41" fmla="*/ 7337 h 292610"/>
                <a:gd name="connsiteX42" fmla="*/ 6858 w 216408"/>
                <a:gd name="connsiteY42" fmla="*/ 62620 h 292610"/>
                <a:gd name="connsiteX43" fmla="*/ 6858 w 216408"/>
                <a:gd name="connsiteY43" fmla="*/ 184406 h 292610"/>
                <a:gd name="connsiteX44" fmla="*/ 108204 w 216408"/>
                <a:gd name="connsiteY44" fmla="*/ 285752 h 292610"/>
                <a:gd name="connsiteX45" fmla="*/ 209550 w 216408"/>
                <a:gd name="connsiteY45" fmla="*/ 184406 h 292610"/>
                <a:gd name="connsiteX46" fmla="*/ 209550 w 216408"/>
                <a:gd name="connsiteY46" fmla="*/ 62620 h 292610"/>
                <a:gd name="connsiteX47" fmla="*/ 177946 w 216408"/>
                <a:gd name="connsiteY47" fmla="*/ 163823 h 292610"/>
                <a:gd name="connsiteX48" fmla="*/ 177794 w 216408"/>
                <a:gd name="connsiteY48" fmla="*/ 167166 h 292610"/>
                <a:gd name="connsiteX49" fmla="*/ 174879 w 216408"/>
                <a:gd name="connsiteY49" fmla="*/ 168785 h 292610"/>
                <a:gd name="connsiteX50" fmla="*/ 136779 w 216408"/>
                <a:gd name="connsiteY50" fmla="*/ 168785 h 292610"/>
                <a:gd name="connsiteX51" fmla="*/ 133855 w 216408"/>
                <a:gd name="connsiteY51" fmla="*/ 167157 h 292610"/>
                <a:gd name="connsiteX52" fmla="*/ 133702 w 216408"/>
                <a:gd name="connsiteY52" fmla="*/ 163813 h 292610"/>
                <a:gd name="connsiteX53" fmla="*/ 152752 w 216408"/>
                <a:gd name="connsiteY53" fmla="*/ 125713 h 292610"/>
                <a:gd name="connsiteX54" fmla="*/ 158896 w 216408"/>
                <a:gd name="connsiteY54" fmla="*/ 125713 h 292610"/>
                <a:gd name="connsiteX55" fmla="*/ 177946 w 216408"/>
                <a:gd name="connsiteY55" fmla="*/ 163823 h 292610"/>
                <a:gd name="connsiteX56" fmla="*/ 169335 w 216408"/>
                <a:gd name="connsiteY56" fmla="*/ 161927 h 292610"/>
                <a:gd name="connsiteX57" fmla="*/ 155829 w 216408"/>
                <a:gd name="connsiteY57" fmla="*/ 134924 h 292610"/>
                <a:gd name="connsiteX58" fmla="*/ 142323 w 216408"/>
                <a:gd name="connsiteY58" fmla="*/ 161918 h 292610"/>
                <a:gd name="connsiteX59" fmla="*/ 169335 w 216408"/>
                <a:gd name="connsiteY59" fmla="*/ 161927 h 292610"/>
                <a:gd name="connsiteX60" fmla="*/ 169335 w 216408"/>
                <a:gd name="connsiteY60" fmla="*/ 161927 h 292610"/>
                <a:gd name="connsiteX61" fmla="*/ 134350 w 216408"/>
                <a:gd name="connsiteY61" fmla="*/ 110626 h 292610"/>
                <a:gd name="connsiteX62" fmla="*/ 133350 w 216408"/>
                <a:gd name="connsiteY62" fmla="*/ 108206 h 292610"/>
                <a:gd name="connsiteX63" fmla="*/ 133398 w 216408"/>
                <a:gd name="connsiteY63" fmla="*/ 70116 h 292610"/>
                <a:gd name="connsiteX64" fmla="*/ 136827 w 216408"/>
                <a:gd name="connsiteY64" fmla="*/ 66696 h 292610"/>
                <a:gd name="connsiteX65" fmla="*/ 174879 w 216408"/>
                <a:gd name="connsiteY65" fmla="*/ 66677 h 292610"/>
                <a:gd name="connsiteX66" fmla="*/ 177308 w 216408"/>
                <a:gd name="connsiteY66" fmla="*/ 67678 h 292610"/>
                <a:gd name="connsiteX67" fmla="*/ 178308 w 216408"/>
                <a:gd name="connsiteY67" fmla="*/ 70106 h 292610"/>
                <a:gd name="connsiteX68" fmla="*/ 178308 w 216408"/>
                <a:gd name="connsiteY68" fmla="*/ 108206 h 292610"/>
                <a:gd name="connsiteX69" fmla="*/ 174879 w 216408"/>
                <a:gd name="connsiteY69" fmla="*/ 111635 h 292610"/>
                <a:gd name="connsiteX70" fmla="*/ 136779 w 216408"/>
                <a:gd name="connsiteY70" fmla="*/ 111635 h 292610"/>
                <a:gd name="connsiteX71" fmla="*/ 134350 w 216408"/>
                <a:gd name="connsiteY71" fmla="*/ 110626 h 292610"/>
                <a:gd name="connsiteX72" fmla="*/ 140208 w 216408"/>
                <a:gd name="connsiteY72" fmla="*/ 104777 h 292610"/>
                <a:gd name="connsiteX73" fmla="*/ 171440 w 216408"/>
                <a:gd name="connsiteY73" fmla="*/ 104777 h 292610"/>
                <a:gd name="connsiteX74" fmla="*/ 171440 w 216408"/>
                <a:gd name="connsiteY74" fmla="*/ 73535 h 292610"/>
                <a:gd name="connsiteX75" fmla="*/ 140246 w 216408"/>
                <a:gd name="connsiteY75" fmla="*/ 73545 h 292610"/>
                <a:gd name="connsiteX76" fmla="*/ 140208 w 216408"/>
                <a:gd name="connsiteY76" fmla="*/ 104777 h 292610"/>
                <a:gd name="connsiteX77" fmla="*/ 120796 w 216408"/>
                <a:gd name="connsiteY77" fmla="*/ 163823 h 292610"/>
                <a:gd name="connsiteX78" fmla="*/ 120644 w 216408"/>
                <a:gd name="connsiteY78" fmla="*/ 167166 h 292610"/>
                <a:gd name="connsiteX79" fmla="*/ 117729 w 216408"/>
                <a:gd name="connsiteY79" fmla="*/ 168785 h 292610"/>
                <a:gd name="connsiteX80" fmla="*/ 79629 w 216408"/>
                <a:gd name="connsiteY80" fmla="*/ 168785 h 292610"/>
                <a:gd name="connsiteX81" fmla="*/ 76714 w 216408"/>
                <a:gd name="connsiteY81" fmla="*/ 167157 h 292610"/>
                <a:gd name="connsiteX82" fmla="*/ 76562 w 216408"/>
                <a:gd name="connsiteY82" fmla="*/ 163813 h 292610"/>
                <a:gd name="connsiteX83" fmla="*/ 95612 w 216408"/>
                <a:gd name="connsiteY83" fmla="*/ 125713 h 292610"/>
                <a:gd name="connsiteX84" fmla="*/ 101746 w 216408"/>
                <a:gd name="connsiteY84" fmla="*/ 125713 h 292610"/>
                <a:gd name="connsiteX85" fmla="*/ 120796 w 216408"/>
                <a:gd name="connsiteY85" fmla="*/ 163823 h 292610"/>
                <a:gd name="connsiteX86" fmla="*/ 112176 w 216408"/>
                <a:gd name="connsiteY86" fmla="*/ 161927 h 292610"/>
                <a:gd name="connsiteX87" fmla="*/ 98679 w 216408"/>
                <a:gd name="connsiteY87" fmla="*/ 134924 h 292610"/>
                <a:gd name="connsiteX88" fmla="*/ 85182 w 216408"/>
                <a:gd name="connsiteY88" fmla="*/ 161918 h 292610"/>
                <a:gd name="connsiteX89" fmla="*/ 112176 w 216408"/>
                <a:gd name="connsiteY89" fmla="*/ 161927 h 292610"/>
                <a:gd name="connsiteX90" fmla="*/ 112176 w 216408"/>
                <a:gd name="connsiteY90" fmla="*/ 161927 h 29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16408" h="292610">
                  <a:moveTo>
                    <a:pt x="101098" y="67687"/>
                  </a:moveTo>
                  <a:lnTo>
                    <a:pt x="122577" y="89156"/>
                  </a:lnTo>
                  <a:lnTo>
                    <a:pt x="101108" y="110626"/>
                  </a:lnTo>
                  <a:lnTo>
                    <a:pt x="96260" y="105778"/>
                  </a:lnTo>
                  <a:lnTo>
                    <a:pt x="109452" y="92576"/>
                  </a:lnTo>
                  <a:lnTo>
                    <a:pt x="79629" y="92576"/>
                  </a:lnTo>
                  <a:cubicBezTo>
                    <a:pt x="71018" y="92576"/>
                    <a:pt x="64008" y="99586"/>
                    <a:pt x="64008" y="108197"/>
                  </a:cubicBezTo>
                  <a:lnTo>
                    <a:pt x="64008" y="174872"/>
                  </a:lnTo>
                  <a:lnTo>
                    <a:pt x="57150" y="174872"/>
                  </a:lnTo>
                  <a:lnTo>
                    <a:pt x="57150" y="108197"/>
                  </a:lnTo>
                  <a:cubicBezTo>
                    <a:pt x="57150" y="95805"/>
                    <a:pt x="67237" y="85718"/>
                    <a:pt x="79629" y="85718"/>
                  </a:cubicBezTo>
                  <a:lnTo>
                    <a:pt x="109452" y="85718"/>
                  </a:lnTo>
                  <a:lnTo>
                    <a:pt x="96260" y="72516"/>
                  </a:lnTo>
                  <a:lnTo>
                    <a:pt x="101098" y="67687"/>
                  </a:lnTo>
                  <a:close/>
                  <a:moveTo>
                    <a:pt x="82048" y="191503"/>
                  </a:moveTo>
                  <a:cubicBezTo>
                    <a:pt x="82696" y="192141"/>
                    <a:pt x="83048" y="193017"/>
                    <a:pt x="83048" y="193931"/>
                  </a:cubicBezTo>
                  <a:lnTo>
                    <a:pt x="83048" y="232031"/>
                  </a:lnTo>
                  <a:cubicBezTo>
                    <a:pt x="83048" y="233927"/>
                    <a:pt x="81515" y="235460"/>
                    <a:pt x="79619" y="235460"/>
                  </a:cubicBezTo>
                  <a:lnTo>
                    <a:pt x="41529" y="235460"/>
                  </a:lnTo>
                  <a:cubicBezTo>
                    <a:pt x="40615" y="235460"/>
                    <a:pt x="39748" y="235098"/>
                    <a:pt x="39100" y="234460"/>
                  </a:cubicBezTo>
                  <a:cubicBezTo>
                    <a:pt x="38462" y="233813"/>
                    <a:pt x="38100" y="232936"/>
                    <a:pt x="38100" y="232031"/>
                  </a:cubicBezTo>
                  <a:lnTo>
                    <a:pt x="38148" y="193950"/>
                  </a:lnTo>
                  <a:cubicBezTo>
                    <a:pt x="38148" y="192055"/>
                    <a:pt x="39681" y="190521"/>
                    <a:pt x="41577" y="190521"/>
                  </a:cubicBezTo>
                  <a:lnTo>
                    <a:pt x="79629" y="190502"/>
                  </a:lnTo>
                  <a:cubicBezTo>
                    <a:pt x="80534" y="190502"/>
                    <a:pt x="81410" y="190864"/>
                    <a:pt x="82048" y="191503"/>
                  </a:cubicBezTo>
                  <a:close/>
                  <a:moveTo>
                    <a:pt x="76200" y="197360"/>
                  </a:moveTo>
                  <a:lnTo>
                    <a:pt x="44996" y="197370"/>
                  </a:lnTo>
                  <a:lnTo>
                    <a:pt x="44958" y="228602"/>
                  </a:lnTo>
                  <a:lnTo>
                    <a:pt x="76200" y="228602"/>
                  </a:lnTo>
                  <a:cubicBezTo>
                    <a:pt x="76200" y="228602"/>
                    <a:pt x="76200" y="197360"/>
                    <a:pt x="76200" y="197360"/>
                  </a:cubicBezTo>
                  <a:close/>
                  <a:moveTo>
                    <a:pt x="216408" y="60581"/>
                  </a:moveTo>
                  <a:lnTo>
                    <a:pt x="216408" y="184406"/>
                  </a:lnTo>
                  <a:cubicBezTo>
                    <a:pt x="216408" y="244071"/>
                    <a:pt x="167859" y="292610"/>
                    <a:pt x="108204" y="292610"/>
                  </a:cubicBezTo>
                  <a:cubicBezTo>
                    <a:pt x="48539" y="292610"/>
                    <a:pt x="0" y="244071"/>
                    <a:pt x="0" y="184406"/>
                  </a:cubicBezTo>
                  <a:lnTo>
                    <a:pt x="0" y="60581"/>
                  </a:lnTo>
                  <a:cubicBezTo>
                    <a:pt x="0" y="59324"/>
                    <a:pt x="686" y="58172"/>
                    <a:pt x="1791" y="57571"/>
                  </a:cubicBezTo>
                  <a:lnTo>
                    <a:pt x="106566" y="421"/>
                  </a:lnTo>
                  <a:cubicBezTo>
                    <a:pt x="107585" y="-140"/>
                    <a:pt x="108823" y="-140"/>
                    <a:pt x="109852" y="421"/>
                  </a:cubicBezTo>
                  <a:lnTo>
                    <a:pt x="214627" y="57571"/>
                  </a:lnTo>
                  <a:cubicBezTo>
                    <a:pt x="215722" y="58172"/>
                    <a:pt x="216408" y="59324"/>
                    <a:pt x="216408" y="60581"/>
                  </a:cubicBezTo>
                  <a:close/>
                  <a:moveTo>
                    <a:pt x="209550" y="62620"/>
                  </a:moveTo>
                  <a:lnTo>
                    <a:pt x="108204" y="7337"/>
                  </a:lnTo>
                  <a:lnTo>
                    <a:pt x="6858" y="62620"/>
                  </a:lnTo>
                  <a:lnTo>
                    <a:pt x="6858" y="184406"/>
                  </a:lnTo>
                  <a:cubicBezTo>
                    <a:pt x="6858" y="240290"/>
                    <a:pt x="52321" y="285752"/>
                    <a:pt x="108204" y="285752"/>
                  </a:cubicBezTo>
                  <a:cubicBezTo>
                    <a:pt x="164087" y="285752"/>
                    <a:pt x="209550" y="240299"/>
                    <a:pt x="209550" y="184406"/>
                  </a:cubicBezTo>
                  <a:lnTo>
                    <a:pt x="209550" y="62620"/>
                  </a:lnTo>
                  <a:close/>
                  <a:moveTo>
                    <a:pt x="177946" y="163823"/>
                  </a:moveTo>
                  <a:cubicBezTo>
                    <a:pt x="178479" y="164880"/>
                    <a:pt x="178422" y="166147"/>
                    <a:pt x="177794" y="167166"/>
                  </a:cubicBezTo>
                  <a:cubicBezTo>
                    <a:pt x="177165" y="168166"/>
                    <a:pt x="176070" y="168785"/>
                    <a:pt x="174879" y="168785"/>
                  </a:cubicBezTo>
                  <a:lnTo>
                    <a:pt x="136779" y="168785"/>
                  </a:lnTo>
                  <a:cubicBezTo>
                    <a:pt x="135588" y="168785"/>
                    <a:pt x="134493" y="168166"/>
                    <a:pt x="133855" y="167157"/>
                  </a:cubicBezTo>
                  <a:cubicBezTo>
                    <a:pt x="133236" y="166147"/>
                    <a:pt x="133179" y="164880"/>
                    <a:pt x="133702" y="163813"/>
                  </a:cubicBezTo>
                  <a:lnTo>
                    <a:pt x="152752" y="125713"/>
                  </a:lnTo>
                  <a:cubicBezTo>
                    <a:pt x="153924" y="123389"/>
                    <a:pt x="157715" y="123389"/>
                    <a:pt x="158896" y="125713"/>
                  </a:cubicBezTo>
                  <a:lnTo>
                    <a:pt x="177946" y="163823"/>
                  </a:lnTo>
                  <a:close/>
                  <a:moveTo>
                    <a:pt x="169335" y="161927"/>
                  </a:moveTo>
                  <a:lnTo>
                    <a:pt x="155829" y="134924"/>
                  </a:lnTo>
                  <a:lnTo>
                    <a:pt x="142323" y="161918"/>
                  </a:lnTo>
                  <a:lnTo>
                    <a:pt x="169335" y="161927"/>
                  </a:lnTo>
                  <a:lnTo>
                    <a:pt x="169335" y="161927"/>
                  </a:lnTo>
                  <a:close/>
                  <a:moveTo>
                    <a:pt x="134350" y="110626"/>
                  </a:moveTo>
                  <a:cubicBezTo>
                    <a:pt x="133712" y="109988"/>
                    <a:pt x="133350" y="109111"/>
                    <a:pt x="133350" y="108206"/>
                  </a:cubicBezTo>
                  <a:lnTo>
                    <a:pt x="133398" y="70116"/>
                  </a:lnTo>
                  <a:cubicBezTo>
                    <a:pt x="133407" y="68220"/>
                    <a:pt x="134931" y="66696"/>
                    <a:pt x="136827" y="66696"/>
                  </a:cubicBezTo>
                  <a:lnTo>
                    <a:pt x="174879" y="66677"/>
                  </a:lnTo>
                  <a:cubicBezTo>
                    <a:pt x="175793" y="66677"/>
                    <a:pt x="176660" y="67039"/>
                    <a:pt x="177308" y="67678"/>
                  </a:cubicBezTo>
                  <a:cubicBezTo>
                    <a:pt x="177946" y="68325"/>
                    <a:pt x="178308" y="69192"/>
                    <a:pt x="178308" y="70106"/>
                  </a:cubicBezTo>
                  <a:lnTo>
                    <a:pt x="178308" y="108206"/>
                  </a:lnTo>
                  <a:cubicBezTo>
                    <a:pt x="178308" y="110102"/>
                    <a:pt x="176774" y="111635"/>
                    <a:pt x="174879" y="111635"/>
                  </a:cubicBezTo>
                  <a:lnTo>
                    <a:pt x="136779" y="111635"/>
                  </a:lnTo>
                  <a:cubicBezTo>
                    <a:pt x="135865" y="111635"/>
                    <a:pt x="134988" y="111273"/>
                    <a:pt x="134350" y="110626"/>
                  </a:cubicBezTo>
                  <a:close/>
                  <a:moveTo>
                    <a:pt x="140208" y="104777"/>
                  </a:moveTo>
                  <a:lnTo>
                    <a:pt x="171440" y="104777"/>
                  </a:lnTo>
                  <a:lnTo>
                    <a:pt x="171440" y="73535"/>
                  </a:lnTo>
                  <a:lnTo>
                    <a:pt x="140246" y="73545"/>
                  </a:lnTo>
                  <a:lnTo>
                    <a:pt x="140208" y="104777"/>
                  </a:lnTo>
                  <a:close/>
                  <a:moveTo>
                    <a:pt x="120796" y="163823"/>
                  </a:moveTo>
                  <a:cubicBezTo>
                    <a:pt x="121329" y="164880"/>
                    <a:pt x="121272" y="166147"/>
                    <a:pt x="120644" y="167166"/>
                  </a:cubicBezTo>
                  <a:cubicBezTo>
                    <a:pt x="120015" y="168166"/>
                    <a:pt x="118920" y="168785"/>
                    <a:pt x="117729" y="168785"/>
                  </a:cubicBezTo>
                  <a:lnTo>
                    <a:pt x="79629" y="168785"/>
                  </a:lnTo>
                  <a:cubicBezTo>
                    <a:pt x="78438" y="168785"/>
                    <a:pt x="77333" y="168166"/>
                    <a:pt x="76714" y="167157"/>
                  </a:cubicBezTo>
                  <a:cubicBezTo>
                    <a:pt x="76086" y="166147"/>
                    <a:pt x="76029" y="164880"/>
                    <a:pt x="76562" y="163813"/>
                  </a:cubicBezTo>
                  <a:lnTo>
                    <a:pt x="95612" y="125713"/>
                  </a:lnTo>
                  <a:cubicBezTo>
                    <a:pt x="96764" y="123389"/>
                    <a:pt x="100584" y="123389"/>
                    <a:pt x="101746" y="125713"/>
                  </a:cubicBezTo>
                  <a:lnTo>
                    <a:pt x="120796" y="163823"/>
                  </a:lnTo>
                  <a:close/>
                  <a:moveTo>
                    <a:pt x="112176" y="161927"/>
                  </a:moveTo>
                  <a:lnTo>
                    <a:pt x="98679" y="134924"/>
                  </a:lnTo>
                  <a:lnTo>
                    <a:pt x="85182" y="161918"/>
                  </a:lnTo>
                  <a:lnTo>
                    <a:pt x="112176" y="161927"/>
                  </a:lnTo>
                  <a:lnTo>
                    <a:pt x="112176" y="161927"/>
                  </a:lnTo>
                  <a:close/>
                </a:path>
              </a:pathLst>
            </a:custGeom>
            <a:solidFill>
              <a:srgbClr val="0F62FE"/>
            </a:solidFill>
            <a:ln w="9525" cap="flat">
              <a:noFill/>
              <a:prstDash val="solid"/>
              <a:miter/>
            </a:ln>
          </p:spPr>
          <p:txBody>
            <a:bodyPr rtlCol="0" anchor="ctr"/>
            <a:lstStyle/>
            <a:p>
              <a:endParaRPr lang="en-US" sz="9600"/>
            </a:p>
          </p:txBody>
        </p:sp>
        <p:sp>
          <p:nvSpPr>
            <p:cNvPr id="10" name="Freeform 9">
              <a:extLst>
                <a:ext uri="{FF2B5EF4-FFF2-40B4-BE49-F238E27FC236}">
                  <a16:creationId xmlns:a16="http://schemas.microsoft.com/office/drawing/2014/main" id="{47AAF56E-2FD0-804D-B91C-EB4FF561ABEB}"/>
                </a:ext>
              </a:extLst>
            </p:cNvPr>
            <p:cNvSpPr/>
            <p:nvPr/>
          </p:nvSpPr>
          <p:spPr>
            <a:xfrm>
              <a:off x="5996857" y="3429000"/>
              <a:ext cx="812800" cy="812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endParaRPr lang="en-US" sz="9600"/>
            </a:p>
          </p:txBody>
        </p:sp>
        <p:sp>
          <p:nvSpPr>
            <p:cNvPr id="21" name="Freeform 20">
              <a:extLst>
                <a:ext uri="{FF2B5EF4-FFF2-40B4-BE49-F238E27FC236}">
                  <a16:creationId xmlns:a16="http://schemas.microsoft.com/office/drawing/2014/main" id="{9F02B230-77FA-5C4D-B475-283B2E580674}"/>
                </a:ext>
              </a:extLst>
            </p:cNvPr>
            <p:cNvSpPr/>
            <p:nvPr/>
          </p:nvSpPr>
          <p:spPr>
            <a:xfrm>
              <a:off x="18302646" y="3445253"/>
              <a:ext cx="780288" cy="780288"/>
            </a:xfrm>
            <a:custGeom>
              <a:avLst/>
              <a:gdLst>
                <a:gd name="connsiteX0" fmla="*/ 168783 w 292608"/>
                <a:gd name="connsiteY0" fmla="*/ 155829 h 292608"/>
                <a:gd name="connsiteX1" fmla="*/ 155829 w 292608"/>
                <a:gd name="connsiteY1" fmla="*/ 168783 h 292608"/>
                <a:gd name="connsiteX2" fmla="*/ 149733 w 292608"/>
                <a:gd name="connsiteY2" fmla="*/ 168783 h 292608"/>
                <a:gd name="connsiteX3" fmla="*/ 149733 w 292608"/>
                <a:gd name="connsiteY3" fmla="*/ 179642 h 292608"/>
                <a:gd name="connsiteX4" fmla="*/ 142875 w 292608"/>
                <a:gd name="connsiteY4" fmla="*/ 179642 h 292608"/>
                <a:gd name="connsiteX5" fmla="*/ 142875 w 292608"/>
                <a:gd name="connsiteY5" fmla="*/ 168783 h 292608"/>
                <a:gd name="connsiteX6" fmla="*/ 127254 w 292608"/>
                <a:gd name="connsiteY6" fmla="*/ 168783 h 292608"/>
                <a:gd name="connsiteX7" fmla="*/ 127254 w 292608"/>
                <a:gd name="connsiteY7" fmla="*/ 161925 h 292608"/>
                <a:gd name="connsiteX8" fmla="*/ 155829 w 292608"/>
                <a:gd name="connsiteY8" fmla="*/ 161925 h 292608"/>
                <a:gd name="connsiteX9" fmla="*/ 161925 w 292608"/>
                <a:gd name="connsiteY9" fmla="*/ 155829 h 292608"/>
                <a:gd name="connsiteX10" fmla="*/ 155829 w 292608"/>
                <a:gd name="connsiteY10" fmla="*/ 149733 h 292608"/>
                <a:gd name="connsiteX11" fmla="*/ 136779 w 292608"/>
                <a:gd name="connsiteY11" fmla="*/ 149733 h 292608"/>
                <a:gd name="connsiteX12" fmla="*/ 123835 w 292608"/>
                <a:gd name="connsiteY12" fmla="*/ 136779 h 292608"/>
                <a:gd name="connsiteX13" fmla="*/ 136779 w 292608"/>
                <a:gd name="connsiteY13" fmla="*/ 123825 h 292608"/>
                <a:gd name="connsiteX14" fmla="*/ 142885 w 292608"/>
                <a:gd name="connsiteY14" fmla="*/ 123825 h 292608"/>
                <a:gd name="connsiteX15" fmla="*/ 142885 w 292608"/>
                <a:gd name="connsiteY15" fmla="*/ 112967 h 292608"/>
                <a:gd name="connsiteX16" fmla="*/ 149743 w 292608"/>
                <a:gd name="connsiteY16" fmla="*/ 112967 h 292608"/>
                <a:gd name="connsiteX17" fmla="*/ 149743 w 292608"/>
                <a:gd name="connsiteY17" fmla="*/ 123825 h 292608"/>
                <a:gd name="connsiteX18" fmla="*/ 165354 w 292608"/>
                <a:gd name="connsiteY18" fmla="*/ 123825 h 292608"/>
                <a:gd name="connsiteX19" fmla="*/ 165354 w 292608"/>
                <a:gd name="connsiteY19" fmla="*/ 130683 h 292608"/>
                <a:gd name="connsiteX20" fmla="*/ 136779 w 292608"/>
                <a:gd name="connsiteY20" fmla="*/ 130683 h 292608"/>
                <a:gd name="connsiteX21" fmla="*/ 130683 w 292608"/>
                <a:gd name="connsiteY21" fmla="*/ 136779 h 292608"/>
                <a:gd name="connsiteX22" fmla="*/ 136779 w 292608"/>
                <a:gd name="connsiteY22" fmla="*/ 142875 h 292608"/>
                <a:gd name="connsiteX23" fmla="*/ 155829 w 292608"/>
                <a:gd name="connsiteY23" fmla="*/ 142875 h 292608"/>
                <a:gd name="connsiteX24" fmla="*/ 168783 w 292608"/>
                <a:gd name="connsiteY24" fmla="*/ 155829 h 292608"/>
                <a:gd name="connsiteX25" fmla="*/ 215246 w 292608"/>
                <a:gd name="connsiteY25" fmla="*/ 168783 h 292608"/>
                <a:gd name="connsiteX26" fmla="*/ 210950 w 292608"/>
                <a:gd name="connsiteY26" fmla="*/ 179156 h 292608"/>
                <a:gd name="connsiteX27" fmla="*/ 225238 w 292608"/>
                <a:gd name="connsiteY27" fmla="*/ 193443 h 292608"/>
                <a:gd name="connsiteX28" fmla="*/ 193443 w 292608"/>
                <a:gd name="connsiteY28" fmla="*/ 225238 h 292608"/>
                <a:gd name="connsiteX29" fmla="*/ 179156 w 292608"/>
                <a:gd name="connsiteY29" fmla="*/ 210950 h 292608"/>
                <a:gd name="connsiteX30" fmla="*/ 168783 w 292608"/>
                <a:gd name="connsiteY30" fmla="*/ 215246 h 292608"/>
                <a:gd name="connsiteX31" fmla="*/ 168783 w 292608"/>
                <a:gd name="connsiteY31" fmla="*/ 235458 h 292608"/>
                <a:gd name="connsiteX32" fmla="*/ 123825 w 292608"/>
                <a:gd name="connsiteY32" fmla="*/ 235458 h 292608"/>
                <a:gd name="connsiteX33" fmla="*/ 123825 w 292608"/>
                <a:gd name="connsiteY33" fmla="*/ 215246 h 292608"/>
                <a:gd name="connsiteX34" fmla="*/ 113443 w 292608"/>
                <a:gd name="connsiteY34" fmla="*/ 210950 h 292608"/>
                <a:gd name="connsiteX35" fmla="*/ 99155 w 292608"/>
                <a:gd name="connsiteY35" fmla="*/ 225238 h 292608"/>
                <a:gd name="connsiteX36" fmla="*/ 67361 w 292608"/>
                <a:gd name="connsiteY36" fmla="*/ 193443 h 292608"/>
                <a:gd name="connsiteX37" fmla="*/ 81648 w 292608"/>
                <a:gd name="connsiteY37" fmla="*/ 179156 h 292608"/>
                <a:gd name="connsiteX38" fmla="*/ 77353 w 292608"/>
                <a:gd name="connsiteY38" fmla="*/ 168783 h 292608"/>
                <a:gd name="connsiteX39" fmla="*/ 57150 w 292608"/>
                <a:gd name="connsiteY39" fmla="*/ 168783 h 292608"/>
                <a:gd name="connsiteX40" fmla="*/ 57150 w 292608"/>
                <a:gd name="connsiteY40" fmla="*/ 123825 h 292608"/>
                <a:gd name="connsiteX41" fmla="*/ 77353 w 292608"/>
                <a:gd name="connsiteY41" fmla="*/ 123825 h 292608"/>
                <a:gd name="connsiteX42" fmla="*/ 81648 w 292608"/>
                <a:gd name="connsiteY42" fmla="*/ 113443 h 292608"/>
                <a:gd name="connsiteX43" fmla="*/ 67361 w 292608"/>
                <a:gd name="connsiteY43" fmla="*/ 99155 h 292608"/>
                <a:gd name="connsiteX44" fmla="*/ 99155 w 292608"/>
                <a:gd name="connsiteY44" fmla="*/ 67361 h 292608"/>
                <a:gd name="connsiteX45" fmla="*/ 113443 w 292608"/>
                <a:gd name="connsiteY45" fmla="*/ 81648 h 292608"/>
                <a:gd name="connsiteX46" fmla="*/ 123825 w 292608"/>
                <a:gd name="connsiteY46" fmla="*/ 77353 h 292608"/>
                <a:gd name="connsiteX47" fmla="*/ 123825 w 292608"/>
                <a:gd name="connsiteY47" fmla="*/ 57150 h 292608"/>
                <a:gd name="connsiteX48" fmla="*/ 168783 w 292608"/>
                <a:gd name="connsiteY48" fmla="*/ 57150 h 292608"/>
                <a:gd name="connsiteX49" fmla="*/ 168783 w 292608"/>
                <a:gd name="connsiteY49" fmla="*/ 77353 h 292608"/>
                <a:gd name="connsiteX50" fmla="*/ 179156 w 292608"/>
                <a:gd name="connsiteY50" fmla="*/ 81648 h 292608"/>
                <a:gd name="connsiteX51" fmla="*/ 193443 w 292608"/>
                <a:gd name="connsiteY51" fmla="*/ 67361 h 292608"/>
                <a:gd name="connsiteX52" fmla="*/ 225238 w 292608"/>
                <a:gd name="connsiteY52" fmla="*/ 99155 h 292608"/>
                <a:gd name="connsiteX53" fmla="*/ 210950 w 292608"/>
                <a:gd name="connsiteY53" fmla="*/ 113443 h 292608"/>
                <a:gd name="connsiteX54" fmla="*/ 215246 w 292608"/>
                <a:gd name="connsiteY54" fmla="*/ 123825 h 292608"/>
                <a:gd name="connsiteX55" fmla="*/ 235458 w 292608"/>
                <a:gd name="connsiteY55" fmla="*/ 123825 h 292608"/>
                <a:gd name="connsiteX56" fmla="*/ 235458 w 292608"/>
                <a:gd name="connsiteY56" fmla="*/ 168783 h 292608"/>
                <a:gd name="connsiteX57" fmla="*/ 215246 w 292608"/>
                <a:gd name="connsiteY57" fmla="*/ 168783 h 292608"/>
                <a:gd name="connsiteX58" fmla="*/ 202863 w 292608"/>
                <a:gd name="connsiteY58" fmla="*/ 180775 h 292608"/>
                <a:gd name="connsiteX59" fmla="*/ 210674 w 292608"/>
                <a:gd name="connsiteY59" fmla="*/ 161925 h 292608"/>
                <a:gd name="connsiteX60" fmla="*/ 228600 w 292608"/>
                <a:gd name="connsiteY60" fmla="*/ 161925 h 292608"/>
                <a:gd name="connsiteX61" fmla="*/ 228600 w 292608"/>
                <a:gd name="connsiteY61" fmla="*/ 130683 h 292608"/>
                <a:gd name="connsiteX62" fmla="*/ 210674 w 292608"/>
                <a:gd name="connsiteY62" fmla="*/ 130683 h 292608"/>
                <a:gd name="connsiteX63" fmla="*/ 202863 w 292608"/>
                <a:gd name="connsiteY63" fmla="*/ 111833 h 292608"/>
                <a:gd name="connsiteX64" fmla="*/ 215551 w 292608"/>
                <a:gd name="connsiteY64" fmla="*/ 99155 h 292608"/>
                <a:gd name="connsiteX65" fmla="*/ 193453 w 292608"/>
                <a:gd name="connsiteY65" fmla="*/ 77067 h 292608"/>
                <a:gd name="connsiteX66" fmla="*/ 180785 w 292608"/>
                <a:gd name="connsiteY66" fmla="*/ 89745 h 292608"/>
                <a:gd name="connsiteX67" fmla="*/ 161925 w 292608"/>
                <a:gd name="connsiteY67" fmla="*/ 81944 h 292608"/>
                <a:gd name="connsiteX68" fmla="*/ 161925 w 292608"/>
                <a:gd name="connsiteY68" fmla="*/ 64008 h 292608"/>
                <a:gd name="connsiteX69" fmla="*/ 130683 w 292608"/>
                <a:gd name="connsiteY69" fmla="*/ 64008 h 292608"/>
                <a:gd name="connsiteX70" fmla="*/ 130683 w 292608"/>
                <a:gd name="connsiteY70" fmla="*/ 81944 h 292608"/>
                <a:gd name="connsiteX71" fmla="*/ 111833 w 292608"/>
                <a:gd name="connsiteY71" fmla="*/ 89745 h 292608"/>
                <a:gd name="connsiteX72" fmla="*/ 99155 w 292608"/>
                <a:gd name="connsiteY72" fmla="*/ 77067 h 292608"/>
                <a:gd name="connsiteX73" fmla="*/ 77067 w 292608"/>
                <a:gd name="connsiteY73" fmla="*/ 99155 h 292608"/>
                <a:gd name="connsiteX74" fmla="*/ 89745 w 292608"/>
                <a:gd name="connsiteY74" fmla="*/ 111833 h 292608"/>
                <a:gd name="connsiteX75" fmla="*/ 81944 w 292608"/>
                <a:gd name="connsiteY75" fmla="*/ 130683 h 292608"/>
                <a:gd name="connsiteX76" fmla="*/ 64008 w 292608"/>
                <a:gd name="connsiteY76" fmla="*/ 130683 h 292608"/>
                <a:gd name="connsiteX77" fmla="*/ 64008 w 292608"/>
                <a:gd name="connsiteY77" fmla="*/ 161925 h 292608"/>
                <a:gd name="connsiteX78" fmla="*/ 81944 w 292608"/>
                <a:gd name="connsiteY78" fmla="*/ 161925 h 292608"/>
                <a:gd name="connsiteX79" fmla="*/ 89745 w 292608"/>
                <a:gd name="connsiteY79" fmla="*/ 180775 h 292608"/>
                <a:gd name="connsiteX80" fmla="*/ 77067 w 292608"/>
                <a:gd name="connsiteY80" fmla="*/ 193443 h 292608"/>
                <a:gd name="connsiteX81" fmla="*/ 99155 w 292608"/>
                <a:gd name="connsiteY81" fmla="*/ 215541 h 292608"/>
                <a:gd name="connsiteX82" fmla="*/ 111833 w 292608"/>
                <a:gd name="connsiteY82" fmla="*/ 202854 h 292608"/>
                <a:gd name="connsiteX83" fmla="*/ 130683 w 292608"/>
                <a:gd name="connsiteY83" fmla="*/ 210664 h 292608"/>
                <a:gd name="connsiteX84" fmla="*/ 130683 w 292608"/>
                <a:gd name="connsiteY84" fmla="*/ 228590 h 292608"/>
                <a:gd name="connsiteX85" fmla="*/ 161925 w 292608"/>
                <a:gd name="connsiteY85" fmla="*/ 228590 h 292608"/>
                <a:gd name="connsiteX86" fmla="*/ 161925 w 292608"/>
                <a:gd name="connsiteY86" fmla="*/ 210664 h 292608"/>
                <a:gd name="connsiteX87" fmla="*/ 180775 w 292608"/>
                <a:gd name="connsiteY87" fmla="*/ 202854 h 292608"/>
                <a:gd name="connsiteX88" fmla="*/ 193443 w 292608"/>
                <a:gd name="connsiteY88" fmla="*/ 215541 h 292608"/>
                <a:gd name="connsiteX89" fmla="*/ 215541 w 292608"/>
                <a:gd name="connsiteY89" fmla="*/ 193443 h 292608"/>
                <a:gd name="connsiteX90" fmla="*/ 202863 w 292608"/>
                <a:gd name="connsiteY90" fmla="*/ 180775 h 292608"/>
                <a:gd name="connsiteX91" fmla="*/ 146304 w 292608"/>
                <a:gd name="connsiteY91" fmla="*/ 6858 h 292608"/>
                <a:gd name="connsiteX92" fmla="*/ 253527 w 292608"/>
                <a:gd name="connsiteY92" fmla="*/ 57150 h 292608"/>
                <a:gd name="connsiteX93" fmla="*/ 222504 w 292608"/>
                <a:gd name="connsiteY93" fmla="*/ 57150 h 292608"/>
                <a:gd name="connsiteX94" fmla="*/ 222504 w 292608"/>
                <a:gd name="connsiteY94" fmla="*/ 64008 h 292608"/>
                <a:gd name="connsiteX95" fmla="*/ 264033 w 292608"/>
                <a:gd name="connsiteY95" fmla="*/ 64008 h 292608"/>
                <a:gd name="connsiteX96" fmla="*/ 264033 w 292608"/>
                <a:gd name="connsiteY96" fmla="*/ 22479 h 292608"/>
                <a:gd name="connsiteX97" fmla="*/ 257175 w 292608"/>
                <a:gd name="connsiteY97" fmla="*/ 22479 h 292608"/>
                <a:gd name="connsiteX98" fmla="*/ 257175 w 292608"/>
                <a:gd name="connsiteY98" fmla="*/ 50844 h 292608"/>
                <a:gd name="connsiteX99" fmla="*/ 146304 w 292608"/>
                <a:gd name="connsiteY99" fmla="*/ 0 h 292608"/>
                <a:gd name="connsiteX100" fmla="*/ 0 w 292608"/>
                <a:gd name="connsiteY100" fmla="*/ 146304 h 292608"/>
                <a:gd name="connsiteX101" fmla="*/ 6858 w 292608"/>
                <a:gd name="connsiteY101" fmla="*/ 146304 h 292608"/>
                <a:gd name="connsiteX102" fmla="*/ 146304 w 292608"/>
                <a:gd name="connsiteY102" fmla="*/ 6858 h 292608"/>
                <a:gd name="connsiteX103" fmla="*/ 285750 w 292608"/>
                <a:gd name="connsiteY103" fmla="*/ 146304 h 292608"/>
                <a:gd name="connsiteX104" fmla="*/ 146304 w 292608"/>
                <a:gd name="connsiteY104" fmla="*/ 285750 h 292608"/>
                <a:gd name="connsiteX105" fmla="*/ 39081 w 292608"/>
                <a:gd name="connsiteY105" fmla="*/ 235468 h 292608"/>
                <a:gd name="connsiteX106" fmla="*/ 70104 w 292608"/>
                <a:gd name="connsiteY106" fmla="*/ 235468 h 292608"/>
                <a:gd name="connsiteX107" fmla="*/ 70104 w 292608"/>
                <a:gd name="connsiteY107" fmla="*/ 228600 h 292608"/>
                <a:gd name="connsiteX108" fmla="*/ 28575 w 292608"/>
                <a:gd name="connsiteY108" fmla="*/ 228600 h 292608"/>
                <a:gd name="connsiteX109" fmla="*/ 28575 w 292608"/>
                <a:gd name="connsiteY109" fmla="*/ 270129 h 292608"/>
                <a:gd name="connsiteX110" fmla="*/ 35433 w 292608"/>
                <a:gd name="connsiteY110" fmla="*/ 270129 h 292608"/>
                <a:gd name="connsiteX111" fmla="*/ 35433 w 292608"/>
                <a:gd name="connsiteY111" fmla="*/ 241764 h 292608"/>
                <a:gd name="connsiteX112" fmla="*/ 146304 w 292608"/>
                <a:gd name="connsiteY112" fmla="*/ 292608 h 292608"/>
                <a:gd name="connsiteX113" fmla="*/ 292608 w 292608"/>
                <a:gd name="connsiteY113" fmla="*/ 146304 h 292608"/>
                <a:gd name="connsiteX114" fmla="*/ 285750 w 292608"/>
                <a:gd name="connsiteY114" fmla="*/ 146304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2608" h="292608">
                  <a:moveTo>
                    <a:pt x="168783" y="155829"/>
                  </a:moveTo>
                  <a:cubicBezTo>
                    <a:pt x="168783" y="162973"/>
                    <a:pt x="162973" y="168783"/>
                    <a:pt x="155829" y="168783"/>
                  </a:cubicBezTo>
                  <a:lnTo>
                    <a:pt x="149733" y="168783"/>
                  </a:lnTo>
                  <a:lnTo>
                    <a:pt x="149733" y="179642"/>
                  </a:lnTo>
                  <a:lnTo>
                    <a:pt x="142875" y="179642"/>
                  </a:lnTo>
                  <a:lnTo>
                    <a:pt x="142875" y="168783"/>
                  </a:lnTo>
                  <a:lnTo>
                    <a:pt x="127254" y="168783"/>
                  </a:lnTo>
                  <a:lnTo>
                    <a:pt x="127254" y="161925"/>
                  </a:lnTo>
                  <a:lnTo>
                    <a:pt x="155829" y="161925"/>
                  </a:lnTo>
                  <a:cubicBezTo>
                    <a:pt x="159191" y="161925"/>
                    <a:pt x="161925" y="159191"/>
                    <a:pt x="161925" y="155829"/>
                  </a:cubicBezTo>
                  <a:cubicBezTo>
                    <a:pt x="161925" y="152467"/>
                    <a:pt x="159191" y="149733"/>
                    <a:pt x="155829" y="149733"/>
                  </a:cubicBezTo>
                  <a:lnTo>
                    <a:pt x="136779" y="149733"/>
                  </a:lnTo>
                  <a:cubicBezTo>
                    <a:pt x="129635" y="149733"/>
                    <a:pt x="123835" y="143923"/>
                    <a:pt x="123835" y="136779"/>
                  </a:cubicBezTo>
                  <a:cubicBezTo>
                    <a:pt x="123835" y="129635"/>
                    <a:pt x="129645" y="123825"/>
                    <a:pt x="136779" y="123825"/>
                  </a:cubicBezTo>
                  <a:lnTo>
                    <a:pt x="142885" y="123825"/>
                  </a:lnTo>
                  <a:lnTo>
                    <a:pt x="142885" y="112967"/>
                  </a:lnTo>
                  <a:lnTo>
                    <a:pt x="149743" y="112967"/>
                  </a:lnTo>
                  <a:lnTo>
                    <a:pt x="149743" y="123825"/>
                  </a:lnTo>
                  <a:lnTo>
                    <a:pt x="165354" y="123825"/>
                  </a:lnTo>
                  <a:lnTo>
                    <a:pt x="165354" y="130683"/>
                  </a:lnTo>
                  <a:lnTo>
                    <a:pt x="136779" y="130683"/>
                  </a:lnTo>
                  <a:cubicBezTo>
                    <a:pt x="133417" y="130683"/>
                    <a:pt x="130683" y="133417"/>
                    <a:pt x="130683" y="136779"/>
                  </a:cubicBezTo>
                  <a:cubicBezTo>
                    <a:pt x="130683" y="140141"/>
                    <a:pt x="133417" y="142875"/>
                    <a:pt x="136779" y="142875"/>
                  </a:cubicBezTo>
                  <a:lnTo>
                    <a:pt x="155829" y="142875"/>
                  </a:lnTo>
                  <a:cubicBezTo>
                    <a:pt x="162973" y="142875"/>
                    <a:pt x="168783" y="148685"/>
                    <a:pt x="168783" y="155829"/>
                  </a:cubicBezTo>
                  <a:close/>
                  <a:moveTo>
                    <a:pt x="215246" y="168783"/>
                  </a:moveTo>
                  <a:lnTo>
                    <a:pt x="210950" y="179156"/>
                  </a:lnTo>
                  <a:lnTo>
                    <a:pt x="225238" y="193443"/>
                  </a:lnTo>
                  <a:lnTo>
                    <a:pt x="193443" y="225238"/>
                  </a:lnTo>
                  <a:lnTo>
                    <a:pt x="179156" y="210950"/>
                  </a:lnTo>
                  <a:lnTo>
                    <a:pt x="168783" y="215246"/>
                  </a:lnTo>
                  <a:lnTo>
                    <a:pt x="168783" y="235458"/>
                  </a:lnTo>
                  <a:lnTo>
                    <a:pt x="123825" y="235458"/>
                  </a:lnTo>
                  <a:lnTo>
                    <a:pt x="123825" y="215246"/>
                  </a:lnTo>
                  <a:lnTo>
                    <a:pt x="113443" y="210950"/>
                  </a:lnTo>
                  <a:lnTo>
                    <a:pt x="99155" y="225238"/>
                  </a:lnTo>
                  <a:lnTo>
                    <a:pt x="67361" y="193443"/>
                  </a:lnTo>
                  <a:lnTo>
                    <a:pt x="81648" y="179156"/>
                  </a:lnTo>
                  <a:lnTo>
                    <a:pt x="77353" y="168783"/>
                  </a:lnTo>
                  <a:lnTo>
                    <a:pt x="57150" y="168783"/>
                  </a:lnTo>
                  <a:lnTo>
                    <a:pt x="57150" y="123825"/>
                  </a:lnTo>
                  <a:lnTo>
                    <a:pt x="77353" y="123825"/>
                  </a:lnTo>
                  <a:lnTo>
                    <a:pt x="81648" y="113443"/>
                  </a:lnTo>
                  <a:lnTo>
                    <a:pt x="67361" y="99155"/>
                  </a:lnTo>
                  <a:lnTo>
                    <a:pt x="99155" y="67361"/>
                  </a:lnTo>
                  <a:lnTo>
                    <a:pt x="113443" y="81648"/>
                  </a:lnTo>
                  <a:lnTo>
                    <a:pt x="123825" y="77353"/>
                  </a:lnTo>
                  <a:lnTo>
                    <a:pt x="123825" y="57150"/>
                  </a:lnTo>
                  <a:lnTo>
                    <a:pt x="168783" y="57150"/>
                  </a:lnTo>
                  <a:lnTo>
                    <a:pt x="168783" y="77353"/>
                  </a:lnTo>
                  <a:lnTo>
                    <a:pt x="179156" y="81648"/>
                  </a:lnTo>
                  <a:lnTo>
                    <a:pt x="193443" y="67361"/>
                  </a:lnTo>
                  <a:lnTo>
                    <a:pt x="225238" y="99155"/>
                  </a:lnTo>
                  <a:lnTo>
                    <a:pt x="210950" y="113443"/>
                  </a:lnTo>
                  <a:lnTo>
                    <a:pt x="215246" y="123825"/>
                  </a:lnTo>
                  <a:lnTo>
                    <a:pt x="235458" y="123825"/>
                  </a:lnTo>
                  <a:lnTo>
                    <a:pt x="235458" y="168783"/>
                  </a:lnTo>
                  <a:lnTo>
                    <a:pt x="215246" y="168783"/>
                  </a:lnTo>
                  <a:close/>
                  <a:moveTo>
                    <a:pt x="202863" y="180775"/>
                  </a:moveTo>
                  <a:lnTo>
                    <a:pt x="210674" y="161925"/>
                  </a:lnTo>
                  <a:lnTo>
                    <a:pt x="228600" y="161925"/>
                  </a:lnTo>
                  <a:lnTo>
                    <a:pt x="228600" y="130683"/>
                  </a:lnTo>
                  <a:lnTo>
                    <a:pt x="210674" y="130683"/>
                  </a:lnTo>
                  <a:lnTo>
                    <a:pt x="202863" y="111833"/>
                  </a:lnTo>
                  <a:lnTo>
                    <a:pt x="215551" y="99155"/>
                  </a:lnTo>
                  <a:lnTo>
                    <a:pt x="193453" y="77067"/>
                  </a:lnTo>
                  <a:lnTo>
                    <a:pt x="180785" y="89745"/>
                  </a:lnTo>
                  <a:lnTo>
                    <a:pt x="161925" y="81944"/>
                  </a:lnTo>
                  <a:lnTo>
                    <a:pt x="161925" y="64008"/>
                  </a:lnTo>
                  <a:lnTo>
                    <a:pt x="130683" y="64008"/>
                  </a:lnTo>
                  <a:lnTo>
                    <a:pt x="130683" y="81944"/>
                  </a:lnTo>
                  <a:lnTo>
                    <a:pt x="111833" y="89745"/>
                  </a:lnTo>
                  <a:lnTo>
                    <a:pt x="99155" y="77067"/>
                  </a:lnTo>
                  <a:lnTo>
                    <a:pt x="77067" y="99155"/>
                  </a:lnTo>
                  <a:lnTo>
                    <a:pt x="89745" y="111833"/>
                  </a:lnTo>
                  <a:lnTo>
                    <a:pt x="81944" y="130683"/>
                  </a:lnTo>
                  <a:lnTo>
                    <a:pt x="64008" y="130683"/>
                  </a:lnTo>
                  <a:lnTo>
                    <a:pt x="64008" y="161925"/>
                  </a:lnTo>
                  <a:lnTo>
                    <a:pt x="81944" y="161925"/>
                  </a:lnTo>
                  <a:lnTo>
                    <a:pt x="89745" y="180775"/>
                  </a:lnTo>
                  <a:lnTo>
                    <a:pt x="77067" y="193443"/>
                  </a:lnTo>
                  <a:lnTo>
                    <a:pt x="99155" y="215541"/>
                  </a:lnTo>
                  <a:lnTo>
                    <a:pt x="111833" y="202854"/>
                  </a:lnTo>
                  <a:lnTo>
                    <a:pt x="130683" y="210664"/>
                  </a:lnTo>
                  <a:lnTo>
                    <a:pt x="130683" y="228590"/>
                  </a:lnTo>
                  <a:lnTo>
                    <a:pt x="161925" y="228590"/>
                  </a:lnTo>
                  <a:lnTo>
                    <a:pt x="161925" y="210664"/>
                  </a:lnTo>
                  <a:lnTo>
                    <a:pt x="180775" y="202854"/>
                  </a:lnTo>
                  <a:lnTo>
                    <a:pt x="193443" y="215541"/>
                  </a:lnTo>
                  <a:lnTo>
                    <a:pt x="215541" y="193443"/>
                  </a:lnTo>
                  <a:lnTo>
                    <a:pt x="202863" y="180775"/>
                  </a:lnTo>
                  <a:close/>
                  <a:moveTo>
                    <a:pt x="146304" y="6858"/>
                  </a:moveTo>
                  <a:cubicBezTo>
                    <a:pt x="188233" y="6858"/>
                    <a:pt x="226933" y="25098"/>
                    <a:pt x="253527" y="57150"/>
                  </a:cubicBezTo>
                  <a:lnTo>
                    <a:pt x="222504" y="57150"/>
                  </a:lnTo>
                  <a:lnTo>
                    <a:pt x="222504" y="64008"/>
                  </a:lnTo>
                  <a:lnTo>
                    <a:pt x="264033" y="64008"/>
                  </a:lnTo>
                  <a:lnTo>
                    <a:pt x="264033" y="22479"/>
                  </a:lnTo>
                  <a:lnTo>
                    <a:pt x="257175" y="22479"/>
                  </a:lnTo>
                  <a:lnTo>
                    <a:pt x="257175" y="50844"/>
                  </a:lnTo>
                  <a:cubicBezTo>
                    <a:pt x="229333" y="18402"/>
                    <a:pt x="189452" y="0"/>
                    <a:pt x="146304" y="0"/>
                  </a:cubicBezTo>
                  <a:cubicBezTo>
                    <a:pt x="65627" y="0"/>
                    <a:pt x="0" y="65627"/>
                    <a:pt x="0" y="146304"/>
                  </a:cubicBezTo>
                  <a:lnTo>
                    <a:pt x="6858" y="146304"/>
                  </a:lnTo>
                  <a:cubicBezTo>
                    <a:pt x="6858" y="69409"/>
                    <a:pt x="69409" y="6858"/>
                    <a:pt x="146304" y="6858"/>
                  </a:cubicBezTo>
                  <a:close/>
                  <a:moveTo>
                    <a:pt x="285750" y="146304"/>
                  </a:moveTo>
                  <a:cubicBezTo>
                    <a:pt x="285750" y="223190"/>
                    <a:pt x="223199" y="285750"/>
                    <a:pt x="146304" y="285750"/>
                  </a:cubicBezTo>
                  <a:cubicBezTo>
                    <a:pt x="104375" y="285750"/>
                    <a:pt x="65675" y="267510"/>
                    <a:pt x="39081" y="235468"/>
                  </a:cubicBezTo>
                  <a:lnTo>
                    <a:pt x="70104" y="235468"/>
                  </a:lnTo>
                  <a:lnTo>
                    <a:pt x="70104" y="228600"/>
                  </a:lnTo>
                  <a:lnTo>
                    <a:pt x="28575" y="228600"/>
                  </a:lnTo>
                  <a:lnTo>
                    <a:pt x="28575" y="270129"/>
                  </a:lnTo>
                  <a:lnTo>
                    <a:pt x="35433" y="270129"/>
                  </a:lnTo>
                  <a:lnTo>
                    <a:pt x="35433" y="241764"/>
                  </a:lnTo>
                  <a:cubicBezTo>
                    <a:pt x="63275" y="274206"/>
                    <a:pt x="103156" y="292608"/>
                    <a:pt x="146304" y="292608"/>
                  </a:cubicBezTo>
                  <a:cubicBezTo>
                    <a:pt x="226981" y="292608"/>
                    <a:pt x="292608" y="226971"/>
                    <a:pt x="292608" y="146304"/>
                  </a:cubicBezTo>
                  <a:lnTo>
                    <a:pt x="285750" y="146304"/>
                  </a:lnTo>
                  <a:close/>
                </a:path>
              </a:pathLst>
            </a:custGeom>
            <a:solidFill>
              <a:srgbClr val="0F62FE"/>
            </a:solidFill>
            <a:ln w="9525" cap="flat">
              <a:noFill/>
              <a:prstDash val="solid"/>
              <a:miter/>
            </a:ln>
          </p:spPr>
          <p:txBody>
            <a:bodyPr rtlCol="0" anchor="ctr"/>
            <a:lstStyle/>
            <a:p>
              <a:endParaRPr lang="en-US" sz="9600"/>
            </a:p>
          </p:txBody>
        </p:sp>
        <p:sp>
          <p:nvSpPr>
            <p:cNvPr id="22" name="Freeform 21">
              <a:extLst>
                <a:ext uri="{FF2B5EF4-FFF2-40B4-BE49-F238E27FC236}">
                  <a16:creationId xmlns:a16="http://schemas.microsoft.com/office/drawing/2014/main" id="{1B40229F-4C18-AB4C-8A9B-4C86B2CC238E}"/>
                </a:ext>
              </a:extLst>
            </p:cNvPr>
            <p:cNvSpPr/>
            <p:nvPr/>
          </p:nvSpPr>
          <p:spPr>
            <a:xfrm>
              <a:off x="18359545" y="3429000"/>
              <a:ext cx="812800" cy="812800"/>
            </a:xfrm>
            <a:custGeom>
              <a:avLst/>
              <a:gdLst>
                <a:gd name="connsiteX0" fmla="*/ 0 w 304800"/>
                <a:gd name="connsiteY0" fmla="*/ 0 h 304800"/>
                <a:gd name="connsiteX1" fmla="*/ 304800 w 304800"/>
                <a:gd name="connsiteY1" fmla="*/ 0 h 304800"/>
                <a:gd name="connsiteX2" fmla="*/ 304800 w 304800"/>
                <a:gd name="connsiteY2" fmla="*/ 304800 h 304800"/>
                <a:gd name="connsiteX3" fmla="*/ 0 w 30480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304800" h="304800">
                  <a:moveTo>
                    <a:pt x="0" y="0"/>
                  </a:moveTo>
                  <a:lnTo>
                    <a:pt x="304800" y="0"/>
                  </a:lnTo>
                  <a:lnTo>
                    <a:pt x="304800" y="304800"/>
                  </a:lnTo>
                  <a:lnTo>
                    <a:pt x="0" y="304800"/>
                  </a:lnTo>
                  <a:close/>
                </a:path>
              </a:pathLst>
            </a:custGeom>
            <a:noFill/>
            <a:ln w="9525" cap="flat">
              <a:noFill/>
              <a:prstDash val="solid"/>
              <a:miter/>
            </a:ln>
          </p:spPr>
          <p:txBody>
            <a:bodyPr rtlCol="0" anchor="ctr"/>
            <a:lstStyle/>
            <a:p>
              <a:endParaRPr lang="en-US" sz="9600"/>
            </a:p>
          </p:txBody>
        </p:sp>
        <p:sp>
          <p:nvSpPr>
            <p:cNvPr id="13" name="Freeform 12">
              <a:extLst>
                <a:ext uri="{FF2B5EF4-FFF2-40B4-BE49-F238E27FC236}">
                  <a16:creationId xmlns:a16="http://schemas.microsoft.com/office/drawing/2014/main" id="{566FD76A-7D85-FF4F-9C5E-8597DCCE8502}"/>
                </a:ext>
              </a:extLst>
            </p:cNvPr>
            <p:cNvSpPr/>
            <p:nvPr/>
          </p:nvSpPr>
          <p:spPr>
            <a:xfrm>
              <a:off x="12204310" y="3445253"/>
              <a:ext cx="780312" cy="780288"/>
            </a:xfrm>
            <a:custGeom>
              <a:avLst/>
              <a:gdLst>
                <a:gd name="connsiteX0" fmla="*/ 146304 w 292617"/>
                <a:gd name="connsiteY0" fmla="*/ 292608 h 292608"/>
                <a:gd name="connsiteX1" fmla="*/ 35433 w 292617"/>
                <a:gd name="connsiteY1" fmla="*/ 241764 h 292608"/>
                <a:gd name="connsiteX2" fmla="*/ 35433 w 292617"/>
                <a:gd name="connsiteY2" fmla="*/ 289179 h 292608"/>
                <a:gd name="connsiteX3" fmla="*/ 28575 w 292617"/>
                <a:gd name="connsiteY3" fmla="*/ 289179 h 292608"/>
                <a:gd name="connsiteX4" fmla="*/ 28575 w 292617"/>
                <a:gd name="connsiteY4" fmla="*/ 228600 h 292608"/>
                <a:gd name="connsiteX5" fmla="*/ 89154 w 292617"/>
                <a:gd name="connsiteY5" fmla="*/ 228600 h 292608"/>
                <a:gd name="connsiteX6" fmla="*/ 89154 w 292617"/>
                <a:gd name="connsiteY6" fmla="*/ 235468 h 292608"/>
                <a:gd name="connsiteX7" fmla="*/ 39081 w 292617"/>
                <a:gd name="connsiteY7" fmla="*/ 235468 h 292608"/>
                <a:gd name="connsiteX8" fmla="*/ 146304 w 292617"/>
                <a:gd name="connsiteY8" fmla="*/ 285750 h 292608"/>
                <a:gd name="connsiteX9" fmla="*/ 285750 w 292617"/>
                <a:gd name="connsiteY9" fmla="*/ 146304 h 292608"/>
                <a:gd name="connsiteX10" fmla="*/ 292618 w 292617"/>
                <a:gd name="connsiteY10" fmla="*/ 146304 h 292608"/>
                <a:gd name="connsiteX11" fmla="*/ 146304 w 292617"/>
                <a:gd name="connsiteY11" fmla="*/ 292608 h 292608"/>
                <a:gd name="connsiteX12" fmla="*/ 6858 w 292617"/>
                <a:gd name="connsiteY12" fmla="*/ 146304 h 292608"/>
                <a:gd name="connsiteX13" fmla="*/ 0 w 292617"/>
                <a:gd name="connsiteY13" fmla="*/ 146304 h 292608"/>
                <a:gd name="connsiteX14" fmla="*/ 146304 w 292617"/>
                <a:gd name="connsiteY14" fmla="*/ 0 h 292608"/>
                <a:gd name="connsiteX15" fmla="*/ 257175 w 292617"/>
                <a:gd name="connsiteY15" fmla="*/ 50835 h 292608"/>
                <a:gd name="connsiteX16" fmla="*/ 257175 w 292617"/>
                <a:gd name="connsiteY16" fmla="*/ 3429 h 292608"/>
                <a:gd name="connsiteX17" fmla="*/ 264043 w 292617"/>
                <a:gd name="connsiteY17" fmla="*/ 3429 h 292608"/>
                <a:gd name="connsiteX18" fmla="*/ 264043 w 292617"/>
                <a:gd name="connsiteY18" fmla="*/ 64008 h 292608"/>
                <a:gd name="connsiteX19" fmla="*/ 203454 w 292617"/>
                <a:gd name="connsiteY19" fmla="*/ 64008 h 292608"/>
                <a:gd name="connsiteX20" fmla="*/ 203454 w 292617"/>
                <a:gd name="connsiteY20" fmla="*/ 57150 h 292608"/>
                <a:gd name="connsiteX21" fmla="*/ 253527 w 292617"/>
                <a:gd name="connsiteY21" fmla="*/ 57150 h 292608"/>
                <a:gd name="connsiteX22" fmla="*/ 146304 w 292617"/>
                <a:gd name="connsiteY22" fmla="*/ 6858 h 292608"/>
                <a:gd name="connsiteX23" fmla="*/ 6858 w 292617"/>
                <a:gd name="connsiteY23" fmla="*/ 146304 h 29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617" h="292608">
                  <a:moveTo>
                    <a:pt x="146304" y="292608"/>
                  </a:moveTo>
                  <a:cubicBezTo>
                    <a:pt x="103156" y="292608"/>
                    <a:pt x="63275" y="274196"/>
                    <a:pt x="35433" y="241764"/>
                  </a:cubicBezTo>
                  <a:lnTo>
                    <a:pt x="35433" y="289179"/>
                  </a:lnTo>
                  <a:lnTo>
                    <a:pt x="28575" y="289179"/>
                  </a:lnTo>
                  <a:lnTo>
                    <a:pt x="28575" y="228600"/>
                  </a:lnTo>
                  <a:lnTo>
                    <a:pt x="89154" y="228600"/>
                  </a:lnTo>
                  <a:lnTo>
                    <a:pt x="89154" y="235468"/>
                  </a:lnTo>
                  <a:lnTo>
                    <a:pt x="39081" y="235468"/>
                  </a:lnTo>
                  <a:cubicBezTo>
                    <a:pt x="65675" y="267510"/>
                    <a:pt x="104375" y="285750"/>
                    <a:pt x="146304" y="285750"/>
                  </a:cubicBezTo>
                  <a:cubicBezTo>
                    <a:pt x="223190" y="285750"/>
                    <a:pt x="285750" y="223199"/>
                    <a:pt x="285750" y="146304"/>
                  </a:cubicBezTo>
                  <a:lnTo>
                    <a:pt x="292618" y="146304"/>
                  </a:lnTo>
                  <a:cubicBezTo>
                    <a:pt x="292608" y="226981"/>
                    <a:pt x="226981" y="292608"/>
                    <a:pt x="146304" y="292608"/>
                  </a:cubicBezTo>
                  <a:close/>
                  <a:moveTo>
                    <a:pt x="6858" y="146304"/>
                  </a:moveTo>
                  <a:lnTo>
                    <a:pt x="0" y="146304"/>
                  </a:lnTo>
                  <a:cubicBezTo>
                    <a:pt x="0" y="65627"/>
                    <a:pt x="65627" y="0"/>
                    <a:pt x="146304" y="0"/>
                  </a:cubicBezTo>
                  <a:cubicBezTo>
                    <a:pt x="189452" y="0"/>
                    <a:pt x="229333" y="18402"/>
                    <a:pt x="257175" y="50835"/>
                  </a:cubicBezTo>
                  <a:lnTo>
                    <a:pt x="257175" y="3429"/>
                  </a:lnTo>
                  <a:lnTo>
                    <a:pt x="264043" y="3429"/>
                  </a:lnTo>
                  <a:lnTo>
                    <a:pt x="264043" y="64008"/>
                  </a:lnTo>
                  <a:lnTo>
                    <a:pt x="203454" y="64008"/>
                  </a:lnTo>
                  <a:lnTo>
                    <a:pt x="203454" y="57150"/>
                  </a:lnTo>
                  <a:lnTo>
                    <a:pt x="253527" y="57150"/>
                  </a:lnTo>
                  <a:cubicBezTo>
                    <a:pt x="226933" y="25098"/>
                    <a:pt x="188233" y="6858"/>
                    <a:pt x="146304" y="6858"/>
                  </a:cubicBezTo>
                  <a:cubicBezTo>
                    <a:pt x="69409" y="6858"/>
                    <a:pt x="6858" y="69409"/>
                    <a:pt x="6858" y="146304"/>
                  </a:cubicBezTo>
                  <a:close/>
                </a:path>
              </a:pathLst>
            </a:custGeom>
            <a:solidFill>
              <a:srgbClr val="0F62FE"/>
            </a:solidFill>
            <a:ln w="9525" cap="flat">
              <a:noFill/>
              <a:prstDash val="solid"/>
              <a:miter/>
            </a:ln>
          </p:spPr>
          <p:txBody>
            <a:bodyPr rtlCol="0" anchor="ctr"/>
            <a:lstStyle/>
            <a:p>
              <a:endParaRPr lang="en-US" sz="9600"/>
            </a:p>
          </p:txBody>
        </p:sp>
      </p:grpSp>
      <p:sp>
        <p:nvSpPr>
          <p:cNvPr id="37" name="Rectangle 36">
            <a:extLst>
              <a:ext uri="{FF2B5EF4-FFF2-40B4-BE49-F238E27FC236}">
                <a16:creationId xmlns:a16="http://schemas.microsoft.com/office/drawing/2014/main" id="{239D1C77-55CF-6344-963D-13A9B9ED34E7}"/>
              </a:ext>
            </a:extLst>
          </p:cNvPr>
          <p:cNvSpPr/>
          <p:nvPr/>
        </p:nvSpPr>
        <p:spPr>
          <a:xfrm>
            <a:off x="6001986" y="9926127"/>
            <a:ext cx="6138752" cy="2390141"/>
          </a:xfrm>
          <a:prstGeom prst="rect">
            <a:avLst/>
          </a:prstGeom>
        </p:spPr>
        <p:txBody>
          <a:bodyPr wrap="square">
            <a:spAutoFit/>
          </a:bodyPr>
          <a:lstStyle/>
          <a:p>
            <a:pPr defTabSz="1645941">
              <a:spcBef>
                <a:spcPts val="1600"/>
              </a:spcBef>
              <a:defRPr/>
            </a:pPr>
            <a:r>
              <a:rPr lang="en-US" sz="3733" spc="-53" dirty="0">
                <a:solidFill>
                  <a:srgbClr val="FFFFFF"/>
                </a:solidFill>
                <a:latin typeface="IBM Plex Sans Light" panose="020B0403050203000203" pitchFamily="34" charset="0"/>
                <a:ea typeface="ＭＳ Ｐゴシック" pitchFamily="34" charset="-128"/>
                <a:cs typeface="Arial" charset="0"/>
              </a:rPr>
              <a:t>A successful IAM program requires a security strategy that combines people, process and technology. </a:t>
            </a:r>
          </a:p>
        </p:txBody>
      </p:sp>
      <p:sp>
        <p:nvSpPr>
          <p:cNvPr id="27" name="Title 1">
            <a:extLst>
              <a:ext uri="{FF2B5EF4-FFF2-40B4-BE49-F238E27FC236}">
                <a16:creationId xmlns:a16="http://schemas.microsoft.com/office/drawing/2014/main" id="{A1B6515E-8A96-8CC8-5962-593991F9840C}"/>
              </a:ext>
            </a:extLst>
          </p:cNvPr>
          <p:cNvSpPr txBox="1">
            <a:spLocks/>
          </p:cNvSpPr>
          <p:nvPr/>
        </p:nvSpPr>
        <p:spPr>
          <a:xfrm>
            <a:off x="6102518" y="3079134"/>
            <a:ext cx="11845441"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457200" bIns="0">
            <a:spAutoFit/>
          </a:bodyPr>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400" kern="0" dirty="0">
                <a:solidFill>
                  <a:srgbClr val="0F62FE"/>
                </a:solidFill>
              </a:rPr>
              <a:t>Let IBM help you accelerate</a:t>
            </a:r>
          </a:p>
        </p:txBody>
      </p:sp>
      <p:sp>
        <p:nvSpPr>
          <p:cNvPr id="3" name="Footer Placeholder 2">
            <a:extLst>
              <a:ext uri="{FF2B5EF4-FFF2-40B4-BE49-F238E27FC236}">
                <a16:creationId xmlns:a16="http://schemas.microsoft.com/office/drawing/2014/main" id="{9D8E0E9E-706C-754D-B5A6-83050EE6DC08}"/>
              </a:ext>
            </a:extLst>
          </p:cNvPr>
          <p:cNvSpPr>
            <a:spLocks noGrp="1"/>
          </p:cNvSpPr>
          <p:nvPr>
            <p:ph type="ftr" sz="quarter" idx="20"/>
          </p:nvPr>
        </p:nvSpPr>
        <p:spPr/>
        <p:txBody>
          <a:bodyPr/>
          <a:lstStyle/>
          <a:p>
            <a:pPr lvl="0"/>
            <a:r>
              <a:rPr lang="en-US" noProof="0" dirty="0">
                <a:solidFill>
                  <a:srgbClr val="FFFFFF"/>
                </a:solidFill>
              </a:rPr>
              <a:t>IBM Security</a:t>
            </a:r>
          </a:p>
        </p:txBody>
      </p:sp>
      <p:sp>
        <p:nvSpPr>
          <p:cNvPr id="4" name="Slide Number Placeholder 3">
            <a:extLst>
              <a:ext uri="{FF2B5EF4-FFF2-40B4-BE49-F238E27FC236}">
                <a16:creationId xmlns:a16="http://schemas.microsoft.com/office/drawing/2014/main" id="{B157BCE4-39D4-7D41-90F8-73DDB548A8A5}"/>
              </a:ext>
            </a:extLst>
          </p:cNvPr>
          <p:cNvSpPr>
            <a:spLocks noGrp="1"/>
          </p:cNvSpPr>
          <p:nvPr>
            <p:ph type="sldNum" sz="quarter" idx="4"/>
          </p:nvPr>
        </p:nvSpPr>
        <p:spPr>
          <a:xfrm>
            <a:off x="23565638" y="12938838"/>
            <a:ext cx="246862" cy="246221"/>
          </a:xfrm>
        </p:spPr>
        <p:txBody>
          <a:bodyPr/>
          <a:lstStyle/>
          <a:p>
            <a:pPr lvl="0"/>
            <a:fld id="{59395FB3-9C97-154F-86B2-7E381B951268}" type="slidenum">
              <a:rPr lang="en-US" noProof="0" smtClean="0">
                <a:solidFill>
                  <a:srgbClr val="FFFFFF"/>
                </a:solidFill>
              </a:rPr>
              <a:pPr lvl="0"/>
              <a:t>31</a:t>
            </a:fld>
            <a:endParaRPr lang="en-US" noProof="0" dirty="0">
              <a:solidFill>
                <a:srgbClr val="FFFFFF"/>
              </a:solidFill>
            </a:endParaRPr>
          </a:p>
        </p:txBody>
      </p:sp>
    </p:spTree>
    <p:extLst>
      <p:ext uri="{BB962C8B-B14F-4D97-AF65-F5344CB8AC3E}">
        <p14:creationId xmlns:p14="http://schemas.microsoft.com/office/powerpoint/2010/main" val="3084898747"/>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oup of people in a room&#10;&#10;Description automatically generated with medium confidence">
            <a:extLst>
              <a:ext uri="{FF2B5EF4-FFF2-40B4-BE49-F238E27FC236}">
                <a16:creationId xmlns:a16="http://schemas.microsoft.com/office/drawing/2014/main" id="{9B060720-03DE-677F-3767-05175E5A30F4}"/>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b="-5551"/>
          <a:stretch/>
        </p:blipFill>
        <p:spPr>
          <a:xfrm flipH="1">
            <a:off x="12193587" y="0"/>
            <a:ext cx="12190928" cy="13716000"/>
          </a:xfrm>
          <a:prstGeom prst="rect">
            <a:avLst/>
          </a:prstGeom>
          <a:gradFill>
            <a:gsLst>
              <a:gs pos="0">
                <a:schemeClr val="accent3"/>
              </a:gs>
              <a:gs pos="100000">
                <a:schemeClr val="bg2">
                  <a:alpha val="0"/>
                </a:schemeClr>
              </a:gs>
            </a:gsLst>
            <a:lin ang="5400000" scaled="1"/>
          </a:gradFill>
        </p:spPr>
      </p:pic>
      <p:sp>
        <p:nvSpPr>
          <p:cNvPr id="45" name="AutoShape 5">
            <a:extLst>
              <a:ext uri="{FF2B5EF4-FFF2-40B4-BE49-F238E27FC236}">
                <a16:creationId xmlns:a16="http://schemas.microsoft.com/office/drawing/2014/main" id="{779F324F-3880-DDC7-4C92-FE24B872450E}"/>
              </a:ext>
            </a:extLst>
          </p:cNvPr>
          <p:cNvSpPr>
            <a:spLocks noChangeArrowheads="1"/>
          </p:cNvSpPr>
          <p:nvPr/>
        </p:nvSpPr>
        <p:spPr bwMode="gray">
          <a:xfrm>
            <a:off x="0" y="6317691"/>
            <a:ext cx="24387175" cy="7398309"/>
          </a:xfrm>
          <a:prstGeom prst="chevron">
            <a:avLst>
              <a:gd name="adj" fmla="val 0"/>
            </a:avLst>
          </a:prstGeom>
          <a:solidFill>
            <a:srgbClr val="E5F6FF"/>
          </a:solidFill>
          <a:ln>
            <a:noFill/>
            <a:prstDash val="sysDash"/>
          </a:ln>
        </p:spPr>
        <p:txBody>
          <a:bodyPr lIns="0" tIns="0" rIns="0" bIns="0"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endParaRPr lang="en-US" altLang="en-US" sz="2133" dirty="0">
              <a:solidFill>
                <a:srgbClr val="002D9C"/>
              </a:solidFill>
              <a:latin typeface="IBM Plex Sans Light" panose="020B0403050203000203" pitchFamily="34" charset="0"/>
            </a:endParaRPr>
          </a:p>
        </p:txBody>
      </p:sp>
      <p:grpSp>
        <p:nvGrpSpPr>
          <p:cNvPr id="4" name="Graphic 2">
            <a:extLst>
              <a:ext uri="{FF2B5EF4-FFF2-40B4-BE49-F238E27FC236}">
                <a16:creationId xmlns:a16="http://schemas.microsoft.com/office/drawing/2014/main" id="{FDC391F8-55E4-6856-2FAA-D3D1AD24411A}"/>
              </a:ext>
            </a:extLst>
          </p:cNvPr>
          <p:cNvGrpSpPr/>
          <p:nvPr/>
        </p:nvGrpSpPr>
        <p:grpSpPr>
          <a:xfrm>
            <a:off x="20776516" y="10946157"/>
            <a:ext cx="3047791" cy="1991673"/>
            <a:chOff x="24445540" y="10946157"/>
            <a:chExt cx="3047791" cy="1991673"/>
          </a:xfrm>
        </p:grpSpPr>
        <p:sp>
          <p:nvSpPr>
            <p:cNvPr id="7" name="Freeform 6">
              <a:extLst>
                <a:ext uri="{FF2B5EF4-FFF2-40B4-BE49-F238E27FC236}">
                  <a16:creationId xmlns:a16="http://schemas.microsoft.com/office/drawing/2014/main" id="{2BF2753E-99AB-5AA1-8956-BC6E17373AE3}"/>
                </a:ext>
              </a:extLst>
            </p:cNvPr>
            <p:cNvSpPr/>
            <p:nvPr/>
          </p:nvSpPr>
          <p:spPr>
            <a:xfrm>
              <a:off x="26614112" y="11428500"/>
              <a:ext cx="17435" cy="21365"/>
            </a:xfrm>
            <a:custGeom>
              <a:avLst/>
              <a:gdLst>
                <a:gd name="connsiteX0" fmla="*/ 17436 w 17435"/>
                <a:gd name="connsiteY0" fmla="*/ 0 h 21365"/>
                <a:gd name="connsiteX1" fmla="*/ 17436 w 17435"/>
                <a:gd name="connsiteY1" fmla="*/ 0 h 21365"/>
                <a:gd name="connsiteX2" fmla="*/ 2 w 17435"/>
                <a:gd name="connsiteY2" fmla="*/ 10215 h 21365"/>
                <a:gd name="connsiteX3" fmla="*/ 17025 w 17435"/>
                <a:gd name="connsiteY3" fmla="*/ 21366 h 21365"/>
              </a:gdLst>
              <a:ahLst/>
              <a:cxnLst>
                <a:cxn ang="0">
                  <a:pos x="connsiteX0" y="connsiteY0"/>
                </a:cxn>
                <a:cxn ang="0">
                  <a:pos x="connsiteX1" y="connsiteY1"/>
                </a:cxn>
                <a:cxn ang="0">
                  <a:pos x="connsiteX2" y="connsiteY2"/>
                </a:cxn>
                <a:cxn ang="0">
                  <a:pos x="connsiteX3" y="connsiteY3"/>
                </a:cxn>
              </a:cxnLst>
              <a:rect l="l" t="t" r="r" b="b"/>
              <a:pathLst>
                <a:path w="17435" h="21365">
                  <a:moveTo>
                    <a:pt x="17436" y="0"/>
                  </a:moveTo>
                  <a:lnTo>
                    <a:pt x="17436" y="0"/>
                  </a:lnTo>
                  <a:cubicBezTo>
                    <a:pt x="7933" y="0"/>
                    <a:pt x="138" y="4316"/>
                    <a:pt x="2" y="10215"/>
                  </a:cubicBezTo>
                  <a:cubicBezTo>
                    <a:pt x="-135" y="16114"/>
                    <a:pt x="7522" y="21150"/>
                    <a:pt x="17025" y="21366"/>
                  </a:cubicBezTo>
                </a:path>
              </a:pathLst>
            </a:custGeom>
            <a:solidFill>
              <a:srgbClr val="231F20"/>
            </a:solidFill>
            <a:ln w="683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F5B515F-F5D1-1303-C6E7-254691C7F6F6}"/>
                </a:ext>
              </a:extLst>
            </p:cNvPr>
            <p:cNvSpPr/>
            <p:nvPr/>
          </p:nvSpPr>
          <p:spPr>
            <a:xfrm>
              <a:off x="24445540" y="10946157"/>
              <a:ext cx="3047791" cy="1851538"/>
            </a:xfrm>
            <a:custGeom>
              <a:avLst/>
              <a:gdLst>
                <a:gd name="connsiteX0" fmla="*/ 1523930 w 3047791"/>
                <a:gd name="connsiteY0" fmla="*/ 0 h 1851538"/>
                <a:gd name="connsiteX1" fmla="*/ 0 w 3047791"/>
                <a:gd name="connsiteY1" fmla="*/ 925769 h 1851538"/>
                <a:gd name="connsiteX2" fmla="*/ 1523930 w 3047791"/>
                <a:gd name="connsiteY2" fmla="*/ 1851539 h 1851538"/>
                <a:gd name="connsiteX3" fmla="*/ 3047791 w 3047791"/>
                <a:gd name="connsiteY3" fmla="*/ 925769 h 1851538"/>
                <a:gd name="connsiteX4" fmla="*/ 1523930 w 3047791"/>
                <a:gd name="connsiteY4" fmla="*/ 0 h 185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791" h="1851538">
                  <a:moveTo>
                    <a:pt x="1523930" y="0"/>
                  </a:moveTo>
                  <a:lnTo>
                    <a:pt x="0" y="925769"/>
                  </a:lnTo>
                  <a:lnTo>
                    <a:pt x="1523930" y="1851539"/>
                  </a:lnTo>
                  <a:lnTo>
                    <a:pt x="3047791" y="925769"/>
                  </a:lnTo>
                  <a:lnTo>
                    <a:pt x="1523930" y="0"/>
                  </a:lnTo>
                  <a:close/>
                </a:path>
              </a:pathLst>
            </a:custGeom>
            <a:solidFill>
              <a:srgbClr val="0F62FE"/>
            </a:solidFill>
            <a:ln w="683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0174BE2-91E9-CA72-0958-C02E1508B77F}"/>
                </a:ext>
              </a:extLst>
            </p:cNvPr>
            <p:cNvSpPr/>
            <p:nvPr/>
          </p:nvSpPr>
          <p:spPr>
            <a:xfrm>
              <a:off x="24445540" y="11871926"/>
              <a:ext cx="1523929" cy="1065904"/>
            </a:xfrm>
            <a:custGeom>
              <a:avLst/>
              <a:gdLst>
                <a:gd name="connsiteX0" fmla="*/ 0 w 1523929"/>
                <a:gd name="connsiteY0" fmla="*/ 0 h 1065904"/>
                <a:gd name="connsiteX1" fmla="*/ 0 w 1523929"/>
                <a:gd name="connsiteY1" fmla="*/ 140135 h 1065904"/>
                <a:gd name="connsiteX2" fmla="*/ 1523930 w 1523929"/>
                <a:gd name="connsiteY2" fmla="*/ 1065904 h 1065904"/>
                <a:gd name="connsiteX3" fmla="*/ 1523930 w 1523929"/>
                <a:gd name="connsiteY3" fmla="*/ 925769 h 1065904"/>
                <a:gd name="connsiteX4" fmla="*/ 0 w 1523929"/>
                <a:gd name="connsiteY4" fmla="*/ 0 h 106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29" h="1065904">
                  <a:moveTo>
                    <a:pt x="0" y="0"/>
                  </a:moveTo>
                  <a:lnTo>
                    <a:pt x="0" y="140135"/>
                  </a:lnTo>
                  <a:lnTo>
                    <a:pt x="1523930" y="1065904"/>
                  </a:lnTo>
                  <a:lnTo>
                    <a:pt x="1523930" y="925769"/>
                  </a:lnTo>
                  <a:lnTo>
                    <a:pt x="0" y="0"/>
                  </a:lnTo>
                  <a:close/>
                </a:path>
              </a:pathLst>
            </a:custGeom>
            <a:solidFill>
              <a:srgbClr val="0043CE"/>
            </a:solidFill>
            <a:ln w="6834"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AA944E6D-BD56-53B6-6DB7-CA584DBA6BAA}"/>
                </a:ext>
              </a:extLst>
            </p:cNvPr>
            <p:cNvSpPr/>
            <p:nvPr/>
          </p:nvSpPr>
          <p:spPr>
            <a:xfrm>
              <a:off x="25969469" y="11871926"/>
              <a:ext cx="1523861" cy="1065904"/>
            </a:xfrm>
            <a:custGeom>
              <a:avLst/>
              <a:gdLst>
                <a:gd name="connsiteX0" fmla="*/ 0 w 1523861"/>
                <a:gd name="connsiteY0" fmla="*/ 925769 h 1065904"/>
                <a:gd name="connsiteX1" fmla="*/ 0 w 1523861"/>
                <a:gd name="connsiteY1" fmla="*/ 1065904 h 1065904"/>
                <a:gd name="connsiteX2" fmla="*/ 1523862 w 1523861"/>
                <a:gd name="connsiteY2" fmla="*/ 140135 h 1065904"/>
                <a:gd name="connsiteX3" fmla="*/ 1523862 w 1523861"/>
                <a:gd name="connsiteY3" fmla="*/ 0 h 1065904"/>
                <a:gd name="connsiteX4" fmla="*/ 0 w 1523861"/>
                <a:gd name="connsiteY4" fmla="*/ 925769 h 106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861" h="1065904">
                  <a:moveTo>
                    <a:pt x="0" y="925769"/>
                  </a:moveTo>
                  <a:lnTo>
                    <a:pt x="0" y="1065904"/>
                  </a:lnTo>
                  <a:lnTo>
                    <a:pt x="1523862" y="140135"/>
                  </a:lnTo>
                  <a:lnTo>
                    <a:pt x="1523862" y="0"/>
                  </a:lnTo>
                  <a:lnTo>
                    <a:pt x="0" y="925769"/>
                  </a:lnTo>
                  <a:close/>
                </a:path>
              </a:pathLst>
            </a:custGeom>
            <a:solidFill>
              <a:srgbClr val="0043CE"/>
            </a:solidFill>
            <a:ln w="683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26D10503-51F4-F033-2484-16309D3C95F0}"/>
                </a:ext>
              </a:extLst>
            </p:cNvPr>
            <p:cNvSpPr/>
            <p:nvPr/>
          </p:nvSpPr>
          <p:spPr>
            <a:xfrm>
              <a:off x="27377446" y="11871926"/>
              <a:ext cx="115884" cy="140135"/>
            </a:xfrm>
            <a:custGeom>
              <a:avLst/>
              <a:gdLst>
                <a:gd name="connsiteX0" fmla="*/ 115884 w 115884"/>
                <a:gd name="connsiteY0" fmla="*/ 140135 h 140135"/>
                <a:gd name="connsiteX1" fmla="*/ 0 w 115884"/>
                <a:gd name="connsiteY1" fmla="*/ 70355 h 140135"/>
                <a:gd name="connsiteX2" fmla="*/ 115884 w 115884"/>
                <a:gd name="connsiteY2" fmla="*/ 0 h 140135"/>
                <a:gd name="connsiteX3" fmla="*/ 115884 w 115884"/>
                <a:gd name="connsiteY3" fmla="*/ 140135 h 140135"/>
              </a:gdLst>
              <a:ahLst/>
              <a:cxnLst>
                <a:cxn ang="0">
                  <a:pos x="connsiteX0" y="connsiteY0"/>
                </a:cxn>
                <a:cxn ang="0">
                  <a:pos x="connsiteX1" y="connsiteY1"/>
                </a:cxn>
                <a:cxn ang="0">
                  <a:pos x="connsiteX2" y="connsiteY2"/>
                </a:cxn>
                <a:cxn ang="0">
                  <a:pos x="connsiteX3" y="connsiteY3"/>
                </a:cxn>
              </a:cxnLst>
              <a:rect l="l" t="t" r="r" b="b"/>
              <a:pathLst>
                <a:path w="115884" h="140135">
                  <a:moveTo>
                    <a:pt x="115884" y="140135"/>
                  </a:moveTo>
                  <a:lnTo>
                    <a:pt x="0" y="70355"/>
                  </a:lnTo>
                  <a:lnTo>
                    <a:pt x="115884" y="0"/>
                  </a:lnTo>
                  <a:lnTo>
                    <a:pt x="115884" y="140135"/>
                  </a:lnTo>
                  <a:close/>
                </a:path>
              </a:pathLst>
            </a:custGeom>
            <a:solidFill>
              <a:srgbClr val="6CCAFF">
                <a:alpha val="25000"/>
              </a:srgbClr>
            </a:solidFill>
            <a:ln w="6834"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321AA15-BB29-056A-6257-CA9CF740CC25}"/>
                </a:ext>
              </a:extLst>
            </p:cNvPr>
            <p:cNvSpPr/>
            <p:nvPr/>
          </p:nvSpPr>
          <p:spPr>
            <a:xfrm>
              <a:off x="24445540" y="11871926"/>
              <a:ext cx="115884" cy="140135"/>
            </a:xfrm>
            <a:custGeom>
              <a:avLst/>
              <a:gdLst>
                <a:gd name="connsiteX0" fmla="*/ 0 w 115884"/>
                <a:gd name="connsiteY0" fmla="*/ 140135 h 140135"/>
                <a:gd name="connsiteX1" fmla="*/ 115884 w 115884"/>
                <a:gd name="connsiteY1" fmla="*/ 70355 h 140135"/>
                <a:gd name="connsiteX2" fmla="*/ 0 w 115884"/>
                <a:gd name="connsiteY2" fmla="*/ 0 h 140135"/>
                <a:gd name="connsiteX3" fmla="*/ 0 w 115884"/>
                <a:gd name="connsiteY3" fmla="*/ 140135 h 140135"/>
              </a:gdLst>
              <a:ahLst/>
              <a:cxnLst>
                <a:cxn ang="0">
                  <a:pos x="connsiteX0" y="connsiteY0"/>
                </a:cxn>
                <a:cxn ang="0">
                  <a:pos x="connsiteX1" y="connsiteY1"/>
                </a:cxn>
                <a:cxn ang="0">
                  <a:pos x="connsiteX2" y="connsiteY2"/>
                </a:cxn>
                <a:cxn ang="0">
                  <a:pos x="connsiteX3" y="connsiteY3"/>
                </a:cxn>
              </a:cxnLst>
              <a:rect l="l" t="t" r="r" b="b"/>
              <a:pathLst>
                <a:path w="115884" h="140135">
                  <a:moveTo>
                    <a:pt x="0" y="140135"/>
                  </a:moveTo>
                  <a:lnTo>
                    <a:pt x="115884" y="70355"/>
                  </a:lnTo>
                  <a:lnTo>
                    <a:pt x="0" y="0"/>
                  </a:lnTo>
                  <a:lnTo>
                    <a:pt x="0" y="140135"/>
                  </a:lnTo>
                  <a:close/>
                </a:path>
              </a:pathLst>
            </a:custGeom>
            <a:solidFill>
              <a:srgbClr val="A66EFA">
                <a:alpha val="25000"/>
              </a:srgbClr>
            </a:solidFill>
            <a:ln w="6834"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0E43D84-F857-10A2-5DDA-B7568DBAE2E9}"/>
                </a:ext>
              </a:extLst>
            </p:cNvPr>
            <p:cNvSpPr/>
            <p:nvPr/>
          </p:nvSpPr>
          <p:spPr>
            <a:xfrm rot="-5390400">
              <a:off x="25514113" y="11039938"/>
              <a:ext cx="933500" cy="1695721"/>
            </a:xfrm>
            <a:custGeom>
              <a:avLst/>
              <a:gdLst>
                <a:gd name="connsiteX0" fmla="*/ 933501 w 933500"/>
                <a:gd name="connsiteY0" fmla="*/ 847860 h 1695721"/>
                <a:gd name="connsiteX1" fmla="*/ 466750 w 933500"/>
                <a:gd name="connsiteY1" fmla="*/ 1695721 h 1695721"/>
                <a:gd name="connsiteX2" fmla="*/ 0 w 933500"/>
                <a:gd name="connsiteY2" fmla="*/ 847860 h 1695721"/>
                <a:gd name="connsiteX3" fmla="*/ 466750 w 933500"/>
                <a:gd name="connsiteY3" fmla="*/ 0 h 1695721"/>
                <a:gd name="connsiteX4" fmla="*/ 933501 w 933500"/>
                <a:gd name="connsiteY4" fmla="*/ 847860 h 169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500" h="1695721">
                  <a:moveTo>
                    <a:pt x="933501" y="847860"/>
                  </a:moveTo>
                  <a:cubicBezTo>
                    <a:pt x="933501" y="1316121"/>
                    <a:pt x="724530" y="1695721"/>
                    <a:pt x="466750" y="1695721"/>
                  </a:cubicBezTo>
                  <a:cubicBezTo>
                    <a:pt x="208971" y="1695721"/>
                    <a:pt x="0" y="1316121"/>
                    <a:pt x="0" y="847860"/>
                  </a:cubicBezTo>
                  <a:cubicBezTo>
                    <a:pt x="0" y="379600"/>
                    <a:pt x="208971" y="0"/>
                    <a:pt x="466750" y="0"/>
                  </a:cubicBezTo>
                  <a:cubicBezTo>
                    <a:pt x="724530" y="0"/>
                    <a:pt x="933501" y="379600"/>
                    <a:pt x="933501" y="847860"/>
                  </a:cubicBezTo>
                  <a:close/>
                </a:path>
              </a:pathLst>
            </a:custGeom>
            <a:solidFill>
              <a:srgbClr val="F3F3F3">
                <a:alpha val="20000"/>
              </a:srgbClr>
            </a:solidFill>
            <a:ln w="6834"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34FD8CB5-1AD6-7D2F-D17E-EECA85FADF82}"/>
                </a:ext>
              </a:extLst>
            </p:cNvPr>
            <p:cNvSpPr/>
            <p:nvPr/>
          </p:nvSpPr>
          <p:spPr>
            <a:xfrm>
              <a:off x="25710174" y="11713590"/>
              <a:ext cx="594710" cy="321446"/>
            </a:xfrm>
            <a:custGeom>
              <a:avLst/>
              <a:gdLst>
                <a:gd name="connsiteX0" fmla="*/ 482655 w 594710"/>
                <a:gd name="connsiteY0" fmla="*/ 26617 h 321446"/>
                <a:gd name="connsiteX1" fmla="*/ 578781 w 594710"/>
                <a:gd name="connsiteY1" fmla="*/ 137977 h 321446"/>
                <a:gd name="connsiteX2" fmla="*/ 393297 w 594710"/>
                <a:gd name="connsiteY2" fmla="*/ 266458 h 321446"/>
                <a:gd name="connsiteX3" fmla="*/ 90904 w 594710"/>
                <a:gd name="connsiteY3" fmla="*/ 288687 h 321446"/>
                <a:gd name="connsiteX4" fmla="*/ 63557 w 594710"/>
                <a:gd name="connsiteY4" fmla="*/ 126827 h 321446"/>
                <a:gd name="connsiteX5" fmla="*/ 248152 w 594710"/>
                <a:gd name="connsiteY5" fmla="*/ 7697 h 321446"/>
                <a:gd name="connsiteX6" fmla="*/ 482450 w 594710"/>
                <a:gd name="connsiteY6" fmla="*/ 26617 h 321446"/>
                <a:gd name="connsiteX7" fmla="*/ 492500 w 594710"/>
                <a:gd name="connsiteY7" fmla="*/ 19927 h 321446"/>
                <a:gd name="connsiteX8" fmla="*/ 243639 w 594710"/>
                <a:gd name="connsiteY8" fmla="*/ 0 h 321446"/>
                <a:gd name="connsiteX9" fmla="*/ 53370 w 594710"/>
                <a:gd name="connsiteY9" fmla="*/ 122295 h 321446"/>
                <a:gd name="connsiteX10" fmla="*/ 81606 w 594710"/>
                <a:gd name="connsiteY10" fmla="*/ 294946 h 321446"/>
                <a:gd name="connsiteX11" fmla="*/ 403279 w 594710"/>
                <a:gd name="connsiteY11" fmla="*/ 270918 h 321446"/>
                <a:gd name="connsiteX12" fmla="*/ 594711 w 594710"/>
                <a:gd name="connsiteY12" fmla="*/ 138193 h 321446"/>
                <a:gd name="connsiteX13" fmla="*/ 492432 w 594710"/>
                <a:gd name="connsiteY13" fmla="*/ 19927 h 32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0" h="321446">
                  <a:moveTo>
                    <a:pt x="482655" y="26617"/>
                  </a:moveTo>
                  <a:lnTo>
                    <a:pt x="578781" y="137977"/>
                  </a:lnTo>
                  <a:lnTo>
                    <a:pt x="393297" y="266458"/>
                  </a:lnTo>
                  <a:cubicBezTo>
                    <a:pt x="317204" y="319117"/>
                    <a:pt x="181356" y="329116"/>
                    <a:pt x="90904" y="288687"/>
                  </a:cubicBezTo>
                  <a:cubicBezTo>
                    <a:pt x="453" y="248258"/>
                    <a:pt x="-11648" y="175673"/>
                    <a:pt x="63557" y="126827"/>
                  </a:cubicBezTo>
                  <a:lnTo>
                    <a:pt x="248152" y="7697"/>
                  </a:lnTo>
                  <a:lnTo>
                    <a:pt x="482450" y="26617"/>
                  </a:lnTo>
                  <a:moveTo>
                    <a:pt x="492500" y="19927"/>
                  </a:moveTo>
                  <a:lnTo>
                    <a:pt x="243639" y="0"/>
                  </a:lnTo>
                  <a:lnTo>
                    <a:pt x="53370" y="122295"/>
                  </a:lnTo>
                  <a:cubicBezTo>
                    <a:pt x="-27646" y="174449"/>
                    <a:pt x="-14998" y="251783"/>
                    <a:pt x="81606" y="294946"/>
                  </a:cubicBezTo>
                  <a:cubicBezTo>
                    <a:pt x="178211" y="338108"/>
                    <a:pt x="321853" y="327462"/>
                    <a:pt x="403279" y="270918"/>
                  </a:cubicBezTo>
                  <a:lnTo>
                    <a:pt x="594711" y="138193"/>
                  </a:lnTo>
                  <a:lnTo>
                    <a:pt x="492432" y="19927"/>
                  </a:lnTo>
                  <a:close/>
                </a:path>
              </a:pathLst>
            </a:custGeom>
            <a:solidFill>
              <a:srgbClr val="FFFFFF"/>
            </a:solidFill>
            <a:ln w="6834"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B3B12119-5505-1DC7-2B07-7FDB6F32E807}"/>
                </a:ext>
              </a:extLst>
            </p:cNvPr>
            <p:cNvSpPr/>
            <p:nvPr/>
          </p:nvSpPr>
          <p:spPr>
            <a:xfrm>
              <a:off x="26220586" y="11571441"/>
              <a:ext cx="129079" cy="77333"/>
            </a:xfrm>
            <a:custGeom>
              <a:avLst/>
              <a:gdLst>
                <a:gd name="connsiteX0" fmla="*/ 117252 w 129079"/>
                <a:gd name="connsiteY0" fmla="*/ 0 h 77333"/>
                <a:gd name="connsiteX1" fmla="*/ 129079 w 129079"/>
                <a:gd name="connsiteY1" fmla="*/ 63881 h 77333"/>
                <a:gd name="connsiteX2" fmla="*/ 0 w 129079"/>
                <a:gd name="connsiteY2" fmla="*/ 77333 h 77333"/>
              </a:gdLst>
              <a:ahLst/>
              <a:cxnLst>
                <a:cxn ang="0">
                  <a:pos x="connsiteX0" y="connsiteY0"/>
                </a:cxn>
                <a:cxn ang="0">
                  <a:pos x="connsiteX1" y="connsiteY1"/>
                </a:cxn>
                <a:cxn ang="0">
                  <a:pos x="connsiteX2" y="connsiteY2"/>
                </a:cxn>
              </a:cxnLst>
              <a:rect l="l" t="t" r="r" b="b"/>
              <a:pathLst>
                <a:path w="129079" h="77333">
                  <a:moveTo>
                    <a:pt x="117252" y="0"/>
                  </a:moveTo>
                  <a:lnTo>
                    <a:pt x="129079" y="63881"/>
                  </a:lnTo>
                  <a:lnTo>
                    <a:pt x="0" y="77333"/>
                  </a:lnTo>
                </a:path>
              </a:pathLst>
            </a:custGeom>
            <a:noFill/>
            <a:ln w="13668" cap="flat">
              <a:solidFill>
                <a:srgbClr val="FFFFFF"/>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22514887-1C29-C645-64E6-7EB597CC7E6E}"/>
                </a:ext>
              </a:extLst>
            </p:cNvPr>
            <p:cNvSpPr/>
            <p:nvPr/>
          </p:nvSpPr>
          <p:spPr>
            <a:xfrm>
              <a:off x="25449901" y="11586587"/>
              <a:ext cx="1096926" cy="586459"/>
            </a:xfrm>
            <a:custGeom>
              <a:avLst/>
              <a:gdLst>
                <a:gd name="connsiteX0" fmla="*/ 994318 w 1096926"/>
                <a:gd name="connsiteY0" fmla="*/ 94199 h 586459"/>
                <a:gd name="connsiteX1" fmla="*/ 967860 w 1096926"/>
                <a:gd name="connsiteY1" fmla="*/ 458565 h 586459"/>
                <a:gd name="connsiteX2" fmla="*/ 195298 w 1096926"/>
                <a:gd name="connsiteY2" fmla="*/ 519928 h 586459"/>
                <a:gd name="connsiteX3" fmla="*/ 126929 w 1096926"/>
                <a:gd name="connsiteY3" fmla="*/ 109882 h 586459"/>
                <a:gd name="connsiteX4" fmla="*/ 899491 w 1096926"/>
                <a:gd name="connsiteY4" fmla="*/ 48447 h 586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926" h="586459">
                  <a:moveTo>
                    <a:pt x="994318" y="94199"/>
                  </a:moveTo>
                  <a:cubicBezTo>
                    <a:pt x="1137276" y="187719"/>
                    <a:pt x="1133037" y="338141"/>
                    <a:pt x="967860" y="458565"/>
                  </a:cubicBezTo>
                  <a:cubicBezTo>
                    <a:pt x="772053" y="601218"/>
                    <a:pt x="426177" y="628698"/>
                    <a:pt x="195298" y="519928"/>
                  </a:cubicBezTo>
                  <a:cubicBezTo>
                    <a:pt x="-35582" y="411158"/>
                    <a:pt x="-66075" y="227716"/>
                    <a:pt x="126929" y="109882"/>
                  </a:cubicBezTo>
                  <a:cubicBezTo>
                    <a:pt x="319933" y="-7953"/>
                    <a:pt x="666013" y="-35145"/>
                    <a:pt x="899491" y="48447"/>
                  </a:cubicBezTo>
                </a:path>
              </a:pathLst>
            </a:custGeom>
            <a:noFill/>
            <a:ln w="13668" cap="flat">
              <a:solidFill>
                <a:srgbClr val="FFFFFF"/>
              </a:solid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6BF0300A-8BF6-8BE6-ABF0-D2B20EB68D7C}"/>
              </a:ext>
            </a:extLst>
          </p:cNvPr>
          <p:cNvSpPr>
            <a:spLocks noGrp="1"/>
          </p:cNvSpPr>
          <p:nvPr>
            <p:ph type="title"/>
          </p:nvPr>
        </p:nvSpPr>
        <p:spPr/>
        <p:txBody>
          <a:bodyPr/>
          <a:lstStyle/>
          <a:p>
            <a:r>
              <a:rPr lang="en-US" dirty="0"/>
              <a:t>IBM Digital Trust </a:t>
            </a:r>
            <a:br>
              <a:rPr lang="en-US" dirty="0"/>
            </a:br>
            <a:r>
              <a:rPr lang="en-US" dirty="0"/>
              <a:t>Acceleration Services</a:t>
            </a:r>
          </a:p>
        </p:txBody>
      </p:sp>
      <p:sp>
        <p:nvSpPr>
          <p:cNvPr id="20" name="Footer Placeholder 19">
            <a:extLst>
              <a:ext uri="{FF2B5EF4-FFF2-40B4-BE49-F238E27FC236}">
                <a16:creationId xmlns:a16="http://schemas.microsoft.com/office/drawing/2014/main" id="{63B1475B-C9C0-DE0A-B6F0-175D6B40F7B4}"/>
              </a:ext>
            </a:extLst>
          </p:cNvPr>
          <p:cNvSpPr>
            <a:spLocks noGrp="1"/>
          </p:cNvSpPr>
          <p:nvPr>
            <p:ph type="ftr" sz="quarter" idx="20"/>
          </p:nvPr>
        </p:nvSpPr>
        <p:spPr/>
        <p:txBody>
          <a:bodyPr/>
          <a:lstStyle/>
          <a:p>
            <a:r>
              <a:rPr lang="en-US"/>
              <a:t>IBM Security</a:t>
            </a:r>
            <a:endParaRPr lang="en-US" dirty="0"/>
          </a:p>
        </p:txBody>
      </p:sp>
      <p:sp>
        <p:nvSpPr>
          <p:cNvPr id="8" name="Text Placeholder 7">
            <a:extLst>
              <a:ext uri="{FF2B5EF4-FFF2-40B4-BE49-F238E27FC236}">
                <a16:creationId xmlns:a16="http://schemas.microsoft.com/office/drawing/2014/main" id="{034D51C8-B5DC-51B3-ABFF-9F6C5CD4F52A}"/>
              </a:ext>
            </a:extLst>
          </p:cNvPr>
          <p:cNvSpPr>
            <a:spLocks noGrp="1"/>
          </p:cNvSpPr>
          <p:nvPr>
            <p:ph type="body" sz="quarter" idx="21"/>
          </p:nvPr>
        </p:nvSpPr>
        <p:spPr/>
        <p:txBody>
          <a:bodyPr/>
          <a:lstStyle/>
          <a:p>
            <a:r>
              <a:rPr lang="en-US" dirty="0"/>
              <a:t>Execute a cybersecurity strategy and roadmap</a:t>
            </a:r>
          </a:p>
        </p:txBody>
      </p:sp>
      <p:sp>
        <p:nvSpPr>
          <p:cNvPr id="21" name="Slide Number Placeholder 20">
            <a:extLst>
              <a:ext uri="{FF2B5EF4-FFF2-40B4-BE49-F238E27FC236}">
                <a16:creationId xmlns:a16="http://schemas.microsoft.com/office/drawing/2014/main" id="{33AC1D09-8E08-1483-44BB-98FE5346E480}"/>
              </a:ext>
            </a:extLst>
          </p:cNvPr>
          <p:cNvSpPr>
            <a:spLocks noGrp="1"/>
          </p:cNvSpPr>
          <p:nvPr>
            <p:ph type="sldNum" sz="quarter" idx="4"/>
          </p:nvPr>
        </p:nvSpPr>
        <p:spPr/>
        <p:txBody>
          <a:bodyPr/>
          <a:lstStyle/>
          <a:p>
            <a:fld id="{59395FB3-9C97-154F-86B2-7E381B951268}" type="slidenum">
              <a:rPr lang="en-US"/>
              <a:pPr/>
              <a:t>32</a:t>
            </a:fld>
            <a:endParaRPr lang="en-US" dirty="0"/>
          </a:p>
        </p:txBody>
      </p:sp>
      <p:sp>
        <p:nvSpPr>
          <p:cNvPr id="9" name="Text Placeholder 8">
            <a:extLst>
              <a:ext uri="{FF2B5EF4-FFF2-40B4-BE49-F238E27FC236}">
                <a16:creationId xmlns:a16="http://schemas.microsoft.com/office/drawing/2014/main" id="{5D7A2440-DA88-0EA8-6ED5-043D1DB9F326}"/>
              </a:ext>
            </a:extLst>
          </p:cNvPr>
          <p:cNvSpPr>
            <a:spLocks noGrp="1"/>
          </p:cNvSpPr>
          <p:nvPr>
            <p:ph type="body" sz="quarter" idx="22"/>
          </p:nvPr>
        </p:nvSpPr>
        <p:spPr/>
        <p:txBody>
          <a:bodyPr/>
          <a:lstStyle/>
          <a:p>
            <a:r>
              <a:rPr lang="en-US" dirty="0"/>
              <a:t>Quickly align a Zero Trust strategy </a:t>
            </a:r>
            <a:br>
              <a:rPr lang="en-US" dirty="0"/>
            </a:br>
            <a:r>
              <a:rPr lang="en-US" dirty="0"/>
              <a:t>with your business and security objectives</a:t>
            </a:r>
          </a:p>
        </p:txBody>
      </p:sp>
      <p:grpSp>
        <p:nvGrpSpPr>
          <p:cNvPr id="54" name="Group 53">
            <a:extLst>
              <a:ext uri="{FF2B5EF4-FFF2-40B4-BE49-F238E27FC236}">
                <a16:creationId xmlns:a16="http://schemas.microsoft.com/office/drawing/2014/main" id="{3D5B941D-9D5C-ECCF-6560-13D18AF09A97}"/>
              </a:ext>
            </a:extLst>
          </p:cNvPr>
          <p:cNvGrpSpPr/>
          <p:nvPr/>
        </p:nvGrpSpPr>
        <p:grpSpPr>
          <a:xfrm>
            <a:off x="597181" y="9203621"/>
            <a:ext cx="19729481" cy="2770219"/>
            <a:chOff x="597181" y="9203621"/>
            <a:chExt cx="19904760" cy="2770219"/>
          </a:xfrm>
        </p:grpSpPr>
        <p:sp>
          <p:nvSpPr>
            <p:cNvPr id="22" name="AutoShape 4">
              <a:extLst>
                <a:ext uri="{FF2B5EF4-FFF2-40B4-BE49-F238E27FC236}">
                  <a16:creationId xmlns:a16="http://schemas.microsoft.com/office/drawing/2014/main" id="{09D8C5FD-D783-1CC0-B19C-EC6E0C67E5F8}"/>
                </a:ext>
              </a:extLst>
            </p:cNvPr>
            <p:cNvSpPr>
              <a:spLocks noChangeArrowheads="1"/>
            </p:cNvSpPr>
            <p:nvPr/>
          </p:nvSpPr>
          <p:spPr bwMode="gray">
            <a:xfrm>
              <a:off x="597181" y="9203621"/>
              <a:ext cx="1689976" cy="1276635"/>
            </a:xfrm>
            <a:prstGeom prst="chevron">
              <a:avLst>
                <a:gd name="adj" fmla="val 0"/>
              </a:avLst>
            </a:prstGeom>
            <a:solidFill>
              <a:schemeClr val="bg1">
                <a:alpha val="75122"/>
              </a:schemeClr>
            </a:solidFill>
            <a:ln>
              <a:noFill/>
              <a:prstDash val="sysDash"/>
            </a:ln>
          </p:spPr>
          <p:txBody>
            <a:bodyPr lIns="0" tIns="0" rIns="0" bIns="0"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Zero Trust Objectives</a:t>
              </a:r>
            </a:p>
          </p:txBody>
        </p:sp>
        <p:sp>
          <p:nvSpPr>
            <p:cNvPr id="23" name="AutoShape 5">
              <a:extLst>
                <a:ext uri="{FF2B5EF4-FFF2-40B4-BE49-F238E27FC236}">
                  <a16:creationId xmlns:a16="http://schemas.microsoft.com/office/drawing/2014/main" id="{38BA3C60-F9AD-FB4E-BDC7-D54C1F244127}"/>
                </a:ext>
              </a:extLst>
            </p:cNvPr>
            <p:cNvSpPr>
              <a:spLocks noChangeArrowheads="1"/>
            </p:cNvSpPr>
            <p:nvPr/>
          </p:nvSpPr>
          <p:spPr bwMode="gray">
            <a:xfrm>
              <a:off x="597181" y="10600635"/>
              <a:ext cx="3540599" cy="1373205"/>
            </a:xfrm>
            <a:prstGeom prst="chevron">
              <a:avLst>
                <a:gd name="adj" fmla="val 0"/>
              </a:avLst>
            </a:prstGeom>
            <a:solidFill>
              <a:schemeClr val="bg1">
                <a:alpha val="75122"/>
              </a:schemeClr>
            </a:solidFill>
            <a:ln>
              <a:noFill/>
              <a:prstDash val="sysDash"/>
            </a:ln>
          </p:spPr>
          <p:txBody>
            <a:bodyPr lIns="0" tIns="0" rIns="0" bIns="0"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Zero Trust </a:t>
              </a:r>
            </a:p>
            <a:p>
              <a:pPr marL="17147" algn="ctr" defTabSz="1645941">
                <a:lnSpc>
                  <a:spcPct val="110000"/>
                </a:lnSpc>
              </a:pPr>
              <a:r>
                <a:rPr lang="en-US" altLang="en-US" sz="2000" dirty="0">
                  <a:latin typeface="IBM Plex Sans Light" panose="020B0403050203000203" pitchFamily="34" charset="0"/>
                </a:rPr>
                <a:t>Governance Model</a:t>
              </a:r>
            </a:p>
          </p:txBody>
        </p:sp>
        <p:sp>
          <p:nvSpPr>
            <p:cNvPr id="24" name="AutoShape 5">
              <a:extLst>
                <a:ext uri="{FF2B5EF4-FFF2-40B4-BE49-F238E27FC236}">
                  <a16:creationId xmlns:a16="http://schemas.microsoft.com/office/drawing/2014/main" id="{7500E793-6B1E-D86B-8479-5FD30E1B0F91}"/>
                </a:ext>
              </a:extLst>
            </p:cNvPr>
            <p:cNvSpPr>
              <a:spLocks noChangeArrowheads="1"/>
            </p:cNvSpPr>
            <p:nvPr/>
          </p:nvSpPr>
          <p:spPr bwMode="gray">
            <a:xfrm>
              <a:off x="2446126" y="9203621"/>
              <a:ext cx="1691654" cy="1279636"/>
            </a:xfrm>
            <a:prstGeom prst="chevron">
              <a:avLst>
                <a:gd name="adj" fmla="val 0"/>
              </a:avLst>
            </a:prstGeom>
            <a:solidFill>
              <a:schemeClr val="bg1">
                <a:alpha val="75122"/>
              </a:schemeClr>
            </a:solidFill>
            <a:ln>
              <a:noFill/>
              <a:prstDash val="sysDash"/>
            </a:ln>
          </p:spPr>
          <p:txBody>
            <a:bodyPr lIns="0" tIns="0" rIns="0" bIns="0"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Use Case Selection</a:t>
              </a:r>
            </a:p>
          </p:txBody>
        </p:sp>
        <p:sp>
          <p:nvSpPr>
            <p:cNvPr id="26" name="AutoShape 4">
              <a:extLst>
                <a:ext uri="{FF2B5EF4-FFF2-40B4-BE49-F238E27FC236}">
                  <a16:creationId xmlns:a16="http://schemas.microsoft.com/office/drawing/2014/main" id="{5FD64BE9-415F-5783-6B4A-E57E1F6E42A4}"/>
                </a:ext>
              </a:extLst>
            </p:cNvPr>
            <p:cNvSpPr>
              <a:spLocks noChangeArrowheads="1"/>
            </p:cNvSpPr>
            <p:nvPr/>
          </p:nvSpPr>
          <p:spPr bwMode="gray">
            <a:xfrm>
              <a:off x="6272449" y="9203621"/>
              <a:ext cx="2487168" cy="1256390"/>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Current State </a:t>
              </a:r>
              <a:br>
                <a:rPr lang="en-US" altLang="en-US" sz="2000" dirty="0">
                  <a:latin typeface="IBM Plex Sans Light" panose="020B0403050203000203" pitchFamily="34" charset="0"/>
                </a:rPr>
              </a:br>
              <a:r>
                <a:rPr lang="en-US" altLang="en-US" sz="2000" dirty="0">
                  <a:latin typeface="IBM Plex Sans Light" panose="020B0403050203000203" pitchFamily="34" charset="0"/>
                </a:rPr>
                <a:t>Security Controls</a:t>
              </a:r>
            </a:p>
          </p:txBody>
        </p:sp>
        <p:sp>
          <p:nvSpPr>
            <p:cNvPr id="27" name="AutoShape 5">
              <a:extLst>
                <a:ext uri="{FF2B5EF4-FFF2-40B4-BE49-F238E27FC236}">
                  <a16:creationId xmlns:a16="http://schemas.microsoft.com/office/drawing/2014/main" id="{B2A31EB1-61DC-7A7C-BE83-8817FF0FDA13}"/>
                </a:ext>
              </a:extLst>
            </p:cNvPr>
            <p:cNvSpPr>
              <a:spLocks noChangeArrowheads="1"/>
            </p:cNvSpPr>
            <p:nvPr/>
          </p:nvSpPr>
          <p:spPr bwMode="gray">
            <a:xfrm>
              <a:off x="6272449" y="10576849"/>
              <a:ext cx="2487107" cy="1396991"/>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Business Risk and Objectives</a:t>
              </a:r>
            </a:p>
          </p:txBody>
        </p:sp>
        <p:sp>
          <p:nvSpPr>
            <p:cNvPr id="28" name="AutoShape 5">
              <a:extLst>
                <a:ext uri="{FF2B5EF4-FFF2-40B4-BE49-F238E27FC236}">
                  <a16:creationId xmlns:a16="http://schemas.microsoft.com/office/drawing/2014/main" id="{265BE36B-F983-2152-07DA-CB2F8D7D577D}"/>
                </a:ext>
              </a:extLst>
            </p:cNvPr>
            <p:cNvSpPr>
              <a:spLocks noChangeArrowheads="1"/>
            </p:cNvSpPr>
            <p:nvPr/>
          </p:nvSpPr>
          <p:spPr bwMode="gray">
            <a:xfrm rot="16200000">
              <a:off x="8534094" y="9567853"/>
              <a:ext cx="2767368" cy="2044606"/>
            </a:xfrm>
            <a:prstGeom prst="chevron">
              <a:avLst>
                <a:gd name="adj" fmla="val 0"/>
              </a:avLst>
            </a:prstGeom>
            <a:solidFill>
              <a:schemeClr val="bg1">
                <a:alpha val="75122"/>
              </a:schemeClr>
            </a:solidFill>
            <a:ln>
              <a:noFill/>
              <a:prstDash val="sysDash"/>
            </a:ln>
          </p:spPr>
          <p:txBody>
            <a:bodyPr vert="vert" wrap="none" lIns="197509" tIns="197509" rIns="197509" bIns="197509"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Observations</a:t>
              </a:r>
              <a:br>
                <a:rPr lang="en-US" altLang="en-US" sz="2000" dirty="0">
                  <a:latin typeface="IBM Plex Sans Light" panose="020B0403050203000203" pitchFamily="34" charset="0"/>
                </a:rPr>
              </a:br>
              <a:r>
                <a:rPr lang="en-US" altLang="en-US" sz="2000" dirty="0">
                  <a:latin typeface="IBM Plex Sans Light" panose="020B0403050203000203" pitchFamily="34" charset="0"/>
                </a:rPr>
                <a:t>and </a:t>
              </a:r>
            </a:p>
            <a:p>
              <a:pPr marL="17147" algn="ctr" defTabSz="1645941">
                <a:lnSpc>
                  <a:spcPct val="110000"/>
                </a:lnSpc>
              </a:pPr>
              <a:r>
                <a:rPr lang="en-US" altLang="en-US" sz="2000" dirty="0">
                  <a:latin typeface="IBM Plex Sans Light" panose="020B0403050203000203" pitchFamily="34" charset="0"/>
                </a:rPr>
                <a:t>Findings</a:t>
              </a:r>
            </a:p>
          </p:txBody>
        </p:sp>
        <p:sp>
          <p:nvSpPr>
            <p:cNvPr id="30" name="AutoShape 3">
              <a:extLst>
                <a:ext uri="{FF2B5EF4-FFF2-40B4-BE49-F238E27FC236}">
                  <a16:creationId xmlns:a16="http://schemas.microsoft.com/office/drawing/2014/main" id="{187CBEBF-E8B4-8617-FD76-E101E6A56E77}"/>
                </a:ext>
              </a:extLst>
            </p:cNvPr>
            <p:cNvSpPr>
              <a:spLocks noChangeArrowheads="1"/>
            </p:cNvSpPr>
            <p:nvPr/>
          </p:nvSpPr>
          <p:spPr bwMode="gray">
            <a:xfrm rot="16200000">
              <a:off x="3821430" y="9658739"/>
              <a:ext cx="2767370" cy="1862831"/>
            </a:xfrm>
            <a:prstGeom prst="homePlate">
              <a:avLst>
                <a:gd name="adj" fmla="val 0"/>
              </a:avLst>
            </a:prstGeom>
            <a:solidFill>
              <a:schemeClr val="bg1">
                <a:alpha val="75122"/>
              </a:schemeClr>
            </a:solidFill>
            <a:ln>
              <a:noFill/>
              <a:prstDash val="sysDash"/>
            </a:ln>
          </p:spPr>
          <p:txBody>
            <a:bodyPr vert="vert" wrap="none" lIns="197509" tIns="197509" rIns="197509" bIns="197509" anchor="ct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Engagement</a:t>
              </a:r>
              <a:br>
                <a:rPr lang="en-US" altLang="en-US" sz="2000" dirty="0">
                  <a:latin typeface="IBM Plex Sans Light" panose="020B0403050203000203" pitchFamily="34" charset="0"/>
                </a:rPr>
              </a:br>
              <a:r>
                <a:rPr lang="en-US" altLang="en-US" sz="2000" dirty="0">
                  <a:latin typeface="IBM Plex Sans Light" panose="020B0403050203000203" pitchFamily="34" charset="0"/>
                </a:rPr>
                <a:t>Start-up</a:t>
              </a:r>
            </a:p>
          </p:txBody>
        </p:sp>
        <p:sp>
          <p:nvSpPr>
            <p:cNvPr id="32" name="AutoShape 5">
              <a:extLst>
                <a:ext uri="{FF2B5EF4-FFF2-40B4-BE49-F238E27FC236}">
                  <a16:creationId xmlns:a16="http://schemas.microsoft.com/office/drawing/2014/main" id="{E490408C-C731-184D-76B2-EE1BE278E6E3}"/>
                </a:ext>
              </a:extLst>
            </p:cNvPr>
            <p:cNvSpPr>
              <a:spLocks noChangeArrowheads="1"/>
            </p:cNvSpPr>
            <p:nvPr/>
          </p:nvSpPr>
          <p:spPr bwMode="gray">
            <a:xfrm>
              <a:off x="15878842" y="9206470"/>
              <a:ext cx="2310545" cy="2767370"/>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a:latin typeface="IBM Plex Sans Light" panose="020B0403050203000203" pitchFamily="34" charset="0"/>
                </a:rPr>
                <a:t>Project </a:t>
              </a:r>
            </a:p>
            <a:p>
              <a:pPr marL="17147" algn="ctr" defTabSz="1645941">
                <a:lnSpc>
                  <a:spcPct val="110000"/>
                </a:lnSpc>
              </a:pPr>
              <a:r>
                <a:rPr lang="en-US" altLang="en-US" sz="2000">
                  <a:latin typeface="IBM Plex Sans Light" panose="020B0403050203000203" pitchFamily="34" charset="0"/>
                </a:rPr>
                <a:t>Definition</a:t>
              </a:r>
            </a:p>
          </p:txBody>
        </p:sp>
        <p:sp>
          <p:nvSpPr>
            <p:cNvPr id="37" name="AutoShape 5">
              <a:extLst>
                <a:ext uri="{FF2B5EF4-FFF2-40B4-BE49-F238E27FC236}">
                  <a16:creationId xmlns:a16="http://schemas.microsoft.com/office/drawing/2014/main" id="{3D208CB7-A6C9-BB82-FF3D-340E49090C73}"/>
                </a:ext>
              </a:extLst>
            </p:cNvPr>
            <p:cNvSpPr>
              <a:spLocks noChangeArrowheads="1"/>
            </p:cNvSpPr>
            <p:nvPr/>
          </p:nvSpPr>
          <p:spPr bwMode="gray">
            <a:xfrm>
              <a:off x="18325300" y="9203621"/>
              <a:ext cx="2176638" cy="1256388"/>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Roadmap</a:t>
              </a:r>
            </a:p>
          </p:txBody>
        </p:sp>
        <p:sp>
          <p:nvSpPr>
            <p:cNvPr id="40" name="AutoShape 4">
              <a:extLst>
                <a:ext uri="{FF2B5EF4-FFF2-40B4-BE49-F238E27FC236}">
                  <a16:creationId xmlns:a16="http://schemas.microsoft.com/office/drawing/2014/main" id="{8EFD8001-DCA1-B389-170E-A20C7F57A851}"/>
                </a:ext>
              </a:extLst>
            </p:cNvPr>
            <p:cNvSpPr>
              <a:spLocks noChangeArrowheads="1"/>
            </p:cNvSpPr>
            <p:nvPr/>
          </p:nvSpPr>
          <p:spPr bwMode="gray">
            <a:xfrm>
              <a:off x="13968309" y="9203621"/>
              <a:ext cx="1789191" cy="1248512"/>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Gap </a:t>
              </a:r>
            </a:p>
            <a:p>
              <a:pPr marL="17147" algn="ctr" defTabSz="1645941">
                <a:lnSpc>
                  <a:spcPct val="110000"/>
                </a:lnSpc>
              </a:pPr>
              <a:r>
                <a:rPr lang="en-US" altLang="en-US" sz="2000" dirty="0">
                  <a:latin typeface="IBM Plex Sans Light" panose="020B0403050203000203" pitchFamily="34" charset="0"/>
                </a:rPr>
                <a:t>Analysis</a:t>
              </a:r>
            </a:p>
          </p:txBody>
        </p:sp>
        <p:sp>
          <p:nvSpPr>
            <p:cNvPr id="41" name="AutoShape 5">
              <a:extLst>
                <a:ext uri="{FF2B5EF4-FFF2-40B4-BE49-F238E27FC236}">
                  <a16:creationId xmlns:a16="http://schemas.microsoft.com/office/drawing/2014/main" id="{2CE04965-8193-95B9-AE65-B481A4407326}"/>
                </a:ext>
              </a:extLst>
            </p:cNvPr>
            <p:cNvSpPr>
              <a:spLocks noChangeArrowheads="1"/>
            </p:cNvSpPr>
            <p:nvPr/>
          </p:nvSpPr>
          <p:spPr bwMode="gray">
            <a:xfrm>
              <a:off x="13954064" y="10596231"/>
              <a:ext cx="1788859" cy="1377609"/>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Target State Model</a:t>
              </a:r>
            </a:p>
          </p:txBody>
        </p:sp>
        <p:sp>
          <p:nvSpPr>
            <p:cNvPr id="42" name="AutoShape 5">
              <a:extLst>
                <a:ext uri="{FF2B5EF4-FFF2-40B4-BE49-F238E27FC236}">
                  <a16:creationId xmlns:a16="http://schemas.microsoft.com/office/drawing/2014/main" id="{3800A778-E235-9751-89E1-727575DAC69C}"/>
                </a:ext>
              </a:extLst>
            </p:cNvPr>
            <p:cNvSpPr>
              <a:spLocks noChangeArrowheads="1"/>
            </p:cNvSpPr>
            <p:nvPr/>
          </p:nvSpPr>
          <p:spPr bwMode="gray">
            <a:xfrm rot="16200000">
              <a:off x="11061964" y="9217658"/>
              <a:ext cx="2770218" cy="2742145"/>
            </a:xfrm>
            <a:prstGeom prst="chevron">
              <a:avLst>
                <a:gd name="adj" fmla="val 0"/>
              </a:avLst>
            </a:prstGeom>
            <a:solidFill>
              <a:schemeClr val="bg1">
                <a:alpha val="75122"/>
              </a:schemeClr>
            </a:solidFill>
            <a:ln>
              <a:noFill/>
              <a:prstDash val="sysDash"/>
            </a:ln>
          </p:spPr>
          <p:txBody>
            <a:bodyPr vert="vert"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Conceptual </a:t>
              </a:r>
            </a:p>
            <a:p>
              <a:pPr marL="17147" algn="ctr" defTabSz="1645941">
                <a:lnSpc>
                  <a:spcPct val="110000"/>
                </a:lnSpc>
              </a:pPr>
              <a:r>
                <a:rPr lang="en-US" altLang="en-US" sz="2000" dirty="0">
                  <a:latin typeface="IBM Plex Sans Light" panose="020B0403050203000203" pitchFamily="34" charset="0"/>
                </a:rPr>
                <a:t>Views</a:t>
              </a:r>
            </a:p>
          </p:txBody>
        </p:sp>
        <p:sp>
          <p:nvSpPr>
            <p:cNvPr id="43" name="AutoShape 5">
              <a:extLst>
                <a:ext uri="{FF2B5EF4-FFF2-40B4-BE49-F238E27FC236}">
                  <a16:creationId xmlns:a16="http://schemas.microsoft.com/office/drawing/2014/main" id="{4F0C31FA-D1C8-36BB-5204-FEDB6E772DAD}"/>
                </a:ext>
              </a:extLst>
            </p:cNvPr>
            <p:cNvSpPr>
              <a:spLocks noChangeArrowheads="1"/>
            </p:cNvSpPr>
            <p:nvPr/>
          </p:nvSpPr>
          <p:spPr bwMode="gray">
            <a:xfrm>
              <a:off x="18325303" y="10614401"/>
              <a:ext cx="2176638" cy="1359439"/>
            </a:xfrm>
            <a:prstGeom prst="chevron">
              <a:avLst>
                <a:gd name="adj" fmla="val 0"/>
              </a:avLst>
            </a:prstGeom>
            <a:solidFill>
              <a:schemeClr val="bg1">
                <a:alpha val="75122"/>
              </a:schemeClr>
            </a:solidFill>
            <a:ln>
              <a:noFill/>
              <a:prstDash val="sysDash"/>
            </a:ln>
          </p:spPr>
          <p:txBody>
            <a:bodyPr lIns="0" tIns="0" rIns="0" bIns="0" anchor="ctr" anchorCtr="0"/>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17147" algn="ctr" defTabSz="1645941">
                <a:lnSpc>
                  <a:spcPct val="110000"/>
                </a:lnSpc>
              </a:pPr>
              <a:r>
                <a:rPr lang="en-US" altLang="en-US" sz="2000" dirty="0">
                  <a:latin typeface="IBM Plex Sans Light" panose="020B0403050203000203" pitchFamily="34" charset="0"/>
                </a:rPr>
                <a:t>Business </a:t>
              </a:r>
              <a:br>
                <a:rPr lang="en-US" altLang="en-US" sz="2000" dirty="0">
                  <a:latin typeface="IBM Plex Sans Light" panose="020B0403050203000203" pitchFamily="34" charset="0"/>
                </a:rPr>
              </a:br>
              <a:r>
                <a:rPr lang="en-US" altLang="en-US" sz="2000" dirty="0">
                  <a:latin typeface="IBM Plex Sans Light" panose="020B0403050203000203" pitchFamily="34" charset="0"/>
                </a:rPr>
                <a:t>Case</a:t>
              </a:r>
            </a:p>
          </p:txBody>
        </p:sp>
      </p:grpSp>
      <p:grpSp>
        <p:nvGrpSpPr>
          <p:cNvPr id="5" name="Group 4">
            <a:extLst>
              <a:ext uri="{FF2B5EF4-FFF2-40B4-BE49-F238E27FC236}">
                <a16:creationId xmlns:a16="http://schemas.microsoft.com/office/drawing/2014/main" id="{533C9D9E-D2AA-BC1A-6EF9-4156F3FE1F7A}"/>
              </a:ext>
            </a:extLst>
          </p:cNvPr>
          <p:cNvGrpSpPr/>
          <p:nvPr/>
        </p:nvGrpSpPr>
        <p:grpSpPr>
          <a:xfrm>
            <a:off x="573289" y="7975444"/>
            <a:ext cx="20053177" cy="1042416"/>
            <a:chOff x="308890" y="2647397"/>
            <a:chExt cx="7301408" cy="390906"/>
          </a:xfrm>
          <a:solidFill>
            <a:srgbClr val="0F62FE"/>
          </a:solidFill>
        </p:grpSpPr>
        <p:sp>
          <p:nvSpPr>
            <p:cNvPr id="25" name="Chevron 24">
              <a:extLst>
                <a:ext uri="{FF2B5EF4-FFF2-40B4-BE49-F238E27FC236}">
                  <a16:creationId xmlns:a16="http://schemas.microsoft.com/office/drawing/2014/main" id="{37BB04B4-84BB-427A-5689-72466D7CC20D}"/>
                </a:ext>
              </a:extLst>
            </p:cNvPr>
            <p:cNvSpPr/>
            <p:nvPr/>
          </p:nvSpPr>
          <p:spPr>
            <a:xfrm>
              <a:off x="4087792" y="2647397"/>
              <a:ext cx="1777594" cy="390906"/>
            </a:xfrm>
            <a:prstGeom prst="chevron">
              <a:avLst>
                <a:gd name="adj" fmla="val 20325"/>
              </a:avLst>
            </a:prstGeom>
            <a:grpFill/>
            <a:ln w="3175">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pPr>
              <a:r>
                <a:rPr lang="en-US" sz="2800" dirty="0">
                  <a:solidFill>
                    <a:srgbClr val="FFFFFF"/>
                  </a:solidFill>
                  <a:latin typeface="IBM Plex Sans Medium" panose="020B0503050203000203" pitchFamily="34" charset="0"/>
                </a:rPr>
                <a:t>Strategize</a:t>
              </a:r>
            </a:p>
          </p:txBody>
        </p:sp>
        <p:sp>
          <p:nvSpPr>
            <p:cNvPr id="31" name="Chevron 30">
              <a:extLst>
                <a:ext uri="{FF2B5EF4-FFF2-40B4-BE49-F238E27FC236}">
                  <a16:creationId xmlns:a16="http://schemas.microsoft.com/office/drawing/2014/main" id="{2289655A-3E25-0926-F830-E44F00D53A23}"/>
                </a:ext>
              </a:extLst>
            </p:cNvPr>
            <p:cNvSpPr/>
            <p:nvPr/>
          </p:nvSpPr>
          <p:spPr>
            <a:xfrm>
              <a:off x="5832704" y="2647397"/>
              <a:ext cx="1777594" cy="390906"/>
            </a:xfrm>
            <a:prstGeom prst="chevron">
              <a:avLst>
                <a:gd name="adj" fmla="val 20325"/>
              </a:avLst>
            </a:prstGeom>
            <a:grpFill/>
            <a:ln w="3175">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pPr>
              <a:r>
                <a:rPr lang="en-US" sz="2800" dirty="0">
                  <a:solidFill>
                    <a:srgbClr val="FFFFFF"/>
                  </a:solidFill>
                  <a:latin typeface="IBM Plex Sans Medium" panose="020B0503050203000203" pitchFamily="34" charset="0"/>
                </a:rPr>
                <a:t>Plan</a:t>
              </a:r>
            </a:p>
          </p:txBody>
        </p:sp>
        <p:sp>
          <p:nvSpPr>
            <p:cNvPr id="38" name="AutoShape 3">
              <a:extLst>
                <a:ext uri="{FF2B5EF4-FFF2-40B4-BE49-F238E27FC236}">
                  <a16:creationId xmlns:a16="http://schemas.microsoft.com/office/drawing/2014/main" id="{9E37D23C-4A8D-3FBB-B96E-4E41AFA8CA93}"/>
                </a:ext>
              </a:extLst>
            </p:cNvPr>
            <p:cNvSpPr>
              <a:spLocks noChangeArrowheads="1"/>
            </p:cNvSpPr>
            <p:nvPr/>
          </p:nvSpPr>
          <p:spPr bwMode="gray">
            <a:xfrm>
              <a:off x="308890" y="2647397"/>
              <a:ext cx="1322721" cy="388030"/>
            </a:xfrm>
            <a:prstGeom prst="homePlate">
              <a:avLst>
                <a:gd name="adj" fmla="val 20241"/>
              </a:avLst>
            </a:prstGeom>
            <a:grpFill/>
            <a:ln w="3175">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none" lIns="0" tIns="0" rIns="243840" bIns="0" numCol="1" rtlCol="0" anchor="ctr" anchorCtr="0" compatLnSpc="1">
              <a:prstTxWarp prst="textNoShape">
                <a:avLst/>
              </a:prstTxWarp>
            </a:bodyPr>
            <a:lstStyle>
              <a:lvl1pPr marL="117475">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313271" algn="ctr" defTabSz="2438430" fontAlgn="base">
                <a:spcBef>
                  <a:spcPct val="0"/>
                </a:spcBef>
                <a:spcAft>
                  <a:spcPct val="0"/>
                </a:spcAft>
              </a:pPr>
              <a:r>
                <a:rPr lang="en-US" altLang="en-US" sz="2800" dirty="0">
                  <a:solidFill>
                    <a:srgbClr val="FFFFFF"/>
                  </a:solidFill>
                  <a:latin typeface="IBM Plex Sans Medium" panose="020B0503050203000203" pitchFamily="34" charset="0"/>
                </a:rPr>
                <a:t>Pre-Assess</a:t>
              </a:r>
            </a:p>
          </p:txBody>
        </p:sp>
        <p:sp>
          <p:nvSpPr>
            <p:cNvPr id="39" name="Chevron 38">
              <a:extLst>
                <a:ext uri="{FF2B5EF4-FFF2-40B4-BE49-F238E27FC236}">
                  <a16:creationId xmlns:a16="http://schemas.microsoft.com/office/drawing/2014/main" id="{13AD4B3D-10D7-160E-B132-C7A1533F51E7}"/>
                </a:ext>
              </a:extLst>
            </p:cNvPr>
            <p:cNvSpPr/>
            <p:nvPr/>
          </p:nvSpPr>
          <p:spPr>
            <a:xfrm>
              <a:off x="2335424" y="2647397"/>
              <a:ext cx="1777594" cy="390906"/>
            </a:xfrm>
            <a:prstGeom prst="chevron">
              <a:avLst>
                <a:gd name="adj" fmla="val 20325"/>
              </a:avLst>
            </a:prstGeom>
            <a:grpFill/>
            <a:ln w="3175">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pPr>
              <a:r>
                <a:rPr lang="en-US" sz="2800" dirty="0">
                  <a:solidFill>
                    <a:srgbClr val="FFFFFF"/>
                  </a:solidFill>
                  <a:latin typeface="IBM Plex Sans Medium" panose="020B0503050203000203" pitchFamily="34" charset="0"/>
                </a:rPr>
                <a:t>Assess</a:t>
              </a:r>
            </a:p>
          </p:txBody>
        </p:sp>
        <p:sp>
          <p:nvSpPr>
            <p:cNvPr id="44" name="Chevron 43">
              <a:extLst>
                <a:ext uri="{FF2B5EF4-FFF2-40B4-BE49-F238E27FC236}">
                  <a16:creationId xmlns:a16="http://schemas.microsoft.com/office/drawing/2014/main" id="{8E9F28E9-AB49-75D5-A3C0-E5947BFBE98D}"/>
                </a:ext>
              </a:extLst>
            </p:cNvPr>
            <p:cNvSpPr/>
            <p:nvPr/>
          </p:nvSpPr>
          <p:spPr>
            <a:xfrm>
              <a:off x="1613924" y="2647397"/>
              <a:ext cx="748999" cy="388030"/>
            </a:xfrm>
            <a:prstGeom prst="chevron">
              <a:avLst>
                <a:gd name="adj" fmla="val 20325"/>
              </a:avLst>
            </a:prstGeom>
            <a:grpFill/>
            <a:ln w="3175">
              <a:no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algn="ctr" defTabSz="2438430" fontAlgn="base">
                <a:spcBef>
                  <a:spcPct val="0"/>
                </a:spcBef>
                <a:spcAft>
                  <a:spcPct val="0"/>
                </a:spcAft>
              </a:pPr>
              <a:r>
                <a:rPr lang="en-US" sz="2800" dirty="0">
                  <a:solidFill>
                    <a:srgbClr val="FFFFFF"/>
                  </a:solidFill>
                  <a:latin typeface="IBM Plex Sans Medium" panose="020B0503050203000203" pitchFamily="34" charset="0"/>
                </a:rPr>
                <a:t>Initiate</a:t>
              </a:r>
            </a:p>
          </p:txBody>
        </p:sp>
      </p:grpSp>
      <p:sp>
        <p:nvSpPr>
          <p:cNvPr id="17" name="Text Placeholder 8">
            <a:extLst>
              <a:ext uri="{FF2B5EF4-FFF2-40B4-BE49-F238E27FC236}">
                <a16:creationId xmlns:a16="http://schemas.microsoft.com/office/drawing/2014/main" id="{026A62ED-4D1C-6FE3-7610-5C5DC82216EB}"/>
              </a:ext>
            </a:extLst>
          </p:cNvPr>
          <p:cNvSpPr txBox="1">
            <a:spLocks/>
          </p:cNvSpPr>
          <p:nvPr/>
        </p:nvSpPr>
        <p:spPr>
          <a:xfrm>
            <a:off x="597181" y="6744358"/>
            <a:ext cx="23189490" cy="12163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4400" b="0" i="0" u="none" strike="noStrike" cap="none" spc="0" baseline="0">
                <a:solidFill>
                  <a:srgbClr val="0F62FE"/>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00000"/>
              </a:lnSpc>
              <a:spcBef>
                <a:spcPts val="2900"/>
              </a:spcBef>
              <a:spcAft>
                <a:spcPts val="0"/>
              </a:spcAft>
              <a:buClrTx/>
              <a:buSzPct val="100000"/>
              <a:buFont typeface="Arial" panose="020B0604020202020204" pitchFamily="34" charset="0"/>
              <a:buChar char="•"/>
              <a:tabLst/>
              <a:defRPr sz="44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10000"/>
              </a:lnSpc>
            </a:pPr>
            <a:r>
              <a:rPr lang="en-US" sz="2800" i="1" dirty="0">
                <a:solidFill>
                  <a:schemeClr val="tx1"/>
                </a:solidFill>
              </a:rPr>
              <a:t>Engage with our experts to…</a:t>
            </a:r>
          </a:p>
          <a:p>
            <a:pPr>
              <a:lnSpc>
                <a:spcPct val="110000"/>
              </a:lnSpc>
            </a:pPr>
            <a:r>
              <a:rPr lang="en-US" sz="2800" dirty="0">
                <a:solidFill>
                  <a:schemeClr val="tx1"/>
                </a:solidFill>
              </a:rPr>
              <a:t>Assess your current state     |     Determine future maturity     |     Prioritize gaps based on ROI     |     Plan a detailed roadmap and investment strategy</a:t>
            </a:r>
            <a:endParaRPr lang="en-US" sz="2800" kern="0" dirty="0">
              <a:solidFill>
                <a:schemeClr val="tx1"/>
              </a:solidFill>
            </a:endParaRPr>
          </a:p>
        </p:txBody>
      </p:sp>
      <p:sp>
        <p:nvSpPr>
          <p:cNvPr id="51" name="Text Placeholder 8">
            <a:extLst>
              <a:ext uri="{FF2B5EF4-FFF2-40B4-BE49-F238E27FC236}">
                <a16:creationId xmlns:a16="http://schemas.microsoft.com/office/drawing/2014/main" id="{BF8A29C7-D136-47A1-B71A-398890721E62}"/>
              </a:ext>
            </a:extLst>
          </p:cNvPr>
          <p:cNvSpPr txBox="1">
            <a:spLocks/>
          </p:cNvSpPr>
          <p:nvPr/>
        </p:nvSpPr>
        <p:spPr>
          <a:xfrm>
            <a:off x="568324" y="7344825"/>
            <a:ext cx="23233566" cy="64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4400" b="0" i="0" u="none" strike="noStrike" cap="none" spc="0" baseline="0">
                <a:solidFill>
                  <a:srgbClr val="0F62FE"/>
                </a:solidFill>
                <a:uFillTx/>
                <a:latin typeface="+mj-lt"/>
                <a:ea typeface="+mj-ea"/>
                <a:cs typeface="+mj-cs"/>
                <a:sym typeface="IBM Plex Sans Light"/>
              </a:defRPr>
            </a:lvl1pPr>
            <a:lvl2pPr marL="329184"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00000"/>
              </a:lnSpc>
              <a:spcBef>
                <a:spcPts val="0"/>
              </a:spcBef>
              <a:spcAft>
                <a:spcPts val="0"/>
              </a:spcAft>
              <a:buClrTx/>
              <a:buSzPct val="100000"/>
              <a:buFontTx/>
              <a:buChar char="–"/>
              <a:tabLst/>
              <a:defRPr sz="44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00000"/>
              </a:lnSpc>
              <a:spcBef>
                <a:spcPts val="2900"/>
              </a:spcBef>
              <a:spcAft>
                <a:spcPts val="0"/>
              </a:spcAft>
              <a:buClrTx/>
              <a:buSzPct val="100000"/>
              <a:buFont typeface="Arial" panose="020B0604020202020204" pitchFamily="34" charset="0"/>
              <a:buChar char="•"/>
              <a:tabLst/>
              <a:defRPr sz="44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nSpc>
                <a:spcPct val="110000"/>
              </a:lnSpc>
            </a:pPr>
            <a:endParaRPr lang="en-US" sz="2800" kern="0" dirty="0">
              <a:solidFill>
                <a:schemeClr val="tx1"/>
              </a:solidFill>
            </a:endParaRPr>
          </a:p>
        </p:txBody>
      </p:sp>
      <p:sp>
        <p:nvSpPr>
          <p:cNvPr id="14" name="TextBox 13">
            <a:extLst>
              <a:ext uri="{FF2B5EF4-FFF2-40B4-BE49-F238E27FC236}">
                <a16:creationId xmlns:a16="http://schemas.microsoft.com/office/drawing/2014/main" id="{562DFF7E-B1CE-05D2-68F0-D51651D4910E}"/>
              </a:ext>
            </a:extLst>
          </p:cNvPr>
          <p:cNvSpPr txBox="1"/>
          <p:nvPr/>
        </p:nvSpPr>
        <p:spPr>
          <a:xfrm>
            <a:off x="20759366" y="7991752"/>
            <a:ext cx="3049227" cy="3982088"/>
          </a:xfrm>
          <a:prstGeom prst="rect">
            <a:avLst/>
          </a:prstGeom>
          <a:gradFill flip="none" rotWithShape="1">
            <a:gsLst>
              <a:gs pos="100000">
                <a:srgbClr val="0F62FE"/>
              </a:gs>
              <a:gs pos="0">
                <a:schemeClr val="accent1">
                  <a:alpha val="0"/>
                </a:schemeClr>
              </a:gs>
            </a:gsLst>
            <a:lin ang="16200000" scaled="1"/>
            <a:tileRect/>
          </a:gradFill>
          <a:ln w="3175">
            <a:noFill/>
          </a:ln>
          <a:effectLst/>
        </p:spPr>
        <p:txBody>
          <a:bodyPr wrap="square" lIns="243840" tIns="365760" rIns="243840" bIns="243840" rtlCol="0">
            <a:noAutofit/>
          </a:bodyPr>
          <a:lstStyle/>
          <a:p>
            <a:pPr algn="ctr" defTabSz="1829311">
              <a:spcBef>
                <a:spcPts val="2933"/>
              </a:spcBef>
            </a:pPr>
            <a:r>
              <a:rPr lang="en-US" sz="2800" dirty="0">
                <a:solidFill>
                  <a:srgbClr val="FFFFFF"/>
                </a:solidFill>
                <a:latin typeface="IBM Plex Sans Medium" panose="020B0503050203000203" pitchFamily="34" charset="0"/>
              </a:rPr>
              <a:t>Execute</a:t>
            </a:r>
            <a:r>
              <a:rPr lang="en-US" sz="2800" dirty="0">
                <a:solidFill>
                  <a:srgbClr val="FFFFFF"/>
                </a:solidFill>
                <a:latin typeface="IBM Plex Sans Light"/>
                <a:ea typeface="IBM Plex Sans" charset="0"/>
                <a:cs typeface="IBM Plex Sans" charset="0"/>
              </a:rPr>
              <a:t> </a:t>
            </a:r>
            <a:br>
              <a:rPr lang="en-US" sz="2800" dirty="0">
                <a:solidFill>
                  <a:srgbClr val="FFFFFF"/>
                </a:solidFill>
                <a:latin typeface="IBM Plex Sans Light"/>
                <a:ea typeface="IBM Plex Sans" charset="0"/>
                <a:cs typeface="IBM Plex Sans" charset="0"/>
              </a:rPr>
            </a:br>
            <a:r>
              <a:rPr lang="en-US" sz="2400" dirty="0">
                <a:solidFill>
                  <a:srgbClr val="FFFFFF"/>
                </a:solidFill>
                <a:latin typeface="IBM Plex Sans Light"/>
                <a:ea typeface="IBM Plex Sans" charset="0"/>
                <a:cs typeface="IBM Plex Sans" charset="0"/>
              </a:rPr>
              <a:t>your Zero Trust </a:t>
            </a:r>
            <a:br>
              <a:rPr lang="en-US" sz="2400" dirty="0">
                <a:solidFill>
                  <a:srgbClr val="FFFFFF"/>
                </a:solidFill>
                <a:latin typeface="IBM Plex Sans Light"/>
                <a:ea typeface="IBM Plex Sans" charset="0"/>
                <a:cs typeface="IBM Plex Sans" charset="0"/>
              </a:rPr>
            </a:br>
            <a:r>
              <a:rPr lang="en-US" sz="2400" dirty="0">
                <a:solidFill>
                  <a:srgbClr val="FFFFFF"/>
                </a:solidFill>
                <a:latin typeface="IBM Plex Sans Light"/>
                <a:ea typeface="IBM Plex Sans" charset="0"/>
                <a:cs typeface="IBM Plex Sans" charset="0"/>
              </a:rPr>
              <a:t>Security Strategy</a:t>
            </a:r>
          </a:p>
        </p:txBody>
      </p:sp>
      <p:sp>
        <p:nvSpPr>
          <p:cNvPr id="12" name="Trapezoid 11">
            <a:extLst>
              <a:ext uri="{FF2B5EF4-FFF2-40B4-BE49-F238E27FC236}">
                <a16:creationId xmlns:a16="http://schemas.microsoft.com/office/drawing/2014/main" id="{1F93B48D-5CD9-0983-372C-93C8C66A150A}"/>
              </a:ext>
            </a:extLst>
          </p:cNvPr>
          <p:cNvSpPr/>
          <p:nvPr/>
        </p:nvSpPr>
        <p:spPr bwMode="auto">
          <a:xfrm flipV="1">
            <a:off x="21016790" y="8939500"/>
            <a:ext cx="2534376" cy="3049056"/>
          </a:xfrm>
          <a:prstGeom prst="trapezoid">
            <a:avLst>
              <a:gd name="adj" fmla="val 27054"/>
            </a:avLst>
          </a:prstGeom>
          <a:gradFill flip="none" rotWithShape="1">
            <a:gsLst>
              <a:gs pos="50000">
                <a:schemeClr val="bg1">
                  <a:alpha val="23676"/>
                </a:schemeClr>
              </a:gs>
              <a:gs pos="0">
                <a:srgbClr val="A56EFF">
                  <a:alpha val="0"/>
                </a:srgbClr>
              </a:gs>
              <a:gs pos="100000">
                <a:schemeClr val="bg1">
                  <a:alpha val="0"/>
                </a:schemeClr>
              </a:gs>
            </a:gsLst>
            <a:lin ang="162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Tree>
    <p:extLst>
      <p:ext uri="{BB962C8B-B14F-4D97-AF65-F5344CB8AC3E}">
        <p14:creationId xmlns:p14="http://schemas.microsoft.com/office/powerpoint/2010/main" val="149238470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12" presetClass="entr" presetSubtype="1"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 calcmode="lin" valueType="num">
                                      <p:cBhvr additive="base">
                                        <p:cTn id="10" dur="1000"/>
                                        <p:tgtEl>
                                          <p:spTgt spid="54"/>
                                        </p:tgtEl>
                                        <p:attrNameLst>
                                          <p:attrName>ppt_y</p:attrName>
                                        </p:attrNameLst>
                                      </p:cBhvr>
                                      <p:tavLst>
                                        <p:tav tm="0">
                                          <p:val>
                                            <p:strVal val="#ppt_y-#ppt_h*1.125000"/>
                                          </p:val>
                                        </p:tav>
                                        <p:tav tm="100000">
                                          <p:val>
                                            <p:strVal val="#ppt_y"/>
                                          </p:val>
                                        </p:tav>
                                      </p:tavLst>
                                    </p:anim>
                                    <p:animEffect transition="in" filter="wipe(down)">
                                      <p:cBhvr>
                                        <p:cTn id="11"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CD38103-E210-FC01-63A1-B2779E4A6729}"/>
              </a:ext>
            </a:extLst>
          </p:cNvPr>
          <p:cNvGrpSpPr/>
          <p:nvPr/>
        </p:nvGrpSpPr>
        <p:grpSpPr>
          <a:xfrm>
            <a:off x="12192000" y="0"/>
            <a:ext cx="12195175" cy="13716000"/>
            <a:chOff x="12192000" y="0"/>
            <a:chExt cx="12195175" cy="13716000"/>
          </a:xfrm>
        </p:grpSpPr>
        <p:pic>
          <p:nvPicPr>
            <p:cNvPr id="7" name="Picture 6" descr="A picture containing person, outdoor, sidewalk&#10;&#10;Description automatically generated">
              <a:extLst>
                <a:ext uri="{FF2B5EF4-FFF2-40B4-BE49-F238E27FC236}">
                  <a16:creationId xmlns:a16="http://schemas.microsoft.com/office/drawing/2014/main" id="{0EBBEA2B-386F-9D4F-C36B-CD468F5F6C8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5008"/>
            <a:stretch/>
          </p:blipFill>
          <p:spPr>
            <a:xfrm flipH="1">
              <a:off x="12192000" y="0"/>
              <a:ext cx="12195175" cy="13716000"/>
            </a:xfrm>
            <a:prstGeom prst="rect">
              <a:avLst/>
            </a:prstGeom>
          </p:spPr>
        </p:pic>
        <p:pic>
          <p:nvPicPr>
            <p:cNvPr id="1026" name="Picture 2" descr="du (company) - Wikipedia">
              <a:extLst>
                <a:ext uri="{FF2B5EF4-FFF2-40B4-BE49-F238E27FC236}">
                  <a16:creationId xmlns:a16="http://schemas.microsoft.com/office/drawing/2014/main" id="{2F31C993-E7E6-42AE-4DBE-AAAEAECFB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0" y="593222"/>
              <a:ext cx="2475103" cy="2471217"/>
            </a:xfrm>
            <a:prstGeom prst="rect">
              <a:avLst/>
            </a:prstGeom>
            <a:noFill/>
            <a:effectLst>
              <a:outerShdw blurRad="127000" sx="109000" sy="109000" algn="ctr" rotWithShape="0">
                <a:prstClr val="black">
                  <a:alpha val="15319"/>
                </a:prstClr>
              </a:outerShdw>
            </a:effectLst>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3A211E5D-D1BE-3C40-3DB3-D6FF3786850F}"/>
              </a:ext>
            </a:extLst>
          </p:cNvPr>
          <p:cNvSpPr/>
          <p:nvPr/>
        </p:nvSpPr>
        <p:spPr bwMode="auto">
          <a:xfrm>
            <a:off x="1590" y="9334639"/>
            <a:ext cx="24384000" cy="4381361"/>
          </a:xfrm>
          <a:prstGeom prst="rect">
            <a:avLst/>
          </a:prstGeom>
          <a:solidFill>
            <a:srgbClr val="E5F6FF"/>
          </a:solidFill>
          <a:ln w="3175">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6000" tIns="96000" rIns="96000" bIns="96000" numCol="1" rtlCol="0" anchor="t" anchorCtr="0" compatLnSpc="1">
            <a:prstTxWarp prst="textNoShape">
              <a:avLst/>
            </a:prstTxWarp>
          </a:bodyPr>
          <a:lstStyle/>
          <a:p>
            <a:pPr defTabSz="2438430" fontAlgn="base">
              <a:lnSpc>
                <a:spcPct val="90000"/>
              </a:lnSpc>
              <a:spcBef>
                <a:spcPct val="0"/>
              </a:spcBef>
              <a:spcAft>
                <a:spcPct val="0"/>
              </a:spcAft>
              <a:defRPr/>
            </a:pPr>
            <a:endParaRPr lang="en-US" sz="3733" dirty="0">
              <a:solidFill>
                <a:srgbClr val="000000"/>
              </a:solidFill>
              <a:latin typeface="IBM Plex Sans" panose="020B0503050203000203" pitchFamily="34" charset="0"/>
            </a:endParaRPr>
          </a:p>
        </p:txBody>
      </p:sp>
      <p:sp>
        <p:nvSpPr>
          <p:cNvPr id="11" name="TextBox 10">
            <a:extLst>
              <a:ext uri="{FF2B5EF4-FFF2-40B4-BE49-F238E27FC236}">
                <a16:creationId xmlns:a16="http://schemas.microsoft.com/office/drawing/2014/main" id="{DC196840-EF4D-4177-3E61-16FFD5259241}"/>
              </a:ext>
            </a:extLst>
          </p:cNvPr>
          <p:cNvSpPr txBox="1"/>
          <p:nvPr/>
        </p:nvSpPr>
        <p:spPr>
          <a:xfrm>
            <a:off x="5524500" y="10035693"/>
            <a:ext cx="12357252" cy="2708818"/>
          </a:xfrm>
          <a:prstGeom prst="rect">
            <a:avLst/>
          </a:prstGeom>
          <a:noFill/>
        </p:spPr>
        <p:txBody>
          <a:bodyPr wrap="square" lIns="0" tIns="0" rIns="0" bIns="0">
            <a:spAutoFit/>
          </a:bodyPr>
          <a:lstStyle/>
          <a:p>
            <a:pPr marL="304804" indent="-304804" defTabSz="1829311">
              <a:lnSpc>
                <a:spcPct val="110000"/>
              </a:lnSpc>
              <a:defRPr/>
            </a:pPr>
            <a:r>
              <a:rPr lang="en-US" sz="3733" dirty="0">
                <a:solidFill>
                  <a:srgbClr val="000000"/>
                </a:solidFill>
                <a:latin typeface="IBM Plex Sans Light" panose="020B0403050203000203" pitchFamily="34" charset="0"/>
              </a:rPr>
              <a:t>“	</a:t>
            </a:r>
            <a:r>
              <a:rPr lang="en-US" sz="4000" dirty="0"/>
              <a:t>IBM built a platform that addresses the unique needs </a:t>
            </a:r>
            <a:br>
              <a:rPr lang="en-US" sz="4000" dirty="0"/>
            </a:br>
            <a:r>
              <a:rPr lang="en-US" sz="4000" dirty="0"/>
              <a:t>of a telecommunications company by standardizing </a:t>
            </a:r>
            <a:br>
              <a:rPr lang="en-US" sz="4000" dirty="0"/>
            </a:br>
            <a:r>
              <a:rPr lang="en-US" sz="4000" dirty="0"/>
              <a:t>user access across IT and network operations.</a:t>
            </a:r>
            <a:r>
              <a:rPr lang="en-US" sz="4000" dirty="0">
                <a:effectLst/>
              </a:rPr>
              <a:t>”</a:t>
            </a:r>
            <a:r>
              <a:rPr lang="en-US" sz="4000" dirty="0"/>
              <a:t> </a:t>
            </a:r>
          </a:p>
          <a:p>
            <a:pPr marL="304804" indent="-304804" algn="r" defTabSz="1829311">
              <a:lnSpc>
                <a:spcPct val="110000"/>
              </a:lnSpc>
              <a:spcBef>
                <a:spcPts val="1800"/>
              </a:spcBef>
              <a:defRPr/>
            </a:pPr>
            <a:r>
              <a:rPr lang="en-US" sz="2800" dirty="0"/>
              <a:t>Ibrahim al </a:t>
            </a:r>
            <a:r>
              <a:rPr lang="en-US" sz="2800" dirty="0" err="1"/>
              <a:t>Mallouhi</a:t>
            </a:r>
            <a:r>
              <a:rPr lang="en-US" sz="2800" dirty="0"/>
              <a:t>, VP of Security Operations, du</a:t>
            </a:r>
            <a:endParaRPr lang="en-US" sz="2667" dirty="0">
              <a:solidFill>
                <a:srgbClr val="000000"/>
              </a:solidFill>
              <a:latin typeface="IBM Plex Sans Light" panose="020B0403050203000203" pitchFamily="34" charset="0"/>
            </a:endParaRPr>
          </a:p>
        </p:txBody>
      </p:sp>
      <p:sp>
        <p:nvSpPr>
          <p:cNvPr id="2" name="Title 1">
            <a:extLst>
              <a:ext uri="{FF2B5EF4-FFF2-40B4-BE49-F238E27FC236}">
                <a16:creationId xmlns:a16="http://schemas.microsoft.com/office/drawing/2014/main" id="{F62864B0-5ABA-7BEC-6897-C1A985A1CCA0}"/>
              </a:ext>
            </a:extLst>
          </p:cNvPr>
          <p:cNvSpPr>
            <a:spLocks noGrp="1"/>
          </p:cNvSpPr>
          <p:nvPr>
            <p:ph type="title"/>
          </p:nvPr>
        </p:nvSpPr>
        <p:spPr>
          <a:xfrm>
            <a:off x="576072" y="1527048"/>
            <a:ext cx="11044239" cy="2954655"/>
          </a:xfrm>
        </p:spPr>
        <p:txBody>
          <a:bodyPr/>
          <a:lstStyle/>
          <a:p>
            <a:r>
              <a:rPr lang="en-US" dirty="0"/>
              <a:t>Du partners with IBM Services to reduce risk </a:t>
            </a:r>
            <a:br>
              <a:rPr lang="en-US" dirty="0"/>
            </a:br>
            <a:r>
              <a:rPr lang="en-US" dirty="0"/>
              <a:t>and boost IAM efficiency</a:t>
            </a:r>
          </a:p>
        </p:txBody>
      </p:sp>
      <p:sp>
        <p:nvSpPr>
          <p:cNvPr id="3" name="Footer Placeholder 2">
            <a:extLst>
              <a:ext uri="{FF2B5EF4-FFF2-40B4-BE49-F238E27FC236}">
                <a16:creationId xmlns:a16="http://schemas.microsoft.com/office/drawing/2014/main" id="{26B862F8-A5DB-7D63-951F-6B253C606513}"/>
              </a:ext>
            </a:extLst>
          </p:cNvPr>
          <p:cNvSpPr>
            <a:spLocks noGrp="1"/>
          </p:cNvSpPr>
          <p:nvPr>
            <p:ph type="ftr" sz="quarter" idx="20"/>
          </p:nvPr>
        </p:nvSpPr>
        <p:spPr/>
        <p:txBody>
          <a:bodyPr/>
          <a:lstStyle/>
          <a:p>
            <a:r>
              <a:rPr lang="en-US"/>
              <a:t>IBM Security</a:t>
            </a:r>
            <a:endParaRPr lang="en-US" dirty="0"/>
          </a:p>
        </p:txBody>
      </p:sp>
      <p:sp>
        <p:nvSpPr>
          <p:cNvPr id="4" name="Text Placeholder 3">
            <a:extLst>
              <a:ext uri="{FF2B5EF4-FFF2-40B4-BE49-F238E27FC236}">
                <a16:creationId xmlns:a16="http://schemas.microsoft.com/office/drawing/2014/main" id="{98DF9B6B-5350-7F91-C322-704F2DEC9568}"/>
              </a:ext>
            </a:extLst>
          </p:cNvPr>
          <p:cNvSpPr>
            <a:spLocks noGrp="1"/>
          </p:cNvSpPr>
          <p:nvPr>
            <p:ph type="body" sz="quarter" idx="21"/>
          </p:nvPr>
        </p:nvSpPr>
        <p:spPr/>
        <p:txBody>
          <a:bodyPr/>
          <a:lstStyle/>
          <a:p>
            <a:r>
              <a:rPr lang="en-US" dirty="0"/>
              <a:t>Execute a cybersecurity strategy and roadmap</a:t>
            </a:r>
          </a:p>
        </p:txBody>
      </p:sp>
      <p:sp>
        <p:nvSpPr>
          <p:cNvPr id="5" name="Slide Number Placeholder 4">
            <a:extLst>
              <a:ext uri="{FF2B5EF4-FFF2-40B4-BE49-F238E27FC236}">
                <a16:creationId xmlns:a16="http://schemas.microsoft.com/office/drawing/2014/main" id="{C3918ABA-3222-DEF6-88B9-9031EC5BF9F2}"/>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000000"/>
                </a:solidFill>
              </a:rPr>
              <a:pPr/>
              <a:t>33</a:t>
            </a:fld>
            <a:endParaRPr lang="en-US" dirty="0">
              <a:solidFill>
                <a:srgbClr val="000000"/>
              </a:solidFill>
            </a:endParaRPr>
          </a:p>
        </p:txBody>
      </p:sp>
      <p:sp>
        <p:nvSpPr>
          <p:cNvPr id="14" name="TextBox 13">
            <a:extLst>
              <a:ext uri="{FF2B5EF4-FFF2-40B4-BE49-F238E27FC236}">
                <a16:creationId xmlns:a16="http://schemas.microsoft.com/office/drawing/2014/main" id="{847E2678-1379-ECC3-6A65-8E6DE9159F6E}"/>
              </a:ext>
            </a:extLst>
          </p:cNvPr>
          <p:cNvSpPr txBox="1"/>
          <p:nvPr/>
        </p:nvSpPr>
        <p:spPr>
          <a:xfrm>
            <a:off x="577850" y="5174387"/>
            <a:ext cx="11617452" cy="2402453"/>
          </a:xfrm>
          <a:prstGeom prst="rect">
            <a:avLst/>
          </a:prstGeom>
          <a:noFill/>
        </p:spPr>
        <p:txBody>
          <a:bodyPr wrap="square" lIns="0" tIns="0" rIns="0" bIns="0">
            <a:spAutoFit/>
          </a:bodyPr>
          <a:lstStyle/>
          <a:p>
            <a:pPr>
              <a:lnSpc>
                <a:spcPct val="110000"/>
              </a:lnSpc>
            </a:pPr>
            <a:r>
              <a:rPr lang="en-US" dirty="0"/>
              <a:t>The IBM Security Services solution improves business efficiency by onboarding new users and applications </a:t>
            </a:r>
            <a:br>
              <a:rPr lang="en-US" dirty="0"/>
            </a:br>
            <a:r>
              <a:rPr lang="en-US" dirty="0"/>
              <a:t>in days rather than weeks or months and reducing </a:t>
            </a:r>
            <a:br>
              <a:rPr lang="en-US" dirty="0"/>
            </a:br>
            <a:r>
              <a:rPr lang="en-US" dirty="0"/>
              <a:t>related help desk tickets by 80%</a:t>
            </a:r>
          </a:p>
        </p:txBody>
      </p:sp>
      <p:sp>
        <p:nvSpPr>
          <p:cNvPr id="15" name="TextBox 14">
            <a:hlinkClick r:id="rId5"/>
            <a:extLst>
              <a:ext uri="{FF2B5EF4-FFF2-40B4-BE49-F238E27FC236}">
                <a16:creationId xmlns:a16="http://schemas.microsoft.com/office/drawing/2014/main" id="{3418D71D-9136-A832-6DD0-9D8DA6A4C373}"/>
              </a:ext>
            </a:extLst>
          </p:cNvPr>
          <p:cNvSpPr txBox="1"/>
          <p:nvPr/>
        </p:nvSpPr>
        <p:spPr>
          <a:xfrm>
            <a:off x="576073" y="8495880"/>
            <a:ext cx="11615928" cy="819709"/>
          </a:xfrm>
          <a:prstGeom prst="rect">
            <a:avLst/>
          </a:prstGeom>
          <a:solidFill>
            <a:srgbClr val="0F62FE"/>
          </a:solidFill>
          <a:ln w="12700">
            <a:solidFill>
              <a:srgbClr val="0F62FE"/>
            </a:solidFill>
          </a:ln>
        </p:spPr>
        <p:txBody>
          <a:bodyPr wrap="square" lIns="182880" tIns="182880" rIns="182880" bIns="182880" anchor="ctr" anchorCtr="0">
            <a:noAutofit/>
          </a:bodyPr>
          <a:lstStyle/>
          <a:p>
            <a:pPr marL="156637" indent="-139703" defTabSz="1829311">
              <a:spcBef>
                <a:spcPts val="1600"/>
              </a:spcBef>
            </a:pPr>
            <a:r>
              <a:rPr lang="en-US" sz="2400" dirty="0">
                <a:solidFill>
                  <a:srgbClr val="FFFFFF"/>
                </a:solidFill>
                <a:latin typeface="IBM Plex Sans" panose="020B0503050203000203" pitchFamily="34" charset="0"/>
                <a:cs typeface="Arial" panose="020B0604020202020204" pitchFamily="34" charset="0"/>
              </a:rPr>
              <a:t>ibm.com/case-studies/du</a:t>
            </a:r>
            <a:endParaRPr lang="en-US" sz="2400" dirty="0">
              <a:solidFill>
                <a:srgbClr val="FFFFFF"/>
              </a:solidFill>
              <a:latin typeface="IBM Plex Sans" panose="020B0503050203000203" pitchFamily="34" charset="0"/>
            </a:endParaRPr>
          </a:p>
        </p:txBody>
      </p:sp>
    </p:spTree>
    <p:extLst>
      <p:ext uri="{BB962C8B-B14F-4D97-AF65-F5344CB8AC3E}">
        <p14:creationId xmlns:p14="http://schemas.microsoft.com/office/powerpoint/2010/main" val="3271338467"/>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AFCBC1-21C0-4A43-A1CE-89F45D0D8BF1}"/>
              </a:ext>
            </a:extLst>
          </p:cNvPr>
          <p:cNvSpPr>
            <a:spLocks noGrp="1"/>
          </p:cNvSpPr>
          <p:nvPr>
            <p:ph type="title"/>
          </p:nvPr>
        </p:nvSpPr>
        <p:spPr>
          <a:xfrm>
            <a:off x="455404" y="1454293"/>
            <a:ext cx="19112755" cy="8191500"/>
          </a:xfrm>
        </p:spPr>
        <p:txBody>
          <a:bodyPr/>
          <a:lstStyle/>
          <a:p>
            <a:r>
              <a:rPr lang="en-US" dirty="0"/>
              <a:t>Accelerate security with an open architecture, AI</a:t>
            </a:r>
            <a:br>
              <a:rPr lang="en-US" dirty="0"/>
            </a:br>
            <a:r>
              <a:rPr lang="en-US" dirty="0"/>
              <a:t>and intelligence</a:t>
            </a:r>
          </a:p>
        </p:txBody>
      </p:sp>
      <p:sp>
        <p:nvSpPr>
          <p:cNvPr id="5" name="Slide Number Placeholder 4">
            <a:extLst>
              <a:ext uri="{FF2B5EF4-FFF2-40B4-BE49-F238E27FC236}">
                <a16:creationId xmlns:a16="http://schemas.microsoft.com/office/drawing/2014/main" id="{87614368-F150-4B86-E658-B7D6E44F602B}"/>
              </a:ext>
            </a:extLst>
          </p:cNvPr>
          <p:cNvSpPr>
            <a:spLocks noGrp="1"/>
          </p:cNvSpPr>
          <p:nvPr>
            <p:ph type="sldNum" sz="quarter" idx="4"/>
          </p:nvPr>
        </p:nvSpPr>
        <p:spPr/>
        <p:txBody>
          <a:bodyPr/>
          <a:lstStyle/>
          <a:p>
            <a:fld id="{86CB4B4D-7CA3-9044-876B-883B54F8677D}" type="slidenum">
              <a:rPr lang="en-US" smtClean="0"/>
              <a:pPr/>
              <a:t>34</a:t>
            </a:fld>
            <a:endParaRPr lang="en-US" dirty="0"/>
          </a:p>
        </p:txBody>
      </p:sp>
      <p:sp>
        <p:nvSpPr>
          <p:cNvPr id="3" name="Footer Placeholder 2">
            <a:extLst>
              <a:ext uri="{FF2B5EF4-FFF2-40B4-BE49-F238E27FC236}">
                <a16:creationId xmlns:a16="http://schemas.microsoft.com/office/drawing/2014/main" id="{116EC0A5-A606-4518-D03E-6343C7BEA72D}"/>
              </a:ext>
            </a:extLst>
          </p:cNvPr>
          <p:cNvSpPr>
            <a:spLocks noGrp="1"/>
          </p:cNvSpPr>
          <p:nvPr>
            <p:ph type="ftr" sz="quarter" idx="18"/>
          </p:nvPr>
        </p:nvSpPr>
        <p:spPr/>
        <p:txBody>
          <a:bodyPr/>
          <a:lstStyle/>
          <a:p>
            <a:r>
              <a:rPr lang="en-US"/>
              <a:t>IBM Security</a:t>
            </a:r>
            <a:endParaRPr lang="en-US" dirty="0"/>
          </a:p>
        </p:txBody>
      </p:sp>
      <p:sp>
        <p:nvSpPr>
          <p:cNvPr id="2" name="Text Placeholder 1">
            <a:extLst>
              <a:ext uri="{FF2B5EF4-FFF2-40B4-BE49-F238E27FC236}">
                <a16:creationId xmlns:a16="http://schemas.microsoft.com/office/drawing/2014/main" id="{8326162A-E7C1-8306-2E10-4CE2F6F09441}"/>
              </a:ext>
            </a:extLst>
          </p:cNvPr>
          <p:cNvSpPr>
            <a:spLocks noGrp="1"/>
          </p:cNvSpPr>
          <p:nvPr>
            <p:ph type="body" sz="quarter" idx="21"/>
          </p:nvPr>
        </p:nvSpPr>
        <p:spPr/>
        <p:txBody>
          <a:bodyPr/>
          <a:lstStyle/>
          <a:p>
            <a:r>
              <a:rPr lang="en-US" dirty="0"/>
              <a:t>Security that moves with your business</a:t>
            </a:r>
          </a:p>
        </p:txBody>
      </p:sp>
    </p:spTree>
    <p:extLst>
      <p:ext uri="{BB962C8B-B14F-4D97-AF65-F5344CB8AC3E}">
        <p14:creationId xmlns:p14="http://schemas.microsoft.com/office/powerpoint/2010/main" val="67472964"/>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Rectangle 171">
            <a:extLst>
              <a:ext uri="{FF2B5EF4-FFF2-40B4-BE49-F238E27FC236}">
                <a16:creationId xmlns:a16="http://schemas.microsoft.com/office/drawing/2014/main" id="{251791CA-83ED-F99B-3D13-C6C308B1F5C2}"/>
              </a:ext>
            </a:extLst>
          </p:cNvPr>
          <p:cNvSpPr/>
          <p:nvPr/>
        </p:nvSpPr>
        <p:spPr bwMode="auto">
          <a:xfrm>
            <a:off x="9929441" y="9896469"/>
            <a:ext cx="6697262" cy="3819531"/>
          </a:xfrm>
          <a:prstGeom prst="rect">
            <a:avLst/>
          </a:prstGeom>
          <a:gradFill>
            <a:gsLst>
              <a:gs pos="0">
                <a:srgbClr val="F4F4F4">
                  <a:alpha val="0"/>
                </a:srgbClr>
              </a:gs>
              <a:gs pos="68000">
                <a:srgbClr val="F4F4F4"/>
              </a:gs>
            </a:gsLst>
            <a:lin ang="162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8" name="Rectangle 113">
            <a:extLst>
              <a:ext uri="{FF2B5EF4-FFF2-40B4-BE49-F238E27FC236}">
                <a16:creationId xmlns:a16="http://schemas.microsoft.com/office/drawing/2014/main" id="{F64CAB0A-2993-7268-7315-ECB8BBF58AAA}"/>
              </a:ext>
            </a:extLst>
          </p:cNvPr>
          <p:cNvSpPr/>
          <p:nvPr/>
        </p:nvSpPr>
        <p:spPr bwMode="auto">
          <a:xfrm>
            <a:off x="10373819" y="6440961"/>
            <a:ext cx="5903354" cy="3244310"/>
          </a:xfrm>
          <a:custGeom>
            <a:avLst/>
            <a:gdLst>
              <a:gd name="connsiteX0" fmla="*/ 0 w 6079927"/>
              <a:gd name="connsiteY0" fmla="*/ 0 h 3368102"/>
              <a:gd name="connsiteX1" fmla="*/ 6079927 w 6079927"/>
              <a:gd name="connsiteY1" fmla="*/ 0 h 3368102"/>
              <a:gd name="connsiteX2" fmla="*/ 6079927 w 6079927"/>
              <a:gd name="connsiteY2" fmla="*/ 3368102 h 3368102"/>
              <a:gd name="connsiteX3" fmla="*/ 0 w 6079927"/>
              <a:gd name="connsiteY3" fmla="*/ 3368102 h 3368102"/>
              <a:gd name="connsiteX4" fmla="*/ 0 w 6079927"/>
              <a:gd name="connsiteY4" fmla="*/ 0 h 3368102"/>
              <a:gd name="connsiteX0" fmla="*/ 2370 w 6082297"/>
              <a:gd name="connsiteY0" fmla="*/ 0 h 3368102"/>
              <a:gd name="connsiteX1" fmla="*/ 6082297 w 6082297"/>
              <a:gd name="connsiteY1" fmla="*/ 0 h 3368102"/>
              <a:gd name="connsiteX2" fmla="*/ 6082297 w 6082297"/>
              <a:gd name="connsiteY2" fmla="*/ 3368102 h 3368102"/>
              <a:gd name="connsiteX3" fmla="*/ 2370 w 6082297"/>
              <a:gd name="connsiteY3" fmla="*/ 3368102 h 3368102"/>
              <a:gd name="connsiteX4" fmla="*/ 0 w 6082297"/>
              <a:gd name="connsiteY4" fmla="*/ 3113392 h 3368102"/>
              <a:gd name="connsiteX5" fmla="*/ 2370 w 6082297"/>
              <a:gd name="connsiteY5"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2370 w 6082297"/>
              <a:gd name="connsiteY4" fmla="*/ 3368102 h 3368102"/>
              <a:gd name="connsiteX5" fmla="*/ 0 w 6082297"/>
              <a:gd name="connsiteY5" fmla="*/ 3113392 h 3368102"/>
              <a:gd name="connsiteX6" fmla="*/ 2370 w 6082297"/>
              <a:gd name="connsiteY6"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24554 w 6082297"/>
              <a:gd name="connsiteY4" fmla="*/ 3366610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2480345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1326795 h 3368102"/>
              <a:gd name="connsiteX5" fmla="*/ 2370 w 6082297"/>
              <a:gd name="connsiteY5" fmla="*/ 3368102 h 3368102"/>
              <a:gd name="connsiteX6" fmla="*/ 0 w 6082297"/>
              <a:gd name="connsiteY6" fmla="*/ 3113392 h 3368102"/>
              <a:gd name="connsiteX7" fmla="*/ 2370 w 6082297"/>
              <a:gd name="connsiteY7"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0 w 6079927"/>
              <a:gd name="connsiteY5" fmla="*/ 3368102 h 3368102"/>
              <a:gd name="connsiteX6" fmla="*/ 0 w 6079927"/>
              <a:gd name="connsiteY6"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14068 w 6079927"/>
              <a:gd name="connsiteY5" fmla="*/ 3100815 h 3368102"/>
              <a:gd name="connsiteX6" fmla="*/ 0 w 6079927"/>
              <a:gd name="connsiteY6" fmla="*/ 0 h 3368102"/>
              <a:gd name="connsiteX0" fmla="*/ 0 w 6663710"/>
              <a:gd name="connsiteY0" fmla="*/ 0 h 3368102"/>
              <a:gd name="connsiteX1" fmla="*/ 6079927 w 6663710"/>
              <a:gd name="connsiteY1" fmla="*/ 0 h 3368102"/>
              <a:gd name="connsiteX2" fmla="*/ 6079927 w 6663710"/>
              <a:gd name="connsiteY2" fmla="*/ 3368102 h 3368102"/>
              <a:gd name="connsiteX3" fmla="*/ 3064387 w 6663710"/>
              <a:gd name="connsiteY3" fmla="*/ 1326795 h 3368102"/>
              <a:gd name="connsiteX4" fmla="*/ 14068 w 6663710"/>
              <a:gd name="connsiteY4" fmla="*/ 3100815 h 3368102"/>
              <a:gd name="connsiteX5" fmla="*/ 0 w 6663710"/>
              <a:gd name="connsiteY5" fmla="*/ 0 h 3368102"/>
              <a:gd name="connsiteX0" fmla="*/ 0 w 6663710"/>
              <a:gd name="connsiteY0" fmla="*/ 0 h 3128951"/>
              <a:gd name="connsiteX1" fmla="*/ 6079927 w 6663710"/>
              <a:gd name="connsiteY1" fmla="*/ 0 h 3128951"/>
              <a:gd name="connsiteX2" fmla="*/ 6079927 w 6663710"/>
              <a:gd name="connsiteY2" fmla="*/ 3128951 h 3128951"/>
              <a:gd name="connsiteX3" fmla="*/ 3064387 w 6663710"/>
              <a:gd name="connsiteY3" fmla="*/ 1326795 h 3128951"/>
              <a:gd name="connsiteX4" fmla="*/ 14068 w 6663710"/>
              <a:gd name="connsiteY4" fmla="*/ 3100815 h 3128951"/>
              <a:gd name="connsiteX5" fmla="*/ 0 w 6663710"/>
              <a:gd name="connsiteY5" fmla="*/ 0 h 3128951"/>
              <a:gd name="connsiteX0" fmla="*/ 0 w 6079927"/>
              <a:gd name="connsiteY0" fmla="*/ 0 h 3128951"/>
              <a:gd name="connsiteX1" fmla="*/ 6079927 w 6079927"/>
              <a:gd name="connsiteY1" fmla="*/ 0 h 3128951"/>
              <a:gd name="connsiteX2" fmla="*/ 6079927 w 6079927"/>
              <a:gd name="connsiteY2" fmla="*/ 3128951 h 3128951"/>
              <a:gd name="connsiteX3" fmla="*/ 3064387 w 6079927"/>
              <a:gd name="connsiteY3" fmla="*/ 1326795 h 3128951"/>
              <a:gd name="connsiteX4" fmla="*/ 14068 w 6079927"/>
              <a:gd name="connsiteY4" fmla="*/ 3100815 h 3128951"/>
              <a:gd name="connsiteX5" fmla="*/ 0 w 6079927"/>
              <a:gd name="connsiteY5" fmla="*/ 0 h 3128951"/>
              <a:gd name="connsiteX0" fmla="*/ 0 w 6079927"/>
              <a:gd name="connsiteY0" fmla="*/ 0 h 3100815"/>
              <a:gd name="connsiteX1" fmla="*/ 6079927 w 6079927"/>
              <a:gd name="connsiteY1" fmla="*/ 0 h 3100815"/>
              <a:gd name="connsiteX2" fmla="*/ 5770438 w 6079927"/>
              <a:gd name="connsiteY2" fmla="*/ 2692853 h 3100815"/>
              <a:gd name="connsiteX3" fmla="*/ 3064387 w 6079927"/>
              <a:gd name="connsiteY3" fmla="*/ 1326795 h 3100815"/>
              <a:gd name="connsiteX4" fmla="*/ 14068 w 6079927"/>
              <a:gd name="connsiteY4" fmla="*/ 3100815 h 3100815"/>
              <a:gd name="connsiteX5" fmla="*/ 0 w 6079927"/>
              <a:gd name="connsiteY5" fmla="*/ 0 h 3100815"/>
              <a:gd name="connsiteX0" fmla="*/ 0 w 6093995"/>
              <a:gd name="connsiteY0" fmla="*/ 0 h 3100816"/>
              <a:gd name="connsiteX1" fmla="*/ 6079927 w 6093995"/>
              <a:gd name="connsiteY1" fmla="*/ 0 h 3100816"/>
              <a:gd name="connsiteX2" fmla="*/ 6093995 w 6093995"/>
              <a:gd name="connsiteY2" fmla="*/ 3100816 h 3100816"/>
              <a:gd name="connsiteX3" fmla="*/ 3064387 w 6093995"/>
              <a:gd name="connsiteY3" fmla="*/ 1326795 h 3100816"/>
              <a:gd name="connsiteX4" fmla="*/ 14068 w 6093995"/>
              <a:gd name="connsiteY4" fmla="*/ 3100815 h 3100816"/>
              <a:gd name="connsiteX5" fmla="*/ 0 w 6093995"/>
              <a:gd name="connsiteY5" fmla="*/ 0 h 3100816"/>
              <a:gd name="connsiteX0" fmla="*/ 0 w 6093995"/>
              <a:gd name="connsiteY0" fmla="*/ 0 h 4928124"/>
              <a:gd name="connsiteX1" fmla="*/ 6079927 w 6093995"/>
              <a:gd name="connsiteY1" fmla="*/ 0 h 4928124"/>
              <a:gd name="connsiteX2" fmla="*/ 6093995 w 6093995"/>
              <a:gd name="connsiteY2" fmla="*/ 3100816 h 4928124"/>
              <a:gd name="connsiteX3" fmla="*/ 3036252 w 6093995"/>
              <a:gd name="connsiteY3" fmla="*/ 4928124 h 4928124"/>
              <a:gd name="connsiteX4" fmla="*/ 14068 w 6093995"/>
              <a:gd name="connsiteY4" fmla="*/ 3100815 h 4928124"/>
              <a:gd name="connsiteX5" fmla="*/ 0 w 6093995"/>
              <a:gd name="connsiteY5" fmla="*/ 0 h 4928124"/>
              <a:gd name="connsiteX0" fmla="*/ 2797 w 6096792"/>
              <a:gd name="connsiteY0" fmla="*/ 0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0 h 4928124"/>
              <a:gd name="connsiteX0" fmla="*/ 2797 w 6096792"/>
              <a:gd name="connsiteY0" fmla="*/ 1504699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1504699 h 4928124"/>
              <a:gd name="connsiteX0" fmla="*/ 2797 w 6099589"/>
              <a:gd name="connsiteY0" fmla="*/ 0 h 3423425"/>
              <a:gd name="connsiteX1" fmla="*/ 6098398 w 6099589"/>
              <a:gd name="connsiteY1" fmla="*/ 15674 h 3423425"/>
              <a:gd name="connsiteX2" fmla="*/ 6096792 w 6099589"/>
              <a:gd name="connsiteY2" fmla="*/ 1596117 h 3423425"/>
              <a:gd name="connsiteX3" fmla="*/ 3039049 w 6099589"/>
              <a:gd name="connsiteY3" fmla="*/ 3423425 h 3423425"/>
              <a:gd name="connsiteX4" fmla="*/ 1191 w 6099589"/>
              <a:gd name="connsiteY4" fmla="*/ 1658812 h 3423425"/>
              <a:gd name="connsiteX5" fmla="*/ 2797 w 6099589"/>
              <a:gd name="connsiteY5" fmla="*/ 0 h 3423425"/>
              <a:gd name="connsiteX0" fmla="*/ 2797 w 6099589"/>
              <a:gd name="connsiteY0" fmla="*/ 0 h 3093801"/>
              <a:gd name="connsiteX1" fmla="*/ 6098398 w 6099589"/>
              <a:gd name="connsiteY1" fmla="*/ 15674 h 3093801"/>
              <a:gd name="connsiteX2" fmla="*/ 6096792 w 6099589"/>
              <a:gd name="connsiteY2" fmla="*/ 1596117 h 3093801"/>
              <a:gd name="connsiteX3" fmla="*/ 3039049 w 6099589"/>
              <a:gd name="connsiteY3" fmla="*/ 3093801 h 3093801"/>
              <a:gd name="connsiteX4" fmla="*/ 1191 w 6099589"/>
              <a:gd name="connsiteY4" fmla="*/ 1658812 h 3093801"/>
              <a:gd name="connsiteX5" fmla="*/ 2797 w 6099589"/>
              <a:gd name="connsiteY5" fmla="*/ 0 h 3093801"/>
              <a:gd name="connsiteX0" fmla="*/ 2797 w 6099589"/>
              <a:gd name="connsiteY0" fmla="*/ 0 h 3383870"/>
              <a:gd name="connsiteX1" fmla="*/ 6098398 w 6099589"/>
              <a:gd name="connsiteY1" fmla="*/ 15674 h 3383870"/>
              <a:gd name="connsiteX2" fmla="*/ 6096792 w 6099589"/>
              <a:gd name="connsiteY2" fmla="*/ 1596117 h 3383870"/>
              <a:gd name="connsiteX3" fmla="*/ 3025864 w 6099589"/>
              <a:gd name="connsiteY3" fmla="*/ 3383870 h 3383870"/>
              <a:gd name="connsiteX4" fmla="*/ 1191 w 6099589"/>
              <a:gd name="connsiteY4" fmla="*/ 1658812 h 3383870"/>
              <a:gd name="connsiteX5" fmla="*/ 2797 w 6099589"/>
              <a:gd name="connsiteY5" fmla="*/ 0 h 3383870"/>
              <a:gd name="connsiteX0" fmla="*/ 2797 w 6098457"/>
              <a:gd name="connsiteY0" fmla="*/ 0 h 3383870"/>
              <a:gd name="connsiteX1" fmla="*/ 6098398 w 6098457"/>
              <a:gd name="connsiteY1" fmla="*/ 15674 h 3383870"/>
              <a:gd name="connsiteX2" fmla="*/ 5833093 w 6098457"/>
              <a:gd name="connsiteY2" fmla="*/ 1556562 h 3383870"/>
              <a:gd name="connsiteX3" fmla="*/ 3025864 w 6098457"/>
              <a:gd name="connsiteY3" fmla="*/ 3383870 h 3383870"/>
              <a:gd name="connsiteX4" fmla="*/ 1191 w 6098457"/>
              <a:gd name="connsiteY4" fmla="*/ 1658812 h 3383870"/>
              <a:gd name="connsiteX5" fmla="*/ 2797 w 6098457"/>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58812 h 3383870"/>
              <a:gd name="connsiteX5" fmla="*/ 2797 w 6109978"/>
              <a:gd name="connsiteY5" fmla="*/ 0 h 3383870"/>
              <a:gd name="connsiteX0" fmla="*/ 0 w 6107181"/>
              <a:gd name="connsiteY0" fmla="*/ 0 h 3383870"/>
              <a:gd name="connsiteX1" fmla="*/ 6095601 w 6107181"/>
              <a:gd name="connsiteY1" fmla="*/ 15674 h 3383870"/>
              <a:gd name="connsiteX2" fmla="*/ 6107181 w 6107181"/>
              <a:gd name="connsiteY2" fmla="*/ 1622487 h 3383870"/>
              <a:gd name="connsiteX3" fmla="*/ 3023067 w 6107181"/>
              <a:gd name="connsiteY3" fmla="*/ 3383870 h 3383870"/>
              <a:gd name="connsiteX4" fmla="*/ 473052 w 6107181"/>
              <a:gd name="connsiteY4" fmla="*/ 1553333 h 3383870"/>
              <a:gd name="connsiteX5" fmla="*/ 0 w 6107181"/>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45628 h 3383870"/>
              <a:gd name="connsiteX5" fmla="*/ 2797 w 6109978"/>
              <a:gd name="connsiteY5" fmla="*/ 0 h 3383870"/>
              <a:gd name="connsiteX0" fmla="*/ 28384 w 6135565"/>
              <a:gd name="connsiteY0" fmla="*/ 0 h 3383870"/>
              <a:gd name="connsiteX1" fmla="*/ 6123985 w 6135565"/>
              <a:gd name="connsiteY1" fmla="*/ 15674 h 3383870"/>
              <a:gd name="connsiteX2" fmla="*/ 6135565 w 6135565"/>
              <a:gd name="connsiteY2" fmla="*/ 1622487 h 3383870"/>
              <a:gd name="connsiteX3" fmla="*/ 3051451 w 6135565"/>
              <a:gd name="connsiteY3" fmla="*/ 3383870 h 3383870"/>
              <a:gd name="connsiteX4" fmla="*/ 408 w 6135565"/>
              <a:gd name="connsiteY4" fmla="*/ 1619258 h 3383870"/>
              <a:gd name="connsiteX5" fmla="*/ 28384 w 6135565"/>
              <a:gd name="connsiteY5" fmla="*/ 0 h 3383870"/>
              <a:gd name="connsiteX0" fmla="*/ 0 w 6146736"/>
              <a:gd name="connsiteY0" fmla="*/ 10697 h 3368197"/>
              <a:gd name="connsiteX1" fmla="*/ 6135156 w 6146736"/>
              <a:gd name="connsiteY1" fmla="*/ 1 h 3368197"/>
              <a:gd name="connsiteX2" fmla="*/ 6146736 w 6146736"/>
              <a:gd name="connsiteY2" fmla="*/ 1606814 h 3368197"/>
              <a:gd name="connsiteX3" fmla="*/ 3062622 w 6146736"/>
              <a:gd name="connsiteY3" fmla="*/ 3368197 h 3368197"/>
              <a:gd name="connsiteX4" fmla="*/ 11579 w 6146736"/>
              <a:gd name="connsiteY4" fmla="*/ 1603585 h 3368197"/>
              <a:gd name="connsiteX5" fmla="*/ 0 w 6146736"/>
              <a:gd name="connsiteY5" fmla="*/ 10697 h 33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6736" h="3368197">
                <a:moveTo>
                  <a:pt x="0" y="10697"/>
                </a:moveTo>
                <a:lnTo>
                  <a:pt x="6135156" y="1"/>
                </a:lnTo>
                <a:cubicBezTo>
                  <a:pt x="6139845" y="1033606"/>
                  <a:pt x="6142047" y="573209"/>
                  <a:pt x="6146736" y="1606814"/>
                </a:cubicBezTo>
                <a:lnTo>
                  <a:pt x="3062622" y="3368197"/>
                </a:lnTo>
                <a:cubicBezTo>
                  <a:pt x="2055227" y="2759094"/>
                  <a:pt x="1018974" y="2212688"/>
                  <a:pt x="11579" y="1603585"/>
                </a:cubicBezTo>
                <a:cubicBezTo>
                  <a:pt x="6890" y="569980"/>
                  <a:pt x="4689" y="1044302"/>
                  <a:pt x="0" y="10697"/>
                </a:cubicBezTo>
                <a:close/>
              </a:path>
            </a:pathLst>
          </a:custGeom>
          <a:gradFill>
            <a:gsLst>
              <a:gs pos="0">
                <a:srgbClr val="33B1FF"/>
              </a:gs>
              <a:gs pos="100000">
                <a:srgbClr val="33B1FF">
                  <a:alpha val="0"/>
                </a:srgbClr>
              </a:gs>
            </a:gsLst>
            <a:lin ang="16200000" scaled="1"/>
          </a:gra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2400" b="0" i="0" u="none" strike="noStrike" kern="0" cap="none" spc="0" normalizeH="0" baseline="0" noProof="0" dirty="0">
              <a:ln>
                <a:noFill/>
              </a:ln>
              <a:solidFill>
                <a:srgbClr val="FFFFFF"/>
              </a:solidFill>
              <a:effectLst/>
              <a:uLnTx/>
              <a:uFillTx/>
              <a:latin typeface="IBM Plex Sans Light"/>
              <a:ea typeface="+mn-ea"/>
              <a:cs typeface="+mn-cs"/>
            </a:endParaRPr>
          </a:p>
        </p:txBody>
      </p:sp>
      <p:grpSp>
        <p:nvGrpSpPr>
          <p:cNvPr id="119" name="Group 118">
            <a:extLst>
              <a:ext uri="{FF2B5EF4-FFF2-40B4-BE49-F238E27FC236}">
                <a16:creationId xmlns:a16="http://schemas.microsoft.com/office/drawing/2014/main" id="{E3208179-54EE-877A-35F6-1BA010FE8C5A}"/>
              </a:ext>
            </a:extLst>
          </p:cNvPr>
          <p:cNvGrpSpPr/>
          <p:nvPr/>
        </p:nvGrpSpPr>
        <p:grpSpPr>
          <a:xfrm>
            <a:off x="9929441" y="6215945"/>
            <a:ext cx="7458756" cy="6033146"/>
            <a:chOff x="16795832" y="5276056"/>
            <a:chExt cx="6574579" cy="5317964"/>
          </a:xfrm>
        </p:grpSpPr>
        <p:grpSp>
          <p:nvGrpSpPr>
            <p:cNvPr id="162" name="Group 161">
              <a:extLst>
                <a:ext uri="{FF2B5EF4-FFF2-40B4-BE49-F238E27FC236}">
                  <a16:creationId xmlns:a16="http://schemas.microsoft.com/office/drawing/2014/main" id="{AB637723-A0EF-79F7-B3D2-3DD1CCDA09D7}"/>
                </a:ext>
              </a:extLst>
            </p:cNvPr>
            <p:cNvGrpSpPr/>
            <p:nvPr/>
          </p:nvGrpSpPr>
          <p:grpSpPr>
            <a:xfrm>
              <a:off x="16795832" y="6446546"/>
              <a:ext cx="5903354" cy="4147474"/>
              <a:chOff x="9554078" y="7221251"/>
              <a:chExt cx="5903354" cy="4147474"/>
            </a:xfrm>
          </p:grpSpPr>
          <p:sp>
            <p:nvSpPr>
              <p:cNvPr id="168" name="Rectangle 113">
                <a:extLst>
                  <a:ext uri="{FF2B5EF4-FFF2-40B4-BE49-F238E27FC236}">
                    <a16:creationId xmlns:a16="http://schemas.microsoft.com/office/drawing/2014/main" id="{CE6019D1-9568-42AC-D660-40849816D91E}"/>
                  </a:ext>
                </a:extLst>
              </p:cNvPr>
              <p:cNvSpPr/>
              <p:nvPr/>
            </p:nvSpPr>
            <p:spPr bwMode="auto">
              <a:xfrm>
                <a:off x="9554078" y="7734884"/>
                <a:ext cx="5903354" cy="3244310"/>
              </a:xfrm>
              <a:custGeom>
                <a:avLst/>
                <a:gdLst>
                  <a:gd name="connsiteX0" fmla="*/ 0 w 6079927"/>
                  <a:gd name="connsiteY0" fmla="*/ 0 h 3368102"/>
                  <a:gd name="connsiteX1" fmla="*/ 6079927 w 6079927"/>
                  <a:gd name="connsiteY1" fmla="*/ 0 h 3368102"/>
                  <a:gd name="connsiteX2" fmla="*/ 6079927 w 6079927"/>
                  <a:gd name="connsiteY2" fmla="*/ 3368102 h 3368102"/>
                  <a:gd name="connsiteX3" fmla="*/ 0 w 6079927"/>
                  <a:gd name="connsiteY3" fmla="*/ 3368102 h 3368102"/>
                  <a:gd name="connsiteX4" fmla="*/ 0 w 6079927"/>
                  <a:gd name="connsiteY4" fmla="*/ 0 h 3368102"/>
                  <a:gd name="connsiteX0" fmla="*/ 2370 w 6082297"/>
                  <a:gd name="connsiteY0" fmla="*/ 0 h 3368102"/>
                  <a:gd name="connsiteX1" fmla="*/ 6082297 w 6082297"/>
                  <a:gd name="connsiteY1" fmla="*/ 0 h 3368102"/>
                  <a:gd name="connsiteX2" fmla="*/ 6082297 w 6082297"/>
                  <a:gd name="connsiteY2" fmla="*/ 3368102 h 3368102"/>
                  <a:gd name="connsiteX3" fmla="*/ 2370 w 6082297"/>
                  <a:gd name="connsiteY3" fmla="*/ 3368102 h 3368102"/>
                  <a:gd name="connsiteX4" fmla="*/ 0 w 6082297"/>
                  <a:gd name="connsiteY4" fmla="*/ 3113392 h 3368102"/>
                  <a:gd name="connsiteX5" fmla="*/ 2370 w 6082297"/>
                  <a:gd name="connsiteY5"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2370 w 6082297"/>
                  <a:gd name="connsiteY4" fmla="*/ 3368102 h 3368102"/>
                  <a:gd name="connsiteX5" fmla="*/ 0 w 6082297"/>
                  <a:gd name="connsiteY5" fmla="*/ 3113392 h 3368102"/>
                  <a:gd name="connsiteX6" fmla="*/ 2370 w 6082297"/>
                  <a:gd name="connsiteY6"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24554 w 6082297"/>
                  <a:gd name="connsiteY4" fmla="*/ 3366610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2480345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1326795 h 3368102"/>
                  <a:gd name="connsiteX5" fmla="*/ 2370 w 6082297"/>
                  <a:gd name="connsiteY5" fmla="*/ 3368102 h 3368102"/>
                  <a:gd name="connsiteX6" fmla="*/ 0 w 6082297"/>
                  <a:gd name="connsiteY6" fmla="*/ 3113392 h 3368102"/>
                  <a:gd name="connsiteX7" fmla="*/ 2370 w 6082297"/>
                  <a:gd name="connsiteY7"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0 w 6079927"/>
                  <a:gd name="connsiteY5" fmla="*/ 3368102 h 3368102"/>
                  <a:gd name="connsiteX6" fmla="*/ 0 w 6079927"/>
                  <a:gd name="connsiteY6"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14068 w 6079927"/>
                  <a:gd name="connsiteY5" fmla="*/ 3100815 h 3368102"/>
                  <a:gd name="connsiteX6" fmla="*/ 0 w 6079927"/>
                  <a:gd name="connsiteY6" fmla="*/ 0 h 3368102"/>
                  <a:gd name="connsiteX0" fmla="*/ 0 w 6663710"/>
                  <a:gd name="connsiteY0" fmla="*/ 0 h 3368102"/>
                  <a:gd name="connsiteX1" fmla="*/ 6079927 w 6663710"/>
                  <a:gd name="connsiteY1" fmla="*/ 0 h 3368102"/>
                  <a:gd name="connsiteX2" fmla="*/ 6079927 w 6663710"/>
                  <a:gd name="connsiteY2" fmla="*/ 3368102 h 3368102"/>
                  <a:gd name="connsiteX3" fmla="*/ 3064387 w 6663710"/>
                  <a:gd name="connsiteY3" fmla="*/ 1326795 h 3368102"/>
                  <a:gd name="connsiteX4" fmla="*/ 14068 w 6663710"/>
                  <a:gd name="connsiteY4" fmla="*/ 3100815 h 3368102"/>
                  <a:gd name="connsiteX5" fmla="*/ 0 w 6663710"/>
                  <a:gd name="connsiteY5" fmla="*/ 0 h 3368102"/>
                  <a:gd name="connsiteX0" fmla="*/ 0 w 6663710"/>
                  <a:gd name="connsiteY0" fmla="*/ 0 h 3128951"/>
                  <a:gd name="connsiteX1" fmla="*/ 6079927 w 6663710"/>
                  <a:gd name="connsiteY1" fmla="*/ 0 h 3128951"/>
                  <a:gd name="connsiteX2" fmla="*/ 6079927 w 6663710"/>
                  <a:gd name="connsiteY2" fmla="*/ 3128951 h 3128951"/>
                  <a:gd name="connsiteX3" fmla="*/ 3064387 w 6663710"/>
                  <a:gd name="connsiteY3" fmla="*/ 1326795 h 3128951"/>
                  <a:gd name="connsiteX4" fmla="*/ 14068 w 6663710"/>
                  <a:gd name="connsiteY4" fmla="*/ 3100815 h 3128951"/>
                  <a:gd name="connsiteX5" fmla="*/ 0 w 6663710"/>
                  <a:gd name="connsiteY5" fmla="*/ 0 h 3128951"/>
                  <a:gd name="connsiteX0" fmla="*/ 0 w 6079927"/>
                  <a:gd name="connsiteY0" fmla="*/ 0 h 3128951"/>
                  <a:gd name="connsiteX1" fmla="*/ 6079927 w 6079927"/>
                  <a:gd name="connsiteY1" fmla="*/ 0 h 3128951"/>
                  <a:gd name="connsiteX2" fmla="*/ 6079927 w 6079927"/>
                  <a:gd name="connsiteY2" fmla="*/ 3128951 h 3128951"/>
                  <a:gd name="connsiteX3" fmla="*/ 3064387 w 6079927"/>
                  <a:gd name="connsiteY3" fmla="*/ 1326795 h 3128951"/>
                  <a:gd name="connsiteX4" fmla="*/ 14068 w 6079927"/>
                  <a:gd name="connsiteY4" fmla="*/ 3100815 h 3128951"/>
                  <a:gd name="connsiteX5" fmla="*/ 0 w 6079927"/>
                  <a:gd name="connsiteY5" fmla="*/ 0 h 3128951"/>
                  <a:gd name="connsiteX0" fmla="*/ 0 w 6079927"/>
                  <a:gd name="connsiteY0" fmla="*/ 0 h 3100815"/>
                  <a:gd name="connsiteX1" fmla="*/ 6079927 w 6079927"/>
                  <a:gd name="connsiteY1" fmla="*/ 0 h 3100815"/>
                  <a:gd name="connsiteX2" fmla="*/ 5770438 w 6079927"/>
                  <a:gd name="connsiteY2" fmla="*/ 2692853 h 3100815"/>
                  <a:gd name="connsiteX3" fmla="*/ 3064387 w 6079927"/>
                  <a:gd name="connsiteY3" fmla="*/ 1326795 h 3100815"/>
                  <a:gd name="connsiteX4" fmla="*/ 14068 w 6079927"/>
                  <a:gd name="connsiteY4" fmla="*/ 3100815 h 3100815"/>
                  <a:gd name="connsiteX5" fmla="*/ 0 w 6079927"/>
                  <a:gd name="connsiteY5" fmla="*/ 0 h 3100815"/>
                  <a:gd name="connsiteX0" fmla="*/ 0 w 6093995"/>
                  <a:gd name="connsiteY0" fmla="*/ 0 h 3100816"/>
                  <a:gd name="connsiteX1" fmla="*/ 6079927 w 6093995"/>
                  <a:gd name="connsiteY1" fmla="*/ 0 h 3100816"/>
                  <a:gd name="connsiteX2" fmla="*/ 6093995 w 6093995"/>
                  <a:gd name="connsiteY2" fmla="*/ 3100816 h 3100816"/>
                  <a:gd name="connsiteX3" fmla="*/ 3064387 w 6093995"/>
                  <a:gd name="connsiteY3" fmla="*/ 1326795 h 3100816"/>
                  <a:gd name="connsiteX4" fmla="*/ 14068 w 6093995"/>
                  <a:gd name="connsiteY4" fmla="*/ 3100815 h 3100816"/>
                  <a:gd name="connsiteX5" fmla="*/ 0 w 6093995"/>
                  <a:gd name="connsiteY5" fmla="*/ 0 h 3100816"/>
                  <a:gd name="connsiteX0" fmla="*/ 0 w 6093995"/>
                  <a:gd name="connsiteY0" fmla="*/ 0 h 4928124"/>
                  <a:gd name="connsiteX1" fmla="*/ 6079927 w 6093995"/>
                  <a:gd name="connsiteY1" fmla="*/ 0 h 4928124"/>
                  <a:gd name="connsiteX2" fmla="*/ 6093995 w 6093995"/>
                  <a:gd name="connsiteY2" fmla="*/ 3100816 h 4928124"/>
                  <a:gd name="connsiteX3" fmla="*/ 3036252 w 6093995"/>
                  <a:gd name="connsiteY3" fmla="*/ 4928124 h 4928124"/>
                  <a:gd name="connsiteX4" fmla="*/ 14068 w 6093995"/>
                  <a:gd name="connsiteY4" fmla="*/ 3100815 h 4928124"/>
                  <a:gd name="connsiteX5" fmla="*/ 0 w 6093995"/>
                  <a:gd name="connsiteY5" fmla="*/ 0 h 4928124"/>
                  <a:gd name="connsiteX0" fmla="*/ 2797 w 6096792"/>
                  <a:gd name="connsiteY0" fmla="*/ 0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0 h 4928124"/>
                  <a:gd name="connsiteX0" fmla="*/ 2797 w 6096792"/>
                  <a:gd name="connsiteY0" fmla="*/ 1504699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1504699 h 4928124"/>
                  <a:gd name="connsiteX0" fmla="*/ 2797 w 6099589"/>
                  <a:gd name="connsiteY0" fmla="*/ 0 h 3423425"/>
                  <a:gd name="connsiteX1" fmla="*/ 6098398 w 6099589"/>
                  <a:gd name="connsiteY1" fmla="*/ 15674 h 3423425"/>
                  <a:gd name="connsiteX2" fmla="*/ 6096792 w 6099589"/>
                  <a:gd name="connsiteY2" fmla="*/ 1596117 h 3423425"/>
                  <a:gd name="connsiteX3" fmla="*/ 3039049 w 6099589"/>
                  <a:gd name="connsiteY3" fmla="*/ 3423425 h 3423425"/>
                  <a:gd name="connsiteX4" fmla="*/ 1191 w 6099589"/>
                  <a:gd name="connsiteY4" fmla="*/ 1658812 h 3423425"/>
                  <a:gd name="connsiteX5" fmla="*/ 2797 w 6099589"/>
                  <a:gd name="connsiteY5" fmla="*/ 0 h 3423425"/>
                  <a:gd name="connsiteX0" fmla="*/ 2797 w 6099589"/>
                  <a:gd name="connsiteY0" fmla="*/ 0 h 3093801"/>
                  <a:gd name="connsiteX1" fmla="*/ 6098398 w 6099589"/>
                  <a:gd name="connsiteY1" fmla="*/ 15674 h 3093801"/>
                  <a:gd name="connsiteX2" fmla="*/ 6096792 w 6099589"/>
                  <a:gd name="connsiteY2" fmla="*/ 1596117 h 3093801"/>
                  <a:gd name="connsiteX3" fmla="*/ 3039049 w 6099589"/>
                  <a:gd name="connsiteY3" fmla="*/ 3093801 h 3093801"/>
                  <a:gd name="connsiteX4" fmla="*/ 1191 w 6099589"/>
                  <a:gd name="connsiteY4" fmla="*/ 1658812 h 3093801"/>
                  <a:gd name="connsiteX5" fmla="*/ 2797 w 6099589"/>
                  <a:gd name="connsiteY5" fmla="*/ 0 h 3093801"/>
                  <a:gd name="connsiteX0" fmla="*/ 2797 w 6099589"/>
                  <a:gd name="connsiteY0" fmla="*/ 0 h 3383870"/>
                  <a:gd name="connsiteX1" fmla="*/ 6098398 w 6099589"/>
                  <a:gd name="connsiteY1" fmla="*/ 15674 h 3383870"/>
                  <a:gd name="connsiteX2" fmla="*/ 6096792 w 6099589"/>
                  <a:gd name="connsiteY2" fmla="*/ 1596117 h 3383870"/>
                  <a:gd name="connsiteX3" fmla="*/ 3025864 w 6099589"/>
                  <a:gd name="connsiteY3" fmla="*/ 3383870 h 3383870"/>
                  <a:gd name="connsiteX4" fmla="*/ 1191 w 6099589"/>
                  <a:gd name="connsiteY4" fmla="*/ 1658812 h 3383870"/>
                  <a:gd name="connsiteX5" fmla="*/ 2797 w 6099589"/>
                  <a:gd name="connsiteY5" fmla="*/ 0 h 3383870"/>
                  <a:gd name="connsiteX0" fmla="*/ 2797 w 6098457"/>
                  <a:gd name="connsiteY0" fmla="*/ 0 h 3383870"/>
                  <a:gd name="connsiteX1" fmla="*/ 6098398 w 6098457"/>
                  <a:gd name="connsiteY1" fmla="*/ 15674 h 3383870"/>
                  <a:gd name="connsiteX2" fmla="*/ 5833093 w 6098457"/>
                  <a:gd name="connsiteY2" fmla="*/ 1556562 h 3383870"/>
                  <a:gd name="connsiteX3" fmla="*/ 3025864 w 6098457"/>
                  <a:gd name="connsiteY3" fmla="*/ 3383870 h 3383870"/>
                  <a:gd name="connsiteX4" fmla="*/ 1191 w 6098457"/>
                  <a:gd name="connsiteY4" fmla="*/ 1658812 h 3383870"/>
                  <a:gd name="connsiteX5" fmla="*/ 2797 w 6098457"/>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58812 h 3383870"/>
                  <a:gd name="connsiteX5" fmla="*/ 2797 w 6109978"/>
                  <a:gd name="connsiteY5" fmla="*/ 0 h 3383870"/>
                  <a:gd name="connsiteX0" fmla="*/ 0 w 6107181"/>
                  <a:gd name="connsiteY0" fmla="*/ 0 h 3383870"/>
                  <a:gd name="connsiteX1" fmla="*/ 6095601 w 6107181"/>
                  <a:gd name="connsiteY1" fmla="*/ 15674 h 3383870"/>
                  <a:gd name="connsiteX2" fmla="*/ 6107181 w 6107181"/>
                  <a:gd name="connsiteY2" fmla="*/ 1622487 h 3383870"/>
                  <a:gd name="connsiteX3" fmla="*/ 3023067 w 6107181"/>
                  <a:gd name="connsiteY3" fmla="*/ 3383870 h 3383870"/>
                  <a:gd name="connsiteX4" fmla="*/ 473052 w 6107181"/>
                  <a:gd name="connsiteY4" fmla="*/ 1553333 h 3383870"/>
                  <a:gd name="connsiteX5" fmla="*/ 0 w 6107181"/>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45628 h 3383870"/>
                  <a:gd name="connsiteX5" fmla="*/ 2797 w 6109978"/>
                  <a:gd name="connsiteY5" fmla="*/ 0 h 3383870"/>
                  <a:gd name="connsiteX0" fmla="*/ 28384 w 6135565"/>
                  <a:gd name="connsiteY0" fmla="*/ 0 h 3383870"/>
                  <a:gd name="connsiteX1" fmla="*/ 6123985 w 6135565"/>
                  <a:gd name="connsiteY1" fmla="*/ 15674 h 3383870"/>
                  <a:gd name="connsiteX2" fmla="*/ 6135565 w 6135565"/>
                  <a:gd name="connsiteY2" fmla="*/ 1622487 h 3383870"/>
                  <a:gd name="connsiteX3" fmla="*/ 3051451 w 6135565"/>
                  <a:gd name="connsiteY3" fmla="*/ 3383870 h 3383870"/>
                  <a:gd name="connsiteX4" fmla="*/ 408 w 6135565"/>
                  <a:gd name="connsiteY4" fmla="*/ 1619258 h 3383870"/>
                  <a:gd name="connsiteX5" fmla="*/ 28384 w 6135565"/>
                  <a:gd name="connsiteY5" fmla="*/ 0 h 3383870"/>
                  <a:gd name="connsiteX0" fmla="*/ 0 w 6146736"/>
                  <a:gd name="connsiteY0" fmla="*/ 10697 h 3368197"/>
                  <a:gd name="connsiteX1" fmla="*/ 6135156 w 6146736"/>
                  <a:gd name="connsiteY1" fmla="*/ 1 h 3368197"/>
                  <a:gd name="connsiteX2" fmla="*/ 6146736 w 6146736"/>
                  <a:gd name="connsiteY2" fmla="*/ 1606814 h 3368197"/>
                  <a:gd name="connsiteX3" fmla="*/ 3062622 w 6146736"/>
                  <a:gd name="connsiteY3" fmla="*/ 3368197 h 3368197"/>
                  <a:gd name="connsiteX4" fmla="*/ 11579 w 6146736"/>
                  <a:gd name="connsiteY4" fmla="*/ 1603585 h 3368197"/>
                  <a:gd name="connsiteX5" fmla="*/ 0 w 6146736"/>
                  <a:gd name="connsiteY5" fmla="*/ 10697 h 33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6736" h="3368197">
                    <a:moveTo>
                      <a:pt x="0" y="10697"/>
                    </a:moveTo>
                    <a:lnTo>
                      <a:pt x="6135156" y="1"/>
                    </a:lnTo>
                    <a:cubicBezTo>
                      <a:pt x="6139845" y="1033606"/>
                      <a:pt x="6142047" y="573209"/>
                      <a:pt x="6146736" y="1606814"/>
                    </a:cubicBezTo>
                    <a:lnTo>
                      <a:pt x="3062622" y="3368197"/>
                    </a:lnTo>
                    <a:cubicBezTo>
                      <a:pt x="2055227" y="2759094"/>
                      <a:pt x="1018974" y="2212688"/>
                      <a:pt x="11579" y="1603585"/>
                    </a:cubicBezTo>
                    <a:cubicBezTo>
                      <a:pt x="6890" y="569980"/>
                      <a:pt x="4689" y="1044302"/>
                      <a:pt x="0" y="10697"/>
                    </a:cubicBezTo>
                    <a:close/>
                  </a:path>
                </a:pathLst>
              </a:custGeom>
              <a:gradFill>
                <a:gsLst>
                  <a:gs pos="0">
                    <a:srgbClr val="DA1D29"/>
                  </a:gs>
                  <a:gs pos="100000">
                    <a:srgbClr val="DA1D29">
                      <a:alpha val="0"/>
                    </a:srgbClr>
                  </a:gs>
                </a:gsLst>
                <a:lin ang="16200000" scaled="1"/>
              </a:gra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2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169" name="Rectangle 168">
                <a:extLst>
                  <a:ext uri="{FF2B5EF4-FFF2-40B4-BE49-F238E27FC236}">
                    <a16:creationId xmlns:a16="http://schemas.microsoft.com/office/drawing/2014/main" id="{F54FAE34-EFFC-B3F6-8F32-B6FC9DDCE044}"/>
                  </a:ext>
                </a:extLst>
              </p:cNvPr>
              <p:cNvSpPr/>
              <p:nvPr/>
            </p:nvSpPr>
            <p:spPr bwMode="auto">
              <a:xfrm>
                <a:off x="10437583" y="7221251"/>
                <a:ext cx="4147474" cy="4147474"/>
              </a:xfrm>
              <a:prstGeom prst="rect">
                <a:avLst/>
              </a:prstGeom>
              <a:solidFill>
                <a:srgbClr val="DA1E28"/>
              </a:solidFill>
              <a:ln w="19050">
                <a:solidFill>
                  <a:srgbClr val="DA1E28"/>
                </a:solidFill>
                <a:headEnd type="none" w="med" len="med"/>
                <a:tailEnd type="none" w="med" len="med"/>
              </a:ln>
              <a:effectLst/>
              <a:scene3d>
                <a:camera prst="isometricTopUp"/>
                <a:lightRig rig="balanced" dir="t"/>
              </a:scene3d>
              <a:sp3d extrusionH="127000"/>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165" name="Group 164">
              <a:extLst>
                <a:ext uri="{FF2B5EF4-FFF2-40B4-BE49-F238E27FC236}">
                  <a16:creationId xmlns:a16="http://schemas.microsoft.com/office/drawing/2014/main" id="{BF1BF7F4-CF8D-B448-0858-223A945B4977}"/>
                </a:ext>
              </a:extLst>
            </p:cNvPr>
            <p:cNvGrpSpPr/>
            <p:nvPr/>
          </p:nvGrpSpPr>
          <p:grpSpPr>
            <a:xfrm>
              <a:off x="17679337" y="5276056"/>
              <a:ext cx="5691074" cy="4147474"/>
              <a:chOff x="10462983" y="9734708"/>
              <a:chExt cx="5691074" cy="4147474"/>
            </a:xfrm>
          </p:grpSpPr>
          <p:sp>
            <p:nvSpPr>
              <p:cNvPr id="166" name="Rectangle 165">
                <a:extLst>
                  <a:ext uri="{FF2B5EF4-FFF2-40B4-BE49-F238E27FC236}">
                    <a16:creationId xmlns:a16="http://schemas.microsoft.com/office/drawing/2014/main" id="{23630A67-2587-B77E-3970-37EFF5262110}"/>
                  </a:ext>
                </a:extLst>
              </p:cNvPr>
              <p:cNvSpPr/>
              <p:nvPr/>
            </p:nvSpPr>
            <p:spPr bwMode="auto">
              <a:xfrm>
                <a:off x="10462983" y="9734708"/>
                <a:ext cx="4147474" cy="4147474"/>
              </a:xfrm>
              <a:prstGeom prst="rect">
                <a:avLst/>
              </a:prstGeom>
              <a:gradFill flip="none" rotWithShape="1">
                <a:gsLst>
                  <a:gs pos="0">
                    <a:srgbClr val="001D6C"/>
                  </a:gs>
                  <a:gs pos="100000">
                    <a:srgbClr val="0F62FE"/>
                  </a:gs>
                </a:gsLst>
                <a:lin ang="0" scaled="1"/>
                <a:tileRect/>
              </a:gradFill>
              <a:ln w="19050">
                <a:solidFill>
                  <a:srgbClr val="0F62FE"/>
                </a:solidFill>
                <a:headEnd type="none" w="med" len="med"/>
                <a:tailEnd type="none" w="med" len="med"/>
              </a:ln>
              <a:effectLst/>
              <a:scene3d>
                <a:camera prst="isometricTopUp"/>
                <a:lightRig rig="balanced" dir="t"/>
              </a:scene3d>
              <a:sp3d extrusionH="723900"/>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7" name="TextBox 166">
                <a:extLst>
                  <a:ext uri="{FF2B5EF4-FFF2-40B4-BE49-F238E27FC236}">
                    <a16:creationId xmlns:a16="http://schemas.microsoft.com/office/drawing/2014/main" id="{A5678E0C-25DC-027F-C1C3-0BD53BF0FC6A}"/>
                  </a:ext>
                </a:extLst>
              </p:cNvPr>
              <p:cNvSpPr txBox="1"/>
              <p:nvPr/>
            </p:nvSpPr>
            <p:spPr>
              <a:xfrm>
                <a:off x="12101611" y="12720541"/>
                <a:ext cx="4052446" cy="332399"/>
              </a:xfrm>
              <a:prstGeom prst="rect">
                <a:avLst/>
              </a:prstGeom>
              <a:noFill/>
              <a:scene3d>
                <a:camera prst="isometricRightUp"/>
                <a:lightRig rig="threePt" dir="t"/>
              </a:scene3d>
            </p:spPr>
            <p:txBody>
              <a:bodyPr wrap="square" lIns="0" tIns="0" rIns="0" bIns="0" rtlCol="0">
                <a:spAutoFit/>
              </a:bodyPr>
              <a:lstStyle/>
              <a:p>
                <a:pPr algn="l" defTabSz="1829308" hangingPunct="0">
                  <a:lnSpc>
                    <a:spcPct val="90000"/>
                  </a:lnSpc>
                </a:pPr>
                <a:r>
                  <a:rPr lang="en-US" sz="2400" dirty="0">
                    <a:solidFill>
                      <a:srgbClr val="FFFFFF"/>
                    </a:solidFill>
                    <a:latin typeface="IBM Plex Sans Light" panose="020B0403050203000203" pitchFamily="34" charset="0"/>
                    <a:sym typeface="Helvetica"/>
                  </a:rPr>
                  <a:t>Open Security Platform</a:t>
                </a:r>
              </a:p>
            </p:txBody>
          </p:sp>
        </p:grpSp>
      </p:grpSp>
      <p:sp>
        <p:nvSpPr>
          <p:cNvPr id="120" name="Rectangle 113">
            <a:extLst>
              <a:ext uri="{FF2B5EF4-FFF2-40B4-BE49-F238E27FC236}">
                <a16:creationId xmlns:a16="http://schemas.microsoft.com/office/drawing/2014/main" id="{A95A8117-F180-F67F-BD24-4D012E9F2CDC}"/>
              </a:ext>
            </a:extLst>
          </p:cNvPr>
          <p:cNvSpPr/>
          <p:nvPr/>
        </p:nvSpPr>
        <p:spPr bwMode="auto">
          <a:xfrm>
            <a:off x="10382164" y="7998978"/>
            <a:ext cx="5898999" cy="2483641"/>
          </a:xfrm>
          <a:custGeom>
            <a:avLst/>
            <a:gdLst>
              <a:gd name="connsiteX0" fmla="*/ 0 w 6079927"/>
              <a:gd name="connsiteY0" fmla="*/ 0 h 3368102"/>
              <a:gd name="connsiteX1" fmla="*/ 6079927 w 6079927"/>
              <a:gd name="connsiteY1" fmla="*/ 0 h 3368102"/>
              <a:gd name="connsiteX2" fmla="*/ 6079927 w 6079927"/>
              <a:gd name="connsiteY2" fmla="*/ 3368102 h 3368102"/>
              <a:gd name="connsiteX3" fmla="*/ 0 w 6079927"/>
              <a:gd name="connsiteY3" fmla="*/ 3368102 h 3368102"/>
              <a:gd name="connsiteX4" fmla="*/ 0 w 6079927"/>
              <a:gd name="connsiteY4" fmla="*/ 0 h 3368102"/>
              <a:gd name="connsiteX0" fmla="*/ 2370 w 6082297"/>
              <a:gd name="connsiteY0" fmla="*/ 0 h 3368102"/>
              <a:gd name="connsiteX1" fmla="*/ 6082297 w 6082297"/>
              <a:gd name="connsiteY1" fmla="*/ 0 h 3368102"/>
              <a:gd name="connsiteX2" fmla="*/ 6082297 w 6082297"/>
              <a:gd name="connsiteY2" fmla="*/ 3368102 h 3368102"/>
              <a:gd name="connsiteX3" fmla="*/ 2370 w 6082297"/>
              <a:gd name="connsiteY3" fmla="*/ 3368102 h 3368102"/>
              <a:gd name="connsiteX4" fmla="*/ 0 w 6082297"/>
              <a:gd name="connsiteY4" fmla="*/ 3113392 h 3368102"/>
              <a:gd name="connsiteX5" fmla="*/ 2370 w 6082297"/>
              <a:gd name="connsiteY5"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2370 w 6082297"/>
              <a:gd name="connsiteY4" fmla="*/ 3368102 h 3368102"/>
              <a:gd name="connsiteX5" fmla="*/ 0 w 6082297"/>
              <a:gd name="connsiteY5" fmla="*/ 3113392 h 3368102"/>
              <a:gd name="connsiteX6" fmla="*/ 2370 w 6082297"/>
              <a:gd name="connsiteY6"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24554 w 6082297"/>
              <a:gd name="connsiteY4" fmla="*/ 3366610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2480345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1326795 h 3368102"/>
              <a:gd name="connsiteX5" fmla="*/ 2370 w 6082297"/>
              <a:gd name="connsiteY5" fmla="*/ 3368102 h 3368102"/>
              <a:gd name="connsiteX6" fmla="*/ 0 w 6082297"/>
              <a:gd name="connsiteY6" fmla="*/ 3113392 h 3368102"/>
              <a:gd name="connsiteX7" fmla="*/ 2370 w 6082297"/>
              <a:gd name="connsiteY7"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0 w 6079927"/>
              <a:gd name="connsiteY5" fmla="*/ 3368102 h 3368102"/>
              <a:gd name="connsiteX6" fmla="*/ 0 w 6079927"/>
              <a:gd name="connsiteY6"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14068 w 6079927"/>
              <a:gd name="connsiteY5" fmla="*/ 3100815 h 3368102"/>
              <a:gd name="connsiteX6" fmla="*/ 0 w 6079927"/>
              <a:gd name="connsiteY6" fmla="*/ 0 h 3368102"/>
              <a:gd name="connsiteX0" fmla="*/ 0 w 6663710"/>
              <a:gd name="connsiteY0" fmla="*/ 0 h 3368102"/>
              <a:gd name="connsiteX1" fmla="*/ 6079927 w 6663710"/>
              <a:gd name="connsiteY1" fmla="*/ 0 h 3368102"/>
              <a:gd name="connsiteX2" fmla="*/ 6079927 w 6663710"/>
              <a:gd name="connsiteY2" fmla="*/ 3368102 h 3368102"/>
              <a:gd name="connsiteX3" fmla="*/ 3064387 w 6663710"/>
              <a:gd name="connsiteY3" fmla="*/ 1326795 h 3368102"/>
              <a:gd name="connsiteX4" fmla="*/ 14068 w 6663710"/>
              <a:gd name="connsiteY4" fmla="*/ 3100815 h 3368102"/>
              <a:gd name="connsiteX5" fmla="*/ 0 w 6663710"/>
              <a:gd name="connsiteY5" fmla="*/ 0 h 3368102"/>
              <a:gd name="connsiteX0" fmla="*/ 0 w 6663710"/>
              <a:gd name="connsiteY0" fmla="*/ 0 h 3128951"/>
              <a:gd name="connsiteX1" fmla="*/ 6079927 w 6663710"/>
              <a:gd name="connsiteY1" fmla="*/ 0 h 3128951"/>
              <a:gd name="connsiteX2" fmla="*/ 6079927 w 6663710"/>
              <a:gd name="connsiteY2" fmla="*/ 3128951 h 3128951"/>
              <a:gd name="connsiteX3" fmla="*/ 3064387 w 6663710"/>
              <a:gd name="connsiteY3" fmla="*/ 1326795 h 3128951"/>
              <a:gd name="connsiteX4" fmla="*/ 14068 w 6663710"/>
              <a:gd name="connsiteY4" fmla="*/ 3100815 h 3128951"/>
              <a:gd name="connsiteX5" fmla="*/ 0 w 6663710"/>
              <a:gd name="connsiteY5" fmla="*/ 0 h 3128951"/>
              <a:gd name="connsiteX0" fmla="*/ 0 w 6079927"/>
              <a:gd name="connsiteY0" fmla="*/ 0 h 3128951"/>
              <a:gd name="connsiteX1" fmla="*/ 6079927 w 6079927"/>
              <a:gd name="connsiteY1" fmla="*/ 0 h 3128951"/>
              <a:gd name="connsiteX2" fmla="*/ 6079927 w 6079927"/>
              <a:gd name="connsiteY2" fmla="*/ 3128951 h 3128951"/>
              <a:gd name="connsiteX3" fmla="*/ 3064387 w 6079927"/>
              <a:gd name="connsiteY3" fmla="*/ 1326795 h 3128951"/>
              <a:gd name="connsiteX4" fmla="*/ 14068 w 6079927"/>
              <a:gd name="connsiteY4" fmla="*/ 3100815 h 3128951"/>
              <a:gd name="connsiteX5" fmla="*/ 0 w 6079927"/>
              <a:gd name="connsiteY5" fmla="*/ 0 h 3128951"/>
              <a:gd name="connsiteX0" fmla="*/ 0 w 6079927"/>
              <a:gd name="connsiteY0" fmla="*/ 0 h 3100815"/>
              <a:gd name="connsiteX1" fmla="*/ 6079927 w 6079927"/>
              <a:gd name="connsiteY1" fmla="*/ 0 h 3100815"/>
              <a:gd name="connsiteX2" fmla="*/ 5770438 w 6079927"/>
              <a:gd name="connsiteY2" fmla="*/ 2692853 h 3100815"/>
              <a:gd name="connsiteX3" fmla="*/ 3064387 w 6079927"/>
              <a:gd name="connsiteY3" fmla="*/ 1326795 h 3100815"/>
              <a:gd name="connsiteX4" fmla="*/ 14068 w 6079927"/>
              <a:gd name="connsiteY4" fmla="*/ 3100815 h 3100815"/>
              <a:gd name="connsiteX5" fmla="*/ 0 w 6079927"/>
              <a:gd name="connsiteY5" fmla="*/ 0 h 3100815"/>
              <a:gd name="connsiteX0" fmla="*/ 0 w 6093995"/>
              <a:gd name="connsiteY0" fmla="*/ 0 h 3100816"/>
              <a:gd name="connsiteX1" fmla="*/ 6079927 w 6093995"/>
              <a:gd name="connsiteY1" fmla="*/ 0 h 3100816"/>
              <a:gd name="connsiteX2" fmla="*/ 6093995 w 6093995"/>
              <a:gd name="connsiteY2" fmla="*/ 3100816 h 3100816"/>
              <a:gd name="connsiteX3" fmla="*/ 3064387 w 6093995"/>
              <a:gd name="connsiteY3" fmla="*/ 1326795 h 3100816"/>
              <a:gd name="connsiteX4" fmla="*/ 14068 w 6093995"/>
              <a:gd name="connsiteY4" fmla="*/ 3100815 h 3100816"/>
              <a:gd name="connsiteX5" fmla="*/ 0 w 6093995"/>
              <a:gd name="connsiteY5" fmla="*/ 0 h 3100816"/>
              <a:gd name="connsiteX0" fmla="*/ 0 w 6093995"/>
              <a:gd name="connsiteY0" fmla="*/ 0 h 4928124"/>
              <a:gd name="connsiteX1" fmla="*/ 6079927 w 6093995"/>
              <a:gd name="connsiteY1" fmla="*/ 0 h 4928124"/>
              <a:gd name="connsiteX2" fmla="*/ 6093995 w 6093995"/>
              <a:gd name="connsiteY2" fmla="*/ 3100816 h 4928124"/>
              <a:gd name="connsiteX3" fmla="*/ 3036252 w 6093995"/>
              <a:gd name="connsiteY3" fmla="*/ 4928124 h 4928124"/>
              <a:gd name="connsiteX4" fmla="*/ 14068 w 6093995"/>
              <a:gd name="connsiteY4" fmla="*/ 3100815 h 4928124"/>
              <a:gd name="connsiteX5" fmla="*/ 0 w 6093995"/>
              <a:gd name="connsiteY5" fmla="*/ 0 h 4928124"/>
              <a:gd name="connsiteX0" fmla="*/ 2797 w 6096792"/>
              <a:gd name="connsiteY0" fmla="*/ 0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0 h 4928124"/>
              <a:gd name="connsiteX0" fmla="*/ 2797 w 6096792"/>
              <a:gd name="connsiteY0" fmla="*/ 1504699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1504699 h 4928124"/>
              <a:gd name="connsiteX0" fmla="*/ 2797 w 6099589"/>
              <a:gd name="connsiteY0" fmla="*/ 0 h 3423425"/>
              <a:gd name="connsiteX1" fmla="*/ 6098398 w 6099589"/>
              <a:gd name="connsiteY1" fmla="*/ 15674 h 3423425"/>
              <a:gd name="connsiteX2" fmla="*/ 6096792 w 6099589"/>
              <a:gd name="connsiteY2" fmla="*/ 1596117 h 3423425"/>
              <a:gd name="connsiteX3" fmla="*/ 3039049 w 6099589"/>
              <a:gd name="connsiteY3" fmla="*/ 3423425 h 3423425"/>
              <a:gd name="connsiteX4" fmla="*/ 1191 w 6099589"/>
              <a:gd name="connsiteY4" fmla="*/ 1658812 h 3423425"/>
              <a:gd name="connsiteX5" fmla="*/ 2797 w 6099589"/>
              <a:gd name="connsiteY5" fmla="*/ 0 h 3423425"/>
              <a:gd name="connsiteX0" fmla="*/ 2797 w 6099589"/>
              <a:gd name="connsiteY0" fmla="*/ 0 h 3093801"/>
              <a:gd name="connsiteX1" fmla="*/ 6098398 w 6099589"/>
              <a:gd name="connsiteY1" fmla="*/ 15674 h 3093801"/>
              <a:gd name="connsiteX2" fmla="*/ 6096792 w 6099589"/>
              <a:gd name="connsiteY2" fmla="*/ 1596117 h 3093801"/>
              <a:gd name="connsiteX3" fmla="*/ 3039049 w 6099589"/>
              <a:gd name="connsiteY3" fmla="*/ 3093801 h 3093801"/>
              <a:gd name="connsiteX4" fmla="*/ 1191 w 6099589"/>
              <a:gd name="connsiteY4" fmla="*/ 1658812 h 3093801"/>
              <a:gd name="connsiteX5" fmla="*/ 2797 w 6099589"/>
              <a:gd name="connsiteY5" fmla="*/ 0 h 3093801"/>
              <a:gd name="connsiteX0" fmla="*/ 2797 w 6099589"/>
              <a:gd name="connsiteY0" fmla="*/ 0 h 3383870"/>
              <a:gd name="connsiteX1" fmla="*/ 6098398 w 6099589"/>
              <a:gd name="connsiteY1" fmla="*/ 15674 h 3383870"/>
              <a:gd name="connsiteX2" fmla="*/ 6096792 w 6099589"/>
              <a:gd name="connsiteY2" fmla="*/ 1596117 h 3383870"/>
              <a:gd name="connsiteX3" fmla="*/ 3025864 w 6099589"/>
              <a:gd name="connsiteY3" fmla="*/ 3383870 h 3383870"/>
              <a:gd name="connsiteX4" fmla="*/ 1191 w 6099589"/>
              <a:gd name="connsiteY4" fmla="*/ 1658812 h 3383870"/>
              <a:gd name="connsiteX5" fmla="*/ 2797 w 6099589"/>
              <a:gd name="connsiteY5" fmla="*/ 0 h 3383870"/>
              <a:gd name="connsiteX0" fmla="*/ 2797 w 6098457"/>
              <a:gd name="connsiteY0" fmla="*/ 0 h 3383870"/>
              <a:gd name="connsiteX1" fmla="*/ 6098398 w 6098457"/>
              <a:gd name="connsiteY1" fmla="*/ 15674 h 3383870"/>
              <a:gd name="connsiteX2" fmla="*/ 5833093 w 6098457"/>
              <a:gd name="connsiteY2" fmla="*/ 1556562 h 3383870"/>
              <a:gd name="connsiteX3" fmla="*/ 3025864 w 6098457"/>
              <a:gd name="connsiteY3" fmla="*/ 3383870 h 3383870"/>
              <a:gd name="connsiteX4" fmla="*/ 1191 w 6098457"/>
              <a:gd name="connsiteY4" fmla="*/ 1658812 h 3383870"/>
              <a:gd name="connsiteX5" fmla="*/ 2797 w 6098457"/>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58812 h 3383870"/>
              <a:gd name="connsiteX5" fmla="*/ 2797 w 6109978"/>
              <a:gd name="connsiteY5" fmla="*/ 0 h 3383870"/>
              <a:gd name="connsiteX0" fmla="*/ 0 w 6107181"/>
              <a:gd name="connsiteY0" fmla="*/ 0 h 3383870"/>
              <a:gd name="connsiteX1" fmla="*/ 6095601 w 6107181"/>
              <a:gd name="connsiteY1" fmla="*/ 15674 h 3383870"/>
              <a:gd name="connsiteX2" fmla="*/ 6107181 w 6107181"/>
              <a:gd name="connsiteY2" fmla="*/ 1622487 h 3383870"/>
              <a:gd name="connsiteX3" fmla="*/ 3023067 w 6107181"/>
              <a:gd name="connsiteY3" fmla="*/ 3383870 h 3383870"/>
              <a:gd name="connsiteX4" fmla="*/ 473052 w 6107181"/>
              <a:gd name="connsiteY4" fmla="*/ 1553333 h 3383870"/>
              <a:gd name="connsiteX5" fmla="*/ 0 w 6107181"/>
              <a:gd name="connsiteY5" fmla="*/ 0 h 3383870"/>
              <a:gd name="connsiteX0" fmla="*/ 2797 w 6109978"/>
              <a:gd name="connsiteY0" fmla="*/ 0 h 3383870"/>
              <a:gd name="connsiteX1" fmla="*/ 6098398 w 6109978"/>
              <a:gd name="connsiteY1" fmla="*/ 15674 h 3383870"/>
              <a:gd name="connsiteX2" fmla="*/ 6109978 w 6109978"/>
              <a:gd name="connsiteY2" fmla="*/ 1622487 h 3383870"/>
              <a:gd name="connsiteX3" fmla="*/ 3025864 w 6109978"/>
              <a:gd name="connsiteY3" fmla="*/ 3383870 h 3383870"/>
              <a:gd name="connsiteX4" fmla="*/ 1191 w 6109978"/>
              <a:gd name="connsiteY4" fmla="*/ 1645628 h 3383870"/>
              <a:gd name="connsiteX5" fmla="*/ 2797 w 6109978"/>
              <a:gd name="connsiteY5" fmla="*/ 0 h 3383870"/>
              <a:gd name="connsiteX0" fmla="*/ 28384 w 6135565"/>
              <a:gd name="connsiteY0" fmla="*/ 0 h 3383870"/>
              <a:gd name="connsiteX1" fmla="*/ 6123985 w 6135565"/>
              <a:gd name="connsiteY1" fmla="*/ 15674 h 3383870"/>
              <a:gd name="connsiteX2" fmla="*/ 6135565 w 6135565"/>
              <a:gd name="connsiteY2" fmla="*/ 1622487 h 3383870"/>
              <a:gd name="connsiteX3" fmla="*/ 3051451 w 6135565"/>
              <a:gd name="connsiteY3" fmla="*/ 3383870 h 3383870"/>
              <a:gd name="connsiteX4" fmla="*/ 408 w 6135565"/>
              <a:gd name="connsiteY4" fmla="*/ 1619258 h 3383870"/>
              <a:gd name="connsiteX5" fmla="*/ 28384 w 6135565"/>
              <a:gd name="connsiteY5" fmla="*/ 0 h 3383870"/>
              <a:gd name="connsiteX0" fmla="*/ 0 w 6146736"/>
              <a:gd name="connsiteY0" fmla="*/ 10697 h 3368197"/>
              <a:gd name="connsiteX1" fmla="*/ 6135156 w 6146736"/>
              <a:gd name="connsiteY1" fmla="*/ 1 h 3368197"/>
              <a:gd name="connsiteX2" fmla="*/ 6146736 w 6146736"/>
              <a:gd name="connsiteY2" fmla="*/ 1606814 h 3368197"/>
              <a:gd name="connsiteX3" fmla="*/ 3062622 w 6146736"/>
              <a:gd name="connsiteY3" fmla="*/ 3368197 h 3368197"/>
              <a:gd name="connsiteX4" fmla="*/ 11579 w 6146736"/>
              <a:gd name="connsiteY4" fmla="*/ 1603585 h 3368197"/>
              <a:gd name="connsiteX5" fmla="*/ 0 w 6146736"/>
              <a:gd name="connsiteY5" fmla="*/ 10697 h 3368197"/>
              <a:gd name="connsiteX0" fmla="*/ 0 w 6146736"/>
              <a:gd name="connsiteY0" fmla="*/ 10696 h 2527817"/>
              <a:gd name="connsiteX1" fmla="*/ 6135156 w 6146736"/>
              <a:gd name="connsiteY1" fmla="*/ 0 h 2527817"/>
              <a:gd name="connsiteX2" fmla="*/ 6146736 w 6146736"/>
              <a:gd name="connsiteY2" fmla="*/ 1606813 h 2527817"/>
              <a:gd name="connsiteX3" fmla="*/ 2984581 w 6146736"/>
              <a:gd name="connsiteY3" fmla="*/ 2527817 h 2527817"/>
              <a:gd name="connsiteX4" fmla="*/ 11579 w 6146736"/>
              <a:gd name="connsiteY4" fmla="*/ 1603584 h 2527817"/>
              <a:gd name="connsiteX5" fmla="*/ 0 w 6146736"/>
              <a:gd name="connsiteY5" fmla="*/ 10696 h 2527817"/>
              <a:gd name="connsiteX0" fmla="*/ 0 w 6146736"/>
              <a:gd name="connsiteY0" fmla="*/ 10696 h 3321508"/>
              <a:gd name="connsiteX1" fmla="*/ 6135156 w 6146736"/>
              <a:gd name="connsiteY1" fmla="*/ 0 h 3321508"/>
              <a:gd name="connsiteX2" fmla="*/ 6146736 w 6146736"/>
              <a:gd name="connsiteY2" fmla="*/ 1606813 h 3321508"/>
              <a:gd name="connsiteX3" fmla="*/ 3047015 w 6146736"/>
              <a:gd name="connsiteY3" fmla="*/ 3321508 h 3321508"/>
              <a:gd name="connsiteX4" fmla="*/ 11579 w 6146736"/>
              <a:gd name="connsiteY4" fmla="*/ 1603584 h 3321508"/>
              <a:gd name="connsiteX5" fmla="*/ 0 w 6146736"/>
              <a:gd name="connsiteY5" fmla="*/ 10696 h 3321508"/>
              <a:gd name="connsiteX0" fmla="*/ 0 w 6146736"/>
              <a:gd name="connsiteY0" fmla="*/ 10696 h 3335070"/>
              <a:gd name="connsiteX1" fmla="*/ 6135156 w 6146736"/>
              <a:gd name="connsiteY1" fmla="*/ 0 h 3335070"/>
              <a:gd name="connsiteX2" fmla="*/ 6146736 w 6146736"/>
              <a:gd name="connsiteY2" fmla="*/ 1606813 h 3335070"/>
              <a:gd name="connsiteX3" fmla="*/ 3019813 w 6146736"/>
              <a:gd name="connsiteY3" fmla="*/ 3335070 h 3335070"/>
              <a:gd name="connsiteX4" fmla="*/ 11579 w 6146736"/>
              <a:gd name="connsiteY4" fmla="*/ 1603584 h 3335070"/>
              <a:gd name="connsiteX5" fmla="*/ 0 w 6146736"/>
              <a:gd name="connsiteY5" fmla="*/ 10696 h 3335070"/>
              <a:gd name="connsiteX0" fmla="*/ 0 w 6146736"/>
              <a:gd name="connsiteY0" fmla="*/ 10696 h 3335070"/>
              <a:gd name="connsiteX1" fmla="*/ 6135156 w 6146736"/>
              <a:gd name="connsiteY1" fmla="*/ 0 h 3335070"/>
              <a:gd name="connsiteX2" fmla="*/ 6146736 w 6146736"/>
              <a:gd name="connsiteY2" fmla="*/ 1606813 h 3335070"/>
              <a:gd name="connsiteX3" fmla="*/ 3019813 w 6146736"/>
              <a:gd name="connsiteY3" fmla="*/ 3335070 h 3335070"/>
              <a:gd name="connsiteX4" fmla="*/ 11579 w 6146736"/>
              <a:gd name="connsiteY4" fmla="*/ 1603584 h 3335070"/>
              <a:gd name="connsiteX5" fmla="*/ 0 w 6146736"/>
              <a:gd name="connsiteY5" fmla="*/ 10696 h 3335070"/>
              <a:gd name="connsiteX0" fmla="*/ 0 w 6146736"/>
              <a:gd name="connsiteY0" fmla="*/ 10696 h 3335129"/>
              <a:gd name="connsiteX1" fmla="*/ 6135156 w 6146736"/>
              <a:gd name="connsiteY1" fmla="*/ 0 h 3335129"/>
              <a:gd name="connsiteX2" fmla="*/ 6146736 w 6146736"/>
              <a:gd name="connsiteY2" fmla="*/ 1606813 h 3335129"/>
              <a:gd name="connsiteX3" fmla="*/ 3019813 w 6146736"/>
              <a:gd name="connsiteY3" fmla="*/ 3335070 h 3335129"/>
              <a:gd name="connsiteX4" fmla="*/ 11579 w 6146736"/>
              <a:gd name="connsiteY4" fmla="*/ 1603584 h 3335129"/>
              <a:gd name="connsiteX5" fmla="*/ 0 w 6146736"/>
              <a:gd name="connsiteY5" fmla="*/ 10696 h 3335129"/>
              <a:gd name="connsiteX0" fmla="*/ 0 w 6142201"/>
              <a:gd name="connsiteY0" fmla="*/ 10696 h 3335070"/>
              <a:gd name="connsiteX1" fmla="*/ 6135156 w 6142201"/>
              <a:gd name="connsiteY1" fmla="*/ 0 h 3335070"/>
              <a:gd name="connsiteX2" fmla="*/ 6142201 w 6142201"/>
              <a:gd name="connsiteY2" fmla="*/ 1566127 h 3335070"/>
              <a:gd name="connsiteX3" fmla="*/ 3019813 w 6142201"/>
              <a:gd name="connsiteY3" fmla="*/ 3335070 h 3335070"/>
              <a:gd name="connsiteX4" fmla="*/ 11579 w 6142201"/>
              <a:gd name="connsiteY4" fmla="*/ 1603584 h 3335070"/>
              <a:gd name="connsiteX5" fmla="*/ 0 w 6142201"/>
              <a:gd name="connsiteY5" fmla="*/ 10696 h 3335070"/>
              <a:gd name="connsiteX0" fmla="*/ 0 w 6142201"/>
              <a:gd name="connsiteY0" fmla="*/ 10696 h 3335070"/>
              <a:gd name="connsiteX1" fmla="*/ 6135156 w 6142201"/>
              <a:gd name="connsiteY1" fmla="*/ 0 h 3335070"/>
              <a:gd name="connsiteX2" fmla="*/ 6142201 w 6142201"/>
              <a:gd name="connsiteY2" fmla="*/ 1566127 h 3335070"/>
              <a:gd name="connsiteX3" fmla="*/ 3019813 w 6142201"/>
              <a:gd name="connsiteY3" fmla="*/ 3335070 h 3335070"/>
              <a:gd name="connsiteX4" fmla="*/ 11579 w 6142201"/>
              <a:gd name="connsiteY4" fmla="*/ 1612626 h 3335070"/>
              <a:gd name="connsiteX5" fmla="*/ 0 w 6142201"/>
              <a:gd name="connsiteY5" fmla="*/ 10696 h 3335070"/>
              <a:gd name="connsiteX0" fmla="*/ 0 w 6142201"/>
              <a:gd name="connsiteY0" fmla="*/ 10696 h 3335070"/>
              <a:gd name="connsiteX1" fmla="*/ 6135156 w 6142201"/>
              <a:gd name="connsiteY1" fmla="*/ 0 h 3335070"/>
              <a:gd name="connsiteX2" fmla="*/ 6142201 w 6142201"/>
              <a:gd name="connsiteY2" fmla="*/ 1561607 h 3335070"/>
              <a:gd name="connsiteX3" fmla="*/ 3019813 w 6142201"/>
              <a:gd name="connsiteY3" fmla="*/ 3335070 h 3335070"/>
              <a:gd name="connsiteX4" fmla="*/ 11579 w 6142201"/>
              <a:gd name="connsiteY4" fmla="*/ 1612626 h 3335070"/>
              <a:gd name="connsiteX5" fmla="*/ 0 w 6142201"/>
              <a:gd name="connsiteY5" fmla="*/ 10696 h 3335070"/>
              <a:gd name="connsiteX0" fmla="*/ 899735 w 6130641"/>
              <a:gd name="connsiteY0" fmla="*/ 1271933 h 3335070"/>
              <a:gd name="connsiteX1" fmla="*/ 6123596 w 6130641"/>
              <a:gd name="connsiteY1" fmla="*/ 0 h 3335070"/>
              <a:gd name="connsiteX2" fmla="*/ 6130641 w 6130641"/>
              <a:gd name="connsiteY2" fmla="*/ 1561607 h 3335070"/>
              <a:gd name="connsiteX3" fmla="*/ 3008253 w 6130641"/>
              <a:gd name="connsiteY3" fmla="*/ 3335070 h 3335070"/>
              <a:gd name="connsiteX4" fmla="*/ 19 w 6130641"/>
              <a:gd name="connsiteY4" fmla="*/ 1612626 h 3335070"/>
              <a:gd name="connsiteX5" fmla="*/ 899735 w 6130641"/>
              <a:gd name="connsiteY5" fmla="*/ 1271933 h 3335070"/>
              <a:gd name="connsiteX0" fmla="*/ 0 w 6151268"/>
              <a:gd name="connsiteY0" fmla="*/ 1068507 h 3335070"/>
              <a:gd name="connsiteX1" fmla="*/ 6144223 w 6151268"/>
              <a:gd name="connsiteY1" fmla="*/ 0 h 3335070"/>
              <a:gd name="connsiteX2" fmla="*/ 6151268 w 6151268"/>
              <a:gd name="connsiteY2" fmla="*/ 1561607 h 3335070"/>
              <a:gd name="connsiteX3" fmla="*/ 3028880 w 6151268"/>
              <a:gd name="connsiteY3" fmla="*/ 3335070 h 3335070"/>
              <a:gd name="connsiteX4" fmla="*/ 20646 w 6151268"/>
              <a:gd name="connsiteY4" fmla="*/ 1612626 h 3335070"/>
              <a:gd name="connsiteX5" fmla="*/ 0 w 6151268"/>
              <a:gd name="connsiteY5" fmla="*/ 1068507 h 3335070"/>
              <a:gd name="connsiteX0" fmla="*/ 0 w 6151268"/>
              <a:gd name="connsiteY0" fmla="*/ 331657 h 2598220"/>
              <a:gd name="connsiteX1" fmla="*/ 6148758 w 6151268"/>
              <a:gd name="connsiteY1" fmla="*/ 0 h 2598220"/>
              <a:gd name="connsiteX2" fmla="*/ 6151268 w 6151268"/>
              <a:gd name="connsiteY2" fmla="*/ 824757 h 2598220"/>
              <a:gd name="connsiteX3" fmla="*/ 3028880 w 6151268"/>
              <a:gd name="connsiteY3" fmla="*/ 2598220 h 2598220"/>
              <a:gd name="connsiteX4" fmla="*/ 20646 w 6151268"/>
              <a:gd name="connsiteY4" fmla="*/ 875776 h 2598220"/>
              <a:gd name="connsiteX5" fmla="*/ 0 w 6151268"/>
              <a:gd name="connsiteY5" fmla="*/ 331657 h 2598220"/>
              <a:gd name="connsiteX0" fmla="*/ 0 w 6151268"/>
              <a:gd name="connsiteY0" fmla="*/ 331657 h 2598220"/>
              <a:gd name="connsiteX1" fmla="*/ 6148758 w 6151268"/>
              <a:gd name="connsiteY1" fmla="*/ 0 h 2598220"/>
              <a:gd name="connsiteX2" fmla="*/ 6151268 w 6151268"/>
              <a:gd name="connsiteY2" fmla="*/ 824757 h 2598220"/>
              <a:gd name="connsiteX3" fmla="*/ 3028880 w 6151268"/>
              <a:gd name="connsiteY3" fmla="*/ 2598220 h 2598220"/>
              <a:gd name="connsiteX4" fmla="*/ 20646 w 6151268"/>
              <a:gd name="connsiteY4" fmla="*/ 875776 h 2598220"/>
              <a:gd name="connsiteX5" fmla="*/ 0 w 6151268"/>
              <a:gd name="connsiteY5" fmla="*/ 331657 h 2598220"/>
              <a:gd name="connsiteX0" fmla="*/ 0 w 6151268"/>
              <a:gd name="connsiteY0" fmla="*/ 331657 h 2598220"/>
              <a:gd name="connsiteX1" fmla="*/ 6148758 w 6151268"/>
              <a:gd name="connsiteY1" fmla="*/ 0 h 2598220"/>
              <a:gd name="connsiteX2" fmla="*/ 6151268 w 6151268"/>
              <a:gd name="connsiteY2" fmla="*/ 824757 h 2598220"/>
              <a:gd name="connsiteX3" fmla="*/ 3028880 w 6151268"/>
              <a:gd name="connsiteY3" fmla="*/ 2598220 h 2598220"/>
              <a:gd name="connsiteX4" fmla="*/ 7045 w 6151268"/>
              <a:gd name="connsiteY4" fmla="*/ 866734 h 2598220"/>
              <a:gd name="connsiteX5" fmla="*/ 0 w 6151268"/>
              <a:gd name="connsiteY5" fmla="*/ 331657 h 2598220"/>
              <a:gd name="connsiteX0" fmla="*/ 0 w 6151268"/>
              <a:gd name="connsiteY0" fmla="*/ 37821 h 2304384"/>
              <a:gd name="connsiteX1" fmla="*/ 6144224 w 6151268"/>
              <a:gd name="connsiteY1" fmla="*/ 0 h 2304384"/>
              <a:gd name="connsiteX2" fmla="*/ 6151268 w 6151268"/>
              <a:gd name="connsiteY2" fmla="*/ 530921 h 2304384"/>
              <a:gd name="connsiteX3" fmla="*/ 3028880 w 6151268"/>
              <a:gd name="connsiteY3" fmla="*/ 2304384 h 2304384"/>
              <a:gd name="connsiteX4" fmla="*/ 7045 w 6151268"/>
              <a:gd name="connsiteY4" fmla="*/ 572898 h 2304384"/>
              <a:gd name="connsiteX5" fmla="*/ 0 w 6151268"/>
              <a:gd name="connsiteY5" fmla="*/ 37821 h 2304384"/>
              <a:gd name="connsiteX0" fmla="*/ 0 w 6146734"/>
              <a:gd name="connsiteY0" fmla="*/ 37821 h 2304384"/>
              <a:gd name="connsiteX1" fmla="*/ 6144224 w 6146734"/>
              <a:gd name="connsiteY1" fmla="*/ 0 h 2304384"/>
              <a:gd name="connsiteX2" fmla="*/ 6146734 w 6146734"/>
              <a:gd name="connsiteY2" fmla="*/ 530921 h 2304384"/>
              <a:gd name="connsiteX3" fmla="*/ 3028880 w 6146734"/>
              <a:gd name="connsiteY3" fmla="*/ 2304384 h 2304384"/>
              <a:gd name="connsiteX4" fmla="*/ 7045 w 6146734"/>
              <a:gd name="connsiteY4" fmla="*/ 572898 h 2304384"/>
              <a:gd name="connsiteX5" fmla="*/ 0 w 6146734"/>
              <a:gd name="connsiteY5" fmla="*/ 37821 h 2304384"/>
              <a:gd name="connsiteX0" fmla="*/ 0 w 6146734"/>
              <a:gd name="connsiteY0" fmla="*/ 37821 h 2304384"/>
              <a:gd name="connsiteX1" fmla="*/ 6144224 w 6146734"/>
              <a:gd name="connsiteY1" fmla="*/ 0 h 2304384"/>
              <a:gd name="connsiteX2" fmla="*/ 6146734 w 6146734"/>
              <a:gd name="connsiteY2" fmla="*/ 530921 h 2304384"/>
              <a:gd name="connsiteX3" fmla="*/ 3028880 w 6146734"/>
              <a:gd name="connsiteY3" fmla="*/ 2304384 h 2304384"/>
              <a:gd name="connsiteX4" fmla="*/ 7045 w 6146734"/>
              <a:gd name="connsiteY4" fmla="*/ 572898 h 2304384"/>
              <a:gd name="connsiteX5" fmla="*/ 0 w 6146734"/>
              <a:gd name="connsiteY5" fmla="*/ 37821 h 2304384"/>
              <a:gd name="connsiteX0" fmla="*/ 0 w 6146734"/>
              <a:gd name="connsiteY0" fmla="*/ 37821 h 2304384"/>
              <a:gd name="connsiteX1" fmla="*/ 6144224 w 6146734"/>
              <a:gd name="connsiteY1" fmla="*/ 0 h 2304384"/>
              <a:gd name="connsiteX2" fmla="*/ 6146734 w 6146734"/>
              <a:gd name="connsiteY2" fmla="*/ 530921 h 2304384"/>
              <a:gd name="connsiteX3" fmla="*/ 3028880 w 6146734"/>
              <a:gd name="connsiteY3" fmla="*/ 2304384 h 2304384"/>
              <a:gd name="connsiteX4" fmla="*/ 7045 w 6146734"/>
              <a:gd name="connsiteY4" fmla="*/ 572898 h 2304384"/>
              <a:gd name="connsiteX5" fmla="*/ 0 w 6146734"/>
              <a:gd name="connsiteY5" fmla="*/ 37821 h 2304384"/>
              <a:gd name="connsiteX0" fmla="*/ 0 w 6146734"/>
              <a:gd name="connsiteY0" fmla="*/ 304534 h 2571097"/>
              <a:gd name="connsiteX1" fmla="*/ 6144225 w 6146734"/>
              <a:gd name="connsiteY1" fmla="*/ 0 h 2571097"/>
              <a:gd name="connsiteX2" fmla="*/ 6146734 w 6146734"/>
              <a:gd name="connsiteY2" fmla="*/ 797634 h 2571097"/>
              <a:gd name="connsiteX3" fmla="*/ 3028880 w 6146734"/>
              <a:gd name="connsiteY3" fmla="*/ 2571097 h 2571097"/>
              <a:gd name="connsiteX4" fmla="*/ 7045 w 6146734"/>
              <a:gd name="connsiteY4" fmla="*/ 839611 h 2571097"/>
              <a:gd name="connsiteX5" fmla="*/ 0 w 6146734"/>
              <a:gd name="connsiteY5" fmla="*/ 304534 h 2571097"/>
              <a:gd name="connsiteX0" fmla="*/ 0 w 6142200"/>
              <a:gd name="connsiteY0" fmla="*/ 0 h 2578482"/>
              <a:gd name="connsiteX1" fmla="*/ 6139691 w 6142200"/>
              <a:gd name="connsiteY1" fmla="*/ 7385 h 2578482"/>
              <a:gd name="connsiteX2" fmla="*/ 6142200 w 6142200"/>
              <a:gd name="connsiteY2" fmla="*/ 805019 h 2578482"/>
              <a:gd name="connsiteX3" fmla="*/ 3024346 w 6142200"/>
              <a:gd name="connsiteY3" fmla="*/ 2578482 h 2578482"/>
              <a:gd name="connsiteX4" fmla="*/ 2511 w 6142200"/>
              <a:gd name="connsiteY4" fmla="*/ 846996 h 2578482"/>
              <a:gd name="connsiteX5" fmla="*/ 0 w 6142200"/>
              <a:gd name="connsiteY5" fmla="*/ 0 h 257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200" h="2578482">
                <a:moveTo>
                  <a:pt x="0" y="0"/>
                </a:moveTo>
                <a:lnTo>
                  <a:pt x="6139691" y="7385"/>
                </a:lnTo>
                <a:cubicBezTo>
                  <a:pt x="6140528" y="184359"/>
                  <a:pt x="6141363" y="628045"/>
                  <a:pt x="6142200" y="805019"/>
                </a:cubicBezTo>
                <a:lnTo>
                  <a:pt x="3024346" y="2578482"/>
                </a:lnTo>
                <a:cubicBezTo>
                  <a:pt x="3009854" y="2579655"/>
                  <a:pt x="1009906" y="1456099"/>
                  <a:pt x="2511" y="846996"/>
                </a:cubicBezTo>
                <a:cubicBezTo>
                  <a:pt x="163" y="668637"/>
                  <a:pt x="2348" y="178359"/>
                  <a:pt x="0" y="0"/>
                </a:cubicBezTo>
                <a:close/>
              </a:path>
            </a:pathLst>
          </a:custGeom>
          <a:gradFill flip="none" rotWithShape="1">
            <a:gsLst>
              <a:gs pos="0">
                <a:srgbClr val="33B1FF"/>
              </a:gs>
              <a:gs pos="99000">
                <a:srgbClr val="82CFFF">
                  <a:alpha val="0"/>
                </a:srgbClr>
              </a:gs>
            </a:gsLst>
            <a:lin ang="16200000" scaled="1"/>
            <a:tileRect/>
          </a:gra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2400" b="0" i="0" u="none" strike="noStrike" kern="0" cap="none" spc="0" normalizeH="0" baseline="0" noProof="0" dirty="0">
              <a:ln>
                <a:noFill/>
              </a:ln>
              <a:solidFill>
                <a:srgbClr val="FFFFFF"/>
              </a:solidFill>
              <a:effectLst/>
              <a:uLnTx/>
              <a:uFillTx/>
              <a:latin typeface="IBM Plex Sans Light"/>
              <a:ea typeface="+mn-ea"/>
              <a:cs typeface="+mn-cs"/>
            </a:endParaRPr>
          </a:p>
        </p:txBody>
      </p:sp>
      <p:grpSp>
        <p:nvGrpSpPr>
          <p:cNvPr id="121" name="Group 120">
            <a:extLst>
              <a:ext uri="{FF2B5EF4-FFF2-40B4-BE49-F238E27FC236}">
                <a16:creationId xmlns:a16="http://schemas.microsoft.com/office/drawing/2014/main" id="{09DBF667-B3D9-50B8-1D69-00408A375765}"/>
              </a:ext>
            </a:extLst>
          </p:cNvPr>
          <p:cNvGrpSpPr/>
          <p:nvPr/>
        </p:nvGrpSpPr>
        <p:grpSpPr>
          <a:xfrm>
            <a:off x="11255034" y="5917739"/>
            <a:ext cx="5691074" cy="4147474"/>
            <a:chOff x="10462983" y="9734708"/>
            <a:chExt cx="5691074" cy="4147474"/>
          </a:xfrm>
        </p:grpSpPr>
        <p:sp>
          <p:nvSpPr>
            <p:cNvPr id="159" name="Rectangle 158">
              <a:extLst>
                <a:ext uri="{FF2B5EF4-FFF2-40B4-BE49-F238E27FC236}">
                  <a16:creationId xmlns:a16="http://schemas.microsoft.com/office/drawing/2014/main" id="{56727847-8570-542D-E7F7-7EB5557F87DF}"/>
                </a:ext>
              </a:extLst>
            </p:cNvPr>
            <p:cNvSpPr/>
            <p:nvPr/>
          </p:nvSpPr>
          <p:spPr bwMode="auto">
            <a:xfrm>
              <a:off x="10462983" y="9734708"/>
              <a:ext cx="4147474" cy="4147474"/>
            </a:xfrm>
            <a:prstGeom prst="rect">
              <a:avLst/>
            </a:prstGeom>
            <a:solidFill>
              <a:srgbClr val="0F62FE"/>
            </a:solidFill>
            <a:ln w="19050">
              <a:noFill/>
              <a:headEnd type="none" w="med" len="med"/>
              <a:tailEnd type="none" w="med" len="med"/>
            </a:ln>
            <a:effectLst/>
            <a:scene3d>
              <a:camera prst="isometricTopUp"/>
              <a:lightRig rig="balanced" dir="t"/>
            </a:scene3d>
            <a:sp3d extrusionH="723900"/>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61" name="TextBox 160">
              <a:extLst>
                <a:ext uri="{FF2B5EF4-FFF2-40B4-BE49-F238E27FC236}">
                  <a16:creationId xmlns:a16="http://schemas.microsoft.com/office/drawing/2014/main" id="{2FD134DD-80B7-09B9-524D-BA73D9D5ABA2}"/>
                </a:ext>
              </a:extLst>
            </p:cNvPr>
            <p:cNvSpPr txBox="1"/>
            <p:nvPr/>
          </p:nvSpPr>
          <p:spPr>
            <a:xfrm>
              <a:off x="12101611" y="12720541"/>
              <a:ext cx="4052446" cy="332399"/>
            </a:xfrm>
            <a:prstGeom prst="rect">
              <a:avLst/>
            </a:prstGeom>
            <a:noFill/>
            <a:scene3d>
              <a:camera prst="isometricRightUp"/>
              <a:lightRig rig="threePt" dir="t"/>
            </a:scene3d>
          </p:spPr>
          <p:txBody>
            <a:bodyPr wrap="square" lIns="0" tIns="0" rIns="0" bIns="0" rtlCol="0">
              <a:spAutoFit/>
            </a:bodyPr>
            <a:lstStyle/>
            <a:p>
              <a:pPr algn="l" defTabSz="1829308" hangingPunct="0">
                <a:lnSpc>
                  <a:spcPct val="90000"/>
                </a:lnSpc>
              </a:pPr>
              <a:r>
                <a:rPr lang="en-US" sz="2400" dirty="0">
                  <a:solidFill>
                    <a:srgbClr val="FFFFFF"/>
                  </a:solidFill>
                  <a:latin typeface="IBM Plex Sans Light" panose="020B0403050203000203" pitchFamily="34" charset="0"/>
                  <a:sym typeface="Helvetica"/>
                </a:rPr>
                <a:t>Threat &amp; Asset Intelligence</a:t>
              </a:r>
            </a:p>
          </p:txBody>
        </p:sp>
      </p:grpSp>
      <p:grpSp>
        <p:nvGrpSpPr>
          <p:cNvPr id="122" name="Group 121">
            <a:extLst>
              <a:ext uri="{FF2B5EF4-FFF2-40B4-BE49-F238E27FC236}">
                <a16:creationId xmlns:a16="http://schemas.microsoft.com/office/drawing/2014/main" id="{E5016401-B2D8-3009-F7F9-DD1A37F52713}"/>
              </a:ext>
            </a:extLst>
          </p:cNvPr>
          <p:cNvGrpSpPr/>
          <p:nvPr/>
        </p:nvGrpSpPr>
        <p:grpSpPr>
          <a:xfrm>
            <a:off x="10920863" y="5963170"/>
            <a:ext cx="4820050" cy="2971887"/>
            <a:chOff x="17345166" y="4665690"/>
            <a:chExt cx="4820050" cy="2971887"/>
          </a:xfrm>
        </p:grpSpPr>
        <p:sp>
          <p:nvSpPr>
            <p:cNvPr id="145" name="Rounded Rectangle 130">
              <a:extLst>
                <a:ext uri="{FF2B5EF4-FFF2-40B4-BE49-F238E27FC236}">
                  <a16:creationId xmlns:a16="http://schemas.microsoft.com/office/drawing/2014/main" id="{2F70931C-59C6-072F-2E79-905E49C8F568}"/>
                </a:ext>
              </a:extLst>
            </p:cNvPr>
            <p:cNvSpPr/>
            <p:nvPr/>
          </p:nvSpPr>
          <p:spPr bwMode="auto">
            <a:xfrm>
              <a:off x="18682900" y="4665690"/>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sp>
          <p:nvSpPr>
            <p:cNvPr id="153" name="Rounded Rectangle 130">
              <a:extLst>
                <a:ext uri="{FF2B5EF4-FFF2-40B4-BE49-F238E27FC236}">
                  <a16:creationId xmlns:a16="http://schemas.microsoft.com/office/drawing/2014/main" id="{2EDC50DA-C75A-D962-CCED-8207AC9F930F}"/>
                </a:ext>
              </a:extLst>
            </p:cNvPr>
            <p:cNvSpPr/>
            <p:nvPr/>
          </p:nvSpPr>
          <p:spPr bwMode="auto">
            <a:xfrm>
              <a:off x="19580439" y="5172959"/>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sp>
          <p:nvSpPr>
            <p:cNvPr id="154" name="Rounded Rectangle 130">
              <a:extLst>
                <a:ext uri="{FF2B5EF4-FFF2-40B4-BE49-F238E27FC236}">
                  <a16:creationId xmlns:a16="http://schemas.microsoft.com/office/drawing/2014/main" id="{60D76D6D-6D25-4EE2-5150-49F15C9E9CDF}"/>
                </a:ext>
              </a:extLst>
            </p:cNvPr>
            <p:cNvSpPr/>
            <p:nvPr/>
          </p:nvSpPr>
          <p:spPr bwMode="auto">
            <a:xfrm>
              <a:off x="20460033" y="5677616"/>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sp>
          <p:nvSpPr>
            <p:cNvPr id="155" name="Rounded Rectangle 130">
              <a:extLst>
                <a:ext uri="{FF2B5EF4-FFF2-40B4-BE49-F238E27FC236}">
                  <a16:creationId xmlns:a16="http://schemas.microsoft.com/office/drawing/2014/main" id="{FC716674-056F-56A6-890D-EB267ADD37CB}"/>
                </a:ext>
              </a:extLst>
            </p:cNvPr>
            <p:cNvSpPr/>
            <p:nvPr/>
          </p:nvSpPr>
          <p:spPr bwMode="auto">
            <a:xfrm>
              <a:off x="17345166" y="5452661"/>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sp>
          <p:nvSpPr>
            <p:cNvPr id="156" name="Rectangle 113">
              <a:extLst>
                <a:ext uri="{FF2B5EF4-FFF2-40B4-BE49-F238E27FC236}">
                  <a16:creationId xmlns:a16="http://schemas.microsoft.com/office/drawing/2014/main" id="{6461BAF7-B4D7-CD3D-D394-0E7192AE6439}"/>
                </a:ext>
              </a:extLst>
            </p:cNvPr>
            <p:cNvSpPr/>
            <p:nvPr/>
          </p:nvSpPr>
          <p:spPr bwMode="auto">
            <a:xfrm>
              <a:off x="18082392" y="6302137"/>
              <a:ext cx="1991544" cy="1335440"/>
            </a:xfrm>
            <a:custGeom>
              <a:avLst/>
              <a:gdLst>
                <a:gd name="connsiteX0" fmla="*/ 0 w 6079927"/>
                <a:gd name="connsiteY0" fmla="*/ 0 h 3368102"/>
                <a:gd name="connsiteX1" fmla="*/ 6079927 w 6079927"/>
                <a:gd name="connsiteY1" fmla="*/ 0 h 3368102"/>
                <a:gd name="connsiteX2" fmla="*/ 6079927 w 6079927"/>
                <a:gd name="connsiteY2" fmla="*/ 3368102 h 3368102"/>
                <a:gd name="connsiteX3" fmla="*/ 0 w 6079927"/>
                <a:gd name="connsiteY3" fmla="*/ 3368102 h 3368102"/>
                <a:gd name="connsiteX4" fmla="*/ 0 w 6079927"/>
                <a:gd name="connsiteY4" fmla="*/ 0 h 3368102"/>
                <a:gd name="connsiteX0" fmla="*/ 2370 w 6082297"/>
                <a:gd name="connsiteY0" fmla="*/ 0 h 3368102"/>
                <a:gd name="connsiteX1" fmla="*/ 6082297 w 6082297"/>
                <a:gd name="connsiteY1" fmla="*/ 0 h 3368102"/>
                <a:gd name="connsiteX2" fmla="*/ 6082297 w 6082297"/>
                <a:gd name="connsiteY2" fmla="*/ 3368102 h 3368102"/>
                <a:gd name="connsiteX3" fmla="*/ 2370 w 6082297"/>
                <a:gd name="connsiteY3" fmla="*/ 3368102 h 3368102"/>
                <a:gd name="connsiteX4" fmla="*/ 0 w 6082297"/>
                <a:gd name="connsiteY4" fmla="*/ 3113392 h 3368102"/>
                <a:gd name="connsiteX5" fmla="*/ 2370 w 6082297"/>
                <a:gd name="connsiteY5"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2370 w 6082297"/>
                <a:gd name="connsiteY4" fmla="*/ 3368102 h 3368102"/>
                <a:gd name="connsiteX5" fmla="*/ 0 w 6082297"/>
                <a:gd name="connsiteY5" fmla="*/ 3113392 h 3368102"/>
                <a:gd name="connsiteX6" fmla="*/ 2370 w 6082297"/>
                <a:gd name="connsiteY6"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24554 w 6082297"/>
                <a:gd name="connsiteY4" fmla="*/ 3366610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2480345 h 3368102"/>
                <a:gd name="connsiteX5" fmla="*/ 2370 w 6082297"/>
                <a:gd name="connsiteY5" fmla="*/ 3368102 h 3368102"/>
                <a:gd name="connsiteX6" fmla="*/ 0 w 6082297"/>
                <a:gd name="connsiteY6" fmla="*/ 3113392 h 3368102"/>
                <a:gd name="connsiteX7" fmla="*/ 2370 w 6082297"/>
                <a:gd name="connsiteY7" fmla="*/ 0 h 3368102"/>
                <a:gd name="connsiteX0" fmla="*/ 2370 w 6082297"/>
                <a:gd name="connsiteY0" fmla="*/ 0 h 3368102"/>
                <a:gd name="connsiteX1" fmla="*/ 6082297 w 6082297"/>
                <a:gd name="connsiteY1" fmla="*/ 0 h 3368102"/>
                <a:gd name="connsiteX2" fmla="*/ 6077243 w 6082297"/>
                <a:gd name="connsiteY2" fmla="*/ 3113392 h 3368102"/>
                <a:gd name="connsiteX3" fmla="*/ 6082297 w 6082297"/>
                <a:gd name="connsiteY3" fmla="*/ 3368102 h 3368102"/>
                <a:gd name="connsiteX4" fmla="*/ 3066757 w 6082297"/>
                <a:gd name="connsiteY4" fmla="*/ 1326795 h 3368102"/>
                <a:gd name="connsiteX5" fmla="*/ 2370 w 6082297"/>
                <a:gd name="connsiteY5" fmla="*/ 3368102 h 3368102"/>
                <a:gd name="connsiteX6" fmla="*/ 0 w 6082297"/>
                <a:gd name="connsiteY6" fmla="*/ 3113392 h 3368102"/>
                <a:gd name="connsiteX7" fmla="*/ 2370 w 6082297"/>
                <a:gd name="connsiteY7"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0 w 6079927"/>
                <a:gd name="connsiteY5" fmla="*/ 3368102 h 3368102"/>
                <a:gd name="connsiteX6" fmla="*/ 0 w 6079927"/>
                <a:gd name="connsiteY6" fmla="*/ 0 h 3368102"/>
                <a:gd name="connsiteX0" fmla="*/ 0 w 6079927"/>
                <a:gd name="connsiteY0" fmla="*/ 0 h 3368102"/>
                <a:gd name="connsiteX1" fmla="*/ 6079927 w 6079927"/>
                <a:gd name="connsiteY1" fmla="*/ 0 h 3368102"/>
                <a:gd name="connsiteX2" fmla="*/ 6074873 w 6079927"/>
                <a:gd name="connsiteY2" fmla="*/ 3113392 h 3368102"/>
                <a:gd name="connsiteX3" fmla="*/ 6079927 w 6079927"/>
                <a:gd name="connsiteY3" fmla="*/ 3368102 h 3368102"/>
                <a:gd name="connsiteX4" fmla="*/ 3064387 w 6079927"/>
                <a:gd name="connsiteY4" fmla="*/ 1326795 h 3368102"/>
                <a:gd name="connsiteX5" fmla="*/ 14068 w 6079927"/>
                <a:gd name="connsiteY5" fmla="*/ 3100815 h 3368102"/>
                <a:gd name="connsiteX6" fmla="*/ 0 w 6079927"/>
                <a:gd name="connsiteY6" fmla="*/ 0 h 3368102"/>
                <a:gd name="connsiteX0" fmla="*/ 0 w 6663710"/>
                <a:gd name="connsiteY0" fmla="*/ 0 h 3368102"/>
                <a:gd name="connsiteX1" fmla="*/ 6079927 w 6663710"/>
                <a:gd name="connsiteY1" fmla="*/ 0 h 3368102"/>
                <a:gd name="connsiteX2" fmla="*/ 6079927 w 6663710"/>
                <a:gd name="connsiteY2" fmla="*/ 3368102 h 3368102"/>
                <a:gd name="connsiteX3" fmla="*/ 3064387 w 6663710"/>
                <a:gd name="connsiteY3" fmla="*/ 1326795 h 3368102"/>
                <a:gd name="connsiteX4" fmla="*/ 14068 w 6663710"/>
                <a:gd name="connsiteY4" fmla="*/ 3100815 h 3368102"/>
                <a:gd name="connsiteX5" fmla="*/ 0 w 6663710"/>
                <a:gd name="connsiteY5" fmla="*/ 0 h 3368102"/>
                <a:gd name="connsiteX0" fmla="*/ 0 w 6663710"/>
                <a:gd name="connsiteY0" fmla="*/ 0 h 3128951"/>
                <a:gd name="connsiteX1" fmla="*/ 6079927 w 6663710"/>
                <a:gd name="connsiteY1" fmla="*/ 0 h 3128951"/>
                <a:gd name="connsiteX2" fmla="*/ 6079927 w 6663710"/>
                <a:gd name="connsiteY2" fmla="*/ 3128951 h 3128951"/>
                <a:gd name="connsiteX3" fmla="*/ 3064387 w 6663710"/>
                <a:gd name="connsiteY3" fmla="*/ 1326795 h 3128951"/>
                <a:gd name="connsiteX4" fmla="*/ 14068 w 6663710"/>
                <a:gd name="connsiteY4" fmla="*/ 3100815 h 3128951"/>
                <a:gd name="connsiteX5" fmla="*/ 0 w 6663710"/>
                <a:gd name="connsiteY5" fmla="*/ 0 h 3128951"/>
                <a:gd name="connsiteX0" fmla="*/ 0 w 6079927"/>
                <a:gd name="connsiteY0" fmla="*/ 0 h 3128951"/>
                <a:gd name="connsiteX1" fmla="*/ 6079927 w 6079927"/>
                <a:gd name="connsiteY1" fmla="*/ 0 h 3128951"/>
                <a:gd name="connsiteX2" fmla="*/ 6079927 w 6079927"/>
                <a:gd name="connsiteY2" fmla="*/ 3128951 h 3128951"/>
                <a:gd name="connsiteX3" fmla="*/ 3064387 w 6079927"/>
                <a:gd name="connsiteY3" fmla="*/ 1326795 h 3128951"/>
                <a:gd name="connsiteX4" fmla="*/ 14068 w 6079927"/>
                <a:gd name="connsiteY4" fmla="*/ 3100815 h 3128951"/>
                <a:gd name="connsiteX5" fmla="*/ 0 w 6079927"/>
                <a:gd name="connsiteY5" fmla="*/ 0 h 3128951"/>
                <a:gd name="connsiteX0" fmla="*/ 0 w 6079927"/>
                <a:gd name="connsiteY0" fmla="*/ 0 h 3100815"/>
                <a:gd name="connsiteX1" fmla="*/ 6079927 w 6079927"/>
                <a:gd name="connsiteY1" fmla="*/ 0 h 3100815"/>
                <a:gd name="connsiteX2" fmla="*/ 5770438 w 6079927"/>
                <a:gd name="connsiteY2" fmla="*/ 2692853 h 3100815"/>
                <a:gd name="connsiteX3" fmla="*/ 3064387 w 6079927"/>
                <a:gd name="connsiteY3" fmla="*/ 1326795 h 3100815"/>
                <a:gd name="connsiteX4" fmla="*/ 14068 w 6079927"/>
                <a:gd name="connsiteY4" fmla="*/ 3100815 h 3100815"/>
                <a:gd name="connsiteX5" fmla="*/ 0 w 6079927"/>
                <a:gd name="connsiteY5" fmla="*/ 0 h 3100815"/>
                <a:gd name="connsiteX0" fmla="*/ 0 w 6093995"/>
                <a:gd name="connsiteY0" fmla="*/ 0 h 3100816"/>
                <a:gd name="connsiteX1" fmla="*/ 6079927 w 6093995"/>
                <a:gd name="connsiteY1" fmla="*/ 0 h 3100816"/>
                <a:gd name="connsiteX2" fmla="*/ 6093995 w 6093995"/>
                <a:gd name="connsiteY2" fmla="*/ 3100816 h 3100816"/>
                <a:gd name="connsiteX3" fmla="*/ 3064387 w 6093995"/>
                <a:gd name="connsiteY3" fmla="*/ 1326795 h 3100816"/>
                <a:gd name="connsiteX4" fmla="*/ 14068 w 6093995"/>
                <a:gd name="connsiteY4" fmla="*/ 3100815 h 3100816"/>
                <a:gd name="connsiteX5" fmla="*/ 0 w 6093995"/>
                <a:gd name="connsiteY5" fmla="*/ 0 h 3100816"/>
                <a:gd name="connsiteX0" fmla="*/ 0 w 6093995"/>
                <a:gd name="connsiteY0" fmla="*/ 0 h 4928124"/>
                <a:gd name="connsiteX1" fmla="*/ 6079927 w 6093995"/>
                <a:gd name="connsiteY1" fmla="*/ 0 h 4928124"/>
                <a:gd name="connsiteX2" fmla="*/ 6093995 w 6093995"/>
                <a:gd name="connsiteY2" fmla="*/ 3100816 h 4928124"/>
                <a:gd name="connsiteX3" fmla="*/ 3036252 w 6093995"/>
                <a:gd name="connsiteY3" fmla="*/ 4928124 h 4928124"/>
                <a:gd name="connsiteX4" fmla="*/ 14068 w 6093995"/>
                <a:gd name="connsiteY4" fmla="*/ 3100815 h 4928124"/>
                <a:gd name="connsiteX5" fmla="*/ 0 w 6093995"/>
                <a:gd name="connsiteY5" fmla="*/ 0 h 4928124"/>
                <a:gd name="connsiteX0" fmla="*/ 2797 w 6096792"/>
                <a:gd name="connsiteY0" fmla="*/ 0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0 h 4928124"/>
                <a:gd name="connsiteX0" fmla="*/ 2797 w 6096792"/>
                <a:gd name="connsiteY0" fmla="*/ 1504699 h 4928124"/>
                <a:gd name="connsiteX1" fmla="*/ 6082724 w 6096792"/>
                <a:gd name="connsiteY1" fmla="*/ 0 h 4928124"/>
                <a:gd name="connsiteX2" fmla="*/ 6096792 w 6096792"/>
                <a:gd name="connsiteY2" fmla="*/ 3100816 h 4928124"/>
                <a:gd name="connsiteX3" fmla="*/ 3039049 w 6096792"/>
                <a:gd name="connsiteY3" fmla="*/ 4928124 h 4928124"/>
                <a:gd name="connsiteX4" fmla="*/ 1191 w 6096792"/>
                <a:gd name="connsiteY4" fmla="*/ 3163511 h 4928124"/>
                <a:gd name="connsiteX5" fmla="*/ 2797 w 6096792"/>
                <a:gd name="connsiteY5" fmla="*/ 1504699 h 4928124"/>
                <a:gd name="connsiteX0" fmla="*/ 2797 w 6099589"/>
                <a:gd name="connsiteY0" fmla="*/ 0 h 3423425"/>
                <a:gd name="connsiteX1" fmla="*/ 6098398 w 6099589"/>
                <a:gd name="connsiteY1" fmla="*/ 15674 h 3423425"/>
                <a:gd name="connsiteX2" fmla="*/ 6096792 w 6099589"/>
                <a:gd name="connsiteY2" fmla="*/ 1596117 h 3423425"/>
                <a:gd name="connsiteX3" fmla="*/ 3039049 w 6099589"/>
                <a:gd name="connsiteY3" fmla="*/ 3423425 h 3423425"/>
                <a:gd name="connsiteX4" fmla="*/ 1191 w 6099589"/>
                <a:gd name="connsiteY4" fmla="*/ 1658812 h 3423425"/>
                <a:gd name="connsiteX5" fmla="*/ 2797 w 6099589"/>
                <a:gd name="connsiteY5" fmla="*/ 0 h 3423425"/>
                <a:gd name="connsiteX0" fmla="*/ 2797 w 7188258"/>
                <a:gd name="connsiteY0" fmla="*/ 0 h 3423425"/>
                <a:gd name="connsiteX1" fmla="*/ 7188245 w 7188258"/>
                <a:gd name="connsiteY1" fmla="*/ 70166 h 3423425"/>
                <a:gd name="connsiteX2" fmla="*/ 6096792 w 7188258"/>
                <a:gd name="connsiteY2" fmla="*/ 1596117 h 3423425"/>
                <a:gd name="connsiteX3" fmla="*/ 3039049 w 7188258"/>
                <a:gd name="connsiteY3" fmla="*/ 3423425 h 3423425"/>
                <a:gd name="connsiteX4" fmla="*/ 1191 w 7188258"/>
                <a:gd name="connsiteY4" fmla="*/ 1658812 h 3423425"/>
                <a:gd name="connsiteX5" fmla="*/ 2797 w 7188258"/>
                <a:gd name="connsiteY5" fmla="*/ 0 h 3423425"/>
                <a:gd name="connsiteX0" fmla="*/ 2797 w 7189438"/>
                <a:gd name="connsiteY0" fmla="*/ 0 h 3423425"/>
                <a:gd name="connsiteX1" fmla="*/ 7188245 w 7189438"/>
                <a:gd name="connsiteY1" fmla="*/ 70166 h 3423425"/>
                <a:gd name="connsiteX2" fmla="*/ 7186640 w 7189438"/>
                <a:gd name="connsiteY2" fmla="*/ 1160177 h 3423425"/>
                <a:gd name="connsiteX3" fmla="*/ 3039049 w 7189438"/>
                <a:gd name="connsiteY3" fmla="*/ 3423425 h 3423425"/>
                <a:gd name="connsiteX4" fmla="*/ 1191 w 7189438"/>
                <a:gd name="connsiteY4" fmla="*/ 1658812 h 3423425"/>
                <a:gd name="connsiteX5" fmla="*/ 2797 w 7189438"/>
                <a:gd name="connsiteY5" fmla="*/ 0 h 3423425"/>
                <a:gd name="connsiteX0" fmla="*/ 47719 w 7188518"/>
                <a:gd name="connsiteY0" fmla="*/ 0 h 4019334"/>
                <a:gd name="connsiteX1" fmla="*/ 7187328 w 7188518"/>
                <a:gd name="connsiteY1" fmla="*/ 666075 h 4019334"/>
                <a:gd name="connsiteX2" fmla="*/ 7185723 w 7188518"/>
                <a:gd name="connsiteY2" fmla="*/ 1756086 h 4019334"/>
                <a:gd name="connsiteX3" fmla="*/ 3038132 w 7188518"/>
                <a:gd name="connsiteY3" fmla="*/ 4019334 h 4019334"/>
                <a:gd name="connsiteX4" fmla="*/ 274 w 7188518"/>
                <a:gd name="connsiteY4" fmla="*/ 2254721 h 4019334"/>
                <a:gd name="connsiteX5" fmla="*/ 47719 w 7188518"/>
                <a:gd name="connsiteY5" fmla="*/ 0 h 4019334"/>
                <a:gd name="connsiteX0" fmla="*/ 47719 w 7324953"/>
                <a:gd name="connsiteY0" fmla="*/ 1029973 h 5049307"/>
                <a:gd name="connsiteX1" fmla="*/ 7324844 w 7324953"/>
                <a:gd name="connsiteY1" fmla="*/ 0 h 5049307"/>
                <a:gd name="connsiteX2" fmla="*/ 7185723 w 7324953"/>
                <a:gd name="connsiteY2" fmla="*/ 2786059 h 5049307"/>
                <a:gd name="connsiteX3" fmla="*/ 3038132 w 7324953"/>
                <a:gd name="connsiteY3" fmla="*/ 5049307 h 5049307"/>
                <a:gd name="connsiteX4" fmla="*/ 274 w 7324953"/>
                <a:gd name="connsiteY4" fmla="*/ 3284694 h 5049307"/>
                <a:gd name="connsiteX5" fmla="*/ 47719 w 7324953"/>
                <a:gd name="connsiteY5" fmla="*/ 1029973 h 5049307"/>
                <a:gd name="connsiteX0" fmla="*/ 47719 w 7188518"/>
                <a:gd name="connsiteY0" fmla="*/ 984134 h 5003468"/>
                <a:gd name="connsiteX1" fmla="*/ 7187327 w 7188518"/>
                <a:gd name="connsiteY1" fmla="*/ 0 h 5003468"/>
                <a:gd name="connsiteX2" fmla="*/ 7185723 w 7188518"/>
                <a:gd name="connsiteY2" fmla="*/ 2740220 h 5003468"/>
                <a:gd name="connsiteX3" fmla="*/ 3038132 w 7188518"/>
                <a:gd name="connsiteY3" fmla="*/ 5003468 h 5003468"/>
                <a:gd name="connsiteX4" fmla="*/ 274 w 7188518"/>
                <a:gd name="connsiteY4" fmla="*/ 3238855 h 5003468"/>
                <a:gd name="connsiteX5" fmla="*/ 47719 w 7188518"/>
                <a:gd name="connsiteY5" fmla="*/ 984134 h 5003468"/>
                <a:gd name="connsiteX0" fmla="*/ 47719 w 7188518"/>
                <a:gd name="connsiteY0" fmla="*/ 984134 h 4820111"/>
                <a:gd name="connsiteX1" fmla="*/ 7187327 w 7188518"/>
                <a:gd name="connsiteY1" fmla="*/ 0 h 4820111"/>
                <a:gd name="connsiteX2" fmla="*/ 7185723 w 7188518"/>
                <a:gd name="connsiteY2" fmla="*/ 2740220 h 4820111"/>
                <a:gd name="connsiteX3" fmla="*/ 2717256 w 7188518"/>
                <a:gd name="connsiteY3" fmla="*/ 4820111 h 4820111"/>
                <a:gd name="connsiteX4" fmla="*/ 274 w 7188518"/>
                <a:gd name="connsiteY4" fmla="*/ 3238855 h 4820111"/>
                <a:gd name="connsiteX5" fmla="*/ 47719 w 7188518"/>
                <a:gd name="connsiteY5" fmla="*/ 984134 h 4820111"/>
                <a:gd name="connsiteX0" fmla="*/ 0 w 7218270"/>
                <a:gd name="connsiteY0" fmla="*/ 999629 h 4820111"/>
                <a:gd name="connsiteX1" fmla="*/ 7217079 w 7218270"/>
                <a:gd name="connsiteY1" fmla="*/ 0 h 4820111"/>
                <a:gd name="connsiteX2" fmla="*/ 7215475 w 7218270"/>
                <a:gd name="connsiteY2" fmla="*/ 2740220 h 4820111"/>
                <a:gd name="connsiteX3" fmla="*/ 2747008 w 7218270"/>
                <a:gd name="connsiteY3" fmla="*/ 4820111 h 4820111"/>
                <a:gd name="connsiteX4" fmla="*/ 30026 w 7218270"/>
                <a:gd name="connsiteY4" fmla="*/ 3238855 h 4820111"/>
                <a:gd name="connsiteX5" fmla="*/ 0 w 7218270"/>
                <a:gd name="connsiteY5" fmla="*/ 999629 h 4820111"/>
                <a:gd name="connsiteX0" fmla="*/ 0 w 7218270"/>
                <a:gd name="connsiteY0" fmla="*/ 999629 h 4820111"/>
                <a:gd name="connsiteX1" fmla="*/ 7217079 w 7218270"/>
                <a:gd name="connsiteY1" fmla="*/ 0 h 4820111"/>
                <a:gd name="connsiteX2" fmla="*/ 7215475 w 7218270"/>
                <a:gd name="connsiteY2" fmla="*/ 2740220 h 4820111"/>
                <a:gd name="connsiteX3" fmla="*/ 2747008 w 7218270"/>
                <a:gd name="connsiteY3" fmla="*/ 4820111 h 4820111"/>
                <a:gd name="connsiteX4" fmla="*/ 30026 w 7218270"/>
                <a:gd name="connsiteY4" fmla="*/ 3238855 h 4820111"/>
                <a:gd name="connsiteX5" fmla="*/ 0 w 7218270"/>
                <a:gd name="connsiteY5" fmla="*/ 999629 h 4820111"/>
                <a:gd name="connsiteX0" fmla="*/ 961 w 7188244"/>
                <a:gd name="connsiteY0" fmla="*/ 999629 h 4820111"/>
                <a:gd name="connsiteX1" fmla="*/ 7187053 w 7188244"/>
                <a:gd name="connsiteY1" fmla="*/ 0 h 4820111"/>
                <a:gd name="connsiteX2" fmla="*/ 7185449 w 7188244"/>
                <a:gd name="connsiteY2" fmla="*/ 2740220 h 4820111"/>
                <a:gd name="connsiteX3" fmla="*/ 2716982 w 7188244"/>
                <a:gd name="connsiteY3" fmla="*/ 4820111 h 4820111"/>
                <a:gd name="connsiteX4" fmla="*/ 0 w 7188244"/>
                <a:gd name="connsiteY4" fmla="*/ 3238855 h 4820111"/>
                <a:gd name="connsiteX5" fmla="*/ 961 w 7188244"/>
                <a:gd name="connsiteY5" fmla="*/ 999629 h 48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88244" h="4820111">
                  <a:moveTo>
                    <a:pt x="961" y="999629"/>
                  </a:moveTo>
                  <a:lnTo>
                    <a:pt x="7187053" y="0"/>
                  </a:lnTo>
                  <a:cubicBezTo>
                    <a:pt x="7191742" y="1033605"/>
                    <a:pt x="7180760" y="1706615"/>
                    <a:pt x="7185449" y="2740220"/>
                  </a:cubicBezTo>
                  <a:lnTo>
                    <a:pt x="2716982" y="4820111"/>
                  </a:lnTo>
                  <a:cubicBezTo>
                    <a:pt x="1709587" y="4211008"/>
                    <a:pt x="1007395" y="3847958"/>
                    <a:pt x="0" y="3238855"/>
                  </a:cubicBezTo>
                  <a:cubicBezTo>
                    <a:pt x="320" y="2492446"/>
                    <a:pt x="641" y="1746038"/>
                    <a:pt x="961" y="999629"/>
                  </a:cubicBezTo>
                  <a:close/>
                </a:path>
              </a:pathLst>
            </a:custGeom>
            <a:gradFill flip="none" rotWithShape="1">
              <a:gsLst>
                <a:gs pos="0">
                  <a:srgbClr val="002D9C"/>
                </a:gs>
                <a:gs pos="78000">
                  <a:srgbClr val="33B1FF"/>
                </a:gs>
              </a:gsLst>
              <a:lin ang="5400000" scaled="1"/>
              <a:tileRect/>
            </a:gra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2400" b="0" i="0" u="none" strike="noStrike" kern="0" cap="none" spc="0" normalizeH="0" baseline="0" noProof="0" dirty="0">
                <a:ln>
                  <a:noFill/>
                </a:ln>
                <a:solidFill>
                  <a:srgbClr val="FFFFFF"/>
                </a:solidFill>
                <a:effectLst/>
                <a:uLnTx/>
                <a:uFillTx/>
                <a:latin typeface="IBM Plex Sans Light"/>
                <a:ea typeface="+mn-ea"/>
                <a:cs typeface="+mn-cs"/>
              </a:endParaRPr>
            </a:p>
          </p:txBody>
        </p:sp>
        <p:sp>
          <p:nvSpPr>
            <p:cNvPr id="157" name="Rounded Rectangle 130">
              <a:extLst>
                <a:ext uri="{FF2B5EF4-FFF2-40B4-BE49-F238E27FC236}">
                  <a16:creationId xmlns:a16="http://schemas.microsoft.com/office/drawing/2014/main" id="{3AD9160F-2E0D-598C-B487-B130A39704D6}"/>
                </a:ext>
              </a:extLst>
            </p:cNvPr>
            <p:cNvSpPr/>
            <p:nvPr/>
          </p:nvSpPr>
          <p:spPr bwMode="auto">
            <a:xfrm>
              <a:off x="18232762" y="5349513"/>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sp>
          <p:nvSpPr>
            <p:cNvPr id="158" name="Rounded Rectangle 130">
              <a:extLst>
                <a:ext uri="{FF2B5EF4-FFF2-40B4-BE49-F238E27FC236}">
                  <a16:creationId xmlns:a16="http://schemas.microsoft.com/office/drawing/2014/main" id="{0FBA7E21-AA2A-67C1-0E0E-6C0D48688D08}"/>
                </a:ext>
              </a:extLst>
            </p:cNvPr>
            <p:cNvSpPr/>
            <p:nvPr/>
          </p:nvSpPr>
          <p:spPr bwMode="auto">
            <a:xfrm>
              <a:off x="19104990" y="6477528"/>
              <a:ext cx="1705183" cy="1116199"/>
            </a:xfrm>
            <a:prstGeom prst="rect">
              <a:avLst/>
            </a:prstGeom>
            <a:gradFill>
              <a:gsLst>
                <a:gs pos="0">
                  <a:srgbClr val="0F62FE"/>
                </a:gs>
                <a:gs pos="99000">
                  <a:srgbClr val="0043CE"/>
                </a:gs>
              </a:gsLst>
              <a:lin ang="16200000" scaled="1"/>
            </a:gradFill>
            <a:ln w="12700" cap="rnd" cmpd="sng" algn="ctr">
              <a:solidFill>
                <a:srgbClr val="0F62FE"/>
              </a:solidFill>
              <a:prstDash val="solid"/>
              <a:headEnd type="none" w="med" len="med"/>
              <a:tailEnd type="none" w="med" len="med"/>
            </a:ln>
            <a:effectLst/>
            <a:scene3d>
              <a:camera prst="isometricTopUp"/>
              <a:lightRig rig="freezing" dir="t"/>
            </a:scene3d>
            <a:sp3d extrusionH="673100" prstMaterial="matte"/>
          </p:spPr>
          <p:txBody>
            <a:bodyPr vert="horz" wrap="square" lIns="182880" tIns="182880" rIns="182880" bIns="182880" numCol="1" rtlCol="0" anchor="ctr" anchorCtr="0" compatLnSpc="1">
              <a:prstTxWarp prst="textNoShape">
                <a:avLst/>
              </a:prstTxWarp>
            </a:bodyPr>
            <a:lstStyle/>
            <a:p>
              <a:pPr defTabSz="1829263" hangingPunct="0">
                <a:lnSpc>
                  <a:spcPct val="110000"/>
                </a:lnSpc>
                <a:spcBef>
                  <a:spcPts val="800"/>
                </a:spcBef>
                <a:defRPr/>
              </a:pPr>
              <a:endParaRPr lang="en-US" sz="2400" kern="0" dirty="0">
                <a:solidFill>
                  <a:srgbClr val="FFFFFF"/>
                </a:solidFill>
                <a:latin typeface="IBM Plex Sans ExtraLight" panose="020B0303050000000000" pitchFamily="34" charset="77"/>
                <a:ea typeface="ＭＳ Ｐゴシック"/>
                <a:sym typeface="Helvetica"/>
              </a:endParaRPr>
            </a:p>
          </p:txBody>
        </p:sp>
      </p:grpSp>
      <p:sp>
        <p:nvSpPr>
          <p:cNvPr id="124" name="TextBox 123">
            <a:extLst>
              <a:ext uri="{FF2B5EF4-FFF2-40B4-BE49-F238E27FC236}">
                <a16:creationId xmlns:a16="http://schemas.microsoft.com/office/drawing/2014/main" id="{881A2CC9-5712-3C0C-4D85-4976C63774E3}"/>
              </a:ext>
            </a:extLst>
          </p:cNvPr>
          <p:cNvSpPr txBox="1"/>
          <p:nvPr/>
        </p:nvSpPr>
        <p:spPr>
          <a:xfrm>
            <a:off x="12900690" y="8108373"/>
            <a:ext cx="4052446" cy="332399"/>
          </a:xfrm>
          <a:prstGeom prst="rect">
            <a:avLst/>
          </a:prstGeom>
          <a:noFill/>
          <a:scene3d>
            <a:camera prst="isometricRightUp"/>
            <a:lightRig rig="threePt" dir="t"/>
          </a:scene3d>
        </p:spPr>
        <p:txBody>
          <a:bodyPr wrap="square" lIns="0" tIns="0" rIns="0" bIns="0" rtlCol="0">
            <a:spAutoFit/>
          </a:bodyPr>
          <a:lstStyle/>
          <a:p>
            <a:pPr algn="l" defTabSz="1829308" hangingPunct="0">
              <a:lnSpc>
                <a:spcPct val="90000"/>
              </a:lnSpc>
            </a:pPr>
            <a:r>
              <a:rPr lang="en-US" sz="2400" dirty="0">
                <a:solidFill>
                  <a:srgbClr val="FFFFFF"/>
                </a:solidFill>
                <a:latin typeface="IBM Plex Sans Light" panose="020B0403050203000203" pitchFamily="34" charset="0"/>
                <a:sym typeface="Helvetica"/>
              </a:rPr>
              <a:t>Security Products</a:t>
            </a:r>
          </a:p>
        </p:txBody>
      </p:sp>
      <p:sp>
        <p:nvSpPr>
          <p:cNvPr id="7" name="Title 6">
            <a:extLst>
              <a:ext uri="{FF2B5EF4-FFF2-40B4-BE49-F238E27FC236}">
                <a16:creationId xmlns:a16="http://schemas.microsoft.com/office/drawing/2014/main" id="{03D6F37E-7771-BC37-5459-BA59CDF98158}"/>
              </a:ext>
            </a:extLst>
          </p:cNvPr>
          <p:cNvSpPr>
            <a:spLocks noGrp="1"/>
          </p:cNvSpPr>
          <p:nvPr>
            <p:ph type="title"/>
          </p:nvPr>
        </p:nvSpPr>
        <p:spPr>
          <a:xfrm>
            <a:off x="576071" y="1527048"/>
            <a:ext cx="12904409" cy="1969770"/>
          </a:xfrm>
        </p:spPr>
        <p:txBody>
          <a:bodyPr/>
          <a:lstStyle/>
          <a:p>
            <a:r>
              <a:rPr lang="en-US" dirty="0"/>
              <a:t>Save time and gain insights </a:t>
            </a:r>
            <a:br>
              <a:rPr lang="en-US" dirty="0"/>
            </a:br>
            <a:r>
              <a:rPr lang="en-US" dirty="0"/>
              <a:t>using an open security platform </a:t>
            </a:r>
          </a:p>
        </p:txBody>
      </p:sp>
      <p:sp>
        <p:nvSpPr>
          <p:cNvPr id="6" name="Footer Placeholder 5">
            <a:extLst>
              <a:ext uri="{FF2B5EF4-FFF2-40B4-BE49-F238E27FC236}">
                <a16:creationId xmlns:a16="http://schemas.microsoft.com/office/drawing/2014/main" id="{78B2A1D2-06DC-7445-B098-8502633B3D51}"/>
              </a:ext>
            </a:extLst>
          </p:cNvPr>
          <p:cNvSpPr>
            <a:spLocks noGrp="1"/>
          </p:cNvSpPr>
          <p:nvPr>
            <p:ph type="ftr" sz="quarter" idx="20"/>
          </p:nvPr>
        </p:nvSpPr>
        <p:spPr/>
        <p:txBody>
          <a:bodyPr/>
          <a:lstStyle/>
          <a:p>
            <a:r>
              <a:rPr lang="en-US" dirty="0"/>
              <a:t>IBM Security</a:t>
            </a:r>
          </a:p>
        </p:txBody>
      </p:sp>
      <p:sp>
        <p:nvSpPr>
          <p:cNvPr id="284" name="Text Placeholder 283">
            <a:extLst>
              <a:ext uri="{FF2B5EF4-FFF2-40B4-BE49-F238E27FC236}">
                <a16:creationId xmlns:a16="http://schemas.microsoft.com/office/drawing/2014/main" id="{F70DEEEA-74DB-9CFA-BA58-40592190F0FD}"/>
              </a:ext>
            </a:extLst>
          </p:cNvPr>
          <p:cNvSpPr>
            <a:spLocks noGrp="1"/>
          </p:cNvSpPr>
          <p:nvPr>
            <p:ph type="body" sz="quarter" idx="21"/>
          </p:nvPr>
        </p:nvSpPr>
        <p:spPr>
          <a:xfrm>
            <a:off x="576072" y="576072"/>
            <a:ext cx="13492955" cy="446661"/>
          </a:xfrm>
        </p:spPr>
        <p:txBody>
          <a:bodyPr/>
          <a:lstStyle/>
          <a:p>
            <a:r>
              <a:rPr lang="en-US" dirty="0"/>
              <a:t>Accelerate security with an open architecture, AI and intelligence</a:t>
            </a:r>
          </a:p>
        </p:txBody>
      </p:sp>
      <p:sp>
        <p:nvSpPr>
          <p:cNvPr id="16" name="Slide Number Placeholder 1">
            <a:extLst>
              <a:ext uri="{FF2B5EF4-FFF2-40B4-BE49-F238E27FC236}">
                <a16:creationId xmlns:a16="http://schemas.microsoft.com/office/drawing/2014/main" id="{3A513550-F34F-1673-96C9-61430268256A}"/>
              </a:ext>
            </a:extLst>
          </p:cNvPr>
          <p:cNvSpPr>
            <a:spLocks noGrp="1"/>
          </p:cNvSpPr>
          <p:nvPr>
            <p:ph type="sldNum" sz="quarter" idx="4"/>
          </p:nvPr>
        </p:nvSpPr>
        <p:spPr/>
        <p:txBody>
          <a:bodyPr/>
          <a:lstStyle/>
          <a:p>
            <a:fld id="{59395FB3-9C97-154F-86B2-7E381B951268}" type="slidenum">
              <a:rPr lang="en-US"/>
              <a:pPr/>
              <a:t>35</a:t>
            </a:fld>
            <a:endParaRPr lang="en-US" dirty="0"/>
          </a:p>
        </p:txBody>
      </p:sp>
      <p:sp>
        <p:nvSpPr>
          <p:cNvPr id="164" name="Text Placeholder 163">
            <a:extLst>
              <a:ext uri="{FF2B5EF4-FFF2-40B4-BE49-F238E27FC236}">
                <a16:creationId xmlns:a16="http://schemas.microsoft.com/office/drawing/2014/main" id="{B56D3228-4E21-6646-0A5A-D736AE5219E2}"/>
              </a:ext>
            </a:extLst>
          </p:cNvPr>
          <p:cNvSpPr>
            <a:spLocks noGrp="1"/>
          </p:cNvSpPr>
          <p:nvPr>
            <p:ph type="body" sz="quarter" idx="22"/>
          </p:nvPr>
        </p:nvSpPr>
        <p:spPr>
          <a:xfrm>
            <a:off x="568325" y="4092651"/>
            <a:ext cx="11050588" cy="2835275"/>
          </a:xfrm>
        </p:spPr>
        <p:txBody>
          <a:bodyPr/>
          <a:lstStyle/>
          <a:p>
            <a:r>
              <a:rPr lang="en-US" dirty="0"/>
              <a:t>Integrate across people, processes, </a:t>
            </a:r>
            <a:br>
              <a:rPr lang="en-US" dirty="0"/>
            </a:br>
            <a:r>
              <a:rPr lang="en-US" dirty="0"/>
              <a:t>and products using open standards </a:t>
            </a:r>
            <a:br>
              <a:rPr lang="en-US" dirty="0"/>
            </a:br>
            <a:r>
              <a:rPr lang="en-US" dirty="0"/>
              <a:t>and best practices</a:t>
            </a:r>
          </a:p>
        </p:txBody>
      </p:sp>
      <p:sp>
        <p:nvSpPr>
          <p:cNvPr id="64" name="Title 1">
            <a:extLst>
              <a:ext uri="{FF2B5EF4-FFF2-40B4-BE49-F238E27FC236}">
                <a16:creationId xmlns:a16="http://schemas.microsoft.com/office/drawing/2014/main" id="{EDD5845D-8EC4-7448-9773-ED1CE0C0343C}"/>
              </a:ext>
            </a:extLst>
          </p:cNvPr>
          <p:cNvSpPr txBox="1">
            <a:spLocks/>
          </p:cNvSpPr>
          <p:nvPr/>
        </p:nvSpPr>
        <p:spPr>
          <a:xfrm>
            <a:off x="528793" y="461089"/>
            <a:ext cx="21784144" cy="1676739"/>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2438430"/>
            <a:endParaRPr lang="en-US" sz="6400" kern="0" dirty="0">
              <a:solidFill>
                <a:srgbClr val="000000"/>
              </a:solidFill>
            </a:endParaRPr>
          </a:p>
        </p:txBody>
      </p:sp>
      <p:sp>
        <p:nvSpPr>
          <p:cNvPr id="163" name="TextBox 162">
            <a:extLst>
              <a:ext uri="{FF2B5EF4-FFF2-40B4-BE49-F238E27FC236}">
                <a16:creationId xmlns:a16="http://schemas.microsoft.com/office/drawing/2014/main" id="{0A564495-AA6A-A885-AF52-A1B7CEECE4A5}"/>
              </a:ext>
            </a:extLst>
          </p:cNvPr>
          <p:cNvSpPr txBox="1"/>
          <p:nvPr/>
        </p:nvSpPr>
        <p:spPr>
          <a:xfrm>
            <a:off x="528793" y="6585327"/>
            <a:ext cx="7778116" cy="5484963"/>
          </a:xfrm>
          <a:prstGeom prst="rect">
            <a:avLst/>
          </a:prstGeom>
          <a:noFill/>
        </p:spPr>
        <p:txBody>
          <a:bodyPr wrap="square" numCol="1">
            <a:spAutoFit/>
          </a:bodyPr>
          <a:lstStyle/>
          <a:p>
            <a:pPr marL="342900" lvl="2" indent="-292100" defTabSz="1829311">
              <a:lnSpc>
                <a:spcPct val="110000"/>
              </a:lnSpc>
              <a:spcBef>
                <a:spcPts val="1800"/>
              </a:spcBef>
              <a:buFont typeface="System Font Regular"/>
              <a:buChar char="–"/>
            </a:pPr>
            <a:r>
              <a:rPr lang="en-US" sz="2800" dirty="0">
                <a:solidFill>
                  <a:srgbClr val="000000"/>
                </a:solidFill>
                <a:latin typeface="IBM Plex Sans Light" panose="020B0403050203000203" pitchFamily="34" charset="0"/>
                <a:sym typeface="Helvetica"/>
              </a:rPr>
              <a:t>Easily connect modular IBM and 3</a:t>
            </a:r>
            <a:r>
              <a:rPr lang="en-US" sz="2800" baseline="30000" dirty="0">
                <a:solidFill>
                  <a:srgbClr val="000000"/>
                </a:solidFill>
                <a:latin typeface="IBM Plex Sans Light" panose="020B0403050203000203" pitchFamily="34" charset="0"/>
                <a:sym typeface="Helvetica"/>
              </a:rPr>
              <a:t>rd</a:t>
            </a:r>
            <a:r>
              <a:rPr lang="en-US" sz="2800" dirty="0">
                <a:solidFill>
                  <a:srgbClr val="000000"/>
                </a:solidFill>
                <a:latin typeface="IBM Plex Sans Light" panose="020B0403050203000203" pitchFamily="34" charset="0"/>
                <a:sym typeface="Helvetica"/>
              </a:rPr>
              <a:t> party products for cross-domain context</a:t>
            </a:r>
          </a:p>
          <a:p>
            <a:pPr marL="342900" lvl="2" indent="-292100" defTabSz="1829311">
              <a:lnSpc>
                <a:spcPct val="110000"/>
              </a:lnSpc>
              <a:spcBef>
                <a:spcPts val="1800"/>
              </a:spcBef>
              <a:buFont typeface="System Font Regular"/>
              <a:buChar char="–"/>
            </a:pPr>
            <a:r>
              <a:rPr lang="en-US" sz="2800" dirty="0">
                <a:solidFill>
                  <a:srgbClr val="000000"/>
                </a:solidFill>
                <a:latin typeface="IBM Plex Sans Light" panose="020B0403050203000203" pitchFamily="34" charset="0"/>
              </a:rPr>
              <a:t>Share analytics</a:t>
            </a:r>
            <a:endParaRPr lang="en-US" sz="2800" strike="sngStrike" dirty="0">
              <a:solidFill>
                <a:srgbClr val="000000"/>
              </a:solidFill>
              <a:latin typeface="IBM Plex Sans Light" panose="020B0403050203000203" pitchFamily="34" charset="0"/>
            </a:endParaRPr>
          </a:p>
          <a:p>
            <a:pPr marL="342900" lvl="2" indent="-292100" defTabSz="1829311">
              <a:lnSpc>
                <a:spcPct val="110000"/>
              </a:lnSpc>
              <a:spcBef>
                <a:spcPts val="1800"/>
              </a:spcBef>
              <a:buFont typeface="System Font Regular"/>
              <a:buChar char="–"/>
            </a:pPr>
            <a:r>
              <a:rPr lang="en-US" sz="2800" dirty="0">
                <a:solidFill>
                  <a:srgbClr val="000000"/>
                </a:solidFill>
                <a:latin typeface="IBM Plex Sans Light" panose="020B0403050203000203" pitchFamily="34" charset="0"/>
              </a:rPr>
              <a:t>Centralize visibility with data lake and federated search</a:t>
            </a:r>
          </a:p>
          <a:p>
            <a:pPr marL="342900" lvl="2" indent="-292100" defTabSz="1829311">
              <a:lnSpc>
                <a:spcPct val="110000"/>
              </a:lnSpc>
              <a:spcBef>
                <a:spcPts val="1800"/>
              </a:spcBef>
              <a:buFont typeface="System Font Regular"/>
              <a:buChar char="–"/>
            </a:pPr>
            <a:r>
              <a:rPr lang="en-US" sz="2800" dirty="0">
                <a:solidFill>
                  <a:srgbClr val="000000"/>
                </a:solidFill>
                <a:latin typeface="IBM Plex Sans Light" panose="020B0403050203000203" pitchFamily="34" charset="0"/>
              </a:rPr>
              <a:t>Access global threat intelligence</a:t>
            </a:r>
          </a:p>
          <a:p>
            <a:pPr marL="342900" lvl="2" indent="-292100" defTabSz="1829311">
              <a:lnSpc>
                <a:spcPct val="110000"/>
              </a:lnSpc>
              <a:spcBef>
                <a:spcPts val="1800"/>
              </a:spcBef>
              <a:buFont typeface="System Font Regular"/>
              <a:buChar char="–"/>
            </a:pPr>
            <a:r>
              <a:rPr lang="en-US" sz="2800" kern="0" dirty="0">
                <a:solidFill>
                  <a:srgbClr val="000000"/>
                </a:solidFill>
              </a:rPr>
              <a:t>Respond with centralized case management, and automated playbooks</a:t>
            </a:r>
            <a:endParaRPr lang="en-US" sz="2800" strike="sngStrike" dirty="0">
              <a:solidFill>
                <a:srgbClr val="000000"/>
              </a:solidFill>
              <a:latin typeface="IBM Plex Sans Light" panose="020B0403050203000203" pitchFamily="34" charset="0"/>
            </a:endParaRPr>
          </a:p>
          <a:p>
            <a:pPr marL="342900" lvl="2" indent="-292100" defTabSz="1829311">
              <a:lnSpc>
                <a:spcPct val="110000"/>
              </a:lnSpc>
              <a:spcBef>
                <a:spcPts val="1800"/>
              </a:spcBef>
              <a:buFont typeface="System Font Regular"/>
              <a:buChar char="–"/>
            </a:pPr>
            <a:endParaRPr lang="en-US" sz="2800" dirty="0">
              <a:solidFill>
                <a:srgbClr val="000000"/>
              </a:solidFill>
              <a:latin typeface="IBM Plex Sans Light" panose="020B0403050203000203" pitchFamily="34" charset="0"/>
            </a:endParaRPr>
          </a:p>
        </p:txBody>
      </p:sp>
      <p:grpSp>
        <p:nvGrpSpPr>
          <p:cNvPr id="160" name="Group 159">
            <a:extLst>
              <a:ext uri="{FF2B5EF4-FFF2-40B4-BE49-F238E27FC236}">
                <a16:creationId xmlns:a16="http://schemas.microsoft.com/office/drawing/2014/main" id="{2C76E16B-6AAB-FF46-FA95-B36F4543FDD9}"/>
              </a:ext>
            </a:extLst>
          </p:cNvPr>
          <p:cNvGrpSpPr/>
          <p:nvPr/>
        </p:nvGrpSpPr>
        <p:grpSpPr>
          <a:xfrm>
            <a:off x="9896185" y="10401578"/>
            <a:ext cx="6763774" cy="2515679"/>
            <a:chOff x="9183440" y="8997809"/>
            <a:chExt cx="6763774" cy="2515679"/>
          </a:xfrm>
        </p:grpSpPr>
        <p:pic>
          <p:nvPicPr>
            <p:cNvPr id="141" name="Picture 140" descr="Shape&#10;&#10;Description automatically generated with medium confidence">
              <a:extLst>
                <a:ext uri="{FF2B5EF4-FFF2-40B4-BE49-F238E27FC236}">
                  <a16:creationId xmlns:a16="http://schemas.microsoft.com/office/drawing/2014/main" id="{FCE3F83F-F046-FE3C-97F1-5F4CC8691951}"/>
                </a:ext>
              </a:extLst>
            </p:cNvPr>
            <p:cNvPicPr>
              <a:picLocks noChangeAspect="1"/>
            </p:cNvPicPr>
            <p:nvPr/>
          </p:nvPicPr>
          <p:blipFill>
            <a:blip r:embed="rId3">
              <a:duotone>
                <a:schemeClr val="bg2">
                  <a:shade val="45000"/>
                  <a:satMod val="135000"/>
                </a:schemeClr>
                <a:prstClr val="white"/>
              </a:duotone>
            </a:blip>
            <a:stretch>
              <a:fillRect/>
            </a:stretch>
          </p:blipFill>
          <p:spPr>
            <a:xfrm>
              <a:off x="12526876" y="10559473"/>
              <a:ext cx="1680404" cy="840202"/>
            </a:xfrm>
            <a:prstGeom prst="rect">
              <a:avLst/>
            </a:prstGeom>
          </p:spPr>
        </p:pic>
        <p:pic>
          <p:nvPicPr>
            <p:cNvPr id="142" name="Picture 141" descr="Shape&#10;&#10;Description automatically generated with low confidence">
              <a:extLst>
                <a:ext uri="{FF2B5EF4-FFF2-40B4-BE49-F238E27FC236}">
                  <a16:creationId xmlns:a16="http://schemas.microsoft.com/office/drawing/2014/main" id="{74383299-81D6-5534-6416-948CB3ED9B3A}"/>
                </a:ext>
              </a:extLst>
            </p:cNvPr>
            <p:cNvPicPr>
              <a:picLocks noChangeAspect="1"/>
            </p:cNvPicPr>
            <p:nvPr/>
          </p:nvPicPr>
          <p:blipFill>
            <a:blip r:embed="rId4">
              <a:duotone>
                <a:schemeClr val="bg2">
                  <a:shade val="45000"/>
                  <a:satMod val="135000"/>
                </a:schemeClr>
                <a:prstClr val="white"/>
              </a:duotone>
            </a:blip>
            <a:stretch>
              <a:fillRect/>
            </a:stretch>
          </p:blipFill>
          <p:spPr>
            <a:xfrm>
              <a:off x="10802068" y="10445660"/>
              <a:ext cx="1423770" cy="1067828"/>
            </a:xfrm>
            <a:prstGeom prst="rect">
              <a:avLst/>
            </a:prstGeom>
          </p:spPr>
        </p:pic>
        <p:pic>
          <p:nvPicPr>
            <p:cNvPr id="143" name="Picture 142" descr="Icon&#10;&#10;Description automatically generated">
              <a:extLst>
                <a:ext uri="{FF2B5EF4-FFF2-40B4-BE49-F238E27FC236}">
                  <a16:creationId xmlns:a16="http://schemas.microsoft.com/office/drawing/2014/main" id="{2352A6F1-0ECF-DE30-8CA4-817B31FB5E23}"/>
                </a:ext>
              </a:extLst>
            </p:cNvPr>
            <p:cNvPicPr>
              <a:picLocks noChangeAspect="1"/>
            </p:cNvPicPr>
            <p:nvPr/>
          </p:nvPicPr>
          <p:blipFill>
            <a:blip r:embed="rId5">
              <a:grayscl/>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14023734" y="9496354"/>
              <a:ext cx="1923480" cy="1081958"/>
            </a:xfrm>
            <a:prstGeom prst="rect">
              <a:avLst/>
            </a:prstGeom>
          </p:spPr>
        </p:pic>
        <p:pic>
          <p:nvPicPr>
            <p:cNvPr id="144" name="Picture 143">
              <a:extLst>
                <a:ext uri="{FF2B5EF4-FFF2-40B4-BE49-F238E27FC236}">
                  <a16:creationId xmlns:a16="http://schemas.microsoft.com/office/drawing/2014/main" id="{69095D6F-17F2-F40E-33D2-1450989569A5}"/>
                </a:ext>
              </a:extLst>
            </p:cNvPr>
            <p:cNvPicPr>
              <a:picLocks noChangeAspect="1"/>
            </p:cNvPicPr>
            <p:nvPr/>
          </p:nvPicPr>
          <p:blipFill>
            <a:blip r:embed="rId7"/>
            <a:stretch>
              <a:fillRect/>
            </a:stretch>
          </p:blipFill>
          <p:spPr>
            <a:xfrm>
              <a:off x="9183440" y="8997809"/>
              <a:ext cx="1771142" cy="1722984"/>
            </a:xfrm>
            <a:prstGeom prst="rect">
              <a:avLst/>
            </a:prstGeom>
          </p:spPr>
        </p:pic>
      </p:grpSp>
      <p:grpSp>
        <p:nvGrpSpPr>
          <p:cNvPr id="12" name="Group 11">
            <a:extLst>
              <a:ext uri="{FF2B5EF4-FFF2-40B4-BE49-F238E27FC236}">
                <a16:creationId xmlns:a16="http://schemas.microsoft.com/office/drawing/2014/main" id="{5FB8D360-9077-7785-C448-8EDE72433008}"/>
              </a:ext>
            </a:extLst>
          </p:cNvPr>
          <p:cNvGrpSpPr/>
          <p:nvPr/>
        </p:nvGrpSpPr>
        <p:grpSpPr>
          <a:xfrm>
            <a:off x="17500288" y="3390964"/>
            <a:ext cx="6305605" cy="6841915"/>
            <a:chOff x="17500288" y="2784297"/>
            <a:chExt cx="6305605" cy="6841915"/>
          </a:xfrm>
        </p:grpSpPr>
        <p:sp>
          <p:nvSpPr>
            <p:cNvPr id="268" name="Rectangle 267">
              <a:extLst>
                <a:ext uri="{FF2B5EF4-FFF2-40B4-BE49-F238E27FC236}">
                  <a16:creationId xmlns:a16="http://schemas.microsoft.com/office/drawing/2014/main" id="{10AA65C1-C4B8-B72E-678B-2F471F9239C7}"/>
                </a:ext>
              </a:extLst>
            </p:cNvPr>
            <p:cNvSpPr/>
            <p:nvPr/>
          </p:nvSpPr>
          <p:spPr bwMode="auto">
            <a:xfrm>
              <a:off x="17500288" y="2784297"/>
              <a:ext cx="6304275" cy="6841915"/>
            </a:xfrm>
            <a:prstGeom prst="rect">
              <a:avLst/>
            </a:prstGeom>
            <a:noFill/>
            <a:ln w="12700" cap="flat" cmpd="sng" algn="ctr">
              <a:noFill/>
              <a:prstDash val="solid"/>
              <a:headEnd type="none" w="med" len="med"/>
              <a:tailEnd type="none" w="med" len="med"/>
            </a:ln>
            <a:effectLst>
              <a:reflection blurRad="6350" stA="52000" endA="300" endPos="35000" dist="25400" dir="5400000" sy="-100000" algn="bl" rotWithShape="0"/>
            </a:effectLst>
          </p:spPr>
          <p:txBody>
            <a:bodyPr vert="horz" wrap="square" lIns="0" tIns="121920" rIns="0" bIns="0" numCol="1" rtlCol="0" anchor="t" anchorCtr="0" compatLnSpc="1">
              <a:prstTxWarp prst="textNoShape">
                <a:avLst/>
              </a:prstTxWarp>
            </a:bodyPr>
            <a:lstStyle/>
            <a:p>
              <a:pPr algn="ctr" defTabSz="1828732" fontAlgn="base">
                <a:lnSpc>
                  <a:spcPct val="110000"/>
                </a:lnSpc>
                <a:defRPr/>
              </a:pPr>
              <a:endParaRPr lang="en-US" sz="2000" kern="0" dirty="0">
                <a:solidFill>
                  <a:srgbClr val="000000"/>
                </a:solidFill>
                <a:latin typeface="IBM Plex Sans Light"/>
                <a:cs typeface="Arial" panose="020B0604020202020204" pitchFamily="34" charset="0"/>
              </a:endParaRPr>
            </a:p>
          </p:txBody>
        </p:sp>
        <p:grpSp>
          <p:nvGrpSpPr>
            <p:cNvPr id="87" name="Group 86">
              <a:extLst>
                <a:ext uri="{FF2B5EF4-FFF2-40B4-BE49-F238E27FC236}">
                  <a16:creationId xmlns:a16="http://schemas.microsoft.com/office/drawing/2014/main" id="{E0C789E3-4F87-FD61-6D26-4D150B0FFC33}"/>
                </a:ext>
              </a:extLst>
            </p:cNvPr>
            <p:cNvGrpSpPr/>
            <p:nvPr/>
          </p:nvGrpSpPr>
          <p:grpSpPr>
            <a:xfrm>
              <a:off x="18032281" y="4595411"/>
              <a:ext cx="5773612" cy="4773558"/>
              <a:chOff x="15633221" y="6915409"/>
              <a:chExt cx="7853472" cy="4773558"/>
            </a:xfrm>
          </p:grpSpPr>
          <p:sp>
            <p:nvSpPr>
              <p:cNvPr id="146" name="Rounded Rectangle 130">
                <a:extLst>
                  <a:ext uri="{FF2B5EF4-FFF2-40B4-BE49-F238E27FC236}">
                    <a16:creationId xmlns:a16="http://schemas.microsoft.com/office/drawing/2014/main" id="{4D954ADE-8B63-17C1-B757-99F833400F8C}"/>
                  </a:ext>
                </a:extLst>
              </p:cNvPr>
              <p:cNvSpPr/>
              <p:nvPr/>
            </p:nvSpPr>
            <p:spPr bwMode="auto">
              <a:xfrm>
                <a:off x="19454112" y="10194664"/>
                <a:ext cx="4032581" cy="1494300"/>
              </a:xfrm>
              <a:prstGeom prst="rect">
                <a:avLst/>
              </a:prstGeom>
              <a:solidFill>
                <a:srgbClr val="002D9C"/>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Open Ecosystem</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3</a:t>
                </a:r>
                <a:r>
                  <a:rPr lang="en-US" sz="2000" kern="0" baseline="30000" dirty="0">
                    <a:solidFill>
                      <a:srgbClr val="FFFFFF"/>
                    </a:solidFill>
                    <a:latin typeface="IBM Plex Sans ExtraLight" panose="020B0303050000000000" pitchFamily="34" charset="77"/>
                    <a:ea typeface="ＭＳ Ｐゴシック"/>
                    <a:sym typeface="Helvetica"/>
                  </a:rPr>
                  <a:t>rd </a:t>
                </a:r>
                <a:r>
                  <a:rPr lang="en-US" sz="2000" kern="0" dirty="0">
                    <a:solidFill>
                      <a:srgbClr val="FFFFFF"/>
                    </a:solidFill>
                    <a:latin typeface="IBM Plex Sans ExtraLight" panose="020B0303050000000000" pitchFamily="34" charset="77"/>
                    <a:ea typeface="ＭＳ Ｐゴシック"/>
                    <a:sym typeface="Helvetica"/>
                  </a:rPr>
                  <a:t>Party </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Solutions</a:t>
                </a:r>
              </a:p>
            </p:txBody>
          </p:sp>
          <p:sp>
            <p:nvSpPr>
              <p:cNvPr id="147" name="Rounded Rectangle 130">
                <a:extLst>
                  <a:ext uri="{FF2B5EF4-FFF2-40B4-BE49-F238E27FC236}">
                    <a16:creationId xmlns:a16="http://schemas.microsoft.com/office/drawing/2014/main" id="{23503E13-80FB-F12C-4E32-489CC363E65E}"/>
                  </a:ext>
                </a:extLst>
              </p:cNvPr>
              <p:cNvSpPr/>
              <p:nvPr/>
            </p:nvSpPr>
            <p:spPr bwMode="auto">
              <a:xfrm>
                <a:off x="19454112" y="8537999"/>
                <a:ext cx="4032581" cy="1494299"/>
              </a:xfrm>
              <a:prstGeom prst="rect">
                <a:avLst/>
              </a:prstGeom>
              <a:solidFill>
                <a:srgbClr val="0F62FE"/>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Trusteer</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Fraud </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Protection</a:t>
                </a:r>
              </a:p>
            </p:txBody>
          </p:sp>
          <p:sp>
            <p:nvSpPr>
              <p:cNvPr id="148" name="Rounded Rectangle 130">
                <a:extLst>
                  <a:ext uri="{FF2B5EF4-FFF2-40B4-BE49-F238E27FC236}">
                    <a16:creationId xmlns:a16="http://schemas.microsoft.com/office/drawing/2014/main" id="{8E118F55-AA54-129F-A3C3-BD3648844473}"/>
                  </a:ext>
                </a:extLst>
              </p:cNvPr>
              <p:cNvSpPr/>
              <p:nvPr/>
            </p:nvSpPr>
            <p:spPr bwMode="auto">
              <a:xfrm>
                <a:off x="15633221" y="8537999"/>
                <a:ext cx="3689101" cy="1494299"/>
              </a:xfrm>
              <a:prstGeom prst="rect">
                <a:avLst/>
              </a:prstGeom>
              <a:solidFill>
                <a:srgbClr val="0F62FE"/>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Verify </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Identity</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Management</a:t>
                </a:r>
              </a:p>
            </p:txBody>
          </p:sp>
          <p:sp>
            <p:nvSpPr>
              <p:cNvPr id="149" name="Rounded Rectangle 130">
                <a:extLst>
                  <a:ext uri="{FF2B5EF4-FFF2-40B4-BE49-F238E27FC236}">
                    <a16:creationId xmlns:a16="http://schemas.microsoft.com/office/drawing/2014/main" id="{FEDE43AE-0BAB-2B0D-78DE-6FF2A040D100}"/>
                  </a:ext>
                </a:extLst>
              </p:cNvPr>
              <p:cNvSpPr/>
              <p:nvPr/>
            </p:nvSpPr>
            <p:spPr bwMode="auto">
              <a:xfrm>
                <a:off x="19454112" y="6915409"/>
                <a:ext cx="4032581" cy="1494299"/>
              </a:xfrm>
              <a:prstGeom prst="rect">
                <a:avLst/>
              </a:prstGeom>
              <a:solidFill>
                <a:srgbClr val="0F62FE"/>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Guardium </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Data </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Security</a:t>
                </a:r>
              </a:p>
            </p:txBody>
          </p:sp>
          <p:sp>
            <p:nvSpPr>
              <p:cNvPr id="150" name="Rounded Rectangle 130">
                <a:extLst>
                  <a:ext uri="{FF2B5EF4-FFF2-40B4-BE49-F238E27FC236}">
                    <a16:creationId xmlns:a16="http://schemas.microsoft.com/office/drawing/2014/main" id="{A3922B1C-C20E-FE04-12A5-EA6DF86DA7BF}"/>
                  </a:ext>
                </a:extLst>
              </p:cNvPr>
              <p:cNvSpPr/>
              <p:nvPr/>
            </p:nvSpPr>
            <p:spPr bwMode="auto">
              <a:xfrm>
                <a:off x="15633221" y="6915409"/>
                <a:ext cx="3689101" cy="1494299"/>
              </a:xfrm>
              <a:prstGeom prst="rect">
                <a:avLst/>
              </a:prstGeom>
              <a:solidFill>
                <a:srgbClr val="0F62FE"/>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QRadar</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Threat Detection </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and Response</a:t>
                </a:r>
              </a:p>
            </p:txBody>
          </p:sp>
          <p:sp>
            <p:nvSpPr>
              <p:cNvPr id="151" name="Rounded Rectangle 130">
                <a:extLst>
                  <a:ext uri="{FF2B5EF4-FFF2-40B4-BE49-F238E27FC236}">
                    <a16:creationId xmlns:a16="http://schemas.microsoft.com/office/drawing/2014/main" id="{855AE9C0-AB58-7DCF-D5AF-7315895C9192}"/>
                  </a:ext>
                </a:extLst>
              </p:cNvPr>
              <p:cNvSpPr/>
              <p:nvPr/>
            </p:nvSpPr>
            <p:spPr bwMode="auto">
              <a:xfrm>
                <a:off x="15633221" y="10194667"/>
                <a:ext cx="3689101" cy="1494300"/>
              </a:xfrm>
              <a:prstGeom prst="rect">
                <a:avLst/>
              </a:prstGeom>
              <a:solidFill>
                <a:srgbClr val="0F62FE"/>
              </a:solidFill>
              <a:ln w="38100" cap="rnd" cmpd="sng" algn="ctr">
                <a:noFill/>
                <a:prstDash val="solid"/>
                <a:headEnd type="none" w="med" len="med"/>
                <a:tailEnd type="none" w="med" len="med"/>
              </a:ln>
              <a:effectLst/>
            </p:spPr>
            <p:txBody>
              <a:bodyPr vert="horz" wrap="square" lIns="182880" tIns="182880" rIns="182880" bIns="182880" numCol="1" rtlCol="0" anchor="ctr" anchorCtr="0" compatLnSpc="1">
                <a:prstTxWarp prst="textNoShape">
                  <a:avLst/>
                </a:prstTxWarp>
              </a:bodyPr>
              <a:lstStyle/>
              <a:p>
                <a:pPr defTabSz="1829263" hangingPunct="0">
                  <a:lnSpc>
                    <a:spcPct val="110000"/>
                  </a:lnSpc>
                  <a:defRPr/>
                </a:pPr>
                <a:r>
                  <a:rPr lang="en-US" sz="2400" kern="0" dirty="0">
                    <a:solidFill>
                      <a:srgbClr val="FFFFFF"/>
                    </a:solidFill>
                    <a:latin typeface="IBM Plex Sans Medium" panose="020B0503050203000203" pitchFamily="34" charset="0"/>
                    <a:ea typeface="ＭＳ Ｐゴシック"/>
                    <a:sym typeface="Helvetica"/>
                  </a:rPr>
                  <a:t>MaaS360 </a:t>
                </a:r>
              </a:p>
              <a:p>
                <a:pPr defTabSz="2438372" fontAlgn="base">
                  <a:lnSpc>
                    <a:spcPct val="110000"/>
                  </a:lnSpc>
                  <a:defRPr/>
                </a:pPr>
                <a:r>
                  <a:rPr lang="en-US" sz="2000" kern="0" dirty="0">
                    <a:solidFill>
                      <a:srgbClr val="FFFFFF"/>
                    </a:solidFill>
                    <a:latin typeface="IBM Plex Sans ExtraLight" panose="020B0303050000000000" pitchFamily="34" charset="77"/>
                    <a:ea typeface="ＭＳ Ｐゴシック"/>
                    <a:sym typeface="Helvetica"/>
                  </a:rPr>
                  <a:t>Unified Endpoint </a:t>
                </a:r>
                <a:br>
                  <a:rPr lang="en-US" sz="2000" kern="0" dirty="0">
                    <a:solidFill>
                      <a:srgbClr val="FFFFFF"/>
                    </a:solidFill>
                    <a:latin typeface="IBM Plex Sans ExtraLight" panose="020B0303050000000000" pitchFamily="34" charset="77"/>
                    <a:ea typeface="ＭＳ Ｐゴシック"/>
                    <a:sym typeface="Helvetica"/>
                  </a:rPr>
                </a:br>
                <a:r>
                  <a:rPr lang="en-US" sz="2000" kern="0" dirty="0">
                    <a:solidFill>
                      <a:srgbClr val="FFFFFF"/>
                    </a:solidFill>
                    <a:latin typeface="IBM Plex Sans ExtraLight" panose="020B0303050000000000" pitchFamily="34" charset="77"/>
                    <a:ea typeface="ＭＳ Ｐゴシック"/>
                    <a:sym typeface="Helvetica"/>
                  </a:rPr>
                  <a:t>Management</a:t>
                </a:r>
              </a:p>
            </p:txBody>
          </p:sp>
        </p:grpSp>
        <p:cxnSp>
          <p:nvCxnSpPr>
            <p:cNvPr id="3" name="Straight Connector 2">
              <a:extLst>
                <a:ext uri="{FF2B5EF4-FFF2-40B4-BE49-F238E27FC236}">
                  <a16:creationId xmlns:a16="http://schemas.microsoft.com/office/drawing/2014/main" id="{903FD2C0-A9F1-9B22-E94C-756667E5A16E}"/>
                </a:ext>
              </a:extLst>
            </p:cNvPr>
            <p:cNvCxnSpPr>
              <a:cxnSpLocks/>
            </p:cNvCxnSpPr>
            <p:nvPr/>
          </p:nvCxnSpPr>
          <p:spPr bwMode="auto">
            <a:xfrm flipV="1">
              <a:off x="17716500" y="4595411"/>
              <a:ext cx="0" cy="477355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91" name="Straight Arrow Connector 290">
            <a:extLst>
              <a:ext uri="{FF2B5EF4-FFF2-40B4-BE49-F238E27FC236}">
                <a16:creationId xmlns:a16="http://schemas.microsoft.com/office/drawing/2014/main" id="{36599FF3-273D-9FA1-EE19-F0F24B408E0C}"/>
              </a:ext>
            </a:extLst>
          </p:cNvPr>
          <p:cNvCxnSpPr>
            <a:cxnSpLocks/>
          </p:cNvCxnSpPr>
          <p:nvPr/>
        </p:nvCxnSpPr>
        <p:spPr bwMode="auto">
          <a:xfrm flipH="1">
            <a:off x="15412037" y="7966076"/>
            <a:ext cx="2304463" cy="0"/>
          </a:xfrm>
          <a:prstGeom prst="straightConnector1">
            <a:avLst/>
          </a:prstGeom>
          <a:ln w="12700">
            <a:solidFill>
              <a:srgbClr val="002856"/>
            </a:solidFill>
            <a:headEnd type="none" w="med" len="med"/>
            <a:tailEnd type="oval"/>
          </a:ln>
          <a:effectLst/>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0546FE44-BDD0-0FC6-BD7D-57CB01844A5C}"/>
              </a:ext>
            </a:extLst>
          </p:cNvPr>
          <p:cNvGrpSpPr/>
          <p:nvPr/>
        </p:nvGrpSpPr>
        <p:grpSpPr>
          <a:xfrm>
            <a:off x="11264563" y="3032880"/>
            <a:ext cx="5691074" cy="4147474"/>
            <a:chOff x="20420043" y="3711078"/>
            <a:chExt cx="5691074" cy="4147474"/>
          </a:xfrm>
        </p:grpSpPr>
        <p:grpSp>
          <p:nvGrpSpPr>
            <p:cNvPr id="14" name="Group 13">
              <a:extLst>
                <a:ext uri="{FF2B5EF4-FFF2-40B4-BE49-F238E27FC236}">
                  <a16:creationId xmlns:a16="http://schemas.microsoft.com/office/drawing/2014/main" id="{FBC5D18E-1877-BA35-1048-FEED6C4F9B8C}"/>
                </a:ext>
              </a:extLst>
            </p:cNvPr>
            <p:cNvGrpSpPr/>
            <p:nvPr/>
          </p:nvGrpSpPr>
          <p:grpSpPr>
            <a:xfrm>
              <a:off x="20420043" y="3711078"/>
              <a:ext cx="5691074" cy="4147474"/>
              <a:chOff x="10462983" y="9734708"/>
              <a:chExt cx="5691074" cy="4147474"/>
            </a:xfrm>
          </p:grpSpPr>
          <p:sp>
            <p:nvSpPr>
              <p:cNvPr id="15" name="Rectangle 14">
                <a:extLst>
                  <a:ext uri="{FF2B5EF4-FFF2-40B4-BE49-F238E27FC236}">
                    <a16:creationId xmlns:a16="http://schemas.microsoft.com/office/drawing/2014/main" id="{BB6B5B4B-0C24-BDE9-C289-90CA2B60A8B9}"/>
                  </a:ext>
                </a:extLst>
              </p:cNvPr>
              <p:cNvSpPr/>
              <p:nvPr/>
            </p:nvSpPr>
            <p:spPr bwMode="auto">
              <a:xfrm>
                <a:off x="10462983" y="9734708"/>
                <a:ext cx="4147474" cy="4147474"/>
              </a:xfrm>
              <a:prstGeom prst="rect">
                <a:avLst/>
              </a:prstGeom>
              <a:solidFill>
                <a:srgbClr val="0F62FE"/>
              </a:solidFill>
              <a:ln w="19050">
                <a:solidFill>
                  <a:srgbClr val="0F62FE"/>
                </a:solidFill>
                <a:headEnd type="none" w="med" len="med"/>
                <a:tailEnd type="none" w="med" len="med"/>
              </a:ln>
              <a:effectLst/>
              <a:scene3d>
                <a:camera prst="isometricTopUp"/>
                <a:lightRig rig="balanced" dir="t"/>
              </a:scene3d>
              <a:sp3d extrusionH="723900"/>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7" name="TextBox 16">
                <a:extLst>
                  <a:ext uri="{FF2B5EF4-FFF2-40B4-BE49-F238E27FC236}">
                    <a16:creationId xmlns:a16="http://schemas.microsoft.com/office/drawing/2014/main" id="{E314E4C8-7F2B-2F9A-C691-7E8F9581D280}"/>
                  </a:ext>
                </a:extLst>
              </p:cNvPr>
              <p:cNvSpPr txBox="1"/>
              <p:nvPr/>
            </p:nvSpPr>
            <p:spPr>
              <a:xfrm>
                <a:off x="12101611" y="12720541"/>
                <a:ext cx="4052446" cy="332399"/>
              </a:xfrm>
              <a:prstGeom prst="rect">
                <a:avLst/>
              </a:prstGeom>
              <a:noFill/>
              <a:scene3d>
                <a:camera prst="isometricRightUp"/>
                <a:lightRig rig="threePt" dir="t"/>
              </a:scene3d>
            </p:spPr>
            <p:txBody>
              <a:bodyPr wrap="square" lIns="0" tIns="0" rIns="0" bIns="0" rtlCol="0">
                <a:spAutoFit/>
              </a:bodyPr>
              <a:lstStyle/>
              <a:p>
                <a:pPr algn="l" defTabSz="1829308" hangingPunct="0">
                  <a:lnSpc>
                    <a:spcPct val="90000"/>
                  </a:lnSpc>
                </a:pPr>
                <a:r>
                  <a:rPr lang="en-US" sz="2400" dirty="0">
                    <a:solidFill>
                      <a:srgbClr val="FFFFFF"/>
                    </a:solidFill>
                    <a:latin typeface="IBM Plex Sans Light" panose="020B0403050203000203" pitchFamily="34" charset="0"/>
                    <a:sym typeface="Helvetica"/>
                  </a:rPr>
                  <a:t>Common User Experience</a:t>
                </a:r>
              </a:p>
            </p:txBody>
          </p:sp>
        </p:grpSp>
        <p:grpSp>
          <p:nvGrpSpPr>
            <p:cNvPr id="18" name="Group 17">
              <a:extLst>
                <a:ext uri="{FF2B5EF4-FFF2-40B4-BE49-F238E27FC236}">
                  <a16:creationId xmlns:a16="http://schemas.microsoft.com/office/drawing/2014/main" id="{031EF245-5773-0A39-DFC4-FC7248CE2DD0}"/>
                </a:ext>
              </a:extLst>
            </p:cNvPr>
            <p:cNvGrpSpPr/>
            <p:nvPr/>
          </p:nvGrpSpPr>
          <p:grpSpPr>
            <a:xfrm>
              <a:off x="20798137" y="4098169"/>
              <a:ext cx="3416245" cy="3416245"/>
              <a:chOff x="10828637" y="4098169"/>
              <a:chExt cx="3416245" cy="3416245"/>
            </a:xfrm>
          </p:grpSpPr>
          <p:sp>
            <p:nvSpPr>
              <p:cNvPr id="20" name="Freeform 19">
                <a:extLst>
                  <a:ext uri="{FF2B5EF4-FFF2-40B4-BE49-F238E27FC236}">
                    <a16:creationId xmlns:a16="http://schemas.microsoft.com/office/drawing/2014/main" id="{B5F8C324-216A-0C71-35F5-CE0498C95FA8}"/>
                  </a:ext>
                </a:extLst>
              </p:cNvPr>
              <p:cNvSpPr/>
              <p:nvPr/>
            </p:nvSpPr>
            <p:spPr>
              <a:xfrm>
                <a:off x="10828637" y="4098169"/>
                <a:ext cx="3416245" cy="3416245"/>
              </a:xfrm>
              <a:custGeom>
                <a:avLst/>
                <a:gdLst>
                  <a:gd name="connsiteX0" fmla="*/ 0 w 3416245"/>
                  <a:gd name="connsiteY0" fmla="*/ 0 h 3416245"/>
                  <a:gd name="connsiteX1" fmla="*/ 3416245 w 3416245"/>
                  <a:gd name="connsiteY1" fmla="*/ 0 h 3416245"/>
                  <a:gd name="connsiteX2" fmla="*/ 3416245 w 3416245"/>
                  <a:gd name="connsiteY2" fmla="*/ 3416245 h 3416245"/>
                  <a:gd name="connsiteX3" fmla="*/ 0 w 3416245"/>
                  <a:gd name="connsiteY3" fmla="*/ 3416245 h 3416245"/>
                </a:gdLst>
                <a:ahLst/>
                <a:cxnLst>
                  <a:cxn ang="0">
                    <a:pos x="connsiteX0" y="connsiteY0"/>
                  </a:cxn>
                  <a:cxn ang="0">
                    <a:pos x="connsiteX1" y="connsiteY1"/>
                  </a:cxn>
                  <a:cxn ang="0">
                    <a:pos x="connsiteX2" y="connsiteY2"/>
                  </a:cxn>
                  <a:cxn ang="0">
                    <a:pos x="connsiteX3" y="connsiteY3"/>
                  </a:cxn>
                </a:cxnLst>
                <a:rect l="l" t="t" r="r" b="b"/>
                <a:pathLst>
                  <a:path w="3416245" h="3416245">
                    <a:moveTo>
                      <a:pt x="0" y="0"/>
                    </a:moveTo>
                    <a:lnTo>
                      <a:pt x="3416245" y="0"/>
                    </a:lnTo>
                    <a:lnTo>
                      <a:pt x="3416245" y="3416245"/>
                    </a:lnTo>
                    <a:lnTo>
                      <a:pt x="0" y="3416245"/>
                    </a:lnTo>
                    <a:close/>
                  </a:path>
                </a:pathLst>
              </a:custGeom>
              <a:noFill/>
              <a:ln w="106561"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9AA9C7F4-2D96-11ED-3AD7-A0A2488A1F0C}"/>
                  </a:ext>
                </a:extLst>
              </p:cNvPr>
              <p:cNvSpPr/>
              <p:nvPr/>
            </p:nvSpPr>
            <p:spPr>
              <a:xfrm>
                <a:off x="12091131" y="5555668"/>
                <a:ext cx="891256" cy="501247"/>
              </a:xfrm>
              <a:custGeom>
                <a:avLst/>
                <a:gdLst>
                  <a:gd name="connsiteX0" fmla="*/ 120326 w 742148"/>
                  <a:gd name="connsiteY0" fmla="*/ 359817 h 429491"/>
                  <a:gd name="connsiteX1" fmla="*/ 118555 w 742148"/>
                  <a:gd name="connsiteY1" fmla="*/ 160439 h 429491"/>
                  <a:gd name="connsiteX2" fmla="*/ 339407 w 742148"/>
                  <a:gd name="connsiteY2" fmla="*/ 32238 h 429491"/>
                  <a:gd name="connsiteX3" fmla="*/ 598282 w 742148"/>
                  <a:gd name="connsiteY3" fmla="*/ 82395 h 429491"/>
                  <a:gd name="connsiteX4" fmla="*/ 685789 w 742148"/>
                  <a:gd name="connsiteY4" fmla="*/ 231928 h 429491"/>
                  <a:gd name="connsiteX5" fmla="*/ 621201 w 742148"/>
                  <a:gd name="connsiteY5" fmla="*/ 269389 h 429491"/>
                  <a:gd name="connsiteX6" fmla="*/ 533798 w 742148"/>
                  <a:gd name="connsiteY6" fmla="*/ 119856 h 429491"/>
                  <a:gd name="connsiteX7" fmla="*/ 495461 w 742148"/>
                  <a:gd name="connsiteY7" fmla="*/ 142021 h 429491"/>
                  <a:gd name="connsiteX8" fmla="*/ 582864 w 742148"/>
                  <a:gd name="connsiteY8" fmla="*/ 291658 h 429491"/>
                  <a:gd name="connsiteX9" fmla="*/ 518380 w 742148"/>
                  <a:gd name="connsiteY9" fmla="*/ 329119 h 429491"/>
                  <a:gd name="connsiteX10" fmla="*/ 430977 w 742148"/>
                  <a:gd name="connsiteY10" fmla="*/ 179586 h 429491"/>
                  <a:gd name="connsiteX11" fmla="*/ 392432 w 742148"/>
                  <a:gd name="connsiteY11" fmla="*/ 201751 h 429491"/>
                  <a:gd name="connsiteX12" fmla="*/ 479835 w 742148"/>
                  <a:gd name="connsiteY12" fmla="*/ 351388 h 429491"/>
                  <a:gd name="connsiteX13" fmla="*/ 464730 w 742148"/>
                  <a:gd name="connsiteY13" fmla="*/ 360129 h 429491"/>
                  <a:gd name="connsiteX14" fmla="*/ 412017 w 742148"/>
                  <a:gd name="connsiteY14" fmla="*/ 383334 h 429491"/>
                  <a:gd name="connsiteX15" fmla="*/ 327948 w 742148"/>
                  <a:gd name="connsiteY15" fmla="*/ 239212 h 429491"/>
                  <a:gd name="connsiteX16" fmla="*/ 289507 w 742148"/>
                  <a:gd name="connsiteY16" fmla="*/ 261481 h 429491"/>
                  <a:gd name="connsiteX17" fmla="*/ 367326 w 742148"/>
                  <a:gd name="connsiteY17" fmla="*/ 394572 h 429491"/>
                  <a:gd name="connsiteX18" fmla="*/ 284715 w 742148"/>
                  <a:gd name="connsiteY18" fmla="*/ 401128 h 429491"/>
                  <a:gd name="connsiteX19" fmla="*/ 225752 w 742148"/>
                  <a:gd name="connsiteY19" fmla="*/ 298942 h 429491"/>
                  <a:gd name="connsiteX20" fmla="*/ 187415 w 742148"/>
                  <a:gd name="connsiteY20" fmla="*/ 321211 h 429491"/>
                  <a:gd name="connsiteX21" fmla="*/ 231481 w 742148"/>
                  <a:gd name="connsiteY21" fmla="*/ 396550 h 429491"/>
                  <a:gd name="connsiteX22" fmla="*/ 120847 w 742148"/>
                  <a:gd name="connsiteY22" fmla="*/ 359817 h 429491"/>
                  <a:gd name="connsiteX23" fmla="*/ 637139 w 742148"/>
                  <a:gd name="connsiteY23" fmla="*/ 60126 h 429491"/>
                  <a:gd name="connsiteX24" fmla="*/ 326489 w 742148"/>
                  <a:gd name="connsiteY24" fmla="*/ -20 h 429491"/>
                  <a:gd name="connsiteX25" fmla="*/ 84386 w 742148"/>
                  <a:gd name="connsiteY25" fmla="*/ 140460 h 429491"/>
                  <a:gd name="connsiteX26" fmla="*/ 86574 w 742148"/>
                  <a:gd name="connsiteY26" fmla="*/ 379796 h 429491"/>
                  <a:gd name="connsiteX27" fmla="*/ 500045 w 742148"/>
                  <a:gd name="connsiteY27" fmla="*/ 379796 h 429491"/>
                  <a:gd name="connsiteX28" fmla="*/ 742148 w 742148"/>
                  <a:gd name="connsiteY28" fmla="*/ 239316 h 429491"/>
                  <a:gd name="connsiteX29" fmla="*/ 637139 w 742148"/>
                  <a:gd name="connsiteY29" fmla="*/ 59814 h 42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2148" h="429491">
                    <a:moveTo>
                      <a:pt x="120326" y="359817"/>
                    </a:moveTo>
                    <a:cubicBezTo>
                      <a:pt x="24798" y="304769"/>
                      <a:pt x="24068" y="215279"/>
                      <a:pt x="118555" y="160439"/>
                    </a:cubicBezTo>
                    <a:lnTo>
                      <a:pt x="339407" y="32238"/>
                    </a:lnTo>
                    <a:lnTo>
                      <a:pt x="598282" y="82395"/>
                    </a:lnTo>
                    <a:lnTo>
                      <a:pt x="685789" y="231928"/>
                    </a:lnTo>
                    <a:lnTo>
                      <a:pt x="621201" y="269389"/>
                    </a:lnTo>
                    <a:lnTo>
                      <a:pt x="533798" y="119856"/>
                    </a:lnTo>
                    <a:lnTo>
                      <a:pt x="495461" y="142021"/>
                    </a:lnTo>
                    <a:lnTo>
                      <a:pt x="582864" y="291658"/>
                    </a:lnTo>
                    <a:lnTo>
                      <a:pt x="518380" y="329119"/>
                    </a:lnTo>
                    <a:lnTo>
                      <a:pt x="430977" y="179586"/>
                    </a:lnTo>
                    <a:lnTo>
                      <a:pt x="392432" y="201751"/>
                    </a:lnTo>
                    <a:lnTo>
                      <a:pt x="479835" y="351388"/>
                    </a:lnTo>
                    <a:lnTo>
                      <a:pt x="464730" y="360129"/>
                    </a:lnTo>
                    <a:cubicBezTo>
                      <a:pt x="448041" y="369734"/>
                      <a:pt x="430373" y="377507"/>
                      <a:pt x="412017" y="383334"/>
                    </a:cubicBezTo>
                    <a:lnTo>
                      <a:pt x="327948" y="239212"/>
                    </a:lnTo>
                    <a:lnTo>
                      <a:pt x="289507" y="261481"/>
                    </a:lnTo>
                    <a:lnTo>
                      <a:pt x="367326" y="394572"/>
                    </a:lnTo>
                    <a:cubicBezTo>
                      <a:pt x="340084" y="399536"/>
                      <a:pt x="312405" y="401732"/>
                      <a:pt x="284715" y="401128"/>
                    </a:cubicBezTo>
                    <a:lnTo>
                      <a:pt x="225752" y="298942"/>
                    </a:lnTo>
                    <a:lnTo>
                      <a:pt x="187415" y="321211"/>
                    </a:lnTo>
                    <a:lnTo>
                      <a:pt x="231481" y="396550"/>
                    </a:lnTo>
                    <a:cubicBezTo>
                      <a:pt x="192666" y="391159"/>
                      <a:pt x="155173" y="378704"/>
                      <a:pt x="120847" y="359817"/>
                    </a:cubicBezTo>
                    <a:moveTo>
                      <a:pt x="637139" y="60126"/>
                    </a:moveTo>
                    <a:lnTo>
                      <a:pt x="326489" y="-20"/>
                    </a:lnTo>
                    <a:lnTo>
                      <a:pt x="84386" y="140460"/>
                    </a:lnTo>
                    <a:cubicBezTo>
                      <a:pt x="-28957" y="206225"/>
                      <a:pt x="-28019" y="313614"/>
                      <a:pt x="86574" y="379796"/>
                    </a:cubicBezTo>
                    <a:cubicBezTo>
                      <a:pt x="201166" y="445978"/>
                      <a:pt x="386702" y="446082"/>
                      <a:pt x="500045" y="379796"/>
                    </a:cubicBezTo>
                    <a:lnTo>
                      <a:pt x="742148" y="239316"/>
                    </a:lnTo>
                    <a:lnTo>
                      <a:pt x="637139" y="59814"/>
                    </a:lnTo>
                  </a:path>
                </a:pathLst>
              </a:custGeom>
              <a:solidFill>
                <a:srgbClr val="FFFFFF"/>
              </a:solidFill>
              <a:ln w="10413"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94373206-1D8A-4A06-4F46-F4CA42A81B85}"/>
                  </a:ext>
                </a:extLst>
              </p:cNvPr>
              <p:cNvGrpSpPr/>
              <p:nvPr/>
            </p:nvGrpSpPr>
            <p:grpSpPr>
              <a:xfrm>
                <a:off x="11191377" y="5040630"/>
                <a:ext cx="2690766" cy="1536344"/>
                <a:chOff x="19526454" y="3306914"/>
                <a:chExt cx="3279595" cy="1872547"/>
              </a:xfrm>
            </p:grpSpPr>
            <p:sp>
              <p:nvSpPr>
                <p:cNvPr id="25" name="Freeform 24">
                  <a:extLst>
                    <a:ext uri="{FF2B5EF4-FFF2-40B4-BE49-F238E27FC236}">
                      <a16:creationId xmlns:a16="http://schemas.microsoft.com/office/drawing/2014/main" id="{721C6660-00F5-F9AF-68C7-9B68F30A50CB}"/>
                    </a:ext>
                  </a:extLst>
                </p:cNvPr>
                <p:cNvSpPr/>
                <p:nvPr/>
              </p:nvSpPr>
              <p:spPr>
                <a:xfrm>
                  <a:off x="19526454" y="3306914"/>
                  <a:ext cx="3279595" cy="1872547"/>
                </a:xfrm>
                <a:custGeom>
                  <a:avLst/>
                  <a:gdLst>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1639798 w 3279595"/>
                    <a:gd name="connsiteY104" fmla="*/ 854061 h 3279595"/>
                    <a:gd name="connsiteX105" fmla="*/ 2425534 w 3279595"/>
                    <a:gd name="connsiteY105" fmla="*/ 1639798 h 3279595"/>
                    <a:gd name="connsiteX106" fmla="*/ 1639798 w 3279595"/>
                    <a:gd name="connsiteY106" fmla="*/ 2425534 h 3279595"/>
                    <a:gd name="connsiteX107" fmla="*/ 1639798 w 3279595"/>
                    <a:gd name="connsiteY107" fmla="*/ 930927 h 3279595"/>
                    <a:gd name="connsiteX108" fmla="*/ 930927 w 3279595"/>
                    <a:gd name="connsiteY108" fmla="*/ 1639798 h 3279595"/>
                    <a:gd name="connsiteX109" fmla="*/ 1639798 w 3279595"/>
                    <a:gd name="connsiteY109" fmla="*/ 2348668 h 3279595"/>
                    <a:gd name="connsiteX110" fmla="*/ 2348668 w 3279595"/>
                    <a:gd name="connsiteY110" fmla="*/ 1639798 h 3279595"/>
                    <a:gd name="connsiteX111" fmla="*/ 1639798 w 3279595"/>
                    <a:gd name="connsiteY111" fmla="*/ 930927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1639798 w 3279595"/>
                    <a:gd name="connsiteY104" fmla="*/ 854061 h 3279595"/>
                    <a:gd name="connsiteX105" fmla="*/ 2425534 w 3279595"/>
                    <a:gd name="connsiteY105" fmla="*/ 1639798 h 3279595"/>
                    <a:gd name="connsiteX106" fmla="*/ 1639798 w 3279595"/>
                    <a:gd name="connsiteY106" fmla="*/ 2425534 h 3279595"/>
                    <a:gd name="connsiteX107" fmla="*/ 2348668 w 3279595"/>
                    <a:gd name="connsiteY107" fmla="*/ 1639798 h 3279595"/>
                    <a:gd name="connsiteX108" fmla="*/ 930927 w 3279595"/>
                    <a:gd name="connsiteY108" fmla="*/ 1639798 h 3279595"/>
                    <a:gd name="connsiteX109" fmla="*/ 1639798 w 3279595"/>
                    <a:gd name="connsiteY109" fmla="*/ 2348668 h 3279595"/>
                    <a:gd name="connsiteX110" fmla="*/ 2348668 w 3279595"/>
                    <a:gd name="connsiteY110" fmla="*/ 1639798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2425534 w 3279595"/>
                    <a:gd name="connsiteY104" fmla="*/ 1639798 h 3279595"/>
                    <a:gd name="connsiteX105" fmla="*/ 1639798 w 3279595"/>
                    <a:gd name="connsiteY105" fmla="*/ 2425534 h 3279595"/>
                    <a:gd name="connsiteX106" fmla="*/ 2348668 w 3279595"/>
                    <a:gd name="connsiteY106" fmla="*/ 1639798 h 3279595"/>
                    <a:gd name="connsiteX107" fmla="*/ 930927 w 3279595"/>
                    <a:gd name="connsiteY107" fmla="*/ 1639798 h 3279595"/>
                    <a:gd name="connsiteX108" fmla="*/ 1639798 w 3279595"/>
                    <a:gd name="connsiteY108" fmla="*/ 2348668 h 3279595"/>
                    <a:gd name="connsiteX109" fmla="*/ 2348668 w 3279595"/>
                    <a:gd name="connsiteY109" fmla="*/ 1639798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2425534 w 3279595"/>
                    <a:gd name="connsiteY104" fmla="*/ 1639798 h 3279595"/>
                    <a:gd name="connsiteX105" fmla="*/ 1639798 w 3279595"/>
                    <a:gd name="connsiteY105" fmla="*/ 2425534 h 3279595"/>
                    <a:gd name="connsiteX106" fmla="*/ 1639798 w 3279595"/>
                    <a:gd name="connsiteY106" fmla="*/ 2348668 h 3279595"/>
                    <a:gd name="connsiteX107" fmla="*/ 930927 w 3279595"/>
                    <a:gd name="connsiteY107" fmla="*/ 1639798 h 3279595"/>
                    <a:gd name="connsiteX108" fmla="*/ 1639798 w 3279595"/>
                    <a:gd name="connsiteY108" fmla="*/ 2348668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1639798 w 3279595"/>
                    <a:gd name="connsiteY104" fmla="*/ 2425534 h 3279595"/>
                    <a:gd name="connsiteX105" fmla="*/ 1639798 w 3279595"/>
                    <a:gd name="connsiteY105" fmla="*/ 2348668 h 3279595"/>
                    <a:gd name="connsiteX106" fmla="*/ 930927 w 3279595"/>
                    <a:gd name="connsiteY106" fmla="*/ 1639798 h 3279595"/>
                    <a:gd name="connsiteX107" fmla="*/ 1639798 w 3279595"/>
                    <a:gd name="connsiteY107" fmla="*/ 2348668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 name="connsiteX102" fmla="*/ 1639798 w 3279595"/>
                    <a:gd name="connsiteY102" fmla="*/ 2425534 h 3279595"/>
                    <a:gd name="connsiteX103" fmla="*/ 854061 w 3279595"/>
                    <a:gd name="connsiteY103" fmla="*/ 1639798 h 3279595"/>
                    <a:gd name="connsiteX104" fmla="*/ 1639798 w 3279595"/>
                    <a:gd name="connsiteY104" fmla="*/ 2425534 h 3279595"/>
                    <a:gd name="connsiteX0" fmla="*/ 1955587 w 3279595"/>
                    <a:gd name="connsiteY0" fmla="*/ 3279595 h 3279595"/>
                    <a:gd name="connsiteX1" fmla="*/ 1324115 w 3279595"/>
                    <a:gd name="connsiteY1" fmla="*/ 3279595 h 3279595"/>
                    <a:gd name="connsiteX2" fmla="*/ 1285682 w 3279595"/>
                    <a:gd name="connsiteY2" fmla="*/ 3241163 h 3279595"/>
                    <a:gd name="connsiteX3" fmla="*/ 1285682 w 3279595"/>
                    <a:gd name="connsiteY3" fmla="*/ 2853312 h 3279595"/>
                    <a:gd name="connsiteX4" fmla="*/ 1032880 w 3279595"/>
                    <a:gd name="connsiteY4" fmla="*/ 2747622 h 3279595"/>
                    <a:gd name="connsiteX5" fmla="*/ 757873 w 3279595"/>
                    <a:gd name="connsiteY5" fmla="*/ 3022523 h 3279595"/>
                    <a:gd name="connsiteX6" fmla="*/ 703533 w 3279595"/>
                    <a:gd name="connsiteY6" fmla="*/ 3022523 h 3279595"/>
                    <a:gd name="connsiteX7" fmla="*/ 257072 w 3279595"/>
                    <a:gd name="connsiteY7" fmla="*/ 2576062 h 3279595"/>
                    <a:gd name="connsiteX8" fmla="*/ 257072 w 3279595"/>
                    <a:gd name="connsiteY8" fmla="*/ 2521616 h 3279595"/>
                    <a:gd name="connsiteX9" fmla="*/ 531226 w 3279595"/>
                    <a:gd name="connsiteY9" fmla="*/ 2247462 h 3279595"/>
                    <a:gd name="connsiteX10" fmla="*/ 427244 w 3279595"/>
                    <a:gd name="connsiteY10" fmla="*/ 1993913 h 3279595"/>
                    <a:gd name="connsiteX11" fmla="*/ 38433 w 3279595"/>
                    <a:gd name="connsiteY11" fmla="*/ 1993913 h 3279595"/>
                    <a:gd name="connsiteX12" fmla="*/ 0 w 3279595"/>
                    <a:gd name="connsiteY12" fmla="*/ 1955480 h 3279595"/>
                    <a:gd name="connsiteX13" fmla="*/ 0 w 3279595"/>
                    <a:gd name="connsiteY13" fmla="*/ 1324008 h 3279595"/>
                    <a:gd name="connsiteX14" fmla="*/ 38433 w 3279595"/>
                    <a:gd name="connsiteY14" fmla="*/ 1285576 h 3279595"/>
                    <a:gd name="connsiteX15" fmla="*/ 426177 w 3279595"/>
                    <a:gd name="connsiteY15" fmla="*/ 1285576 h 3279595"/>
                    <a:gd name="connsiteX16" fmla="*/ 531973 w 3279595"/>
                    <a:gd name="connsiteY16" fmla="*/ 1032774 h 3279595"/>
                    <a:gd name="connsiteX17" fmla="*/ 257072 w 3279595"/>
                    <a:gd name="connsiteY17" fmla="*/ 757873 h 3279595"/>
                    <a:gd name="connsiteX18" fmla="*/ 257072 w 3279595"/>
                    <a:gd name="connsiteY18" fmla="*/ 703533 h 3279595"/>
                    <a:gd name="connsiteX19" fmla="*/ 703533 w 3279595"/>
                    <a:gd name="connsiteY19" fmla="*/ 257072 h 3279595"/>
                    <a:gd name="connsiteX20" fmla="*/ 730756 w 3279595"/>
                    <a:gd name="connsiteY20" fmla="*/ 245756 h 3279595"/>
                    <a:gd name="connsiteX21" fmla="*/ 730756 w 3279595"/>
                    <a:gd name="connsiteY21" fmla="*/ 245756 h 3279595"/>
                    <a:gd name="connsiteX22" fmla="*/ 757873 w 3279595"/>
                    <a:gd name="connsiteY22" fmla="*/ 256966 h 3279595"/>
                    <a:gd name="connsiteX23" fmla="*/ 1032026 w 3279595"/>
                    <a:gd name="connsiteY23" fmla="*/ 531226 h 3279595"/>
                    <a:gd name="connsiteX24" fmla="*/ 1285576 w 3279595"/>
                    <a:gd name="connsiteY24" fmla="*/ 427137 h 3279595"/>
                    <a:gd name="connsiteX25" fmla="*/ 1285576 w 3279595"/>
                    <a:gd name="connsiteY25" fmla="*/ 38433 h 3279595"/>
                    <a:gd name="connsiteX26" fmla="*/ 1324008 w 3279595"/>
                    <a:gd name="connsiteY26" fmla="*/ 0 h 3279595"/>
                    <a:gd name="connsiteX27" fmla="*/ 1955480 w 3279595"/>
                    <a:gd name="connsiteY27" fmla="*/ 0 h 3279595"/>
                    <a:gd name="connsiteX28" fmla="*/ 1993913 w 3279595"/>
                    <a:gd name="connsiteY28" fmla="*/ 38433 h 3279595"/>
                    <a:gd name="connsiteX29" fmla="*/ 1993913 w 3279595"/>
                    <a:gd name="connsiteY29" fmla="*/ 426177 h 3279595"/>
                    <a:gd name="connsiteX30" fmla="*/ 2246608 w 3279595"/>
                    <a:gd name="connsiteY30" fmla="*/ 531973 h 3279595"/>
                    <a:gd name="connsiteX31" fmla="*/ 2521509 w 3279595"/>
                    <a:gd name="connsiteY31" fmla="*/ 257072 h 3279595"/>
                    <a:gd name="connsiteX32" fmla="*/ 2575956 w 3279595"/>
                    <a:gd name="connsiteY32" fmla="*/ 257072 h 3279595"/>
                    <a:gd name="connsiteX33" fmla="*/ 3022523 w 3279595"/>
                    <a:gd name="connsiteY33" fmla="*/ 703533 h 3279595"/>
                    <a:gd name="connsiteX34" fmla="*/ 3033732 w 3279595"/>
                    <a:gd name="connsiteY34" fmla="*/ 730649 h 3279595"/>
                    <a:gd name="connsiteX35" fmla="*/ 3022523 w 3279595"/>
                    <a:gd name="connsiteY35" fmla="*/ 757766 h 3279595"/>
                    <a:gd name="connsiteX36" fmla="*/ 2748262 w 3279595"/>
                    <a:gd name="connsiteY36" fmla="*/ 1031920 h 3279595"/>
                    <a:gd name="connsiteX37" fmla="*/ 2852351 w 3279595"/>
                    <a:gd name="connsiteY37" fmla="*/ 1285469 h 3279595"/>
                    <a:gd name="connsiteX38" fmla="*/ 3241163 w 3279595"/>
                    <a:gd name="connsiteY38" fmla="*/ 1285469 h 3279595"/>
                    <a:gd name="connsiteX39" fmla="*/ 3279595 w 3279595"/>
                    <a:gd name="connsiteY39" fmla="*/ 1323902 h 3279595"/>
                    <a:gd name="connsiteX40" fmla="*/ 3279595 w 3279595"/>
                    <a:gd name="connsiteY40" fmla="*/ 1955373 h 3279595"/>
                    <a:gd name="connsiteX41" fmla="*/ 3241163 w 3279595"/>
                    <a:gd name="connsiteY41" fmla="*/ 1993806 h 3279595"/>
                    <a:gd name="connsiteX42" fmla="*/ 2853312 w 3279595"/>
                    <a:gd name="connsiteY42" fmla="*/ 1993806 h 3279595"/>
                    <a:gd name="connsiteX43" fmla="*/ 2747622 w 3279595"/>
                    <a:gd name="connsiteY43" fmla="*/ 2246608 h 3279595"/>
                    <a:gd name="connsiteX44" fmla="*/ 3022630 w 3279595"/>
                    <a:gd name="connsiteY44" fmla="*/ 2521509 h 3279595"/>
                    <a:gd name="connsiteX45" fmla="*/ 3033839 w 3279595"/>
                    <a:gd name="connsiteY45" fmla="*/ 2548732 h 3279595"/>
                    <a:gd name="connsiteX46" fmla="*/ 3022630 w 3279595"/>
                    <a:gd name="connsiteY46" fmla="*/ 2575956 h 3279595"/>
                    <a:gd name="connsiteX47" fmla="*/ 2576062 w 3279595"/>
                    <a:gd name="connsiteY47" fmla="*/ 3022416 h 3279595"/>
                    <a:gd name="connsiteX48" fmla="*/ 2521616 w 3279595"/>
                    <a:gd name="connsiteY48" fmla="*/ 3022416 h 3279595"/>
                    <a:gd name="connsiteX49" fmla="*/ 2247462 w 3279595"/>
                    <a:gd name="connsiteY49" fmla="*/ 2748262 h 3279595"/>
                    <a:gd name="connsiteX50" fmla="*/ 1994020 w 3279595"/>
                    <a:gd name="connsiteY50" fmla="*/ 2852244 h 3279595"/>
                    <a:gd name="connsiteX51" fmla="*/ 1994020 w 3279595"/>
                    <a:gd name="connsiteY51" fmla="*/ 3241163 h 3279595"/>
                    <a:gd name="connsiteX52" fmla="*/ 1955587 w 3279595"/>
                    <a:gd name="connsiteY52" fmla="*/ 3279595 h 3279595"/>
                    <a:gd name="connsiteX53" fmla="*/ 1362548 w 3279595"/>
                    <a:gd name="connsiteY53" fmla="*/ 3202730 h 3279595"/>
                    <a:gd name="connsiteX54" fmla="*/ 1917154 w 3279595"/>
                    <a:gd name="connsiteY54" fmla="*/ 3202730 h 3279595"/>
                    <a:gd name="connsiteX55" fmla="*/ 1917154 w 3279595"/>
                    <a:gd name="connsiteY55" fmla="*/ 2826623 h 3279595"/>
                    <a:gd name="connsiteX56" fmla="*/ 1941068 w 3279595"/>
                    <a:gd name="connsiteY56" fmla="*/ 2791072 h 3279595"/>
                    <a:gd name="connsiteX57" fmla="*/ 2242018 w 3279595"/>
                    <a:gd name="connsiteY57" fmla="*/ 2667660 h 3279595"/>
                    <a:gd name="connsiteX58" fmla="*/ 2283867 w 3279595"/>
                    <a:gd name="connsiteY58" fmla="*/ 2675987 h 3279595"/>
                    <a:gd name="connsiteX59" fmla="*/ 2548946 w 3279595"/>
                    <a:gd name="connsiteY59" fmla="*/ 2941067 h 3279595"/>
                    <a:gd name="connsiteX60" fmla="*/ 2941174 w 3279595"/>
                    <a:gd name="connsiteY60" fmla="*/ 2548946 h 3279595"/>
                    <a:gd name="connsiteX61" fmla="*/ 2675133 w 3279595"/>
                    <a:gd name="connsiteY61" fmla="*/ 2283013 h 3279595"/>
                    <a:gd name="connsiteX62" fmla="*/ 2666913 w 3279595"/>
                    <a:gd name="connsiteY62" fmla="*/ 2240950 h 3279595"/>
                    <a:gd name="connsiteX63" fmla="*/ 2792460 w 3279595"/>
                    <a:gd name="connsiteY63" fmla="*/ 1940748 h 3279595"/>
                    <a:gd name="connsiteX64" fmla="*/ 2827904 w 3279595"/>
                    <a:gd name="connsiteY64" fmla="*/ 1917047 h 3279595"/>
                    <a:gd name="connsiteX65" fmla="*/ 3202837 w 3279595"/>
                    <a:gd name="connsiteY65" fmla="*/ 1917047 h 3279595"/>
                    <a:gd name="connsiteX66" fmla="*/ 3202837 w 3279595"/>
                    <a:gd name="connsiteY66" fmla="*/ 1362548 h 3279595"/>
                    <a:gd name="connsiteX67" fmla="*/ 2826836 w 3279595"/>
                    <a:gd name="connsiteY67" fmla="*/ 1362548 h 3279595"/>
                    <a:gd name="connsiteX68" fmla="*/ 2791286 w 3279595"/>
                    <a:gd name="connsiteY68" fmla="*/ 1338741 h 3279595"/>
                    <a:gd name="connsiteX69" fmla="*/ 2667767 w 3279595"/>
                    <a:gd name="connsiteY69" fmla="*/ 1037684 h 3279595"/>
                    <a:gd name="connsiteX70" fmla="*/ 2676094 w 3279595"/>
                    <a:gd name="connsiteY70" fmla="*/ 995942 h 3279595"/>
                    <a:gd name="connsiteX71" fmla="*/ 2941280 w 3279595"/>
                    <a:gd name="connsiteY71" fmla="*/ 730863 h 3279595"/>
                    <a:gd name="connsiteX72" fmla="*/ 2549053 w 3279595"/>
                    <a:gd name="connsiteY72" fmla="*/ 338742 h 3279595"/>
                    <a:gd name="connsiteX73" fmla="*/ 2283119 w 3279595"/>
                    <a:gd name="connsiteY73" fmla="*/ 604675 h 3279595"/>
                    <a:gd name="connsiteX74" fmla="*/ 2241057 w 3279595"/>
                    <a:gd name="connsiteY74" fmla="*/ 613002 h 3279595"/>
                    <a:gd name="connsiteX75" fmla="*/ 1940854 w 3279595"/>
                    <a:gd name="connsiteY75" fmla="*/ 487455 h 3279595"/>
                    <a:gd name="connsiteX76" fmla="*/ 1917154 w 3279595"/>
                    <a:gd name="connsiteY76" fmla="*/ 452012 h 3279595"/>
                    <a:gd name="connsiteX77" fmla="*/ 1917154 w 3279595"/>
                    <a:gd name="connsiteY77" fmla="*/ 76866 h 3279595"/>
                    <a:gd name="connsiteX78" fmla="*/ 1362548 w 3279595"/>
                    <a:gd name="connsiteY78" fmla="*/ 76866 h 3279595"/>
                    <a:gd name="connsiteX79" fmla="*/ 1362548 w 3279595"/>
                    <a:gd name="connsiteY79" fmla="*/ 452973 h 3279595"/>
                    <a:gd name="connsiteX80" fmla="*/ 1338741 w 3279595"/>
                    <a:gd name="connsiteY80" fmla="*/ 488523 h 3279595"/>
                    <a:gd name="connsiteX81" fmla="*/ 1037684 w 3279595"/>
                    <a:gd name="connsiteY81" fmla="*/ 612042 h 3279595"/>
                    <a:gd name="connsiteX82" fmla="*/ 995942 w 3279595"/>
                    <a:gd name="connsiteY82" fmla="*/ 603608 h 3279595"/>
                    <a:gd name="connsiteX83" fmla="*/ 730756 w 3279595"/>
                    <a:gd name="connsiteY83" fmla="*/ 338635 h 3279595"/>
                    <a:gd name="connsiteX84" fmla="*/ 338635 w 3279595"/>
                    <a:gd name="connsiteY84" fmla="*/ 730649 h 3279595"/>
                    <a:gd name="connsiteX85" fmla="*/ 604569 w 3279595"/>
                    <a:gd name="connsiteY85" fmla="*/ 996689 h 3279595"/>
                    <a:gd name="connsiteX86" fmla="*/ 612896 w 3279595"/>
                    <a:gd name="connsiteY86" fmla="*/ 1038752 h 3279595"/>
                    <a:gd name="connsiteX87" fmla="*/ 487242 w 3279595"/>
                    <a:gd name="connsiteY87" fmla="*/ 1338955 h 3279595"/>
                    <a:gd name="connsiteX88" fmla="*/ 451798 w 3279595"/>
                    <a:gd name="connsiteY88" fmla="*/ 1362548 h 3279595"/>
                    <a:gd name="connsiteX89" fmla="*/ 76866 w 3279595"/>
                    <a:gd name="connsiteY89" fmla="*/ 1362548 h 3279595"/>
                    <a:gd name="connsiteX90" fmla="*/ 76866 w 3279595"/>
                    <a:gd name="connsiteY90" fmla="*/ 1917047 h 3279595"/>
                    <a:gd name="connsiteX91" fmla="*/ 453079 w 3279595"/>
                    <a:gd name="connsiteY91" fmla="*/ 1917047 h 3279595"/>
                    <a:gd name="connsiteX92" fmla="*/ 488630 w 3279595"/>
                    <a:gd name="connsiteY92" fmla="*/ 1940961 h 3279595"/>
                    <a:gd name="connsiteX93" fmla="*/ 612148 w 3279595"/>
                    <a:gd name="connsiteY93" fmla="*/ 2242018 h 3279595"/>
                    <a:gd name="connsiteX94" fmla="*/ 603715 w 3279595"/>
                    <a:gd name="connsiteY94" fmla="*/ 2283867 h 3279595"/>
                    <a:gd name="connsiteX95" fmla="*/ 338635 w 3279595"/>
                    <a:gd name="connsiteY95" fmla="*/ 2548946 h 3279595"/>
                    <a:gd name="connsiteX96" fmla="*/ 730756 w 3279595"/>
                    <a:gd name="connsiteY96" fmla="*/ 2941067 h 3279595"/>
                    <a:gd name="connsiteX97" fmla="*/ 996796 w 3279595"/>
                    <a:gd name="connsiteY97" fmla="*/ 2675133 h 3279595"/>
                    <a:gd name="connsiteX98" fmla="*/ 1038752 w 3279595"/>
                    <a:gd name="connsiteY98" fmla="*/ 2666913 h 3279595"/>
                    <a:gd name="connsiteX99" fmla="*/ 1338955 w 3279595"/>
                    <a:gd name="connsiteY99" fmla="*/ 2792460 h 3279595"/>
                    <a:gd name="connsiteX100" fmla="*/ 1362548 w 3279595"/>
                    <a:gd name="connsiteY100" fmla="*/ 2827904 h 3279595"/>
                    <a:gd name="connsiteX101" fmla="*/ 1362548 w 3279595"/>
                    <a:gd name="connsiteY101" fmla="*/ 3202730 h 327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79595" h="3279595">
                      <a:moveTo>
                        <a:pt x="1955587" y="3279595"/>
                      </a:moveTo>
                      <a:lnTo>
                        <a:pt x="1324115" y="3279595"/>
                      </a:lnTo>
                      <a:cubicBezTo>
                        <a:pt x="1302870" y="3279595"/>
                        <a:pt x="1285682" y="3262407"/>
                        <a:pt x="1285682" y="3241163"/>
                      </a:cubicBezTo>
                      <a:lnTo>
                        <a:pt x="1285682" y="2853312"/>
                      </a:lnTo>
                      <a:lnTo>
                        <a:pt x="1032880" y="2747622"/>
                      </a:lnTo>
                      <a:lnTo>
                        <a:pt x="757873" y="3022523"/>
                      </a:lnTo>
                      <a:cubicBezTo>
                        <a:pt x="742820" y="3037576"/>
                        <a:pt x="718586" y="3037576"/>
                        <a:pt x="703533" y="3022523"/>
                      </a:cubicBezTo>
                      <a:lnTo>
                        <a:pt x="257072" y="2576062"/>
                      </a:lnTo>
                      <a:cubicBezTo>
                        <a:pt x="242020" y="2561010"/>
                        <a:pt x="242020" y="2536669"/>
                        <a:pt x="257072" y="2521616"/>
                      </a:cubicBezTo>
                      <a:lnTo>
                        <a:pt x="531226" y="2247462"/>
                      </a:lnTo>
                      <a:lnTo>
                        <a:pt x="427244" y="1993913"/>
                      </a:lnTo>
                      <a:lnTo>
                        <a:pt x="38433" y="1993913"/>
                      </a:lnTo>
                      <a:cubicBezTo>
                        <a:pt x="17188" y="1993913"/>
                        <a:pt x="0" y="1976725"/>
                        <a:pt x="0" y="1955480"/>
                      </a:cubicBezTo>
                      <a:lnTo>
                        <a:pt x="0" y="1324008"/>
                      </a:lnTo>
                      <a:cubicBezTo>
                        <a:pt x="0" y="1302764"/>
                        <a:pt x="17188" y="1285576"/>
                        <a:pt x="38433" y="1285576"/>
                      </a:cubicBezTo>
                      <a:lnTo>
                        <a:pt x="426177" y="1285576"/>
                      </a:lnTo>
                      <a:lnTo>
                        <a:pt x="531973" y="1032774"/>
                      </a:lnTo>
                      <a:lnTo>
                        <a:pt x="257072" y="757873"/>
                      </a:lnTo>
                      <a:cubicBezTo>
                        <a:pt x="242020" y="742820"/>
                        <a:pt x="242020" y="718586"/>
                        <a:pt x="257072" y="703533"/>
                      </a:cubicBezTo>
                      <a:lnTo>
                        <a:pt x="703533" y="257072"/>
                      </a:lnTo>
                      <a:cubicBezTo>
                        <a:pt x="710792" y="249813"/>
                        <a:pt x="720507" y="245756"/>
                        <a:pt x="730756" y="245756"/>
                      </a:cubicBezTo>
                      <a:lnTo>
                        <a:pt x="730756" y="245756"/>
                      </a:lnTo>
                      <a:cubicBezTo>
                        <a:pt x="741005" y="245756"/>
                        <a:pt x="750720" y="249813"/>
                        <a:pt x="757873" y="256966"/>
                      </a:cubicBezTo>
                      <a:lnTo>
                        <a:pt x="1032026" y="531226"/>
                      </a:lnTo>
                      <a:lnTo>
                        <a:pt x="1285576" y="427137"/>
                      </a:lnTo>
                      <a:lnTo>
                        <a:pt x="1285576" y="38433"/>
                      </a:lnTo>
                      <a:cubicBezTo>
                        <a:pt x="1285576" y="17188"/>
                        <a:pt x="1302764" y="0"/>
                        <a:pt x="1324008" y="0"/>
                      </a:cubicBezTo>
                      <a:lnTo>
                        <a:pt x="1955480" y="0"/>
                      </a:lnTo>
                      <a:cubicBezTo>
                        <a:pt x="1976725" y="0"/>
                        <a:pt x="1993913" y="17188"/>
                        <a:pt x="1993913" y="38433"/>
                      </a:cubicBezTo>
                      <a:lnTo>
                        <a:pt x="1993913" y="426177"/>
                      </a:lnTo>
                      <a:lnTo>
                        <a:pt x="2246608" y="531973"/>
                      </a:lnTo>
                      <a:lnTo>
                        <a:pt x="2521509" y="257072"/>
                      </a:lnTo>
                      <a:cubicBezTo>
                        <a:pt x="2536562" y="242020"/>
                        <a:pt x="2560903" y="242020"/>
                        <a:pt x="2575956" y="257072"/>
                      </a:cubicBezTo>
                      <a:lnTo>
                        <a:pt x="3022523" y="703533"/>
                      </a:lnTo>
                      <a:cubicBezTo>
                        <a:pt x="3029676" y="710686"/>
                        <a:pt x="3033732" y="720507"/>
                        <a:pt x="3033732" y="730649"/>
                      </a:cubicBezTo>
                      <a:cubicBezTo>
                        <a:pt x="3033732" y="740791"/>
                        <a:pt x="3029676" y="750613"/>
                        <a:pt x="3022523" y="757766"/>
                      </a:cubicBezTo>
                      <a:lnTo>
                        <a:pt x="2748262" y="1031920"/>
                      </a:lnTo>
                      <a:lnTo>
                        <a:pt x="2852351" y="1285469"/>
                      </a:lnTo>
                      <a:lnTo>
                        <a:pt x="3241163" y="1285469"/>
                      </a:lnTo>
                      <a:cubicBezTo>
                        <a:pt x="3262407" y="1285469"/>
                        <a:pt x="3279595" y="1302657"/>
                        <a:pt x="3279595" y="1323902"/>
                      </a:cubicBezTo>
                      <a:lnTo>
                        <a:pt x="3279595" y="1955373"/>
                      </a:lnTo>
                      <a:cubicBezTo>
                        <a:pt x="3279595" y="1976618"/>
                        <a:pt x="3262407" y="1993806"/>
                        <a:pt x="3241163" y="1993806"/>
                      </a:cubicBezTo>
                      <a:lnTo>
                        <a:pt x="2853312" y="1993806"/>
                      </a:lnTo>
                      <a:lnTo>
                        <a:pt x="2747622" y="2246608"/>
                      </a:lnTo>
                      <a:lnTo>
                        <a:pt x="3022630" y="2521509"/>
                      </a:lnTo>
                      <a:cubicBezTo>
                        <a:pt x="3029782" y="2528662"/>
                        <a:pt x="3033839" y="2538484"/>
                        <a:pt x="3033839" y="2548732"/>
                      </a:cubicBezTo>
                      <a:cubicBezTo>
                        <a:pt x="3033839" y="2558981"/>
                        <a:pt x="3029782" y="2568803"/>
                        <a:pt x="3022630" y="2575956"/>
                      </a:cubicBezTo>
                      <a:lnTo>
                        <a:pt x="2576062" y="3022416"/>
                      </a:lnTo>
                      <a:cubicBezTo>
                        <a:pt x="2561010" y="3037469"/>
                        <a:pt x="2536669" y="3037469"/>
                        <a:pt x="2521616" y="3022416"/>
                      </a:cubicBezTo>
                      <a:lnTo>
                        <a:pt x="2247462" y="2748262"/>
                      </a:lnTo>
                      <a:lnTo>
                        <a:pt x="1994020" y="2852244"/>
                      </a:lnTo>
                      <a:lnTo>
                        <a:pt x="1994020" y="3241163"/>
                      </a:lnTo>
                      <a:cubicBezTo>
                        <a:pt x="1994020" y="3262407"/>
                        <a:pt x="1976832" y="3279595"/>
                        <a:pt x="1955587" y="3279595"/>
                      </a:cubicBezTo>
                      <a:close/>
                      <a:moveTo>
                        <a:pt x="1362548" y="3202730"/>
                      </a:moveTo>
                      <a:lnTo>
                        <a:pt x="1917154" y="3202730"/>
                      </a:lnTo>
                      <a:lnTo>
                        <a:pt x="1917154" y="2826623"/>
                      </a:lnTo>
                      <a:cubicBezTo>
                        <a:pt x="1917154" y="2811036"/>
                        <a:pt x="1926656" y="2797051"/>
                        <a:pt x="1941068" y="2791072"/>
                      </a:cubicBezTo>
                      <a:lnTo>
                        <a:pt x="2242018" y="2667660"/>
                      </a:lnTo>
                      <a:cubicBezTo>
                        <a:pt x="2256323" y="2661575"/>
                        <a:pt x="2272764" y="2665098"/>
                        <a:pt x="2283867" y="2675987"/>
                      </a:cubicBezTo>
                      <a:lnTo>
                        <a:pt x="2548946" y="2941067"/>
                      </a:lnTo>
                      <a:lnTo>
                        <a:pt x="2941174" y="2548946"/>
                      </a:lnTo>
                      <a:lnTo>
                        <a:pt x="2675133" y="2283013"/>
                      </a:lnTo>
                      <a:cubicBezTo>
                        <a:pt x="2664137" y="2271910"/>
                        <a:pt x="2660828" y="2255362"/>
                        <a:pt x="2666913" y="2240950"/>
                      </a:cubicBezTo>
                      <a:lnTo>
                        <a:pt x="2792460" y="1940748"/>
                      </a:lnTo>
                      <a:cubicBezTo>
                        <a:pt x="2798439" y="1926442"/>
                        <a:pt x="2812424" y="1917047"/>
                        <a:pt x="2827904" y="1917047"/>
                      </a:cubicBezTo>
                      <a:lnTo>
                        <a:pt x="3202837" y="1917047"/>
                      </a:lnTo>
                      <a:lnTo>
                        <a:pt x="3202837" y="1362548"/>
                      </a:lnTo>
                      <a:lnTo>
                        <a:pt x="2826836" y="1362548"/>
                      </a:lnTo>
                      <a:cubicBezTo>
                        <a:pt x="2811249" y="1362548"/>
                        <a:pt x="2797264" y="1353153"/>
                        <a:pt x="2791286" y="1338741"/>
                      </a:cubicBezTo>
                      <a:lnTo>
                        <a:pt x="2667767" y="1037684"/>
                      </a:lnTo>
                      <a:cubicBezTo>
                        <a:pt x="2661895" y="1023379"/>
                        <a:pt x="2665205" y="1006831"/>
                        <a:pt x="2676094" y="995942"/>
                      </a:cubicBezTo>
                      <a:lnTo>
                        <a:pt x="2941280" y="730863"/>
                      </a:lnTo>
                      <a:lnTo>
                        <a:pt x="2549053" y="338742"/>
                      </a:lnTo>
                      <a:lnTo>
                        <a:pt x="2283119" y="604675"/>
                      </a:lnTo>
                      <a:cubicBezTo>
                        <a:pt x="2272017" y="615671"/>
                        <a:pt x="2255362" y="618981"/>
                        <a:pt x="2241057" y="613002"/>
                      </a:cubicBezTo>
                      <a:lnTo>
                        <a:pt x="1940854" y="487455"/>
                      </a:lnTo>
                      <a:cubicBezTo>
                        <a:pt x="1926549" y="481477"/>
                        <a:pt x="1917154" y="467492"/>
                        <a:pt x="1917154" y="452012"/>
                      </a:cubicBezTo>
                      <a:lnTo>
                        <a:pt x="1917154" y="76866"/>
                      </a:lnTo>
                      <a:lnTo>
                        <a:pt x="1362548" y="76866"/>
                      </a:lnTo>
                      <a:lnTo>
                        <a:pt x="1362548" y="452973"/>
                      </a:lnTo>
                      <a:cubicBezTo>
                        <a:pt x="1362548" y="468559"/>
                        <a:pt x="1353153" y="482651"/>
                        <a:pt x="1338741" y="488523"/>
                      </a:cubicBezTo>
                      <a:lnTo>
                        <a:pt x="1037684" y="612042"/>
                      </a:lnTo>
                      <a:cubicBezTo>
                        <a:pt x="1023272" y="617913"/>
                        <a:pt x="1006831" y="614604"/>
                        <a:pt x="995942" y="603608"/>
                      </a:cubicBezTo>
                      <a:lnTo>
                        <a:pt x="730756" y="338635"/>
                      </a:lnTo>
                      <a:lnTo>
                        <a:pt x="338635" y="730649"/>
                      </a:lnTo>
                      <a:lnTo>
                        <a:pt x="604569" y="996689"/>
                      </a:lnTo>
                      <a:cubicBezTo>
                        <a:pt x="615671" y="1007686"/>
                        <a:pt x="618874" y="1024340"/>
                        <a:pt x="612896" y="1038752"/>
                      </a:cubicBezTo>
                      <a:lnTo>
                        <a:pt x="487242" y="1338955"/>
                      </a:lnTo>
                      <a:cubicBezTo>
                        <a:pt x="481264" y="1353260"/>
                        <a:pt x="467278" y="1362548"/>
                        <a:pt x="451798" y="1362548"/>
                      </a:cubicBezTo>
                      <a:lnTo>
                        <a:pt x="76866" y="1362548"/>
                      </a:lnTo>
                      <a:lnTo>
                        <a:pt x="76866" y="1917047"/>
                      </a:lnTo>
                      <a:lnTo>
                        <a:pt x="453079" y="1917047"/>
                      </a:lnTo>
                      <a:cubicBezTo>
                        <a:pt x="468666" y="1917047"/>
                        <a:pt x="482758" y="1926549"/>
                        <a:pt x="488630" y="1940961"/>
                      </a:cubicBezTo>
                      <a:lnTo>
                        <a:pt x="612148" y="2242018"/>
                      </a:lnTo>
                      <a:cubicBezTo>
                        <a:pt x="618020" y="2256430"/>
                        <a:pt x="614711" y="2272871"/>
                        <a:pt x="603715" y="2283867"/>
                      </a:cubicBezTo>
                      <a:lnTo>
                        <a:pt x="338635" y="2548946"/>
                      </a:lnTo>
                      <a:lnTo>
                        <a:pt x="730756" y="2941067"/>
                      </a:lnTo>
                      <a:lnTo>
                        <a:pt x="996796" y="2675133"/>
                      </a:lnTo>
                      <a:cubicBezTo>
                        <a:pt x="1007792" y="2664031"/>
                        <a:pt x="1024553" y="2660935"/>
                        <a:pt x="1038752" y="2666913"/>
                      </a:cubicBezTo>
                      <a:lnTo>
                        <a:pt x="1338955" y="2792460"/>
                      </a:lnTo>
                      <a:cubicBezTo>
                        <a:pt x="1353260" y="2798439"/>
                        <a:pt x="1362548" y="2812424"/>
                        <a:pt x="1362548" y="2827904"/>
                      </a:cubicBezTo>
                      <a:lnTo>
                        <a:pt x="1362548" y="3202730"/>
                      </a:lnTo>
                      <a:close/>
                    </a:path>
                  </a:pathLst>
                </a:custGeom>
                <a:solidFill>
                  <a:srgbClr val="002D9C"/>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Oval 25">
                  <a:extLst>
                    <a:ext uri="{FF2B5EF4-FFF2-40B4-BE49-F238E27FC236}">
                      <a16:creationId xmlns:a16="http://schemas.microsoft.com/office/drawing/2014/main" id="{0C28CE5C-1D5A-AD66-3D78-1D5138A7FA85}"/>
                    </a:ext>
                  </a:extLst>
                </p:cNvPr>
                <p:cNvSpPr/>
                <p:nvPr/>
              </p:nvSpPr>
              <p:spPr bwMode="auto">
                <a:xfrm>
                  <a:off x="20290827" y="3739887"/>
                  <a:ext cx="1750848" cy="1000487"/>
                </a:xfrm>
                <a:prstGeom prst="ellipse">
                  <a:avLst/>
                </a:prstGeom>
                <a:solidFill>
                  <a:srgbClr val="0043CE"/>
                </a:solidFill>
                <a:ln w="635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sp>
            <p:nvSpPr>
              <p:cNvPr id="23" name="Freeform 22">
                <a:extLst>
                  <a:ext uri="{FF2B5EF4-FFF2-40B4-BE49-F238E27FC236}">
                    <a16:creationId xmlns:a16="http://schemas.microsoft.com/office/drawing/2014/main" id="{C129DEA1-8B9F-F695-7195-F282569679D8}"/>
                  </a:ext>
                </a:extLst>
              </p:cNvPr>
              <p:cNvSpPr/>
              <p:nvPr/>
            </p:nvSpPr>
            <p:spPr>
              <a:xfrm>
                <a:off x="12091131" y="5555668"/>
                <a:ext cx="891256" cy="501247"/>
              </a:xfrm>
              <a:custGeom>
                <a:avLst/>
                <a:gdLst>
                  <a:gd name="connsiteX0" fmla="*/ 120326 w 742148"/>
                  <a:gd name="connsiteY0" fmla="*/ 359817 h 429491"/>
                  <a:gd name="connsiteX1" fmla="*/ 118555 w 742148"/>
                  <a:gd name="connsiteY1" fmla="*/ 160439 h 429491"/>
                  <a:gd name="connsiteX2" fmla="*/ 339407 w 742148"/>
                  <a:gd name="connsiteY2" fmla="*/ 32238 h 429491"/>
                  <a:gd name="connsiteX3" fmla="*/ 598282 w 742148"/>
                  <a:gd name="connsiteY3" fmla="*/ 82395 h 429491"/>
                  <a:gd name="connsiteX4" fmla="*/ 685789 w 742148"/>
                  <a:gd name="connsiteY4" fmla="*/ 231928 h 429491"/>
                  <a:gd name="connsiteX5" fmla="*/ 621201 w 742148"/>
                  <a:gd name="connsiteY5" fmla="*/ 269389 h 429491"/>
                  <a:gd name="connsiteX6" fmla="*/ 533798 w 742148"/>
                  <a:gd name="connsiteY6" fmla="*/ 119856 h 429491"/>
                  <a:gd name="connsiteX7" fmla="*/ 495461 w 742148"/>
                  <a:gd name="connsiteY7" fmla="*/ 142021 h 429491"/>
                  <a:gd name="connsiteX8" fmla="*/ 582864 w 742148"/>
                  <a:gd name="connsiteY8" fmla="*/ 291658 h 429491"/>
                  <a:gd name="connsiteX9" fmla="*/ 518380 w 742148"/>
                  <a:gd name="connsiteY9" fmla="*/ 329119 h 429491"/>
                  <a:gd name="connsiteX10" fmla="*/ 430977 w 742148"/>
                  <a:gd name="connsiteY10" fmla="*/ 179586 h 429491"/>
                  <a:gd name="connsiteX11" fmla="*/ 392432 w 742148"/>
                  <a:gd name="connsiteY11" fmla="*/ 201751 h 429491"/>
                  <a:gd name="connsiteX12" fmla="*/ 479835 w 742148"/>
                  <a:gd name="connsiteY12" fmla="*/ 351388 h 429491"/>
                  <a:gd name="connsiteX13" fmla="*/ 464730 w 742148"/>
                  <a:gd name="connsiteY13" fmla="*/ 360129 h 429491"/>
                  <a:gd name="connsiteX14" fmla="*/ 412017 w 742148"/>
                  <a:gd name="connsiteY14" fmla="*/ 383334 h 429491"/>
                  <a:gd name="connsiteX15" fmla="*/ 327948 w 742148"/>
                  <a:gd name="connsiteY15" fmla="*/ 239212 h 429491"/>
                  <a:gd name="connsiteX16" fmla="*/ 289507 w 742148"/>
                  <a:gd name="connsiteY16" fmla="*/ 261481 h 429491"/>
                  <a:gd name="connsiteX17" fmla="*/ 367326 w 742148"/>
                  <a:gd name="connsiteY17" fmla="*/ 394572 h 429491"/>
                  <a:gd name="connsiteX18" fmla="*/ 284715 w 742148"/>
                  <a:gd name="connsiteY18" fmla="*/ 401128 h 429491"/>
                  <a:gd name="connsiteX19" fmla="*/ 225752 w 742148"/>
                  <a:gd name="connsiteY19" fmla="*/ 298942 h 429491"/>
                  <a:gd name="connsiteX20" fmla="*/ 187415 w 742148"/>
                  <a:gd name="connsiteY20" fmla="*/ 321211 h 429491"/>
                  <a:gd name="connsiteX21" fmla="*/ 231481 w 742148"/>
                  <a:gd name="connsiteY21" fmla="*/ 396550 h 429491"/>
                  <a:gd name="connsiteX22" fmla="*/ 120847 w 742148"/>
                  <a:gd name="connsiteY22" fmla="*/ 359817 h 429491"/>
                  <a:gd name="connsiteX23" fmla="*/ 637139 w 742148"/>
                  <a:gd name="connsiteY23" fmla="*/ 60126 h 429491"/>
                  <a:gd name="connsiteX24" fmla="*/ 326489 w 742148"/>
                  <a:gd name="connsiteY24" fmla="*/ -20 h 429491"/>
                  <a:gd name="connsiteX25" fmla="*/ 84386 w 742148"/>
                  <a:gd name="connsiteY25" fmla="*/ 140460 h 429491"/>
                  <a:gd name="connsiteX26" fmla="*/ 86574 w 742148"/>
                  <a:gd name="connsiteY26" fmla="*/ 379796 h 429491"/>
                  <a:gd name="connsiteX27" fmla="*/ 500045 w 742148"/>
                  <a:gd name="connsiteY27" fmla="*/ 379796 h 429491"/>
                  <a:gd name="connsiteX28" fmla="*/ 742148 w 742148"/>
                  <a:gd name="connsiteY28" fmla="*/ 239316 h 429491"/>
                  <a:gd name="connsiteX29" fmla="*/ 637139 w 742148"/>
                  <a:gd name="connsiteY29" fmla="*/ 59814 h 429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2148" h="429491">
                    <a:moveTo>
                      <a:pt x="120326" y="359817"/>
                    </a:moveTo>
                    <a:cubicBezTo>
                      <a:pt x="24798" y="304769"/>
                      <a:pt x="24068" y="215279"/>
                      <a:pt x="118555" y="160439"/>
                    </a:cubicBezTo>
                    <a:lnTo>
                      <a:pt x="339407" y="32238"/>
                    </a:lnTo>
                    <a:lnTo>
                      <a:pt x="598282" y="82395"/>
                    </a:lnTo>
                    <a:lnTo>
                      <a:pt x="685789" y="231928"/>
                    </a:lnTo>
                    <a:lnTo>
                      <a:pt x="621201" y="269389"/>
                    </a:lnTo>
                    <a:lnTo>
                      <a:pt x="533798" y="119856"/>
                    </a:lnTo>
                    <a:lnTo>
                      <a:pt x="495461" y="142021"/>
                    </a:lnTo>
                    <a:lnTo>
                      <a:pt x="582864" y="291658"/>
                    </a:lnTo>
                    <a:lnTo>
                      <a:pt x="518380" y="329119"/>
                    </a:lnTo>
                    <a:lnTo>
                      <a:pt x="430977" y="179586"/>
                    </a:lnTo>
                    <a:lnTo>
                      <a:pt x="392432" y="201751"/>
                    </a:lnTo>
                    <a:lnTo>
                      <a:pt x="479835" y="351388"/>
                    </a:lnTo>
                    <a:lnTo>
                      <a:pt x="464730" y="360129"/>
                    </a:lnTo>
                    <a:cubicBezTo>
                      <a:pt x="448041" y="369734"/>
                      <a:pt x="430373" y="377507"/>
                      <a:pt x="412017" y="383334"/>
                    </a:cubicBezTo>
                    <a:lnTo>
                      <a:pt x="327948" y="239212"/>
                    </a:lnTo>
                    <a:lnTo>
                      <a:pt x="289507" y="261481"/>
                    </a:lnTo>
                    <a:lnTo>
                      <a:pt x="367326" y="394572"/>
                    </a:lnTo>
                    <a:cubicBezTo>
                      <a:pt x="340084" y="399536"/>
                      <a:pt x="312405" y="401732"/>
                      <a:pt x="284715" y="401128"/>
                    </a:cubicBezTo>
                    <a:lnTo>
                      <a:pt x="225752" y="298942"/>
                    </a:lnTo>
                    <a:lnTo>
                      <a:pt x="187415" y="321211"/>
                    </a:lnTo>
                    <a:lnTo>
                      <a:pt x="231481" y="396550"/>
                    </a:lnTo>
                    <a:cubicBezTo>
                      <a:pt x="192666" y="391159"/>
                      <a:pt x="155173" y="378704"/>
                      <a:pt x="120847" y="359817"/>
                    </a:cubicBezTo>
                    <a:moveTo>
                      <a:pt x="637139" y="60126"/>
                    </a:moveTo>
                    <a:lnTo>
                      <a:pt x="326489" y="-20"/>
                    </a:lnTo>
                    <a:lnTo>
                      <a:pt x="84386" y="140460"/>
                    </a:lnTo>
                    <a:cubicBezTo>
                      <a:pt x="-28957" y="206225"/>
                      <a:pt x="-28019" y="313614"/>
                      <a:pt x="86574" y="379796"/>
                    </a:cubicBezTo>
                    <a:cubicBezTo>
                      <a:pt x="201166" y="445978"/>
                      <a:pt x="386702" y="446082"/>
                      <a:pt x="500045" y="379796"/>
                    </a:cubicBezTo>
                    <a:lnTo>
                      <a:pt x="742148" y="239316"/>
                    </a:lnTo>
                    <a:lnTo>
                      <a:pt x="637139" y="59814"/>
                    </a:lnTo>
                  </a:path>
                </a:pathLst>
              </a:custGeom>
              <a:solidFill>
                <a:srgbClr val="FFFFFF"/>
              </a:solidFill>
              <a:ln w="10413" cap="flat">
                <a:noFill/>
                <a:prstDash val="solid"/>
                <a:miter/>
              </a:ln>
            </p:spPr>
            <p:txBody>
              <a:bodyPr rtlCol="0" anchor="ctr"/>
              <a:lstStyle/>
              <a:p>
                <a:endParaRPr lang="en-US"/>
              </a:p>
            </p:txBody>
          </p:sp>
          <p:sp>
            <p:nvSpPr>
              <p:cNvPr id="24" name="Arc 23">
                <a:extLst>
                  <a:ext uri="{FF2B5EF4-FFF2-40B4-BE49-F238E27FC236}">
                    <a16:creationId xmlns:a16="http://schemas.microsoft.com/office/drawing/2014/main" id="{73D74BE1-194B-8DE8-FE1C-F6FBBDFF075A}"/>
                  </a:ext>
                </a:extLst>
              </p:cNvPr>
              <p:cNvSpPr/>
              <p:nvPr/>
            </p:nvSpPr>
            <p:spPr bwMode="auto">
              <a:xfrm>
                <a:off x="10917667" y="4815778"/>
                <a:ext cx="3238184" cy="1996144"/>
              </a:xfrm>
              <a:prstGeom prst="arc">
                <a:avLst>
                  <a:gd name="adj1" fmla="val 16589673"/>
                  <a:gd name="adj2" fmla="val 16009051"/>
                </a:avLst>
              </a:prstGeom>
              <a:ln w="50800">
                <a:solidFill>
                  <a:srgbClr val="002D9C"/>
                </a:solidFill>
                <a:headEnd type="none" w="med" len="med"/>
                <a:tailEnd type="triangl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1657612891"/>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6FBB05C-3EDC-7AD5-1764-B13AA1EAE859}"/>
              </a:ext>
            </a:extLst>
          </p:cNvPr>
          <p:cNvSpPr/>
          <p:nvPr/>
        </p:nvSpPr>
        <p:spPr bwMode="auto">
          <a:xfrm>
            <a:off x="16514064" y="0"/>
            <a:ext cx="7873111" cy="137160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2050" name="Picture 2" descr="IBM Security X-Force Threat Intelligence Index 2023 | IBM">
            <a:extLst>
              <a:ext uri="{FF2B5EF4-FFF2-40B4-BE49-F238E27FC236}">
                <a16:creationId xmlns:a16="http://schemas.microsoft.com/office/drawing/2014/main" id="{607E884F-31FA-D232-CB24-732F49E2C31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14285" r="1"/>
          <a:stretch/>
        </p:blipFill>
        <p:spPr bwMode="auto">
          <a:xfrm>
            <a:off x="0" y="8858341"/>
            <a:ext cx="24387175" cy="4857659"/>
          </a:xfrm>
          <a:prstGeom prst="rect">
            <a:avLst/>
          </a:prstGeom>
          <a:solidFill>
            <a:srgbClr val="F4F4F4"/>
          </a:solidFill>
        </p:spPr>
      </p:pic>
      <p:sp>
        <p:nvSpPr>
          <p:cNvPr id="1359" name="TextShape 2"/>
          <p:cNvSpPr txBox="1"/>
          <p:nvPr/>
        </p:nvSpPr>
        <p:spPr>
          <a:xfrm>
            <a:off x="541440" y="1126440"/>
            <a:ext cx="12588773" cy="1122909"/>
          </a:xfrm>
          <a:prstGeom prst="rect">
            <a:avLst/>
          </a:prstGeom>
          <a:noFill/>
          <a:ln>
            <a:noFill/>
          </a:ln>
        </p:spPr>
        <p:txBody>
          <a:bodyPr lIns="0" tIns="0" rIns="0" bIns="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6400" b="0" i="0" u="none" strike="noStrike" kern="1200" cap="none" spc="-1" normalizeH="0" baseline="0" noProof="0" dirty="0">
              <a:ln>
                <a:noFill/>
              </a:ln>
              <a:solidFill>
                <a:srgbClr val="000000"/>
              </a:solidFill>
              <a:effectLst/>
              <a:uLnTx/>
              <a:uFillTx/>
              <a:latin typeface="IBM Plex Sans Light"/>
            </a:endParaRPr>
          </a:p>
        </p:txBody>
      </p:sp>
      <p:sp>
        <p:nvSpPr>
          <p:cNvPr id="1361" name="TextShape 4"/>
          <p:cNvSpPr txBox="1"/>
          <p:nvPr/>
        </p:nvSpPr>
        <p:spPr>
          <a:xfrm>
            <a:off x="23088240" y="12899880"/>
            <a:ext cx="731160" cy="444240"/>
          </a:xfrm>
          <a:prstGeom prst="rect">
            <a:avLst/>
          </a:prstGeom>
          <a:noFill/>
          <a:ln>
            <a:noFill/>
          </a:ln>
        </p:spPr>
        <p:txBody>
          <a:bodyPr lIns="0" tIns="0" rIns="0" bIns="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B16229-9E3B-43F4-91EE-3E5BADAC3AB7}" type="slidenum">
              <a:rPr kumimoji="0" lang="en-US" sz="1600" b="0" i="0" u="none" strike="noStrike" kern="1200" cap="none" spc="-1" normalizeH="0" baseline="0" noProof="0">
                <a:ln>
                  <a:noFill/>
                </a:ln>
                <a:solidFill>
                  <a:srgbClr val="FFFFFF"/>
                </a:solidFill>
                <a:effectLst/>
                <a:uLnTx/>
                <a:uFillTx/>
                <a:latin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1" normalizeH="0" baseline="0" noProof="0">
              <a:ln>
                <a:noFill/>
              </a:ln>
              <a:solidFill>
                <a:prstClr val="black"/>
              </a:solidFill>
              <a:effectLst/>
              <a:uLnTx/>
              <a:uFillTx/>
              <a:latin typeface="Times New Roman"/>
            </a:endParaRPr>
          </a:p>
        </p:txBody>
      </p:sp>
      <p:sp>
        <p:nvSpPr>
          <p:cNvPr id="1363" name="CustomShape 6"/>
          <p:cNvSpPr/>
          <p:nvPr/>
        </p:nvSpPr>
        <p:spPr>
          <a:xfrm>
            <a:off x="497340" y="2948673"/>
            <a:ext cx="15673061" cy="547568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10000"/>
              </a:lnSpc>
              <a:spcBef>
                <a:spcPts val="3000"/>
              </a:spcBef>
              <a:spcAft>
                <a:spcPts val="0"/>
              </a:spcAft>
              <a:buClrTx/>
              <a:buSzTx/>
              <a:buFontTx/>
              <a:buNone/>
              <a:tabLst/>
              <a:defRPr/>
            </a:pPr>
            <a:r>
              <a:rPr kumimoji="0" lang="en-US" u="none" strike="noStrike" kern="1200" cap="none" spc="-1" normalizeH="0" baseline="0" noProof="0" dirty="0">
                <a:ln>
                  <a:noFill/>
                </a:ln>
                <a:solidFill>
                  <a:srgbClr val="000000"/>
                </a:solidFill>
                <a:effectLst/>
                <a:uLnTx/>
                <a:uFillTx/>
                <a:latin typeface="IBM Plex Sans Light" panose="020B0403050203000203" pitchFamily="34" charset="0"/>
              </a:rPr>
              <a:t>IBM X-Force’s automated technologies and teams monitor threats around the globe by mining billions of data points to expose today’s most urgent security statistics and trends:</a:t>
            </a:r>
            <a:endParaRPr kumimoji="0" lang="en-US" u="none" strike="noStrike" kern="1200" cap="none" spc="-1" normalizeH="0" baseline="0" noProof="0" dirty="0">
              <a:ln>
                <a:noFill/>
              </a:ln>
              <a:solidFill>
                <a:prstClr val="black"/>
              </a:solidFill>
              <a:effectLst/>
              <a:uLnTx/>
              <a:uFillTx/>
              <a:latin typeface="IBM Plex Sans Light" panose="020B0403050203000203" pitchFamily="34" charset="0"/>
            </a:endParaRPr>
          </a:p>
          <a:p>
            <a:pPr marL="344488" marR="0" lvl="0" indent="-342900" algn="l" defTabSz="914400" rtl="0" eaLnBrk="1" fontAlgn="auto" latinLnBrk="0" hangingPunct="1">
              <a:lnSpc>
                <a:spcPct val="110000"/>
              </a:lnSpc>
              <a:spcBef>
                <a:spcPts val="3000"/>
              </a:spcBef>
              <a:spcAft>
                <a:spcPts val="0"/>
              </a:spcAft>
              <a:buClr>
                <a:srgbClr val="000000"/>
              </a:buClr>
              <a:buSzTx/>
              <a:buFont typeface="StarSymbol"/>
              <a:buChar char="-"/>
              <a:defRPr/>
            </a:pPr>
            <a:r>
              <a:rPr kumimoji="0" lang="en-US" u="none" strike="noStrike" kern="1200" cap="none" spc="-1" normalizeH="0" baseline="0" noProof="0" dirty="0">
                <a:ln>
                  <a:noFill/>
                </a:ln>
                <a:solidFill>
                  <a:srgbClr val="000000"/>
                </a:solidFill>
                <a:effectLst/>
                <a:uLnTx/>
                <a:uFillTx/>
                <a:latin typeface="IBM Plex Sans Light" panose="020B0403050203000203" pitchFamily="34" charset="0"/>
              </a:rPr>
              <a:t>To infuse security products with reliable, concrete, actionable intelligence</a:t>
            </a:r>
          </a:p>
          <a:p>
            <a:pPr marL="344488" marR="0" lvl="0" indent="-342900" algn="l" defTabSz="914400" rtl="0" eaLnBrk="1" fontAlgn="auto" latinLnBrk="0" hangingPunct="1">
              <a:lnSpc>
                <a:spcPct val="110000"/>
              </a:lnSpc>
              <a:spcBef>
                <a:spcPts val="3000"/>
              </a:spcBef>
              <a:spcAft>
                <a:spcPts val="0"/>
              </a:spcAft>
              <a:buClr>
                <a:srgbClr val="000000"/>
              </a:buClr>
              <a:buSzTx/>
              <a:buFont typeface="StarSymbol"/>
              <a:buChar char="-"/>
              <a:defRPr/>
            </a:pPr>
            <a:r>
              <a:rPr kumimoji="0" lang="en-US" u="none" strike="noStrike" kern="1200" cap="none" spc="-1" normalizeH="0" baseline="0" noProof="0" dirty="0">
                <a:ln>
                  <a:noFill/>
                </a:ln>
                <a:solidFill>
                  <a:srgbClr val="000000"/>
                </a:solidFill>
                <a:effectLst/>
                <a:uLnTx/>
                <a:uFillTx/>
                <a:latin typeface="IBM Plex Sans Light" panose="020B0403050203000203" pitchFamily="34" charset="0"/>
              </a:rPr>
              <a:t>To provide the intelligence your security team needs for rapid identification, investigation and remediation of compromise</a:t>
            </a:r>
          </a:p>
          <a:p>
            <a:pPr marL="344488" marR="0" lvl="0" indent="-342900" algn="l" defTabSz="914400" rtl="0" eaLnBrk="1" fontAlgn="auto" latinLnBrk="0" hangingPunct="1">
              <a:lnSpc>
                <a:spcPct val="110000"/>
              </a:lnSpc>
              <a:spcBef>
                <a:spcPts val="3000"/>
              </a:spcBef>
              <a:spcAft>
                <a:spcPts val="0"/>
              </a:spcAft>
              <a:buClr>
                <a:srgbClr val="000000"/>
              </a:buClr>
              <a:buSzTx/>
              <a:buFont typeface="StarSymbol"/>
              <a:buChar char="-"/>
              <a:defRPr/>
            </a:pPr>
            <a:r>
              <a:rPr kumimoji="0" lang="en-US" u="none" strike="noStrike" kern="1200" cap="none" spc="-1" normalizeH="0" baseline="0" noProof="0" dirty="0">
                <a:ln>
                  <a:noFill/>
                </a:ln>
                <a:solidFill>
                  <a:srgbClr val="000000"/>
                </a:solidFill>
                <a:effectLst/>
                <a:uLnTx/>
                <a:uFillTx/>
                <a:latin typeface="IBM Plex Sans Light" panose="020B0403050203000203" pitchFamily="34" charset="0"/>
              </a:rPr>
              <a:t>To block the known malicious, before it impacts you</a:t>
            </a:r>
          </a:p>
        </p:txBody>
      </p:sp>
      <p:sp>
        <p:nvSpPr>
          <p:cNvPr id="1366" name="CustomShape 8"/>
          <p:cNvSpPr/>
          <p:nvPr/>
        </p:nvSpPr>
        <p:spPr>
          <a:xfrm>
            <a:off x="576000" y="576000"/>
            <a:ext cx="11042640" cy="382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endParaRPr lang="en-US" sz="1800" dirty="0"/>
          </a:p>
        </p:txBody>
      </p:sp>
      <p:sp>
        <p:nvSpPr>
          <p:cNvPr id="1368" name="CustomShape 10"/>
          <p:cNvSpPr/>
          <p:nvPr/>
        </p:nvSpPr>
        <p:spPr>
          <a:xfrm>
            <a:off x="474130" y="9420495"/>
            <a:ext cx="21893583" cy="279931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u="none" strike="noStrike" kern="1200" cap="none" spc="-1" normalizeH="0" baseline="0" noProof="0" dirty="0">
                <a:ln>
                  <a:noFill/>
                </a:ln>
                <a:solidFill>
                  <a:srgbClr val="0F62FE"/>
                </a:solidFill>
                <a:effectLst/>
                <a:uLnTx/>
                <a:uFillTx/>
                <a:latin typeface="IBM Plex Sans Light" panose="020B0403050203000203" pitchFamily="34" charset="0"/>
              </a:rPr>
              <a:t>Malicious domains identified</a:t>
            </a:r>
            <a:br>
              <a:rPr kumimoji="0" lang="en-US" sz="4800" u="none" strike="noStrike" kern="1200" cap="none" spc="-1" normalizeH="0" baseline="0" noProof="0" dirty="0">
                <a:ln>
                  <a:noFill/>
                </a:ln>
                <a:solidFill>
                  <a:srgbClr val="0F62FE"/>
                </a:solidFill>
                <a:effectLst/>
                <a:uLnTx/>
                <a:uFillTx/>
                <a:latin typeface="IBM Plex Sans Light" panose="020B0403050203000203" pitchFamily="34" charset="0"/>
              </a:rPr>
            </a:br>
            <a:r>
              <a:rPr kumimoji="0" lang="en-US" sz="8000" u="none" strike="noStrike" kern="1200" cap="none" spc="-1" normalizeH="0" baseline="0" noProof="0" dirty="0">
                <a:ln>
                  <a:noFill/>
                </a:ln>
                <a:solidFill>
                  <a:srgbClr val="0F62FE"/>
                </a:solidFill>
                <a:effectLst/>
                <a:uLnTx/>
                <a:uFillTx/>
                <a:latin typeface="IBM Plex Sans Light" panose="020B0403050203000203" pitchFamily="34" charset="0"/>
              </a:rPr>
              <a:t>8 days earlier </a:t>
            </a:r>
            <a:br>
              <a:rPr kumimoji="0" lang="en-US" sz="8000" u="none" strike="noStrike" kern="1200" cap="none" spc="-1" normalizeH="0" baseline="0" noProof="0" dirty="0">
                <a:ln>
                  <a:noFill/>
                </a:ln>
                <a:solidFill>
                  <a:srgbClr val="0F62FE"/>
                </a:solidFill>
                <a:effectLst/>
                <a:uLnTx/>
                <a:uFillTx/>
                <a:latin typeface="IBM Plex Sans Light" panose="020B0403050203000203" pitchFamily="34" charset="0"/>
              </a:rPr>
            </a:br>
            <a:r>
              <a:rPr kumimoji="0" lang="en-US" sz="4800" u="none" strike="noStrike" kern="1200" cap="none" spc="-1" normalizeH="0" baseline="0" noProof="0" dirty="0">
                <a:ln>
                  <a:noFill/>
                </a:ln>
                <a:solidFill>
                  <a:srgbClr val="0F62FE"/>
                </a:solidFill>
                <a:effectLst/>
                <a:uLnTx/>
                <a:uFillTx/>
                <a:latin typeface="IBM Plex Sans Light" panose="020B0403050203000203" pitchFamily="34" charset="0"/>
              </a:rPr>
              <a:t>than other threat intelligence providers</a:t>
            </a:r>
            <a:r>
              <a:rPr kumimoji="0" lang="en-US" sz="3200" u="none" strike="noStrike" kern="1200" cap="none" spc="-1" normalizeH="0" baseline="30000" noProof="0" dirty="0">
                <a:ln>
                  <a:noFill/>
                </a:ln>
                <a:solidFill>
                  <a:srgbClr val="0F62FE"/>
                </a:solidFill>
                <a:effectLst/>
                <a:uLnTx/>
                <a:uFillTx/>
                <a:latin typeface="IBM Plex Sans Light" panose="020B0403050203000203" pitchFamily="34" charset="0"/>
              </a:rPr>
              <a:t>1</a:t>
            </a:r>
            <a:r>
              <a:rPr kumimoji="0" lang="en-US" sz="4800" u="none" strike="noStrike" kern="1200" cap="none" spc="-1" normalizeH="0" baseline="0" noProof="0" dirty="0">
                <a:ln>
                  <a:noFill/>
                </a:ln>
                <a:solidFill>
                  <a:srgbClr val="0F62FE"/>
                </a:solidFill>
                <a:effectLst/>
                <a:uLnTx/>
                <a:uFillTx/>
                <a:latin typeface="IBM Plex Sans Light" panose="020B0403050203000203" pitchFamily="34" charset="0"/>
              </a:rPr>
              <a:t> </a:t>
            </a:r>
          </a:p>
        </p:txBody>
      </p:sp>
      <p:sp>
        <p:nvSpPr>
          <p:cNvPr id="2" name="TextShape 4">
            <a:extLst>
              <a:ext uri="{FF2B5EF4-FFF2-40B4-BE49-F238E27FC236}">
                <a16:creationId xmlns:a16="http://schemas.microsoft.com/office/drawing/2014/main" id="{33455FA4-D93B-78BB-4897-61FF41458CAC}"/>
              </a:ext>
            </a:extLst>
          </p:cNvPr>
          <p:cNvSpPr txBox="1"/>
          <p:nvPr/>
        </p:nvSpPr>
        <p:spPr>
          <a:xfrm>
            <a:off x="497340" y="13160353"/>
            <a:ext cx="10973520" cy="444240"/>
          </a:xfrm>
          <a:prstGeom prst="rect">
            <a:avLst/>
          </a:prstGeom>
          <a:noFill/>
          <a:ln>
            <a:noFill/>
          </a:ln>
        </p:spPr>
        <p:txBody>
          <a:bodyPr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tab pos="0" algn="l"/>
              </a:tabLst>
              <a:defRPr/>
            </a:pPr>
            <a:endParaRPr kumimoji="0" lang="en-US" sz="1600" b="0" i="0" u="none" strike="noStrike" kern="1200" cap="none" spc="-1" normalizeH="0" baseline="0" noProof="0" dirty="0">
              <a:ln>
                <a:noFill/>
              </a:ln>
              <a:solidFill>
                <a:prstClr val="white">
                  <a:lumMod val="50000"/>
                </a:prstClr>
              </a:solidFill>
              <a:effectLst/>
              <a:uLnTx/>
              <a:uFillTx/>
              <a:latin typeface="Times New Roman"/>
            </a:endParaRPr>
          </a:p>
        </p:txBody>
      </p:sp>
      <p:sp>
        <p:nvSpPr>
          <p:cNvPr id="3" name="CustomShape 4">
            <a:extLst>
              <a:ext uri="{FF2B5EF4-FFF2-40B4-BE49-F238E27FC236}">
                <a16:creationId xmlns:a16="http://schemas.microsoft.com/office/drawing/2014/main" id="{ECC404DE-D28B-0F2F-749C-AD611A3B3449}"/>
              </a:ext>
            </a:extLst>
          </p:cNvPr>
          <p:cNvSpPr/>
          <p:nvPr/>
        </p:nvSpPr>
        <p:spPr>
          <a:xfrm>
            <a:off x="6667500" y="12806699"/>
            <a:ext cx="15398280" cy="36324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noAutofit/>
          </a:bodyPr>
          <a:lstStyle/>
          <a:p>
            <a:pPr marL="858960" marR="0" lvl="0" indent="-847440" algn="l" defTabSz="914400" rtl="0" eaLnBrk="1" fontAlgn="auto" latinLnBrk="0" hangingPunct="1">
              <a:lnSpc>
                <a:spcPct val="100000"/>
              </a:lnSpc>
              <a:spcBef>
                <a:spcPts val="0"/>
              </a:spcBef>
              <a:spcAft>
                <a:spcPts val="0"/>
              </a:spcAft>
              <a:buClrTx/>
              <a:buSzTx/>
              <a:buFontTx/>
              <a:buNone/>
              <a:tabLst>
                <a:tab pos="0" algn="l"/>
              </a:tabLst>
              <a:defRPr/>
            </a:pPr>
            <a:r>
              <a:rPr kumimoji="0" lang="en-US" sz="1600" b="0" i="0" u="none" strike="noStrike" kern="1200" cap="none" spc="-1" normalizeH="0" baseline="30000" noProof="0" dirty="0">
                <a:ln>
                  <a:noFill/>
                </a:ln>
                <a:solidFill>
                  <a:srgbClr val="808080"/>
                </a:solidFill>
                <a:effectLst/>
                <a:uLnTx/>
                <a:uFillTx/>
                <a:latin typeface="IBM Plex Sans"/>
              </a:rPr>
              <a:t>1 </a:t>
            </a:r>
            <a:r>
              <a:rPr kumimoji="0" lang="en-US" sz="1600" b="0" i="0" u="none" strike="noStrike" kern="1200" cap="none" spc="-1" normalizeH="0" noProof="0" dirty="0">
                <a:ln>
                  <a:noFill/>
                </a:ln>
                <a:solidFill>
                  <a:srgbClr val="808080"/>
                </a:solidFill>
                <a:effectLst/>
                <a:uLnTx/>
                <a:uFillTx/>
                <a:latin typeface="IBM Plex Sans"/>
              </a:rPr>
              <a:t>Average days validated through continuous automated testing</a:t>
            </a:r>
          </a:p>
        </p:txBody>
      </p:sp>
      <p:sp>
        <p:nvSpPr>
          <p:cNvPr id="4" name="Title 3">
            <a:extLst>
              <a:ext uri="{FF2B5EF4-FFF2-40B4-BE49-F238E27FC236}">
                <a16:creationId xmlns:a16="http://schemas.microsoft.com/office/drawing/2014/main" id="{DD41C27D-BA06-C624-8007-E19DF66A6F64}"/>
              </a:ext>
            </a:extLst>
          </p:cNvPr>
          <p:cNvSpPr>
            <a:spLocks noGrp="1"/>
          </p:cNvSpPr>
          <p:nvPr>
            <p:ph type="title"/>
          </p:nvPr>
        </p:nvSpPr>
        <p:spPr>
          <a:xfrm>
            <a:off x="576072" y="1527048"/>
            <a:ext cx="11044239" cy="1020857"/>
          </a:xfrm>
        </p:spPr>
        <p:txBody>
          <a:bodyPr/>
          <a:lstStyle/>
          <a:p>
            <a:pPr lvl="0"/>
            <a:r>
              <a:rPr lang="en-US" noProof="0" dirty="0"/>
              <a:t>X-Force Threat Intelligence</a:t>
            </a:r>
          </a:p>
        </p:txBody>
      </p:sp>
      <p:sp>
        <p:nvSpPr>
          <p:cNvPr id="9" name="Text Placeholder 8">
            <a:extLst>
              <a:ext uri="{FF2B5EF4-FFF2-40B4-BE49-F238E27FC236}">
                <a16:creationId xmlns:a16="http://schemas.microsoft.com/office/drawing/2014/main" id="{033676C5-3AA4-49EE-B10E-3607C7791C91}"/>
              </a:ext>
            </a:extLst>
          </p:cNvPr>
          <p:cNvSpPr>
            <a:spLocks noGrp="1"/>
          </p:cNvSpPr>
          <p:nvPr>
            <p:ph type="body" sz="quarter" idx="21"/>
          </p:nvPr>
        </p:nvSpPr>
        <p:spPr>
          <a:xfrm>
            <a:off x="576072" y="576072"/>
            <a:ext cx="11042841" cy="448056"/>
          </a:xfrm>
        </p:spPr>
        <p:txBody>
          <a:bodyPr/>
          <a:lstStyle/>
          <a:p>
            <a:r>
              <a:rPr lang="en-US" dirty="0"/>
              <a:t>Accelerate security with an open architecture, AI and intelligence</a:t>
            </a:r>
          </a:p>
        </p:txBody>
      </p:sp>
      <p:sp>
        <p:nvSpPr>
          <p:cNvPr id="15" name="TextBox 14">
            <a:extLst>
              <a:ext uri="{FF2B5EF4-FFF2-40B4-BE49-F238E27FC236}">
                <a16:creationId xmlns:a16="http://schemas.microsoft.com/office/drawing/2014/main" id="{A6D6166E-8AE2-4EB6-DB2F-7EB9D32328DB}"/>
              </a:ext>
            </a:extLst>
          </p:cNvPr>
          <p:cNvSpPr txBox="1"/>
          <p:nvPr/>
        </p:nvSpPr>
        <p:spPr>
          <a:xfrm>
            <a:off x="16949539" y="2948673"/>
            <a:ext cx="6940296" cy="4707699"/>
          </a:xfrm>
          <a:prstGeom prst="rect">
            <a:avLst/>
          </a:prstGeom>
          <a:noFill/>
        </p:spPr>
        <p:txBody>
          <a:bodyPr wrap="square">
            <a:spAutoFit/>
          </a:bodyPr>
          <a:lstStyle/>
          <a:p>
            <a:pPr marL="360" marR="0" lvl="0" indent="0" algn="l" defTabSz="914400" rtl="0" eaLnBrk="1" fontAlgn="auto" latinLnBrk="0" hangingPunct="1">
              <a:lnSpc>
                <a:spcPct val="110000"/>
              </a:lnSpc>
              <a:spcBef>
                <a:spcPts val="3000"/>
              </a:spcBef>
              <a:spcAft>
                <a:spcPts val="0"/>
              </a:spcAft>
              <a:buClr>
                <a:srgbClr val="000000"/>
              </a:buClr>
              <a:buSzTx/>
              <a:buFontTx/>
              <a:buNone/>
              <a:tabLst/>
              <a:defRPr/>
            </a:pPr>
            <a:r>
              <a:rPr kumimoji="0" lang="en-US" strike="noStrike" kern="1200" cap="none" spc="-1" normalizeH="0" baseline="0" noProof="0" dirty="0">
                <a:ln>
                  <a:noFill/>
                </a:ln>
                <a:solidFill>
                  <a:srgbClr val="000000"/>
                </a:solidFill>
                <a:effectLst/>
                <a:uLnTx/>
                <a:uFillTx/>
                <a:latin typeface="IBM Plex Sans Light" panose="020B0403050203000203" pitchFamily="34" charset="0"/>
              </a:rPr>
              <a:t>“Threat Intelligence should be a core part of the modern security operations center and security programs that underestimate the value of it will find it hard to effectively mitigate threats” </a:t>
            </a:r>
            <a:endParaRPr lang="en-US" spc="-1" dirty="0">
              <a:solidFill>
                <a:srgbClr val="000000"/>
              </a:solidFill>
              <a:latin typeface="IBM Plex Sans Light" panose="020B0403050203000203" pitchFamily="34" charset="0"/>
            </a:endParaRPr>
          </a:p>
          <a:p>
            <a:pPr marL="360" marR="0" lvl="0" indent="0" algn="r" defTabSz="914400" rtl="0" eaLnBrk="1" fontAlgn="auto" latinLnBrk="0" hangingPunct="1">
              <a:lnSpc>
                <a:spcPct val="110000"/>
              </a:lnSpc>
              <a:spcBef>
                <a:spcPts val="3000"/>
              </a:spcBef>
              <a:spcAft>
                <a:spcPts val="0"/>
              </a:spcAft>
              <a:buClr>
                <a:srgbClr val="000000"/>
              </a:buClr>
              <a:buSzTx/>
              <a:buFontTx/>
              <a:buNone/>
              <a:tabLst/>
              <a:defRPr/>
            </a:pPr>
            <a:r>
              <a:rPr kumimoji="0" lang="en-US" sz="2800" strike="noStrike" kern="1200" cap="none" spc="-1" normalizeH="0" baseline="0" noProof="0" dirty="0">
                <a:ln>
                  <a:noFill/>
                </a:ln>
                <a:solidFill>
                  <a:srgbClr val="000000"/>
                </a:solidFill>
                <a:effectLst/>
                <a:uLnTx/>
                <a:uFillTx/>
                <a:latin typeface="IBM Plex Sans Light" panose="020B0403050203000203" pitchFamily="34" charset="0"/>
              </a:rPr>
              <a:t>- Gartner</a:t>
            </a:r>
            <a:endParaRPr kumimoji="0" lang="en-US" strike="noStrike" kern="1200" cap="none" spc="-1" normalizeH="0" baseline="0" noProof="0" dirty="0">
              <a:ln>
                <a:noFill/>
              </a:ln>
              <a:solidFill>
                <a:srgbClr val="000000"/>
              </a:solidFill>
              <a:effectLst/>
              <a:uLnTx/>
              <a:uFillTx/>
              <a:latin typeface="IBM Plex Sans Light" panose="020B0403050203000203" pitchFamily="34" charset="0"/>
            </a:endParaRPr>
          </a:p>
        </p:txBody>
      </p:sp>
      <p:sp>
        <p:nvSpPr>
          <p:cNvPr id="16" name="Footer Placeholder 15">
            <a:extLst>
              <a:ext uri="{FF2B5EF4-FFF2-40B4-BE49-F238E27FC236}">
                <a16:creationId xmlns:a16="http://schemas.microsoft.com/office/drawing/2014/main" id="{560E8650-FCC4-2530-6BA0-EAD0C053C1B3}"/>
              </a:ext>
            </a:extLst>
          </p:cNvPr>
          <p:cNvSpPr>
            <a:spLocks noGrp="1"/>
          </p:cNvSpPr>
          <p:nvPr>
            <p:ph type="ftr" sz="quarter" idx="20"/>
          </p:nvPr>
        </p:nvSpPr>
        <p:spPr/>
        <p:txBody>
          <a:bodyPr/>
          <a:lstStyle/>
          <a:p>
            <a:r>
              <a:rPr lang="en-US"/>
              <a:t>IBM Security</a:t>
            </a:r>
            <a:endParaRPr lang="en-US" dirty="0"/>
          </a:p>
        </p:txBody>
      </p:sp>
      <p:sp>
        <p:nvSpPr>
          <p:cNvPr id="17" name="Slide Number Placeholder 16">
            <a:extLst>
              <a:ext uri="{FF2B5EF4-FFF2-40B4-BE49-F238E27FC236}">
                <a16:creationId xmlns:a16="http://schemas.microsoft.com/office/drawing/2014/main" id="{C9E6BA3A-F544-FAD8-ABAB-11111D0C39A6}"/>
              </a:ext>
            </a:extLst>
          </p:cNvPr>
          <p:cNvSpPr>
            <a:spLocks noGrp="1"/>
          </p:cNvSpPr>
          <p:nvPr>
            <p:ph type="sldNum" sz="quarter" idx="4"/>
          </p:nvPr>
        </p:nvSpPr>
        <p:spPr/>
        <p:txBody>
          <a:bodyPr/>
          <a:lstStyle/>
          <a:p>
            <a:fld id="{86CB4B4D-7CA3-9044-876B-883B54F8677D}" type="slidenum">
              <a:rPr lang="en-US" smtClean="0"/>
              <a:pPr/>
              <a:t>36</a:t>
            </a:fld>
            <a:endParaRPr lang="en-US" dirty="0"/>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4ACD61-6EB0-2ED3-7202-BCA64BD68396}"/>
              </a:ext>
            </a:extLst>
          </p:cNvPr>
          <p:cNvSpPr/>
          <p:nvPr/>
        </p:nvSpPr>
        <p:spPr bwMode="auto">
          <a:xfrm>
            <a:off x="18865754" y="0"/>
            <a:ext cx="5521421" cy="13716000"/>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sp>
        <p:nvSpPr>
          <p:cNvPr id="32" name="Text Placeholder 6">
            <a:extLst>
              <a:ext uri="{FF2B5EF4-FFF2-40B4-BE49-F238E27FC236}">
                <a16:creationId xmlns:a16="http://schemas.microsoft.com/office/drawing/2014/main" id="{D71F51D5-E50B-DAB9-B9CE-83243637F9F6}"/>
              </a:ext>
            </a:extLst>
          </p:cNvPr>
          <p:cNvSpPr txBox="1">
            <a:spLocks/>
          </p:cNvSpPr>
          <p:nvPr/>
        </p:nvSpPr>
        <p:spPr>
          <a:xfrm>
            <a:off x="577850" y="3200560"/>
            <a:ext cx="4946650" cy="8503720"/>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194587">
              <a:lnSpc>
                <a:spcPct val="110000"/>
              </a:lnSpc>
              <a:spcBef>
                <a:spcPct val="0"/>
              </a:spcBef>
              <a:buClrTx/>
              <a:buSzTx/>
              <a:defRPr/>
            </a:pPr>
            <a:r>
              <a:rPr lang="en-US" sz="4400" dirty="0">
                <a:solidFill>
                  <a:schemeClr val="accent1"/>
                </a:solidFill>
                <a:ea typeface="+mn-ea"/>
                <a:cs typeface="+mn-cs"/>
              </a:rPr>
              <a:t>Global enterprise security provider</a:t>
            </a:r>
          </a:p>
          <a:p>
            <a:pPr marL="256032" lvl="1" indent="-256032" defTabSz="2438430">
              <a:lnSpc>
                <a:spcPct val="110000"/>
              </a:lnSpc>
              <a:spcBef>
                <a:spcPts val="3200"/>
              </a:spcBef>
            </a:pPr>
            <a:r>
              <a:rPr lang="en-US" sz="2800" kern="0" dirty="0"/>
              <a:t>Recognized leadership </a:t>
            </a:r>
            <a:br>
              <a:rPr lang="en-US" sz="2800" kern="0" dirty="0"/>
            </a:br>
            <a:r>
              <a:rPr lang="en-US" sz="2800" kern="0" dirty="0"/>
              <a:t>in 17 security segments</a:t>
            </a:r>
          </a:p>
          <a:p>
            <a:pPr marL="256032" lvl="1" indent="-256032" defTabSz="2438430">
              <a:lnSpc>
                <a:spcPct val="110000"/>
              </a:lnSpc>
              <a:spcBef>
                <a:spcPts val="3200"/>
              </a:spcBef>
            </a:pPr>
            <a:r>
              <a:rPr lang="en-US" sz="2800" kern="0" dirty="0"/>
              <a:t>8,500+ total employees across 130 countries; including 1,000 world-class hackers, responders, researchers, and analysts with decades of experience</a:t>
            </a:r>
          </a:p>
          <a:p>
            <a:pPr marL="256032" lvl="1" indent="-256032" defTabSz="2438430">
              <a:lnSpc>
                <a:spcPct val="110000"/>
              </a:lnSpc>
              <a:spcBef>
                <a:spcPts val="3200"/>
              </a:spcBef>
            </a:pPr>
            <a:r>
              <a:rPr lang="en-US" sz="2800" dirty="0"/>
              <a:t>24 security acquisitions </a:t>
            </a:r>
            <a:br>
              <a:rPr lang="en-US" sz="2800" dirty="0"/>
            </a:br>
            <a:r>
              <a:rPr lang="en-US" sz="2800" dirty="0"/>
              <a:t>in 23 years</a:t>
            </a:r>
            <a:endParaRPr lang="en-US" sz="2800" i="1" kern="0" dirty="0"/>
          </a:p>
          <a:p>
            <a:pPr defTabSz="2438430">
              <a:lnSpc>
                <a:spcPct val="110000"/>
              </a:lnSpc>
            </a:pPr>
            <a:endParaRPr lang="en-US" sz="2133" kern="0" dirty="0"/>
          </a:p>
        </p:txBody>
      </p:sp>
      <p:sp>
        <p:nvSpPr>
          <p:cNvPr id="33" name="Text Placeholder 6">
            <a:extLst>
              <a:ext uri="{FF2B5EF4-FFF2-40B4-BE49-F238E27FC236}">
                <a16:creationId xmlns:a16="http://schemas.microsoft.com/office/drawing/2014/main" id="{F822B078-D070-2E5E-7818-A02E6A6B8C69}"/>
              </a:ext>
            </a:extLst>
          </p:cNvPr>
          <p:cNvSpPr txBox="1">
            <a:spLocks/>
          </p:cNvSpPr>
          <p:nvPr/>
        </p:nvSpPr>
        <p:spPr>
          <a:xfrm>
            <a:off x="6681411" y="3200560"/>
            <a:ext cx="4946650" cy="8503720"/>
          </a:xfrm>
          <a:prstGeom prst="rect">
            <a:avLst/>
          </a:prstGeom>
        </p:spPr>
        <p:txBody>
          <a:bodyPr lIns="0" tIns="0" rIns="0" bIns="0" anchor="t"/>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194587">
              <a:lnSpc>
                <a:spcPct val="110000"/>
              </a:lnSpc>
              <a:spcBef>
                <a:spcPct val="0"/>
              </a:spcBef>
              <a:buClrTx/>
              <a:buSzTx/>
              <a:defRPr/>
            </a:pPr>
            <a:r>
              <a:rPr lang="en-US" sz="4400" dirty="0">
                <a:solidFill>
                  <a:schemeClr val="accent1"/>
                </a:solidFill>
                <a:ea typeface="+mn-ea"/>
                <a:cs typeface="+mn-cs"/>
              </a:rPr>
              <a:t>Hybrid cloud and AI security innovator</a:t>
            </a:r>
          </a:p>
          <a:p>
            <a:pPr marL="256032" lvl="1" indent="-256032" defTabSz="2438430">
              <a:lnSpc>
                <a:spcPct val="110000"/>
              </a:lnSpc>
              <a:spcBef>
                <a:spcPts val="3200"/>
              </a:spcBef>
            </a:pPr>
            <a:r>
              <a:rPr lang="en-US" sz="2800" kern="0" dirty="0"/>
              <a:t>Threat Management</a:t>
            </a:r>
          </a:p>
          <a:p>
            <a:pPr marL="256032" lvl="1" indent="-256032" defTabSz="2438430">
              <a:lnSpc>
                <a:spcPct val="110000"/>
              </a:lnSpc>
              <a:spcBef>
                <a:spcPts val="3200"/>
              </a:spcBef>
            </a:pPr>
            <a:r>
              <a:rPr lang="en-US" sz="2800" kern="0" dirty="0"/>
              <a:t>Data Security</a:t>
            </a:r>
          </a:p>
          <a:p>
            <a:pPr marL="256032" lvl="1" indent="-256032" defTabSz="2438430">
              <a:lnSpc>
                <a:spcPct val="110000"/>
              </a:lnSpc>
              <a:spcBef>
                <a:spcPts val="3200"/>
              </a:spcBef>
            </a:pPr>
            <a:r>
              <a:rPr lang="en-US" sz="2800" kern="0" dirty="0"/>
              <a:t>Identity and Access</a:t>
            </a:r>
          </a:p>
          <a:p>
            <a:pPr marL="256032" lvl="1" indent="-256032" defTabSz="2438430">
              <a:lnSpc>
                <a:spcPct val="110000"/>
              </a:lnSpc>
              <a:spcBef>
                <a:spcPts val="3200"/>
              </a:spcBef>
            </a:pPr>
            <a:r>
              <a:rPr lang="en-US" sz="2800" kern="0" dirty="0"/>
              <a:t>Fraud Protection</a:t>
            </a:r>
          </a:p>
          <a:p>
            <a:pPr marL="256032" lvl="1" indent="-256032" defTabSz="2438430">
              <a:lnSpc>
                <a:spcPct val="110000"/>
              </a:lnSpc>
              <a:spcBef>
                <a:spcPts val="3200"/>
              </a:spcBef>
            </a:pPr>
            <a:r>
              <a:rPr lang="en-US" sz="2800" kern="0" dirty="0">
                <a:latin typeface="IBM Plex Sans Light"/>
              </a:rPr>
              <a:t>Security Strategy, </a:t>
            </a:r>
            <a:br>
              <a:rPr lang="en-US" sz="2800" kern="0" dirty="0">
                <a:latin typeface="IBM Plex Sans Light"/>
              </a:rPr>
            </a:br>
            <a:r>
              <a:rPr lang="en-US" sz="2800" kern="0" dirty="0">
                <a:latin typeface="IBM Plex Sans Light"/>
              </a:rPr>
              <a:t>Risk and Compliance</a:t>
            </a:r>
          </a:p>
          <a:p>
            <a:pPr marL="256032" lvl="1" indent="-256032" defTabSz="2438430">
              <a:lnSpc>
                <a:spcPct val="110000"/>
              </a:lnSpc>
              <a:spcBef>
                <a:spcPts val="3200"/>
              </a:spcBef>
            </a:pPr>
            <a:r>
              <a:rPr lang="en-US" sz="2800" kern="0" dirty="0"/>
              <a:t>Cloud Security Services</a:t>
            </a:r>
          </a:p>
        </p:txBody>
      </p:sp>
      <p:sp>
        <p:nvSpPr>
          <p:cNvPr id="34" name="Text Placeholder 6">
            <a:extLst>
              <a:ext uri="{FF2B5EF4-FFF2-40B4-BE49-F238E27FC236}">
                <a16:creationId xmlns:a16="http://schemas.microsoft.com/office/drawing/2014/main" id="{028C3396-39EE-7E2B-8982-AC0C31A81972}"/>
              </a:ext>
            </a:extLst>
          </p:cNvPr>
          <p:cNvSpPr txBox="1">
            <a:spLocks/>
          </p:cNvSpPr>
          <p:nvPr/>
        </p:nvSpPr>
        <p:spPr>
          <a:xfrm>
            <a:off x="12763501" y="3200560"/>
            <a:ext cx="5524500" cy="8503720"/>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194587">
              <a:lnSpc>
                <a:spcPct val="110000"/>
              </a:lnSpc>
              <a:spcBef>
                <a:spcPct val="0"/>
              </a:spcBef>
              <a:buClrTx/>
              <a:buSzTx/>
              <a:defRPr/>
            </a:pPr>
            <a:r>
              <a:rPr lang="en-US" sz="4400" dirty="0">
                <a:solidFill>
                  <a:schemeClr val="accent1"/>
                </a:solidFill>
                <a:ea typeface="+mn-ea"/>
                <a:cs typeface="+mn-cs"/>
              </a:rPr>
              <a:t>Trusted advisor to thousands of clients</a:t>
            </a:r>
          </a:p>
          <a:p>
            <a:pPr marL="256032" lvl="1" indent="-256032" defTabSz="2438430">
              <a:lnSpc>
                <a:spcPct val="110000"/>
              </a:lnSpc>
              <a:spcBef>
                <a:spcPts val="3200"/>
              </a:spcBef>
            </a:pPr>
            <a:r>
              <a:rPr lang="en-US" sz="2800" kern="0" dirty="0"/>
              <a:t>Security </a:t>
            </a:r>
            <a:br>
              <a:rPr lang="en-US" sz="2800" kern="0" dirty="0"/>
            </a:br>
            <a:r>
              <a:rPr lang="en-US" sz="2800" kern="0" dirty="0"/>
              <a:t>consultancy</a:t>
            </a:r>
          </a:p>
          <a:p>
            <a:pPr marL="256032" lvl="1" indent="-256032" defTabSz="2438430">
              <a:lnSpc>
                <a:spcPct val="110000"/>
              </a:lnSpc>
              <a:spcBef>
                <a:spcPts val="3200"/>
              </a:spcBef>
            </a:pPr>
            <a:r>
              <a:rPr lang="en-US" sz="2800" kern="0" dirty="0"/>
              <a:t>Managed security </a:t>
            </a:r>
            <a:br>
              <a:rPr lang="en-US" sz="2800" kern="0" dirty="0"/>
            </a:br>
            <a:r>
              <a:rPr lang="en-US" sz="2800" kern="0" dirty="0"/>
              <a:t>services provider</a:t>
            </a:r>
          </a:p>
          <a:p>
            <a:pPr marL="256032" lvl="1" indent="-256032" defTabSz="2438430">
              <a:lnSpc>
                <a:spcPct val="110000"/>
              </a:lnSpc>
              <a:spcBef>
                <a:spcPts val="3200"/>
              </a:spcBef>
            </a:pPr>
            <a:r>
              <a:rPr lang="en-US" sz="2800" kern="0" dirty="0"/>
              <a:t>Technology </a:t>
            </a:r>
            <a:br>
              <a:rPr lang="en-US" sz="2800" kern="0" dirty="0"/>
            </a:br>
            <a:r>
              <a:rPr lang="en-US" sz="2800" kern="0" dirty="0"/>
              <a:t>provider</a:t>
            </a:r>
          </a:p>
          <a:p>
            <a:pPr lvl="1" defTabSz="2438430">
              <a:lnSpc>
                <a:spcPct val="110000"/>
              </a:lnSpc>
              <a:spcBef>
                <a:spcPts val="3200"/>
              </a:spcBef>
            </a:pPr>
            <a:endParaRPr lang="en-US" sz="3733" kern="0" dirty="0">
              <a:solidFill>
                <a:srgbClr val="FF0000"/>
              </a:solidFill>
            </a:endParaRPr>
          </a:p>
        </p:txBody>
      </p:sp>
      <p:sp>
        <p:nvSpPr>
          <p:cNvPr id="2" name="Title 1">
            <a:extLst>
              <a:ext uri="{FF2B5EF4-FFF2-40B4-BE49-F238E27FC236}">
                <a16:creationId xmlns:a16="http://schemas.microsoft.com/office/drawing/2014/main" id="{A4E382A9-EE19-489B-ABAA-5AE626C7EEFD}"/>
              </a:ext>
            </a:extLst>
          </p:cNvPr>
          <p:cNvSpPr>
            <a:spLocks noGrp="1"/>
          </p:cNvSpPr>
          <p:nvPr>
            <p:ph type="title"/>
          </p:nvPr>
        </p:nvSpPr>
        <p:spPr/>
        <p:txBody>
          <a:bodyPr/>
          <a:lstStyle/>
          <a:p>
            <a:r>
              <a:rPr lang="en-US" dirty="0"/>
              <a:t>IBM Security at a glance</a:t>
            </a:r>
          </a:p>
        </p:txBody>
      </p:sp>
      <p:sp>
        <p:nvSpPr>
          <p:cNvPr id="4" name="Text Placeholder 3">
            <a:extLst>
              <a:ext uri="{FF2B5EF4-FFF2-40B4-BE49-F238E27FC236}">
                <a16:creationId xmlns:a16="http://schemas.microsoft.com/office/drawing/2014/main" id="{730F1E78-D5C2-3666-11AA-E7EB06E4D42B}"/>
              </a:ext>
            </a:extLst>
          </p:cNvPr>
          <p:cNvSpPr>
            <a:spLocks noGrp="1"/>
          </p:cNvSpPr>
          <p:nvPr>
            <p:ph type="body" sz="quarter" idx="21"/>
          </p:nvPr>
        </p:nvSpPr>
        <p:spPr/>
        <p:txBody>
          <a:bodyPr/>
          <a:lstStyle/>
          <a:p>
            <a:r>
              <a:rPr lang="en-US" dirty="0"/>
              <a:t>Accelerate security with an open architecture, AI and intelligence</a:t>
            </a:r>
          </a:p>
        </p:txBody>
      </p:sp>
      <p:sp>
        <p:nvSpPr>
          <p:cNvPr id="41" name="Slide Number Placeholder 40">
            <a:extLst>
              <a:ext uri="{FF2B5EF4-FFF2-40B4-BE49-F238E27FC236}">
                <a16:creationId xmlns:a16="http://schemas.microsoft.com/office/drawing/2014/main" id="{D224B708-EEDA-9F89-CC62-AC6659A6753C}"/>
              </a:ext>
            </a:extLst>
          </p:cNvPr>
          <p:cNvSpPr>
            <a:spLocks noGrp="1"/>
          </p:cNvSpPr>
          <p:nvPr>
            <p:ph type="sldNum" sz="quarter" idx="4"/>
          </p:nvPr>
        </p:nvSpPr>
        <p:spPr/>
        <p:txBody>
          <a:bodyPr/>
          <a:lstStyle/>
          <a:p>
            <a:fld id="{86CB4B4D-7CA3-9044-876B-883B54F8677D}" type="slidenum">
              <a:rPr lang="en-US" smtClean="0"/>
              <a:pPr/>
              <a:t>37</a:t>
            </a:fld>
            <a:endParaRPr lang="en-US" dirty="0"/>
          </a:p>
        </p:txBody>
      </p:sp>
      <p:sp>
        <p:nvSpPr>
          <p:cNvPr id="13" name="Freeform 12">
            <a:extLst>
              <a:ext uri="{FF2B5EF4-FFF2-40B4-BE49-F238E27FC236}">
                <a16:creationId xmlns:a16="http://schemas.microsoft.com/office/drawing/2014/main" id="{8426CBF7-E71B-6EF6-9D29-F888D12D1292}"/>
              </a:ext>
            </a:extLst>
          </p:cNvPr>
          <p:cNvSpPr/>
          <p:nvPr/>
        </p:nvSpPr>
        <p:spPr>
          <a:xfrm>
            <a:off x="20084512" y="3200560"/>
            <a:ext cx="3083903" cy="4176571"/>
          </a:xfrm>
          <a:custGeom>
            <a:avLst/>
            <a:gdLst>
              <a:gd name="connsiteX0" fmla="*/ 1008461 w 2016922"/>
              <a:gd name="connsiteY0" fmla="*/ 0 h 2731545"/>
              <a:gd name="connsiteX1" fmla="*/ 0 w 2016922"/>
              <a:gd name="connsiteY1" fmla="*/ 550038 h 2731545"/>
              <a:gd name="connsiteX2" fmla="*/ 0 w 2016922"/>
              <a:gd name="connsiteY2" fmla="*/ 1723084 h 2731545"/>
              <a:gd name="connsiteX3" fmla="*/ 1008461 w 2016922"/>
              <a:gd name="connsiteY3" fmla="*/ 2731545 h 2731545"/>
              <a:gd name="connsiteX4" fmla="*/ 2016923 w 2016922"/>
              <a:gd name="connsiteY4" fmla="*/ 1723084 h 2731545"/>
              <a:gd name="connsiteX5" fmla="*/ 2016923 w 2016922"/>
              <a:gd name="connsiteY5" fmla="*/ 550038 h 2731545"/>
              <a:gd name="connsiteX6" fmla="*/ 1008461 w 2016922"/>
              <a:gd name="connsiteY6" fmla="*/ 0 h 2731545"/>
              <a:gd name="connsiteX7" fmla="*/ 1881988 w 2016922"/>
              <a:gd name="connsiteY7" fmla="*/ 2074359 h 2731545"/>
              <a:gd name="connsiteX8" fmla="*/ 1008461 w 2016922"/>
              <a:gd name="connsiteY8" fmla="*/ 1598092 h 2731545"/>
              <a:gd name="connsiteX9" fmla="*/ 1008461 w 2016922"/>
              <a:gd name="connsiteY9" fmla="*/ 1670974 h 2731545"/>
              <a:gd name="connsiteX10" fmla="*/ 1855001 w 2016922"/>
              <a:gd name="connsiteY10" fmla="*/ 2132416 h 2731545"/>
              <a:gd name="connsiteX11" fmla="*/ 1596760 w 2016922"/>
              <a:gd name="connsiteY11" fmla="*/ 2455195 h 2731545"/>
              <a:gd name="connsiteX12" fmla="*/ 1008461 w 2016922"/>
              <a:gd name="connsiteY12" fmla="*/ 2134547 h 2731545"/>
              <a:gd name="connsiteX13" fmla="*/ 1008461 w 2016922"/>
              <a:gd name="connsiteY13" fmla="*/ 2207429 h 2731545"/>
              <a:gd name="connsiteX14" fmla="*/ 1540656 w 2016922"/>
              <a:gd name="connsiteY14" fmla="*/ 2497540 h 2731545"/>
              <a:gd name="connsiteX15" fmla="*/ 1008461 w 2016922"/>
              <a:gd name="connsiteY15" fmla="*/ 2667629 h 2731545"/>
              <a:gd name="connsiteX16" fmla="*/ 63917 w 2016922"/>
              <a:gd name="connsiteY16" fmla="*/ 1723084 h 2731545"/>
              <a:gd name="connsiteX17" fmla="*/ 63917 w 2016922"/>
              <a:gd name="connsiteY17" fmla="*/ 588032 h 2731545"/>
              <a:gd name="connsiteX18" fmla="*/ 1008461 w 2016922"/>
              <a:gd name="connsiteY18" fmla="*/ 72794 h 2731545"/>
              <a:gd name="connsiteX19" fmla="*/ 1953006 w 2016922"/>
              <a:gd name="connsiteY19" fmla="*/ 588032 h 2731545"/>
              <a:gd name="connsiteX20" fmla="*/ 1953006 w 2016922"/>
              <a:gd name="connsiteY20" fmla="*/ 1047877 h 2731545"/>
              <a:gd name="connsiteX21" fmla="*/ 1008461 w 2016922"/>
              <a:gd name="connsiteY21" fmla="*/ 532816 h 2731545"/>
              <a:gd name="connsiteX22" fmla="*/ 1008461 w 2016922"/>
              <a:gd name="connsiteY22" fmla="*/ 605609 h 2731545"/>
              <a:gd name="connsiteX23" fmla="*/ 1953006 w 2016922"/>
              <a:gd name="connsiteY23" fmla="*/ 1120582 h 2731545"/>
              <a:gd name="connsiteX24" fmla="*/ 1953006 w 2016922"/>
              <a:gd name="connsiteY24" fmla="*/ 1576609 h 2731545"/>
              <a:gd name="connsiteX25" fmla="*/ 1008461 w 2016922"/>
              <a:gd name="connsiteY25" fmla="*/ 1061636 h 2731545"/>
              <a:gd name="connsiteX26" fmla="*/ 1008461 w 2016922"/>
              <a:gd name="connsiteY26" fmla="*/ 1134430 h 2731545"/>
              <a:gd name="connsiteX27" fmla="*/ 1953006 w 2016922"/>
              <a:gd name="connsiteY27" fmla="*/ 1649491 h 2731545"/>
              <a:gd name="connsiteX28" fmla="*/ 1953006 w 2016922"/>
              <a:gd name="connsiteY28" fmla="*/ 1723084 h 2731545"/>
              <a:gd name="connsiteX29" fmla="*/ 1881988 w 2016922"/>
              <a:gd name="connsiteY29" fmla="*/ 2074359 h 273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6922" h="2731545">
                <a:moveTo>
                  <a:pt x="1008461" y="0"/>
                </a:moveTo>
                <a:lnTo>
                  <a:pt x="0" y="550038"/>
                </a:lnTo>
                <a:lnTo>
                  <a:pt x="0" y="1723084"/>
                </a:lnTo>
                <a:cubicBezTo>
                  <a:pt x="0" y="2269748"/>
                  <a:pt x="461797" y="2731545"/>
                  <a:pt x="1008461" y="2731545"/>
                </a:cubicBezTo>
                <a:cubicBezTo>
                  <a:pt x="1555126" y="2731545"/>
                  <a:pt x="2016923" y="2269748"/>
                  <a:pt x="2016923" y="1723084"/>
                </a:cubicBezTo>
                <a:lnTo>
                  <a:pt x="2016923" y="550038"/>
                </a:lnTo>
                <a:lnTo>
                  <a:pt x="1008461" y="0"/>
                </a:lnTo>
                <a:close/>
                <a:moveTo>
                  <a:pt x="1881988" y="2074359"/>
                </a:moveTo>
                <a:lnTo>
                  <a:pt x="1008461" y="1598092"/>
                </a:lnTo>
                <a:lnTo>
                  <a:pt x="1008461" y="1670974"/>
                </a:lnTo>
                <a:lnTo>
                  <a:pt x="1855001" y="2132416"/>
                </a:lnTo>
                <a:cubicBezTo>
                  <a:pt x="1792948" y="2257320"/>
                  <a:pt x="1704619" y="2367754"/>
                  <a:pt x="1596760" y="2455195"/>
                </a:cubicBezTo>
                <a:lnTo>
                  <a:pt x="1008461" y="2134547"/>
                </a:lnTo>
                <a:lnTo>
                  <a:pt x="1008461" y="2207429"/>
                </a:lnTo>
                <a:lnTo>
                  <a:pt x="1540656" y="2497540"/>
                </a:lnTo>
                <a:cubicBezTo>
                  <a:pt x="1387877" y="2604067"/>
                  <a:pt x="1204117" y="2667629"/>
                  <a:pt x="1008461" y="2667629"/>
                </a:cubicBezTo>
                <a:cubicBezTo>
                  <a:pt x="496419" y="2667629"/>
                  <a:pt x="63917" y="2235127"/>
                  <a:pt x="63917" y="1723084"/>
                </a:cubicBezTo>
                <a:lnTo>
                  <a:pt x="63917" y="588032"/>
                </a:lnTo>
                <a:lnTo>
                  <a:pt x="1008461" y="72794"/>
                </a:lnTo>
                <a:lnTo>
                  <a:pt x="1953006" y="588032"/>
                </a:lnTo>
                <a:lnTo>
                  <a:pt x="1953006" y="1047877"/>
                </a:lnTo>
                <a:lnTo>
                  <a:pt x="1008461" y="532816"/>
                </a:lnTo>
                <a:lnTo>
                  <a:pt x="1008461" y="605609"/>
                </a:lnTo>
                <a:lnTo>
                  <a:pt x="1953006" y="1120582"/>
                </a:lnTo>
                <a:lnTo>
                  <a:pt x="1953006" y="1576609"/>
                </a:lnTo>
                <a:lnTo>
                  <a:pt x="1008461" y="1061636"/>
                </a:lnTo>
                <a:lnTo>
                  <a:pt x="1008461" y="1134430"/>
                </a:lnTo>
                <a:lnTo>
                  <a:pt x="1953006" y="1649491"/>
                </a:lnTo>
                <a:lnTo>
                  <a:pt x="1953006" y="1723084"/>
                </a:lnTo>
                <a:cubicBezTo>
                  <a:pt x="1953006" y="1846478"/>
                  <a:pt x="1927351" y="1965079"/>
                  <a:pt x="1881988" y="2074359"/>
                </a:cubicBezTo>
                <a:close/>
              </a:path>
            </a:pathLst>
          </a:custGeom>
          <a:solidFill>
            <a:schemeClr val="accent1"/>
          </a:solidFill>
          <a:ln w="88702"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C7E3B3C3-9B4E-2102-663E-4A96E926EB0E}"/>
              </a:ext>
            </a:extLst>
          </p:cNvPr>
          <p:cNvGrpSpPr/>
          <p:nvPr/>
        </p:nvGrpSpPr>
        <p:grpSpPr>
          <a:xfrm>
            <a:off x="6101366" y="3320314"/>
            <a:ext cx="6084058" cy="8966044"/>
            <a:chOff x="12188952" y="566928"/>
            <a:chExt cx="6084058" cy="11434572"/>
          </a:xfrm>
        </p:grpSpPr>
        <p:cxnSp>
          <p:nvCxnSpPr>
            <p:cNvPr id="20" name="Straight Connector 19">
              <a:extLst>
                <a:ext uri="{FF2B5EF4-FFF2-40B4-BE49-F238E27FC236}">
                  <a16:creationId xmlns:a16="http://schemas.microsoft.com/office/drawing/2014/main" id="{1D2E8737-2B62-CC31-CD9E-820D93C5371C}"/>
                </a:ext>
              </a:extLst>
            </p:cNvPr>
            <p:cNvCxnSpPr/>
            <p:nvPr/>
          </p:nvCxnSpPr>
          <p:spPr bwMode="auto">
            <a:xfrm>
              <a:off x="18273010" y="569913"/>
              <a:ext cx="0" cy="11431587"/>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33066E4-70F3-F17B-AF87-A40A172BEF14}"/>
                </a:ext>
              </a:extLst>
            </p:cNvPr>
            <p:cNvCxnSpPr/>
            <p:nvPr/>
          </p:nvCxnSpPr>
          <p:spPr bwMode="auto">
            <a:xfrm>
              <a:off x="12188952" y="566928"/>
              <a:ext cx="0" cy="11431587"/>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5" name="Picture 4">
            <a:extLst>
              <a:ext uri="{FF2B5EF4-FFF2-40B4-BE49-F238E27FC236}">
                <a16:creationId xmlns:a16="http://schemas.microsoft.com/office/drawing/2014/main" id="{6EADE276-AC84-3108-F081-378C57A1F194}"/>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965846" y="10383491"/>
            <a:ext cx="1519062" cy="1519062"/>
          </a:xfrm>
          <a:prstGeom prst="rect">
            <a:avLst/>
          </a:prstGeom>
        </p:spPr>
      </p:pic>
      <p:pic>
        <p:nvPicPr>
          <p:cNvPr id="10" name="Picture 9" descr="Text, logo&#10;&#10;Description automatically generated">
            <a:extLst>
              <a:ext uri="{FF2B5EF4-FFF2-40B4-BE49-F238E27FC236}">
                <a16:creationId xmlns:a16="http://schemas.microsoft.com/office/drawing/2014/main" id="{58079FD5-B8B1-FA29-6676-B628D6F6D2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1545" y="10898854"/>
            <a:ext cx="2147080" cy="554459"/>
          </a:xfrm>
          <a:prstGeom prst="rect">
            <a:avLst/>
          </a:prstGeom>
        </p:spPr>
      </p:pic>
      <p:sp>
        <p:nvSpPr>
          <p:cNvPr id="3" name="Footer Placeholder 2">
            <a:extLst>
              <a:ext uri="{FF2B5EF4-FFF2-40B4-BE49-F238E27FC236}">
                <a16:creationId xmlns:a16="http://schemas.microsoft.com/office/drawing/2014/main" id="{9B154CBD-B2CC-4CEF-BF2A-50637C9F3F20}"/>
              </a:ext>
            </a:extLst>
          </p:cNvPr>
          <p:cNvSpPr>
            <a:spLocks noGrp="1"/>
          </p:cNvSpPr>
          <p:nvPr>
            <p:ph type="ftr" sz="quarter" idx="20"/>
          </p:nvPr>
        </p:nvSpPr>
        <p:spPr/>
        <p:txBody>
          <a:bodyPr/>
          <a:lstStyle/>
          <a:p>
            <a:r>
              <a:rPr lang="en-US"/>
              <a:t>IBM Security</a:t>
            </a:r>
            <a:endParaRPr lang="en-US" dirty="0"/>
          </a:p>
        </p:txBody>
      </p:sp>
      <p:sp>
        <p:nvSpPr>
          <p:cNvPr id="12" name="TextBox 11">
            <a:extLst>
              <a:ext uri="{FF2B5EF4-FFF2-40B4-BE49-F238E27FC236}">
                <a16:creationId xmlns:a16="http://schemas.microsoft.com/office/drawing/2014/main" id="{13238305-6F9D-E12F-B868-AE10F1232645}"/>
              </a:ext>
            </a:extLst>
          </p:cNvPr>
          <p:cNvSpPr txBox="1"/>
          <p:nvPr/>
        </p:nvSpPr>
        <p:spPr>
          <a:xfrm>
            <a:off x="1406497" y="11453313"/>
            <a:ext cx="969817" cy="153888"/>
          </a:xfrm>
          <a:prstGeom prst="rect">
            <a:avLst/>
          </a:prstGeom>
          <a:noFill/>
        </p:spPr>
        <p:txBody>
          <a:bodyPr wrap="none" lIns="0" tIns="0" rIns="0" bIns="0" rtlCol="0">
            <a:spAutoFit/>
          </a:bodyPr>
          <a:lstStyle/>
          <a:p>
            <a:pPr>
              <a:spcBef>
                <a:spcPts val="2933"/>
              </a:spcBef>
            </a:pPr>
            <a:r>
              <a:rPr lang="en-US" sz="1000" dirty="0">
                <a:ea typeface="IBM Plex Sans" charset="0"/>
                <a:cs typeface="IBM Plex Sans" charset="0"/>
              </a:rPr>
              <a:t>an IBM Company</a:t>
            </a:r>
          </a:p>
        </p:txBody>
      </p:sp>
      <p:sp>
        <p:nvSpPr>
          <p:cNvPr id="16" name="TextBox 15">
            <a:extLst>
              <a:ext uri="{FF2B5EF4-FFF2-40B4-BE49-F238E27FC236}">
                <a16:creationId xmlns:a16="http://schemas.microsoft.com/office/drawing/2014/main" id="{AA84C19A-590D-2C6D-DB90-055EBC549BF0}"/>
              </a:ext>
            </a:extLst>
          </p:cNvPr>
          <p:cNvSpPr txBox="1"/>
          <p:nvPr/>
        </p:nvSpPr>
        <p:spPr>
          <a:xfrm>
            <a:off x="4299086" y="11848929"/>
            <a:ext cx="969817" cy="153888"/>
          </a:xfrm>
          <a:prstGeom prst="rect">
            <a:avLst/>
          </a:prstGeom>
          <a:noFill/>
        </p:spPr>
        <p:txBody>
          <a:bodyPr wrap="none" lIns="0" tIns="0" rIns="0" bIns="0" rtlCol="0">
            <a:spAutoFit/>
          </a:bodyPr>
          <a:lstStyle/>
          <a:p>
            <a:pPr>
              <a:spcBef>
                <a:spcPts val="2933"/>
              </a:spcBef>
            </a:pPr>
            <a:r>
              <a:rPr lang="en-US" sz="1000" dirty="0">
                <a:solidFill>
                  <a:srgbClr val="002856"/>
                </a:solidFill>
                <a:ea typeface="IBM Plex Sans" charset="0"/>
                <a:cs typeface="IBM Plex Sans" charset="0"/>
              </a:rPr>
              <a:t>an IBM Company</a:t>
            </a:r>
          </a:p>
        </p:txBody>
      </p:sp>
      <p:grpSp>
        <p:nvGrpSpPr>
          <p:cNvPr id="23" name="Group 22">
            <a:extLst>
              <a:ext uri="{FF2B5EF4-FFF2-40B4-BE49-F238E27FC236}">
                <a16:creationId xmlns:a16="http://schemas.microsoft.com/office/drawing/2014/main" id="{37863447-DADD-81C0-018F-5E0A24ADA617}"/>
              </a:ext>
            </a:extLst>
          </p:cNvPr>
          <p:cNvGrpSpPr/>
          <p:nvPr/>
        </p:nvGrpSpPr>
        <p:grpSpPr>
          <a:xfrm>
            <a:off x="614204" y="11797810"/>
            <a:ext cx="2852418" cy="849286"/>
            <a:chOff x="676880" y="12016073"/>
            <a:chExt cx="3360356" cy="1000521"/>
          </a:xfrm>
        </p:grpSpPr>
        <p:pic>
          <p:nvPicPr>
            <p:cNvPr id="15" name="Picture 14" descr="A close-up of a logo&#10;&#10;Description automatically generated">
              <a:extLst>
                <a:ext uri="{FF2B5EF4-FFF2-40B4-BE49-F238E27FC236}">
                  <a16:creationId xmlns:a16="http://schemas.microsoft.com/office/drawing/2014/main" id="{9289AE7F-3016-E2BF-2E46-1BA124813F5F}"/>
                </a:ext>
              </a:extLst>
            </p:cNvPr>
            <p:cNvPicPr>
              <a:picLocks noChangeAspect="1"/>
            </p:cNvPicPr>
            <p:nvPr/>
          </p:nvPicPr>
          <p:blipFill rotWithShape="1">
            <a:blip r:embed="rId5"/>
            <a:srcRect t="13708" b="17894"/>
            <a:stretch/>
          </p:blipFill>
          <p:spPr>
            <a:xfrm>
              <a:off x="676880" y="12016073"/>
              <a:ext cx="3360356" cy="850425"/>
            </a:xfrm>
            <a:prstGeom prst="rect">
              <a:avLst/>
            </a:prstGeom>
          </p:spPr>
        </p:pic>
        <p:sp>
          <p:nvSpPr>
            <p:cNvPr id="17" name="TextBox 16">
              <a:extLst>
                <a:ext uri="{FF2B5EF4-FFF2-40B4-BE49-F238E27FC236}">
                  <a16:creationId xmlns:a16="http://schemas.microsoft.com/office/drawing/2014/main" id="{8B9279DC-FDBB-CF67-FBAD-BBEEB5DBCA20}"/>
                </a:ext>
              </a:extLst>
            </p:cNvPr>
            <p:cNvSpPr txBox="1"/>
            <p:nvPr/>
          </p:nvSpPr>
          <p:spPr>
            <a:xfrm>
              <a:off x="976277" y="12862706"/>
              <a:ext cx="969817" cy="153888"/>
            </a:xfrm>
            <a:prstGeom prst="rect">
              <a:avLst/>
            </a:prstGeom>
            <a:noFill/>
          </p:spPr>
          <p:txBody>
            <a:bodyPr wrap="none" lIns="0" tIns="0" rIns="0" bIns="0" rtlCol="0">
              <a:spAutoFit/>
            </a:bodyPr>
            <a:lstStyle/>
            <a:p>
              <a:pPr>
                <a:spcBef>
                  <a:spcPts val="2933"/>
                </a:spcBef>
              </a:pPr>
              <a:r>
                <a:rPr lang="en-US" sz="1000" dirty="0">
                  <a:solidFill>
                    <a:srgbClr val="002856"/>
                  </a:solidFill>
                  <a:ea typeface="IBM Plex Sans" charset="0"/>
                  <a:cs typeface="IBM Plex Sans" charset="0"/>
                </a:rPr>
                <a:t>an IBM Company</a:t>
              </a:r>
            </a:p>
          </p:txBody>
        </p:sp>
      </p:grpSp>
    </p:spTree>
    <p:extLst>
      <p:ext uri="{BB962C8B-B14F-4D97-AF65-F5344CB8AC3E}">
        <p14:creationId xmlns:p14="http://schemas.microsoft.com/office/powerpoint/2010/main" val="2662871543"/>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a:xfrm>
            <a:off x="576072" y="1527048"/>
            <a:ext cx="11044239" cy="1969770"/>
          </a:xfrm>
        </p:spPr>
        <p:txBody>
          <a:bodyPr/>
          <a:lstStyle/>
          <a:p>
            <a:r>
              <a:rPr lang="en-US" dirty="0"/>
              <a:t>Let’s take a next step with IBM Security Workshops</a:t>
            </a:r>
          </a:p>
        </p:txBody>
      </p:sp>
      <p:pic>
        <p:nvPicPr>
          <p:cNvPr id="2" name="Picture 1">
            <a:extLst>
              <a:ext uri="{FF2B5EF4-FFF2-40B4-BE49-F238E27FC236}">
                <a16:creationId xmlns:a16="http://schemas.microsoft.com/office/drawing/2014/main" id="{FBEDB751-017E-4579-79AC-0B77716CEEC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6339" r="2120" b="874"/>
          <a:stretch/>
        </p:blipFill>
        <p:spPr>
          <a:xfrm>
            <a:off x="12763500" y="0"/>
            <a:ext cx="11623675" cy="13716000"/>
          </a:xfrm>
          <a:prstGeom prst="rect">
            <a:avLst/>
          </a:prstGeom>
        </p:spPr>
      </p:pic>
      <p:sp>
        <p:nvSpPr>
          <p:cNvPr id="13" name="Text Placeholder 12">
            <a:extLst>
              <a:ext uri="{FF2B5EF4-FFF2-40B4-BE49-F238E27FC236}">
                <a16:creationId xmlns:a16="http://schemas.microsoft.com/office/drawing/2014/main" id="{8060583B-2D9D-1CA5-650E-94594BBACD3A}"/>
              </a:ext>
            </a:extLst>
          </p:cNvPr>
          <p:cNvSpPr>
            <a:spLocks noGrp="1"/>
          </p:cNvSpPr>
          <p:nvPr>
            <p:ph type="body" sz="quarter" idx="21"/>
          </p:nvPr>
        </p:nvSpPr>
        <p:spPr/>
        <p:txBody>
          <a:bodyPr/>
          <a:lstStyle/>
          <a:p>
            <a:r>
              <a:rPr lang="en-US" dirty="0"/>
              <a:t>Accelerate security with an open architecture, AI and intelligence</a:t>
            </a:r>
          </a:p>
        </p:txBody>
      </p:sp>
      <p:sp>
        <p:nvSpPr>
          <p:cNvPr id="15" name="Text Placeholder">
            <a:extLst>
              <a:ext uri="{FF2B5EF4-FFF2-40B4-BE49-F238E27FC236}">
                <a16:creationId xmlns:a16="http://schemas.microsoft.com/office/drawing/2014/main" id="{774082B2-B00D-76F0-D0A3-A3875F447360}"/>
              </a:ext>
            </a:extLst>
          </p:cNvPr>
          <p:cNvSpPr txBox="1">
            <a:spLocks/>
          </p:cNvSpPr>
          <p:nvPr/>
        </p:nvSpPr>
        <p:spPr>
          <a:xfrm>
            <a:off x="568324" y="4218159"/>
            <a:ext cx="5527675" cy="36212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buNone/>
            </a:pPr>
            <a:r>
              <a:rPr lang="en-US" kern="0" dirty="0"/>
              <a:t>Attend a no-cost interactive workshop to help uncover opportunity and identify next steps to increase your security maturity and mitigate risk</a:t>
            </a:r>
          </a:p>
        </p:txBody>
      </p:sp>
      <p:sp>
        <p:nvSpPr>
          <p:cNvPr id="6" name="Footer Placeholder"/>
          <p:cNvSpPr>
            <a:spLocks noGrp="1"/>
          </p:cNvSpPr>
          <p:nvPr>
            <p:ph type="ftr" sz="quarter" idx="20"/>
          </p:nvPr>
        </p:nvSpPr>
        <p:spPr/>
        <p:txBody>
          <a:bodyPr/>
          <a:lstStyle/>
          <a:p>
            <a:r>
              <a:rPr lang="en-US" dirty="0"/>
              <a:t>IBM Security</a:t>
            </a:r>
          </a:p>
        </p:txBody>
      </p:sp>
      <p:sp>
        <p:nvSpPr>
          <p:cNvPr id="18" name="Text Placeholder">
            <a:extLst>
              <a:ext uri="{FF2B5EF4-FFF2-40B4-BE49-F238E27FC236}">
                <a16:creationId xmlns:a16="http://schemas.microsoft.com/office/drawing/2014/main" id="{FBE96379-387D-4ECA-FC05-32FE4F5F94AE}"/>
              </a:ext>
            </a:extLst>
          </p:cNvPr>
          <p:cNvSpPr txBox="1">
            <a:spLocks/>
          </p:cNvSpPr>
          <p:nvPr/>
        </p:nvSpPr>
        <p:spPr>
          <a:xfrm>
            <a:off x="568324" y="8116293"/>
            <a:ext cx="4956176" cy="4101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spcBef>
                <a:spcPts val="2400"/>
              </a:spcBef>
              <a:buNone/>
            </a:pPr>
            <a:r>
              <a:rPr lang="en-US" kern="0" dirty="0">
                <a:solidFill>
                  <a:srgbClr val="0F62FE"/>
                </a:solidFill>
                <a:latin typeface="IBM Plex Sans Medium" panose="020B0503050203000203" pitchFamily="34" charset="0"/>
              </a:rPr>
              <a:t>Assessments for existing customers</a:t>
            </a:r>
          </a:p>
          <a:p>
            <a:pPr lvl="1">
              <a:spcBef>
                <a:spcPts val="2400"/>
              </a:spcBef>
            </a:pPr>
            <a:r>
              <a:rPr lang="en-US" kern="0" dirty="0"/>
              <a:t>Value Assessments </a:t>
            </a:r>
            <a:br>
              <a:rPr lang="en-US" kern="0" dirty="0"/>
            </a:br>
            <a:r>
              <a:rPr lang="en-US" sz="2800" i="1" kern="0" dirty="0"/>
              <a:t>by product</a:t>
            </a:r>
          </a:p>
          <a:p>
            <a:pPr lvl="1">
              <a:spcBef>
                <a:spcPts val="2400"/>
              </a:spcBef>
            </a:pPr>
            <a:r>
              <a:rPr lang="en-US" kern="0" dirty="0"/>
              <a:t>Cyber-Resilience Assessments</a:t>
            </a:r>
          </a:p>
        </p:txBody>
      </p:sp>
      <p:sp>
        <p:nvSpPr>
          <p:cNvPr id="19" name="TextBox 18">
            <a:hlinkClick r:id="rId4"/>
            <a:extLst>
              <a:ext uri="{FF2B5EF4-FFF2-40B4-BE49-F238E27FC236}">
                <a16:creationId xmlns:a16="http://schemas.microsoft.com/office/drawing/2014/main" id="{3BDB7080-C040-FAAD-3823-0E04C2EBE1D7}"/>
              </a:ext>
            </a:extLst>
          </p:cNvPr>
          <p:cNvSpPr txBox="1"/>
          <p:nvPr/>
        </p:nvSpPr>
        <p:spPr>
          <a:xfrm>
            <a:off x="12763500" y="12333777"/>
            <a:ext cx="6651814" cy="819709"/>
          </a:xfrm>
          <a:prstGeom prst="rect">
            <a:avLst/>
          </a:prstGeom>
          <a:solidFill>
            <a:srgbClr val="0F62FE"/>
          </a:solidFill>
        </p:spPr>
        <p:txBody>
          <a:bodyPr wrap="square" lIns="243840" tIns="243840" rIns="243840" bIns="243840">
            <a:noAutofit/>
          </a:bodyPr>
          <a:lstStyle/>
          <a:p>
            <a:pPr marL="156637" indent="-139703" algn="ctr" defTabSz="1829311">
              <a:spcBef>
                <a:spcPts val="1600"/>
              </a:spcBef>
            </a:pPr>
            <a:r>
              <a:rPr lang="en-US" sz="2400" dirty="0" err="1">
                <a:solidFill>
                  <a:srgbClr val="FFFFFF"/>
                </a:solidFill>
                <a:latin typeface="IBM Plex Sans" panose="020B0503050203000203" pitchFamily="34" charset="0"/>
                <a:cs typeface="Arial" panose="020B0604020202020204" pitchFamily="34" charset="0"/>
              </a:rPr>
              <a:t>ibm.com</a:t>
            </a:r>
            <a:r>
              <a:rPr lang="en-US" sz="2400" dirty="0">
                <a:solidFill>
                  <a:srgbClr val="FFFFFF"/>
                </a:solidFill>
                <a:latin typeface="IBM Plex Sans" panose="020B0503050203000203" pitchFamily="34" charset="0"/>
                <a:cs typeface="Arial" panose="020B0604020202020204" pitchFamily="34" charset="0"/>
              </a:rPr>
              <a:t>/security/resources/workshop</a:t>
            </a:r>
          </a:p>
        </p:txBody>
      </p:sp>
      <p:sp>
        <p:nvSpPr>
          <p:cNvPr id="20" name="Slide Number Placeholder 19">
            <a:extLst>
              <a:ext uri="{FF2B5EF4-FFF2-40B4-BE49-F238E27FC236}">
                <a16:creationId xmlns:a16="http://schemas.microsoft.com/office/drawing/2014/main" id="{142052F5-05DF-F5A6-4315-7FA5C86CEC9E}"/>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FFFFFF"/>
                </a:solidFill>
              </a:rPr>
              <a:pPr/>
              <a:t>38</a:t>
            </a:fld>
            <a:endParaRPr lang="en-US" dirty="0">
              <a:solidFill>
                <a:srgbClr val="FFFFFF"/>
              </a:solidFill>
            </a:endParaRPr>
          </a:p>
        </p:txBody>
      </p:sp>
      <p:sp>
        <p:nvSpPr>
          <p:cNvPr id="7" name="Text Placeholder">
            <a:extLst>
              <a:ext uri="{FF2B5EF4-FFF2-40B4-BE49-F238E27FC236}">
                <a16:creationId xmlns:a16="http://schemas.microsoft.com/office/drawing/2014/main" id="{1BAD3FCC-90F5-1621-C1C9-EEE951B9C3FB}"/>
              </a:ext>
            </a:extLst>
          </p:cNvPr>
          <p:cNvSpPr txBox="1">
            <a:spLocks/>
          </p:cNvSpPr>
          <p:nvPr/>
        </p:nvSpPr>
        <p:spPr>
          <a:xfrm>
            <a:off x="6665911" y="4218159"/>
            <a:ext cx="5327305" cy="6982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lvl="1" indent="0">
              <a:spcBef>
                <a:spcPts val="2400"/>
              </a:spcBef>
              <a:buNone/>
            </a:pPr>
            <a:r>
              <a:rPr lang="en-US" kern="0" dirty="0">
                <a:solidFill>
                  <a:srgbClr val="0F62FE"/>
                </a:solidFill>
                <a:latin typeface="IBM Plex Sans Medium" panose="020B0503050203000203" pitchFamily="34" charset="0"/>
              </a:rPr>
              <a:t>Framing and discovery workshops for new customers</a:t>
            </a:r>
          </a:p>
          <a:p>
            <a:pPr lvl="1">
              <a:spcBef>
                <a:spcPts val="2400"/>
              </a:spcBef>
            </a:pPr>
            <a:r>
              <a:rPr lang="en-US" kern="0" dirty="0"/>
              <a:t>XDR, Zero Trust, and Ransomware Framing and Discovery</a:t>
            </a:r>
          </a:p>
          <a:p>
            <a:pPr lvl="1">
              <a:spcBef>
                <a:spcPts val="2400"/>
              </a:spcBef>
            </a:pPr>
            <a:r>
              <a:rPr lang="en-US" kern="0" dirty="0"/>
              <a:t>Security Maturity Reviews</a:t>
            </a:r>
          </a:p>
          <a:p>
            <a:pPr lvl="1">
              <a:spcBef>
                <a:spcPts val="2400"/>
              </a:spcBef>
            </a:pPr>
            <a:r>
              <a:rPr lang="en-US" kern="0" dirty="0"/>
              <a:t>Security Architecture Reviews</a:t>
            </a:r>
          </a:p>
        </p:txBody>
      </p:sp>
    </p:spTree>
    <p:extLst>
      <p:ext uri="{BB962C8B-B14F-4D97-AF65-F5344CB8AC3E}">
        <p14:creationId xmlns:p14="http://schemas.microsoft.com/office/powerpoint/2010/main" val="926850685"/>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hlinkClick r:id="rId3"/>
            <a:extLst>
              <a:ext uri="{FF2B5EF4-FFF2-40B4-BE49-F238E27FC236}">
                <a16:creationId xmlns:a16="http://schemas.microsoft.com/office/drawing/2014/main" id="{911EA9FE-C7EE-464E-A363-20B396822311}"/>
              </a:ext>
            </a:extLst>
          </p:cNvPr>
          <p:cNvSpPr/>
          <p:nvPr/>
        </p:nvSpPr>
        <p:spPr bwMode="auto">
          <a:xfrm>
            <a:off x="1587" y="1"/>
            <a:ext cx="24384000" cy="6339843"/>
          </a:xfrm>
          <a:prstGeom prst="rect">
            <a:avLst/>
          </a:prstGeom>
          <a:no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grpSp>
        <p:nvGrpSpPr>
          <p:cNvPr id="75" name="Group 74">
            <a:extLst>
              <a:ext uri="{FF2B5EF4-FFF2-40B4-BE49-F238E27FC236}">
                <a16:creationId xmlns:a16="http://schemas.microsoft.com/office/drawing/2014/main" id="{2E676EF6-CB2C-8C48-BB38-6BBE356ED77B}"/>
              </a:ext>
            </a:extLst>
          </p:cNvPr>
          <p:cNvGrpSpPr/>
          <p:nvPr/>
        </p:nvGrpSpPr>
        <p:grpSpPr>
          <a:xfrm>
            <a:off x="1587" y="0"/>
            <a:ext cx="24384000" cy="13716000"/>
            <a:chOff x="0" y="0"/>
            <a:chExt cx="9144000" cy="5143500"/>
          </a:xfrm>
        </p:grpSpPr>
        <p:pic>
          <p:nvPicPr>
            <p:cNvPr id="19" name="Picture 18" descr="A picture containing text, indoor, several&#10;&#10;Description automatically generated">
              <a:extLst>
                <a:ext uri="{FF2B5EF4-FFF2-40B4-BE49-F238E27FC236}">
                  <a16:creationId xmlns:a16="http://schemas.microsoft.com/office/drawing/2014/main" id="{2CBD2319-9A60-0446-8EFB-70141BA4567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0" name="Rectangle 19">
              <a:extLst>
                <a:ext uri="{FF2B5EF4-FFF2-40B4-BE49-F238E27FC236}">
                  <a16:creationId xmlns:a16="http://schemas.microsoft.com/office/drawing/2014/main" id="{72E4FFF9-3F7E-874F-9E64-4CC96AEAA1F0}"/>
                </a:ext>
              </a:extLst>
            </p:cNvPr>
            <p:cNvSpPr/>
            <p:nvPr/>
          </p:nvSpPr>
          <p:spPr bwMode="auto">
            <a:xfrm>
              <a:off x="0" y="0"/>
              <a:ext cx="9144000" cy="5143500"/>
            </a:xfrm>
            <a:prstGeom prst="rect">
              <a:avLst/>
            </a:prstGeom>
            <a:gradFill flip="none" rotWithShape="1">
              <a:gsLst>
                <a:gs pos="0">
                  <a:srgbClr val="161616">
                    <a:alpha val="0"/>
                  </a:srgbClr>
                </a:gs>
                <a:gs pos="69000">
                  <a:srgbClr val="161616"/>
                </a:gs>
              </a:gsLst>
              <a:lin ang="108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grpSp>
      <p:sp>
        <p:nvSpPr>
          <p:cNvPr id="48" name="Title 1">
            <a:extLst>
              <a:ext uri="{FF2B5EF4-FFF2-40B4-BE49-F238E27FC236}">
                <a16:creationId xmlns:a16="http://schemas.microsoft.com/office/drawing/2014/main" id="{C57849F0-917D-B648-A69D-4957BF5D7D8F}"/>
              </a:ext>
            </a:extLst>
          </p:cNvPr>
          <p:cNvSpPr txBox="1">
            <a:spLocks/>
          </p:cNvSpPr>
          <p:nvPr/>
        </p:nvSpPr>
        <p:spPr>
          <a:xfrm>
            <a:off x="572245" y="449376"/>
            <a:ext cx="13196925" cy="1676739"/>
          </a:xfrm>
          <a:prstGeom prst="rect">
            <a:avLst/>
          </a:prstGeom>
        </p:spPr>
        <p:txBody>
          <a:bodyPr lIns="0" tIns="0" rIns="0" bIns="0"/>
          <a:lst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a:lstStyle>
          <a:p>
            <a:pPr defTabSz="2438430"/>
            <a:endParaRPr lang="en-US" sz="6400" kern="0" dirty="0">
              <a:solidFill>
                <a:srgbClr val="FFFFFF"/>
              </a:solidFill>
            </a:endParaRPr>
          </a:p>
        </p:txBody>
      </p:sp>
      <p:sp>
        <p:nvSpPr>
          <p:cNvPr id="49" name="TextBox 48">
            <a:extLst>
              <a:ext uri="{FF2B5EF4-FFF2-40B4-BE49-F238E27FC236}">
                <a16:creationId xmlns:a16="http://schemas.microsoft.com/office/drawing/2014/main" id="{0666D73D-7510-3F42-A396-15C2A298ABA6}"/>
              </a:ext>
            </a:extLst>
          </p:cNvPr>
          <p:cNvSpPr txBox="1"/>
          <p:nvPr/>
        </p:nvSpPr>
        <p:spPr>
          <a:xfrm>
            <a:off x="577850" y="3515721"/>
            <a:ext cx="11041062" cy="1107996"/>
          </a:xfrm>
          <a:prstGeom prst="rect">
            <a:avLst/>
          </a:prstGeom>
          <a:noFill/>
        </p:spPr>
        <p:txBody>
          <a:bodyPr wrap="square" lIns="0" tIns="0" rIns="0" bIns="0">
            <a:spAutoFit/>
          </a:bodyPr>
          <a:lstStyle/>
          <a:p>
            <a:pPr defTabSz="1829311"/>
            <a:r>
              <a:rPr lang="en-US" dirty="0">
                <a:solidFill>
                  <a:srgbClr val="FFFFFF"/>
                </a:solidFill>
                <a:latin typeface="IBM Plex Sans Light"/>
              </a:rPr>
              <a:t>IBM Security resources to help support </a:t>
            </a:r>
            <a:br>
              <a:rPr lang="en-US" dirty="0">
                <a:solidFill>
                  <a:srgbClr val="FFFFFF"/>
                </a:solidFill>
                <a:latin typeface="IBM Plex Sans Light"/>
              </a:rPr>
            </a:br>
            <a:r>
              <a:rPr lang="en-US" dirty="0">
                <a:solidFill>
                  <a:srgbClr val="FFFFFF"/>
                </a:solidFill>
                <a:latin typeface="IBM Plex Sans Light"/>
              </a:rPr>
              <a:t>your organization with crisis management</a:t>
            </a:r>
          </a:p>
        </p:txBody>
      </p:sp>
      <p:sp>
        <p:nvSpPr>
          <p:cNvPr id="61" name="Rectangle 60">
            <a:hlinkClick r:id="rId3"/>
            <a:extLst>
              <a:ext uri="{FF2B5EF4-FFF2-40B4-BE49-F238E27FC236}">
                <a16:creationId xmlns:a16="http://schemas.microsoft.com/office/drawing/2014/main" id="{36A84195-9D18-BB4F-A892-A20806B1F315}"/>
              </a:ext>
            </a:extLst>
          </p:cNvPr>
          <p:cNvSpPr/>
          <p:nvPr/>
        </p:nvSpPr>
        <p:spPr bwMode="auto">
          <a:xfrm>
            <a:off x="572252" y="4954004"/>
            <a:ext cx="8565397" cy="1385831"/>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r>
              <a:rPr lang="en-US" sz="2800" dirty="0">
                <a:solidFill>
                  <a:srgbClr val="FFFFFF"/>
                </a:solidFill>
                <a:latin typeface="IBM Plex Sans Light"/>
              </a:rPr>
              <a:t>Book a one-on-one consultation to build a plan</a:t>
            </a:r>
          </a:p>
          <a:p>
            <a:pPr defTabSz="2438430" fontAlgn="base">
              <a:spcBef>
                <a:spcPct val="0"/>
              </a:spcBef>
              <a:spcAft>
                <a:spcPct val="0"/>
              </a:spcAft>
            </a:pPr>
            <a:r>
              <a:rPr lang="en-US" sz="2800" dirty="0">
                <a:solidFill>
                  <a:srgbClr val="FFFFFF"/>
                </a:solidFill>
                <a:latin typeface="IBM Plex Sans Light"/>
              </a:rPr>
              <a:t>ibm.com/security/resources/crisis-management</a:t>
            </a:r>
          </a:p>
        </p:txBody>
      </p:sp>
      <p:sp>
        <p:nvSpPr>
          <p:cNvPr id="76" name="Pentagon 75">
            <a:extLst>
              <a:ext uri="{FF2B5EF4-FFF2-40B4-BE49-F238E27FC236}">
                <a16:creationId xmlns:a16="http://schemas.microsoft.com/office/drawing/2014/main" id="{6641384A-A4F0-1744-8771-BE26B3452E12}"/>
              </a:ext>
            </a:extLst>
          </p:cNvPr>
          <p:cNvSpPr/>
          <p:nvPr/>
        </p:nvSpPr>
        <p:spPr bwMode="auto">
          <a:xfrm rot="5400000">
            <a:off x="8764583" y="-1905002"/>
            <a:ext cx="6858007" cy="24384011"/>
          </a:xfrm>
          <a:custGeom>
            <a:avLst/>
            <a:gdLst>
              <a:gd name="connsiteX0" fmla="*/ 0 w 6858007"/>
              <a:gd name="connsiteY0" fmla="*/ 0 h 24384011"/>
              <a:gd name="connsiteX1" fmla="*/ 434340 w 6858007"/>
              <a:gd name="connsiteY1" fmla="*/ 0 h 24384011"/>
              <a:gd name="connsiteX2" fmla="*/ 1143001 w 6858007"/>
              <a:gd name="connsiteY2" fmla="*/ 0 h 24384011"/>
              <a:gd name="connsiteX3" fmla="*/ 1577342 w 6858007"/>
              <a:gd name="connsiteY3" fmla="*/ 0 h 24384011"/>
              <a:gd name="connsiteX4" fmla="*/ 2148842 w 6858007"/>
              <a:gd name="connsiteY4" fmla="*/ 0 h 24384011"/>
              <a:gd name="connsiteX5" fmla="*/ 2583183 w 6858007"/>
              <a:gd name="connsiteY5" fmla="*/ 0 h 24384011"/>
              <a:gd name="connsiteX6" fmla="*/ 3154683 w 6858007"/>
              <a:gd name="connsiteY6" fmla="*/ 0 h 24384011"/>
              <a:gd name="connsiteX7" fmla="*/ 3726184 w 6858007"/>
              <a:gd name="connsiteY7" fmla="*/ 0 h 24384011"/>
              <a:gd name="connsiteX8" fmla="*/ 4434845 w 6858007"/>
              <a:gd name="connsiteY8" fmla="*/ 0 h 24384011"/>
              <a:gd name="connsiteX9" fmla="*/ 4869185 w 6858007"/>
              <a:gd name="connsiteY9" fmla="*/ 0 h 24384011"/>
              <a:gd name="connsiteX10" fmla="*/ 5509266 w 6858007"/>
              <a:gd name="connsiteY10" fmla="*/ 0 h 24384011"/>
              <a:gd name="connsiteX11" fmla="*/ 5875026 w 6858007"/>
              <a:gd name="connsiteY11" fmla="*/ 0 h 24384011"/>
              <a:gd name="connsiteX12" fmla="*/ 6309366 w 6858007"/>
              <a:gd name="connsiteY12" fmla="*/ 0 h 24384011"/>
              <a:gd name="connsiteX13" fmla="*/ 6858007 w 6858007"/>
              <a:gd name="connsiteY13" fmla="*/ 0 h 24384011"/>
              <a:gd name="connsiteX14" fmla="*/ 6858007 w 6858007"/>
              <a:gd name="connsiteY14" fmla="*/ 702492 h 24384011"/>
              <a:gd name="connsiteX15" fmla="*/ 6858007 w 6858007"/>
              <a:gd name="connsiteY15" fmla="*/ 1526904 h 24384011"/>
              <a:gd name="connsiteX16" fmla="*/ 6858007 w 6858007"/>
              <a:gd name="connsiteY16" fmla="*/ 2351315 h 24384011"/>
              <a:gd name="connsiteX17" fmla="*/ 6858007 w 6858007"/>
              <a:gd name="connsiteY17" fmla="*/ 3175727 h 24384011"/>
              <a:gd name="connsiteX18" fmla="*/ 6858007 w 6858007"/>
              <a:gd name="connsiteY18" fmla="*/ 3878219 h 24384011"/>
              <a:gd name="connsiteX19" fmla="*/ 6858007 w 6858007"/>
              <a:gd name="connsiteY19" fmla="*/ 4702631 h 24384011"/>
              <a:gd name="connsiteX20" fmla="*/ 6858007 w 6858007"/>
              <a:gd name="connsiteY20" fmla="*/ 5405123 h 24384011"/>
              <a:gd name="connsiteX21" fmla="*/ 6858007 w 6858007"/>
              <a:gd name="connsiteY21" fmla="*/ 6229534 h 24384011"/>
              <a:gd name="connsiteX22" fmla="*/ 6858007 w 6858007"/>
              <a:gd name="connsiteY22" fmla="*/ 6444346 h 24384011"/>
              <a:gd name="connsiteX23" fmla="*/ 6858007 w 6858007"/>
              <a:gd name="connsiteY23" fmla="*/ 7146838 h 24384011"/>
              <a:gd name="connsiteX24" fmla="*/ 6858007 w 6858007"/>
              <a:gd name="connsiteY24" fmla="*/ 7483569 h 24384011"/>
              <a:gd name="connsiteX25" fmla="*/ 6858007 w 6858007"/>
              <a:gd name="connsiteY25" fmla="*/ 7942221 h 24384011"/>
              <a:gd name="connsiteX26" fmla="*/ 6858007 w 6858007"/>
              <a:gd name="connsiteY26" fmla="*/ 8157033 h 24384011"/>
              <a:gd name="connsiteX27" fmla="*/ 6858007 w 6858007"/>
              <a:gd name="connsiteY27" fmla="*/ 8737604 h 24384011"/>
              <a:gd name="connsiteX28" fmla="*/ 6858007 w 6858007"/>
              <a:gd name="connsiteY28" fmla="*/ 9196256 h 24384011"/>
              <a:gd name="connsiteX29" fmla="*/ 6858007 w 6858007"/>
              <a:gd name="connsiteY29" fmla="*/ 9411067 h 24384011"/>
              <a:gd name="connsiteX30" fmla="*/ 6858007 w 6858007"/>
              <a:gd name="connsiteY30" fmla="*/ 9991639 h 24384011"/>
              <a:gd name="connsiteX31" fmla="*/ 6858007 w 6858007"/>
              <a:gd name="connsiteY31" fmla="*/ 10572211 h 24384011"/>
              <a:gd name="connsiteX32" fmla="*/ 6858007 w 6858007"/>
              <a:gd name="connsiteY32" fmla="*/ 11274703 h 24384011"/>
              <a:gd name="connsiteX33" fmla="*/ 6858007 w 6858007"/>
              <a:gd name="connsiteY33" fmla="*/ 12192006 h 24384011"/>
              <a:gd name="connsiteX34" fmla="*/ 6858007 w 6858007"/>
              <a:gd name="connsiteY34" fmla="*/ 12650658 h 24384011"/>
              <a:gd name="connsiteX35" fmla="*/ 6858007 w 6858007"/>
              <a:gd name="connsiteY35" fmla="*/ 13475069 h 24384011"/>
              <a:gd name="connsiteX36" fmla="*/ 6858007 w 6858007"/>
              <a:gd name="connsiteY36" fmla="*/ 13689881 h 24384011"/>
              <a:gd name="connsiteX37" fmla="*/ 6858007 w 6858007"/>
              <a:gd name="connsiteY37" fmla="*/ 14514293 h 24384011"/>
              <a:gd name="connsiteX38" fmla="*/ 6858007 w 6858007"/>
              <a:gd name="connsiteY38" fmla="*/ 15338704 h 24384011"/>
              <a:gd name="connsiteX39" fmla="*/ 6858007 w 6858007"/>
              <a:gd name="connsiteY39" fmla="*/ 15919276 h 24384011"/>
              <a:gd name="connsiteX40" fmla="*/ 6858007 w 6858007"/>
              <a:gd name="connsiteY40" fmla="*/ 16743688 h 24384011"/>
              <a:gd name="connsiteX41" fmla="*/ 6858007 w 6858007"/>
              <a:gd name="connsiteY41" fmla="*/ 17446180 h 24384011"/>
              <a:gd name="connsiteX42" fmla="*/ 6858007 w 6858007"/>
              <a:gd name="connsiteY42" fmla="*/ 17782911 h 24384011"/>
              <a:gd name="connsiteX43" fmla="*/ 6858007 w 6858007"/>
              <a:gd name="connsiteY43" fmla="*/ 18363483 h 24384011"/>
              <a:gd name="connsiteX44" fmla="*/ 6858007 w 6858007"/>
              <a:gd name="connsiteY44" fmla="*/ 19187895 h 24384011"/>
              <a:gd name="connsiteX45" fmla="*/ 6858007 w 6858007"/>
              <a:gd name="connsiteY45" fmla="*/ 19890386 h 24384011"/>
              <a:gd name="connsiteX46" fmla="*/ 6858007 w 6858007"/>
              <a:gd name="connsiteY46" fmla="*/ 20592878 h 24384011"/>
              <a:gd name="connsiteX47" fmla="*/ 6858007 w 6858007"/>
              <a:gd name="connsiteY47" fmla="*/ 21295370 h 24384011"/>
              <a:gd name="connsiteX48" fmla="*/ 6858007 w 6858007"/>
              <a:gd name="connsiteY48" fmla="*/ 21632101 h 24384011"/>
              <a:gd name="connsiteX49" fmla="*/ 6858007 w 6858007"/>
              <a:gd name="connsiteY49" fmla="*/ 22456513 h 24384011"/>
              <a:gd name="connsiteX50" fmla="*/ 6858007 w 6858007"/>
              <a:gd name="connsiteY50" fmla="*/ 23280925 h 24384011"/>
              <a:gd name="connsiteX51" fmla="*/ 6858007 w 6858007"/>
              <a:gd name="connsiteY51" fmla="*/ 24384011 h 24384011"/>
              <a:gd name="connsiteX52" fmla="*/ 6423667 w 6858007"/>
              <a:gd name="connsiteY52" fmla="*/ 24384011 h 24384011"/>
              <a:gd name="connsiteX53" fmla="*/ 6057906 w 6858007"/>
              <a:gd name="connsiteY53" fmla="*/ 24384011 h 24384011"/>
              <a:gd name="connsiteX54" fmla="*/ 5554986 w 6858007"/>
              <a:gd name="connsiteY54" fmla="*/ 24384011 h 24384011"/>
              <a:gd name="connsiteX55" fmla="*/ 4846325 w 6858007"/>
              <a:gd name="connsiteY55" fmla="*/ 24384011 h 24384011"/>
              <a:gd name="connsiteX56" fmla="*/ 4206244 w 6858007"/>
              <a:gd name="connsiteY56" fmla="*/ 24384011 h 24384011"/>
              <a:gd name="connsiteX57" fmla="*/ 3497584 w 6858007"/>
              <a:gd name="connsiteY57" fmla="*/ 24384011 h 24384011"/>
              <a:gd name="connsiteX58" fmla="*/ 2994663 w 6858007"/>
              <a:gd name="connsiteY58" fmla="*/ 24384011 h 24384011"/>
              <a:gd name="connsiteX59" fmla="*/ 2491743 w 6858007"/>
              <a:gd name="connsiteY59" fmla="*/ 24384011 h 24384011"/>
              <a:gd name="connsiteX60" fmla="*/ 1988822 w 6858007"/>
              <a:gd name="connsiteY60" fmla="*/ 24384011 h 24384011"/>
              <a:gd name="connsiteX61" fmla="*/ 1485902 w 6858007"/>
              <a:gd name="connsiteY61" fmla="*/ 24384011 h 24384011"/>
              <a:gd name="connsiteX62" fmla="*/ 914401 w 6858007"/>
              <a:gd name="connsiteY62" fmla="*/ 24384011 h 24384011"/>
              <a:gd name="connsiteX63" fmla="*/ 548641 w 6858007"/>
              <a:gd name="connsiteY63" fmla="*/ 24384011 h 24384011"/>
              <a:gd name="connsiteX64" fmla="*/ 0 w 6858007"/>
              <a:gd name="connsiteY64" fmla="*/ 24384011 h 24384011"/>
              <a:gd name="connsiteX65" fmla="*/ 0 w 6858007"/>
              <a:gd name="connsiteY65" fmla="*/ 23301599 h 24384011"/>
              <a:gd name="connsiteX66" fmla="*/ 0 w 6858007"/>
              <a:gd name="connsiteY66" fmla="*/ 22950707 h 24384011"/>
              <a:gd name="connsiteX67" fmla="*/ 0 w 6858007"/>
              <a:gd name="connsiteY67" fmla="*/ 21868295 h 24384011"/>
              <a:gd name="connsiteX68" fmla="*/ 0 w 6858007"/>
              <a:gd name="connsiteY68" fmla="*/ 22005083 h 24384011"/>
              <a:gd name="connsiteX69" fmla="*/ 0 w 6858007"/>
              <a:gd name="connsiteY69" fmla="*/ 21166511 h 24384011"/>
              <a:gd name="connsiteX70" fmla="*/ 0 w 6858007"/>
              <a:gd name="connsiteY70" fmla="*/ 20815619 h 24384011"/>
              <a:gd name="connsiteX71" fmla="*/ 0 w 6858007"/>
              <a:gd name="connsiteY71" fmla="*/ 20952408 h 24384011"/>
              <a:gd name="connsiteX72" fmla="*/ 0 w 6858007"/>
              <a:gd name="connsiteY72" fmla="*/ 21089196 h 24384011"/>
              <a:gd name="connsiteX73" fmla="*/ 0 w 6858007"/>
              <a:gd name="connsiteY73" fmla="*/ 20250624 h 24384011"/>
              <a:gd name="connsiteX74" fmla="*/ 0 w 6858007"/>
              <a:gd name="connsiteY74" fmla="*/ 19655892 h 24384011"/>
              <a:gd name="connsiteX75" fmla="*/ 0 w 6858007"/>
              <a:gd name="connsiteY75" fmla="*/ 18817320 h 24384011"/>
              <a:gd name="connsiteX76" fmla="*/ 0 w 6858007"/>
              <a:gd name="connsiteY76" fmla="*/ 17978748 h 24384011"/>
              <a:gd name="connsiteX77" fmla="*/ 0 w 6858007"/>
              <a:gd name="connsiteY77" fmla="*/ 17384016 h 24384011"/>
              <a:gd name="connsiteX78" fmla="*/ 0 w 6858007"/>
              <a:gd name="connsiteY78" fmla="*/ 16301603 h 24384011"/>
              <a:gd name="connsiteX79" fmla="*/ 0 w 6858007"/>
              <a:gd name="connsiteY79" fmla="*/ 15219191 h 24384011"/>
              <a:gd name="connsiteX80" fmla="*/ 0 w 6858007"/>
              <a:gd name="connsiteY80" fmla="*/ 14624459 h 24384011"/>
              <a:gd name="connsiteX81" fmla="*/ 0 w 6858007"/>
              <a:gd name="connsiteY81" fmla="*/ 13542047 h 24384011"/>
              <a:gd name="connsiteX82" fmla="*/ 0 w 6858007"/>
              <a:gd name="connsiteY82" fmla="*/ 13678835 h 24384011"/>
              <a:gd name="connsiteX83" fmla="*/ 0 w 6858007"/>
              <a:gd name="connsiteY83" fmla="*/ 13084103 h 24384011"/>
              <a:gd name="connsiteX84" fmla="*/ 0 w 6858007"/>
              <a:gd name="connsiteY84" fmla="*/ 12245531 h 24384011"/>
              <a:gd name="connsiteX85" fmla="*/ 0 w 6858007"/>
              <a:gd name="connsiteY85" fmla="*/ 11406959 h 24384011"/>
              <a:gd name="connsiteX86" fmla="*/ 0 w 6858007"/>
              <a:gd name="connsiteY86" fmla="*/ 11299908 h 24384011"/>
              <a:gd name="connsiteX87" fmla="*/ 0 w 6858007"/>
              <a:gd name="connsiteY87" fmla="*/ 10461335 h 24384011"/>
              <a:gd name="connsiteX88" fmla="*/ 0 w 6858007"/>
              <a:gd name="connsiteY88" fmla="*/ 9866603 h 24384011"/>
              <a:gd name="connsiteX89" fmla="*/ 0 w 6858007"/>
              <a:gd name="connsiteY89" fmla="*/ 8784191 h 24384011"/>
              <a:gd name="connsiteX90" fmla="*/ 0 w 6858007"/>
              <a:gd name="connsiteY90" fmla="*/ 8433299 h 24384011"/>
              <a:gd name="connsiteX91" fmla="*/ 0 w 6858007"/>
              <a:gd name="connsiteY91" fmla="*/ 8082408 h 24384011"/>
              <a:gd name="connsiteX92" fmla="*/ 0 w 6858007"/>
              <a:gd name="connsiteY92" fmla="*/ 7731516 h 24384011"/>
              <a:gd name="connsiteX93" fmla="*/ 0 w 6858007"/>
              <a:gd name="connsiteY93" fmla="*/ 6649103 h 24384011"/>
              <a:gd name="connsiteX94" fmla="*/ 0 w 6858007"/>
              <a:gd name="connsiteY94" fmla="*/ 6785892 h 24384011"/>
              <a:gd name="connsiteX95" fmla="*/ 0 w 6858007"/>
              <a:gd name="connsiteY95" fmla="*/ 6922680 h 24384011"/>
              <a:gd name="connsiteX96" fmla="*/ 0 w 6858007"/>
              <a:gd name="connsiteY96" fmla="*/ 5840268 h 24384011"/>
              <a:gd name="connsiteX97" fmla="*/ 0 w 6858007"/>
              <a:gd name="connsiteY97" fmla="*/ 4757856 h 24384011"/>
              <a:gd name="connsiteX98" fmla="*/ 0 w 6858007"/>
              <a:gd name="connsiteY98" fmla="*/ 4163124 h 24384011"/>
              <a:gd name="connsiteX99" fmla="*/ 0 w 6858007"/>
              <a:gd name="connsiteY99" fmla="*/ 3568392 h 24384011"/>
              <a:gd name="connsiteX100" fmla="*/ 0 w 6858007"/>
              <a:gd name="connsiteY100" fmla="*/ 3705180 h 24384011"/>
              <a:gd name="connsiteX101" fmla="*/ 0 w 6858007"/>
              <a:gd name="connsiteY101" fmla="*/ 2622768 h 24384011"/>
              <a:gd name="connsiteX102" fmla="*/ 0 w 6858007"/>
              <a:gd name="connsiteY102" fmla="*/ 1784196 h 24384011"/>
              <a:gd name="connsiteX103" fmla="*/ 0 w 6858007"/>
              <a:gd name="connsiteY103" fmla="*/ 1433304 h 24384011"/>
              <a:gd name="connsiteX104" fmla="*/ 0 w 6858007"/>
              <a:gd name="connsiteY104" fmla="*/ 1326252 h 24384011"/>
              <a:gd name="connsiteX105" fmla="*/ 0 w 6858007"/>
              <a:gd name="connsiteY105" fmla="*/ 0 h 24384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858007" h="24384011" fill="none" extrusionOk="0">
                <a:moveTo>
                  <a:pt x="0" y="0"/>
                </a:moveTo>
                <a:cubicBezTo>
                  <a:pt x="182800" y="-49081"/>
                  <a:pt x="282927" y="9476"/>
                  <a:pt x="434340" y="0"/>
                </a:cubicBezTo>
                <a:cubicBezTo>
                  <a:pt x="585753" y="-9476"/>
                  <a:pt x="866815" y="59562"/>
                  <a:pt x="1143001" y="0"/>
                </a:cubicBezTo>
                <a:cubicBezTo>
                  <a:pt x="1419187" y="-59562"/>
                  <a:pt x="1433730" y="25420"/>
                  <a:pt x="1577342" y="0"/>
                </a:cubicBezTo>
                <a:cubicBezTo>
                  <a:pt x="1720954" y="-25420"/>
                  <a:pt x="1974603" y="52386"/>
                  <a:pt x="2148842" y="0"/>
                </a:cubicBezTo>
                <a:cubicBezTo>
                  <a:pt x="2323081" y="-52386"/>
                  <a:pt x="2452028" y="48793"/>
                  <a:pt x="2583183" y="0"/>
                </a:cubicBezTo>
                <a:cubicBezTo>
                  <a:pt x="2714338" y="-48793"/>
                  <a:pt x="2950343" y="43905"/>
                  <a:pt x="3154683" y="0"/>
                </a:cubicBezTo>
                <a:cubicBezTo>
                  <a:pt x="3359023" y="-43905"/>
                  <a:pt x="3606530" y="15231"/>
                  <a:pt x="3726184" y="0"/>
                </a:cubicBezTo>
                <a:cubicBezTo>
                  <a:pt x="3845838" y="-15231"/>
                  <a:pt x="4164825" y="48853"/>
                  <a:pt x="4434845" y="0"/>
                </a:cubicBezTo>
                <a:cubicBezTo>
                  <a:pt x="4704865" y="-48853"/>
                  <a:pt x="4749182" y="1975"/>
                  <a:pt x="4869185" y="0"/>
                </a:cubicBezTo>
                <a:cubicBezTo>
                  <a:pt x="4989188" y="-1975"/>
                  <a:pt x="5370979" y="724"/>
                  <a:pt x="5509266" y="0"/>
                </a:cubicBezTo>
                <a:cubicBezTo>
                  <a:pt x="5647553" y="-724"/>
                  <a:pt x="5789008" y="16422"/>
                  <a:pt x="5875026" y="0"/>
                </a:cubicBezTo>
                <a:cubicBezTo>
                  <a:pt x="5961044" y="-16422"/>
                  <a:pt x="6214095" y="49087"/>
                  <a:pt x="6309366" y="0"/>
                </a:cubicBezTo>
                <a:cubicBezTo>
                  <a:pt x="6404637" y="-49087"/>
                  <a:pt x="6654440" y="49457"/>
                  <a:pt x="6858007" y="0"/>
                </a:cubicBezTo>
                <a:cubicBezTo>
                  <a:pt x="6924174" y="176042"/>
                  <a:pt x="6818724" y="533639"/>
                  <a:pt x="6858007" y="702492"/>
                </a:cubicBezTo>
                <a:cubicBezTo>
                  <a:pt x="6897290" y="871345"/>
                  <a:pt x="6825793" y="1290500"/>
                  <a:pt x="6858007" y="1526904"/>
                </a:cubicBezTo>
                <a:cubicBezTo>
                  <a:pt x="6890221" y="1763308"/>
                  <a:pt x="6817998" y="2018570"/>
                  <a:pt x="6858007" y="2351315"/>
                </a:cubicBezTo>
                <a:cubicBezTo>
                  <a:pt x="6898016" y="2684060"/>
                  <a:pt x="6783223" y="2874088"/>
                  <a:pt x="6858007" y="3175727"/>
                </a:cubicBezTo>
                <a:cubicBezTo>
                  <a:pt x="6932791" y="3477366"/>
                  <a:pt x="6851205" y="3708343"/>
                  <a:pt x="6858007" y="3878219"/>
                </a:cubicBezTo>
                <a:cubicBezTo>
                  <a:pt x="6864809" y="4048095"/>
                  <a:pt x="6765556" y="4490815"/>
                  <a:pt x="6858007" y="4702631"/>
                </a:cubicBezTo>
                <a:cubicBezTo>
                  <a:pt x="6950458" y="4914447"/>
                  <a:pt x="6806614" y="5201899"/>
                  <a:pt x="6858007" y="5405123"/>
                </a:cubicBezTo>
                <a:cubicBezTo>
                  <a:pt x="6909400" y="5608347"/>
                  <a:pt x="6799405" y="5872769"/>
                  <a:pt x="6858007" y="6229534"/>
                </a:cubicBezTo>
                <a:cubicBezTo>
                  <a:pt x="6916609" y="6586299"/>
                  <a:pt x="6832564" y="6396292"/>
                  <a:pt x="6858007" y="6444346"/>
                </a:cubicBezTo>
                <a:cubicBezTo>
                  <a:pt x="6883450" y="6492400"/>
                  <a:pt x="6854511" y="6855381"/>
                  <a:pt x="6858007" y="7146838"/>
                </a:cubicBezTo>
                <a:cubicBezTo>
                  <a:pt x="6861503" y="7438295"/>
                  <a:pt x="6846044" y="7380973"/>
                  <a:pt x="6858007" y="7483569"/>
                </a:cubicBezTo>
                <a:cubicBezTo>
                  <a:pt x="6869970" y="7586165"/>
                  <a:pt x="6824109" y="7820040"/>
                  <a:pt x="6858007" y="7942221"/>
                </a:cubicBezTo>
                <a:cubicBezTo>
                  <a:pt x="6891905" y="8064402"/>
                  <a:pt x="6853620" y="8110705"/>
                  <a:pt x="6858007" y="8157033"/>
                </a:cubicBezTo>
                <a:cubicBezTo>
                  <a:pt x="6862394" y="8203361"/>
                  <a:pt x="6842639" y="8550615"/>
                  <a:pt x="6858007" y="8737604"/>
                </a:cubicBezTo>
                <a:cubicBezTo>
                  <a:pt x="6873375" y="8924593"/>
                  <a:pt x="6817361" y="9039250"/>
                  <a:pt x="6858007" y="9196256"/>
                </a:cubicBezTo>
                <a:cubicBezTo>
                  <a:pt x="6898653" y="9353262"/>
                  <a:pt x="6853898" y="9340305"/>
                  <a:pt x="6858007" y="9411067"/>
                </a:cubicBezTo>
                <a:cubicBezTo>
                  <a:pt x="6862116" y="9481829"/>
                  <a:pt x="6807196" y="9797845"/>
                  <a:pt x="6858007" y="9991639"/>
                </a:cubicBezTo>
                <a:cubicBezTo>
                  <a:pt x="6908818" y="10185433"/>
                  <a:pt x="6846322" y="10409493"/>
                  <a:pt x="6858007" y="10572211"/>
                </a:cubicBezTo>
                <a:cubicBezTo>
                  <a:pt x="6869692" y="10734929"/>
                  <a:pt x="6830299" y="11104113"/>
                  <a:pt x="6858007" y="11274703"/>
                </a:cubicBezTo>
                <a:cubicBezTo>
                  <a:pt x="6885715" y="11445293"/>
                  <a:pt x="6777407" y="11930538"/>
                  <a:pt x="6858007" y="12192006"/>
                </a:cubicBezTo>
                <a:cubicBezTo>
                  <a:pt x="6859119" y="12335221"/>
                  <a:pt x="6807336" y="12468326"/>
                  <a:pt x="6858007" y="12650658"/>
                </a:cubicBezTo>
                <a:cubicBezTo>
                  <a:pt x="6908678" y="12832990"/>
                  <a:pt x="6807004" y="13261708"/>
                  <a:pt x="6858007" y="13475069"/>
                </a:cubicBezTo>
                <a:cubicBezTo>
                  <a:pt x="6909010" y="13688430"/>
                  <a:pt x="6847423" y="13601553"/>
                  <a:pt x="6858007" y="13689881"/>
                </a:cubicBezTo>
                <a:cubicBezTo>
                  <a:pt x="6868591" y="13778209"/>
                  <a:pt x="6768447" y="14213192"/>
                  <a:pt x="6858007" y="14514293"/>
                </a:cubicBezTo>
                <a:cubicBezTo>
                  <a:pt x="6947567" y="14815394"/>
                  <a:pt x="6839141" y="15096700"/>
                  <a:pt x="6858007" y="15338704"/>
                </a:cubicBezTo>
                <a:cubicBezTo>
                  <a:pt x="6876873" y="15580708"/>
                  <a:pt x="6849723" y="15779268"/>
                  <a:pt x="6858007" y="15919276"/>
                </a:cubicBezTo>
                <a:cubicBezTo>
                  <a:pt x="6866291" y="16059284"/>
                  <a:pt x="6827584" y="16411540"/>
                  <a:pt x="6858007" y="16743688"/>
                </a:cubicBezTo>
                <a:cubicBezTo>
                  <a:pt x="6888430" y="17075836"/>
                  <a:pt x="6845936" y="17163483"/>
                  <a:pt x="6858007" y="17446180"/>
                </a:cubicBezTo>
                <a:cubicBezTo>
                  <a:pt x="6870078" y="17728877"/>
                  <a:pt x="6825286" y="17635513"/>
                  <a:pt x="6858007" y="17782911"/>
                </a:cubicBezTo>
                <a:cubicBezTo>
                  <a:pt x="6890728" y="17930309"/>
                  <a:pt x="6844009" y="18092867"/>
                  <a:pt x="6858007" y="18363483"/>
                </a:cubicBezTo>
                <a:cubicBezTo>
                  <a:pt x="6872005" y="18634099"/>
                  <a:pt x="6785229" y="18904788"/>
                  <a:pt x="6858007" y="19187895"/>
                </a:cubicBezTo>
                <a:cubicBezTo>
                  <a:pt x="6930785" y="19471002"/>
                  <a:pt x="6801595" y="19672479"/>
                  <a:pt x="6858007" y="19890386"/>
                </a:cubicBezTo>
                <a:cubicBezTo>
                  <a:pt x="6914419" y="20108293"/>
                  <a:pt x="6820592" y="20413576"/>
                  <a:pt x="6858007" y="20592878"/>
                </a:cubicBezTo>
                <a:cubicBezTo>
                  <a:pt x="6895422" y="20772180"/>
                  <a:pt x="6802605" y="21063771"/>
                  <a:pt x="6858007" y="21295370"/>
                </a:cubicBezTo>
                <a:cubicBezTo>
                  <a:pt x="6913409" y="21526969"/>
                  <a:pt x="6827147" y="21546688"/>
                  <a:pt x="6858007" y="21632101"/>
                </a:cubicBezTo>
                <a:cubicBezTo>
                  <a:pt x="6888867" y="21717514"/>
                  <a:pt x="6813643" y="22112651"/>
                  <a:pt x="6858007" y="22456513"/>
                </a:cubicBezTo>
                <a:cubicBezTo>
                  <a:pt x="6902371" y="22800375"/>
                  <a:pt x="6786959" y="23054284"/>
                  <a:pt x="6858007" y="23280925"/>
                </a:cubicBezTo>
                <a:cubicBezTo>
                  <a:pt x="6929055" y="23507566"/>
                  <a:pt x="6786802" y="24031571"/>
                  <a:pt x="6858007" y="24384011"/>
                </a:cubicBezTo>
                <a:cubicBezTo>
                  <a:pt x="6645517" y="24386470"/>
                  <a:pt x="6604185" y="24334517"/>
                  <a:pt x="6423667" y="24384011"/>
                </a:cubicBezTo>
                <a:cubicBezTo>
                  <a:pt x="6243149" y="24433505"/>
                  <a:pt x="6184983" y="24348622"/>
                  <a:pt x="6057906" y="24384011"/>
                </a:cubicBezTo>
                <a:cubicBezTo>
                  <a:pt x="5930829" y="24419400"/>
                  <a:pt x="5724412" y="24383477"/>
                  <a:pt x="5554986" y="24384011"/>
                </a:cubicBezTo>
                <a:cubicBezTo>
                  <a:pt x="5385560" y="24384545"/>
                  <a:pt x="5052912" y="24299391"/>
                  <a:pt x="4846325" y="24384011"/>
                </a:cubicBezTo>
                <a:cubicBezTo>
                  <a:pt x="4639738" y="24468631"/>
                  <a:pt x="4355952" y="24374980"/>
                  <a:pt x="4206244" y="24384011"/>
                </a:cubicBezTo>
                <a:cubicBezTo>
                  <a:pt x="4056536" y="24393042"/>
                  <a:pt x="3702020" y="24380483"/>
                  <a:pt x="3497584" y="24384011"/>
                </a:cubicBezTo>
                <a:cubicBezTo>
                  <a:pt x="3293148" y="24387539"/>
                  <a:pt x="3151896" y="24333841"/>
                  <a:pt x="2994663" y="24384011"/>
                </a:cubicBezTo>
                <a:cubicBezTo>
                  <a:pt x="2837430" y="24434181"/>
                  <a:pt x="2690576" y="24337785"/>
                  <a:pt x="2491743" y="24384011"/>
                </a:cubicBezTo>
                <a:cubicBezTo>
                  <a:pt x="2292910" y="24430237"/>
                  <a:pt x="2181740" y="24376760"/>
                  <a:pt x="1988822" y="24384011"/>
                </a:cubicBezTo>
                <a:cubicBezTo>
                  <a:pt x="1795904" y="24391262"/>
                  <a:pt x="1684869" y="24354628"/>
                  <a:pt x="1485902" y="24384011"/>
                </a:cubicBezTo>
                <a:cubicBezTo>
                  <a:pt x="1286935" y="24413394"/>
                  <a:pt x="1111394" y="24355556"/>
                  <a:pt x="914401" y="24384011"/>
                </a:cubicBezTo>
                <a:cubicBezTo>
                  <a:pt x="717408" y="24412466"/>
                  <a:pt x="656572" y="24346642"/>
                  <a:pt x="548641" y="24384011"/>
                </a:cubicBezTo>
                <a:cubicBezTo>
                  <a:pt x="440710" y="24421380"/>
                  <a:pt x="166847" y="24339504"/>
                  <a:pt x="0" y="24384011"/>
                </a:cubicBezTo>
                <a:cubicBezTo>
                  <a:pt x="-3717" y="23892297"/>
                  <a:pt x="119745" y="23556096"/>
                  <a:pt x="0" y="23301599"/>
                </a:cubicBezTo>
                <a:cubicBezTo>
                  <a:pt x="-119745" y="23047102"/>
                  <a:pt x="3505" y="23046586"/>
                  <a:pt x="0" y="22950707"/>
                </a:cubicBezTo>
                <a:cubicBezTo>
                  <a:pt x="-3505" y="22854828"/>
                  <a:pt x="25666" y="22231934"/>
                  <a:pt x="0" y="21868295"/>
                </a:cubicBezTo>
                <a:cubicBezTo>
                  <a:pt x="25666" y="22231934"/>
                  <a:pt x="-10978" y="21958347"/>
                  <a:pt x="0" y="22005083"/>
                </a:cubicBezTo>
                <a:cubicBezTo>
                  <a:pt x="-10978" y="21958347"/>
                  <a:pt x="89533" y="21517239"/>
                  <a:pt x="0" y="21166511"/>
                </a:cubicBezTo>
                <a:cubicBezTo>
                  <a:pt x="-89533" y="20815783"/>
                  <a:pt x="143" y="20928214"/>
                  <a:pt x="0" y="20815619"/>
                </a:cubicBezTo>
                <a:cubicBezTo>
                  <a:pt x="143" y="20928214"/>
                  <a:pt x="-12186" y="20921921"/>
                  <a:pt x="0" y="20952408"/>
                </a:cubicBezTo>
                <a:cubicBezTo>
                  <a:pt x="12186" y="20982895"/>
                  <a:pt x="-15235" y="21050881"/>
                  <a:pt x="0" y="21089196"/>
                </a:cubicBezTo>
                <a:cubicBezTo>
                  <a:pt x="-15235" y="21050881"/>
                  <a:pt x="60594" y="20488117"/>
                  <a:pt x="0" y="20250624"/>
                </a:cubicBezTo>
                <a:cubicBezTo>
                  <a:pt x="-60594" y="20013131"/>
                  <a:pt x="36428" y="19894375"/>
                  <a:pt x="0" y="19655892"/>
                </a:cubicBezTo>
                <a:cubicBezTo>
                  <a:pt x="-36428" y="19417409"/>
                  <a:pt x="98393" y="19112408"/>
                  <a:pt x="0" y="18817320"/>
                </a:cubicBezTo>
                <a:cubicBezTo>
                  <a:pt x="-98393" y="18522232"/>
                  <a:pt x="35130" y="18243960"/>
                  <a:pt x="0" y="17978748"/>
                </a:cubicBezTo>
                <a:cubicBezTo>
                  <a:pt x="-35130" y="17713536"/>
                  <a:pt x="62185" y="17604523"/>
                  <a:pt x="0" y="17384016"/>
                </a:cubicBezTo>
                <a:cubicBezTo>
                  <a:pt x="-62185" y="17163509"/>
                  <a:pt x="11163" y="16631914"/>
                  <a:pt x="0" y="16301603"/>
                </a:cubicBezTo>
                <a:cubicBezTo>
                  <a:pt x="-11163" y="15971292"/>
                  <a:pt x="114196" y="15597696"/>
                  <a:pt x="0" y="15219191"/>
                </a:cubicBezTo>
                <a:cubicBezTo>
                  <a:pt x="-114196" y="14840686"/>
                  <a:pt x="7708" y="14748286"/>
                  <a:pt x="0" y="14624459"/>
                </a:cubicBezTo>
                <a:cubicBezTo>
                  <a:pt x="-7708" y="14500632"/>
                  <a:pt x="59139" y="13787123"/>
                  <a:pt x="0" y="13542047"/>
                </a:cubicBezTo>
                <a:cubicBezTo>
                  <a:pt x="59139" y="13787123"/>
                  <a:pt x="-4490" y="13628460"/>
                  <a:pt x="0" y="13678835"/>
                </a:cubicBezTo>
                <a:cubicBezTo>
                  <a:pt x="-4490" y="13628460"/>
                  <a:pt x="68239" y="13254559"/>
                  <a:pt x="0" y="13084103"/>
                </a:cubicBezTo>
                <a:cubicBezTo>
                  <a:pt x="-68239" y="12913647"/>
                  <a:pt x="91530" y="12524031"/>
                  <a:pt x="0" y="12245531"/>
                </a:cubicBezTo>
                <a:cubicBezTo>
                  <a:pt x="-91530" y="11967031"/>
                  <a:pt x="98089" y="11714261"/>
                  <a:pt x="0" y="11406959"/>
                </a:cubicBezTo>
                <a:cubicBezTo>
                  <a:pt x="-98089" y="11099657"/>
                  <a:pt x="4943" y="11351127"/>
                  <a:pt x="0" y="11299908"/>
                </a:cubicBezTo>
                <a:cubicBezTo>
                  <a:pt x="-4943" y="11248689"/>
                  <a:pt x="80479" y="10803374"/>
                  <a:pt x="0" y="10461335"/>
                </a:cubicBezTo>
                <a:cubicBezTo>
                  <a:pt x="-80479" y="10119296"/>
                  <a:pt x="19595" y="9985612"/>
                  <a:pt x="0" y="9866603"/>
                </a:cubicBezTo>
                <a:cubicBezTo>
                  <a:pt x="-19595" y="9747594"/>
                  <a:pt x="117799" y="9047245"/>
                  <a:pt x="0" y="8784191"/>
                </a:cubicBezTo>
                <a:cubicBezTo>
                  <a:pt x="-117799" y="8521137"/>
                  <a:pt x="26608" y="8562139"/>
                  <a:pt x="0" y="8433299"/>
                </a:cubicBezTo>
                <a:cubicBezTo>
                  <a:pt x="-26608" y="8304459"/>
                  <a:pt x="18264" y="8177588"/>
                  <a:pt x="0" y="8082408"/>
                </a:cubicBezTo>
                <a:cubicBezTo>
                  <a:pt x="-18264" y="7987228"/>
                  <a:pt x="17059" y="7839562"/>
                  <a:pt x="0" y="7731516"/>
                </a:cubicBezTo>
                <a:cubicBezTo>
                  <a:pt x="-17059" y="7623470"/>
                  <a:pt x="104828" y="7156181"/>
                  <a:pt x="0" y="6649103"/>
                </a:cubicBezTo>
                <a:cubicBezTo>
                  <a:pt x="104828" y="7156181"/>
                  <a:pt x="-14385" y="6720253"/>
                  <a:pt x="0" y="6785892"/>
                </a:cubicBezTo>
                <a:cubicBezTo>
                  <a:pt x="14385" y="6851531"/>
                  <a:pt x="-3872" y="6865866"/>
                  <a:pt x="0" y="6922680"/>
                </a:cubicBezTo>
                <a:cubicBezTo>
                  <a:pt x="-3872" y="6865866"/>
                  <a:pt x="44443" y="6146828"/>
                  <a:pt x="0" y="5840268"/>
                </a:cubicBezTo>
                <a:cubicBezTo>
                  <a:pt x="-44443" y="5533708"/>
                  <a:pt x="106782" y="4997281"/>
                  <a:pt x="0" y="4757856"/>
                </a:cubicBezTo>
                <a:cubicBezTo>
                  <a:pt x="-106782" y="4518431"/>
                  <a:pt x="15703" y="4422255"/>
                  <a:pt x="0" y="4163124"/>
                </a:cubicBezTo>
                <a:cubicBezTo>
                  <a:pt x="-15703" y="3903993"/>
                  <a:pt x="6445" y="3788240"/>
                  <a:pt x="0" y="3568392"/>
                </a:cubicBezTo>
                <a:cubicBezTo>
                  <a:pt x="6445" y="3788240"/>
                  <a:pt x="-15801" y="3655397"/>
                  <a:pt x="0" y="3705180"/>
                </a:cubicBezTo>
                <a:cubicBezTo>
                  <a:pt x="-15801" y="3655397"/>
                  <a:pt x="103036" y="2899913"/>
                  <a:pt x="0" y="2622768"/>
                </a:cubicBezTo>
                <a:cubicBezTo>
                  <a:pt x="-103036" y="2345623"/>
                  <a:pt x="64247" y="1980257"/>
                  <a:pt x="0" y="1784196"/>
                </a:cubicBezTo>
                <a:cubicBezTo>
                  <a:pt x="-64247" y="1588135"/>
                  <a:pt x="19590" y="1530969"/>
                  <a:pt x="0" y="1433304"/>
                </a:cubicBezTo>
                <a:cubicBezTo>
                  <a:pt x="-19590" y="1335639"/>
                  <a:pt x="2215" y="1362243"/>
                  <a:pt x="0" y="1326252"/>
                </a:cubicBezTo>
                <a:cubicBezTo>
                  <a:pt x="-2215" y="1290261"/>
                  <a:pt x="153185" y="634030"/>
                  <a:pt x="0" y="0"/>
                </a:cubicBezTo>
                <a:close/>
              </a:path>
              <a:path w="6858007" h="24384011" stroke="0" extrusionOk="0">
                <a:moveTo>
                  <a:pt x="0" y="0"/>
                </a:moveTo>
                <a:cubicBezTo>
                  <a:pt x="130461" y="-68144"/>
                  <a:pt x="379756" y="49446"/>
                  <a:pt x="571501" y="0"/>
                </a:cubicBezTo>
                <a:cubicBezTo>
                  <a:pt x="763246" y="-49446"/>
                  <a:pt x="1033555" y="72978"/>
                  <a:pt x="1211581" y="0"/>
                </a:cubicBezTo>
                <a:cubicBezTo>
                  <a:pt x="1389607" y="-72978"/>
                  <a:pt x="1633642" y="70642"/>
                  <a:pt x="1851662" y="0"/>
                </a:cubicBezTo>
                <a:cubicBezTo>
                  <a:pt x="2069682" y="-70642"/>
                  <a:pt x="2036636" y="923"/>
                  <a:pt x="2217422" y="0"/>
                </a:cubicBezTo>
                <a:cubicBezTo>
                  <a:pt x="2398208" y="-923"/>
                  <a:pt x="2427074" y="37706"/>
                  <a:pt x="2583183" y="0"/>
                </a:cubicBezTo>
                <a:cubicBezTo>
                  <a:pt x="2739292" y="-37706"/>
                  <a:pt x="2975689" y="62207"/>
                  <a:pt x="3154683" y="0"/>
                </a:cubicBezTo>
                <a:cubicBezTo>
                  <a:pt x="3333677" y="-62207"/>
                  <a:pt x="3495885" y="53451"/>
                  <a:pt x="3794764" y="0"/>
                </a:cubicBezTo>
                <a:cubicBezTo>
                  <a:pt x="4093643" y="-53451"/>
                  <a:pt x="4158853" y="27006"/>
                  <a:pt x="4297684" y="0"/>
                </a:cubicBezTo>
                <a:cubicBezTo>
                  <a:pt x="4436515" y="-27006"/>
                  <a:pt x="4629612" y="35212"/>
                  <a:pt x="4732025" y="0"/>
                </a:cubicBezTo>
                <a:cubicBezTo>
                  <a:pt x="4834438" y="-35212"/>
                  <a:pt x="5010146" y="39832"/>
                  <a:pt x="5097785" y="0"/>
                </a:cubicBezTo>
                <a:cubicBezTo>
                  <a:pt x="5185424" y="-39832"/>
                  <a:pt x="5505520" y="45082"/>
                  <a:pt x="5806446" y="0"/>
                </a:cubicBezTo>
                <a:cubicBezTo>
                  <a:pt x="6107372" y="-45082"/>
                  <a:pt x="6469550" y="80441"/>
                  <a:pt x="6858007" y="0"/>
                </a:cubicBezTo>
                <a:cubicBezTo>
                  <a:pt x="6866233" y="188222"/>
                  <a:pt x="6844771" y="490083"/>
                  <a:pt x="6858007" y="702492"/>
                </a:cubicBezTo>
                <a:cubicBezTo>
                  <a:pt x="6871243" y="914901"/>
                  <a:pt x="6835668" y="1250549"/>
                  <a:pt x="6858007" y="1404984"/>
                </a:cubicBezTo>
                <a:cubicBezTo>
                  <a:pt x="6880346" y="1559419"/>
                  <a:pt x="6824744" y="1602642"/>
                  <a:pt x="6858007" y="1741715"/>
                </a:cubicBezTo>
                <a:cubicBezTo>
                  <a:pt x="6891270" y="1880788"/>
                  <a:pt x="6844546" y="2004892"/>
                  <a:pt x="6858007" y="2200367"/>
                </a:cubicBezTo>
                <a:cubicBezTo>
                  <a:pt x="6871468" y="2395842"/>
                  <a:pt x="6819998" y="2853548"/>
                  <a:pt x="6858007" y="3024779"/>
                </a:cubicBezTo>
                <a:cubicBezTo>
                  <a:pt x="6896016" y="3196010"/>
                  <a:pt x="6827565" y="3389926"/>
                  <a:pt x="6858007" y="3727270"/>
                </a:cubicBezTo>
                <a:cubicBezTo>
                  <a:pt x="6888449" y="4064614"/>
                  <a:pt x="6839012" y="3974087"/>
                  <a:pt x="6858007" y="4064002"/>
                </a:cubicBezTo>
                <a:cubicBezTo>
                  <a:pt x="6877002" y="4153917"/>
                  <a:pt x="6841831" y="4313392"/>
                  <a:pt x="6858007" y="4522654"/>
                </a:cubicBezTo>
                <a:cubicBezTo>
                  <a:pt x="6874183" y="4731916"/>
                  <a:pt x="6838398" y="4765405"/>
                  <a:pt x="6858007" y="4859385"/>
                </a:cubicBezTo>
                <a:cubicBezTo>
                  <a:pt x="6877616" y="4953365"/>
                  <a:pt x="6809937" y="5216818"/>
                  <a:pt x="6858007" y="5318037"/>
                </a:cubicBezTo>
                <a:cubicBezTo>
                  <a:pt x="6906077" y="5419256"/>
                  <a:pt x="6847558" y="5439236"/>
                  <a:pt x="6858007" y="5532848"/>
                </a:cubicBezTo>
                <a:cubicBezTo>
                  <a:pt x="6868456" y="5626460"/>
                  <a:pt x="6839192" y="5951784"/>
                  <a:pt x="6858007" y="6235340"/>
                </a:cubicBezTo>
                <a:cubicBezTo>
                  <a:pt x="6876822" y="6518896"/>
                  <a:pt x="6847106" y="6482949"/>
                  <a:pt x="6858007" y="6572072"/>
                </a:cubicBezTo>
                <a:cubicBezTo>
                  <a:pt x="6868908" y="6661195"/>
                  <a:pt x="6806875" y="6855972"/>
                  <a:pt x="6858007" y="7030723"/>
                </a:cubicBezTo>
                <a:cubicBezTo>
                  <a:pt x="6909139" y="7205474"/>
                  <a:pt x="6792427" y="7457051"/>
                  <a:pt x="6858007" y="7733215"/>
                </a:cubicBezTo>
                <a:cubicBezTo>
                  <a:pt x="6923587" y="8009379"/>
                  <a:pt x="6799419" y="8209841"/>
                  <a:pt x="6858007" y="8557627"/>
                </a:cubicBezTo>
                <a:cubicBezTo>
                  <a:pt x="6916595" y="8905413"/>
                  <a:pt x="6821867" y="8746213"/>
                  <a:pt x="6858007" y="8894359"/>
                </a:cubicBezTo>
                <a:cubicBezTo>
                  <a:pt x="6894147" y="9042505"/>
                  <a:pt x="6850593" y="9053458"/>
                  <a:pt x="6858007" y="9109170"/>
                </a:cubicBezTo>
                <a:cubicBezTo>
                  <a:pt x="6865421" y="9164882"/>
                  <a:pt x="6847837" y="9660419"/>
                  <a:pt x="6858007" y="9811662"/>
                </a:cubicBezTo>
                <a:cubicBezTo>
                  <a:pt x="6868177" y="9962905"/>
                  <a:pt x="6824166" y="10244367"/>
                  <a:pt x="6858007" y="10392234"/>
                </a:cubicBezTo>
                <a:cubicBezTo>
                  <a:pt x="6891848" y="10540101"/>
                  <a:pt x="6811982" y="10695698"/>
                  <a:pt x="6858007" y="10850885"/>
                </a:cubicBezTo>
                <a:cubicBezTo>
                  <a:pt x="6904032" y="11006072"/>
                  <a:pt x="6851703" y="10973744"/>
                  <a:pt x="6858007" y="11065697"/>
                </a:cubicBezTo>
                <a:cubicBezTo>
                  <a:pt x="6864311" y="11157650"/>
                  <a:pt x="6845692" y="11318267"/>
                  <a:pt x="6858007" y="11402428"/>
                </a:cubicBezTo>
                <a:cubicBezTo>
                  <a:pt x="6870322" y="11486589"/>
                  <a:pt x="6838949" y="11849788"/>
                  <a:pt x="6858007" y="12192006"/>
                </a:cubicBezTo>
                <a:cubicBezTo>
                  <a:pt x="6858278" y="12284417"/>
                  <a:pt x="6839259" y="12335632"/>
                  <a:pt x="6858007" y="12406818"/>
                </a:cubicBezTo>
                <a:cubicBezTo>
                  <a:pt x="6876755" y="12478004"/>
                  <a:pt x="6810181" y="12777884"/>
                  <a:pt x="6858007" y="13109309"/>
                </a:cubicBezTo>
                <a:cubicBezTo>
                  <a:pt x="6905833" y="13440734"/>
                  <a:pt x="6849890" y="13287684"/>
                  <a:pt x="6858007" y="13446041"/>
                </a:cubicBezTo>
                <a:cubicBezTo>
                  <a:pt x="6866124" y="13604398"/>
                  <a:pt x="6850494" y="13811857"/>
                  <a:pt x="6858007" y="13904692"/>
                </a:cubicBezTo>
                <a:cubicBezTo>
                  <a:pt x="6865520" y="13997527"/>
                  <a:pt x="6836555" y="14264631"/>
                  <a:pt x="6858007" y="14485264"/>
                </a:cubicBezTo>
                <a:cubicBezTo>
                  <a:pt x="6879459" y="14705897"/>
                  <a:pt x="6835893" y="14803004"/>
                  <a:pt x="6858007" y="14943916"/>
                </a:cubicBezTo>
                <a:cubicBezTo>
                  <a:pt x="6880121" y="15084828"/>
                  <a:pt x="6832161" y="15419672"/>
                  <a:pt x="6858007" y="15646407"/>
                </a:cubicBezTo>
                <a:cubicBezTo>
                  <a:pt x="6883853" y="15873142"/>
                  <a:pt x="6855923" y="15790389"/>
                  <a:pt x="6858007" y="15861219"/>
                </a:cubicBezTo>
                <a:cubicBezTo>
                  <a:pt x="6860091" y="15932049"/>
                  <a:pt x="6838448" y="16086441"/>
                  <a:pt x="6858007" y="16197951"/>
                </a:cubicBezTo>
                <a:cubicBezTo>
                  <a:pt x="6877566" y="16309461"/>
                  <a:pt x="6826452" y="16425557"/>
                  <a:pt x="6858007" y="16534682"/>
                </a:cubicBezTo>
                <a:cubicBezTo>
                  <a:pt x="6889562" y="16643807"/>
                  <a:pt x="6804824" y="16774731"/>
                  <a:pt x="6858007" y="16993334"/>
                </a:cubicBezTo>
                <a:cubicBezTo>
                  <a:pt x="6911190" y="17211937"/>
                  <a:pt x="6824612" y="17230237"/>
                  <a:pt x="6858007" y="17330065"/>
                </a:cubicBezTo>
                <a:cubicBezTo>
                  <a:pt x="6891402" y="17429893"/>
                  <a:pt x="6775440" y="17745756"/>
                  <a:pt x="6858007" y="18032557"/>
                </a:cubicBezTo>
                <a:cubicBezTo>
                  <a:pt x="6940574" y="18319358"/>
                  <a:pt x="6846035" y="18211068"/>
                  <a:pt x="6858007" y="18369289"/>
                </a:cubicBezTo>
                <a:cubicBezTo>
                  <a:pt x="6869979" y="18527510"/>
                  <a:pt x="6813401" y="18733176"/>
                  <a:pt x="6858007" y="19071780"/>
                </a:cubicBezTo>
                <a:cubicBezTo>
                  <a:pt x="6902613" y="19410384"/>
                  <a:pt x="6818033" y="19574999"/>
                  <a:pt x="6858007" y="19774272"/>
                </a:cubicBezTo>
                <a:cubicBezTo>
                  <a:pt x="6897981" y="19973545"/>
                  <a:pt x="6810328" y="20272650"/>
                  <a:pt x="6858007" y="20598684"/>
                </a:cubicBezTo>
                <a:cubicBezTo>
                  <a:pt x="6905686" y="20924718"/>
                  <a:pt x="6818028" y="21014765"/>
                  <a:pt x="6858007" y="21179255"/>
                </a:cubicBezTo>
                <a:cubicBezTo>
                  <a:pt x="6897986" y="21343745"/>
                  <a:pt x="6789359" y="21708255"/>
                  <a:pt x="6858007" y="22003667"/>
                </a:cubicBezTo>
                <a:cubicBezTo>
                  <a:pt x="6926655" y="22299079"/>
                  <a:pt x="6810285" y="22456512"/>
                  <a:pt x="6858007" y="22584239"/>
                </a:cubicBezTo>
                <a:cubicBezTo>
                  <a:pt x="6905729" y="22711966"/>
                  <a:pt x="6797468" y="23009325"/>
                  <a:pt x="6858007" y="23408651"/>
                </a:cubicBezTo>
                <a:cubicBezTo>
                  <a:pt x="6918546" y="23807977"/>
                  <a:pt x="6841736" y="23533304"/>
                  <a:pt x="6858007" y="23623462"/>
                </a:cubicBezTo>
                <a:cubicBezTo>
                  <a:pt x="6874278" y="23713620"/>
                  <a:pt x="6808343" y="24191443"/>
                  <a:pt x="6858007" y="24384011"/>
                </a:cubicBezTo>
                <a:cubicBezTo>
                  <a:pt x="6765087" y="24428775"/>
                  <a:pt x="6527254" y="24375703"/>
                  <a:pt x="6423667" y="24384011"/>
                </a:cubicBezTo>
                <a:cubicBezTo>
                  <a:pt x="6320080" y="24392319"/>
                  <a:pt x="6000472" y="24370767"/>
                  <a:pt x="5852166" y="24384011"/>
                </a:cubicBezTo>
                <a:cubicBezTo>
                  <a:pt x="5703860" y="24397255"/>
                  <a:pt x="5385993" y="24315577"/>
                  <a:pt x="5212085" y="24384011"/>
                </a:cubicBezTo>
                <a:cubicBezTo>
                  <a:pt x="5038177" y="24452445"/>
                  <a:pt x="4985823" y="24341536"/>
                  <a:pt x="4777745" y="24384011"/>
                </a:cubicBezTo>
                <a:cubicBezTo>
                  <a:pt x="4569667" y="24426486"/>
                  <a:pt x="4270655" y="24353296"/>
                  <a:pt x="4137664" y="24384011"/>
                </a:cubicBezTo>
                <a:cubicBezTo>
                  <a:pt x="4004673" y="24414726"/>
                  <a:pt x="3807790" y="24330796"/>
                  <a:pt x="3497584" y="24384011"/>
                </a:cubicBezTo>
                <a:cubicBezTo>
                  <a:pt x="3187378" y="24437226"/>
                  <a:pt x="2980262" y="24383024"/>
                  <a:pt x="2788923" y="24384011"/>
                </a:cubicBezTo>
                <a:cubicBezTo>
                  <a:pt x="2597584" y="24384998"/>
                  <a:pt x="2485929" y="24334724"/>
                  <a:pt x="2286002" y="24384011"/>
                </a:cubicBezTo>
                <a:cubicBezTo>
                  <a:pt x="2086075" y="24433298"/>
                  <a:pt x="1762663" y="24313419"/>
                  <a:pt x="1577342" y="24384011"/>
                </a:cubicBezTo>
                <a:cubicBezTo>
                  <a:pt x="1392021" y="24454603"/>
                  <a:pt x="1356861" y="24364823"/>
                  <a:pt x="1211581" y="24384011"/>
                </a:cubicBezTo>
                <a:cubicBezTo>
                  <a:pt x="1066301" y="24403199"/>
                  <a:pt x="883484" y="24383924"/>
                  <a:pt x="708661" y="24384011"/>
                </a:cubicBezTo>
                <a:cubicBezTo>
                  <a:pt x="533838" y="24384098"/>
                  <a:pt x="344211" y="24315240"/>
                  <a:pt x="0" y="24384011"/>
                </a:cubicBezTo>
                <a:cubicBezTo>
                  <a:pt x="-48738" y="24144997"/>
                  <a:pt x="69606" y="23981457"/>
                  <a:pt x="0" y="23789279"/>
                </a:cubicBezTo>
                <a:cubicBezTo>
                  <a:pt x="-69606" y="23597101"/>
                  <a:pt x="41933" y="23578422"/>
                  <a:pt x="0" y="23438387"/>
                </a:cubicBezTo>
                <a:cubicBezTo>
                  <a:pt x="-41933" y="23298352"/>
                  <a:pt x="6858" y="23364182"/>
                  <a:pt x="0" y="23331335"/>
                </a:cubicBezTo>
                <a:cubicBezTo>
                  <a:pt x="-6858" y="23298488"/>
                  <a:pt x="59098" y="22598286"/>
                  <a:pt x="0" y="22248923"/>
                </a:cubicBezTo>
                <a:cubicBezTo>
                  <a:pt x="-59098" y="21899560"/>
                  <a:pt x="12953" y="21792687"/>
                  <a:pt x="0" y="21410351"/>
                </a:cubicBezTo>
                <a:cubicBezTo>
                  <a:pt x="-12953" y="21028015"/>
                  <a:pt x="8794" y="21333172"/>
                  <a:pt x="0" y="21303299"/>
                </a:cubicBezTo>
                <a:cubicBezTo>
                  <a:pt x="-8794" y="21273426"/>
                  <a:pt x="9455" y="21249199"/>
                  <a:pt x="0" y="21196248"/>
                </a:cubicBezTo>
                <a:cubicBezTo>
                  <a:pt x="-9455" y="21143297"/>
                  <a:pt x="24806" y="20631533"/>
                  <a:pt x="0" y="20113835"/>
                </a:cubicBezTo>
                <a:cubicBezTo>
                  <a:pt x="-24806" y="19596137"/>
                  <a:pt x="693" y="20032725"/>
                  <a:pt x="0" y="20006784"/>
                </a:cubicBezTo>
                <a:cubicBezTo>
                  <a:pt x="-693" y="19980843"/>
                  <a:pt x="68424" y="19460216"/>
                  <a:pt x="0" y="19168212"/>
                </a:cubicBezTo>
                <a:cubicBezTo>
                  <a:pt x="-68424" y="18876208"/>
                  <a:pt x="21448" y="18969396"/>
                  <a:pt x="0" y="18817320"/>
                </a:cubicBezTo>
                <a:cubicBezTo>
                  <a:pt x="21448" y="18969396"/>
                  <a:pt x="-9941" y="18896319"/>
                  <a:pt x="0" y="18954108"/>
                </a:cubicBezTo>
                <a:cubicBezTo>
                  <a:pt x="9941" y="19011897"/>
                  <a:pt x="-6052" y="19047141"/>
                  <a:pt x="0" y="19090896"/>
                </a:cubicBezTo>
                <a:cubicBezTo>
                  <a:pt x="-6052" y="19047141"/>
                  <a:pt x="41037" y="18657677"/>
                  <a:pt x="0" y="18496164"/>
                </a:cubicBezTo>
                <a:cubicBezTo>
                  <a:pt x="-41037" y="18334651"/>
                  <a:pt x="27201" y="18286212"/>
                  <a:pt x="0" y="18145273"/>
                </a:cubicBezTo>
                <a:cubicBezTo>
                  <a:pt x="-27201" y="18004334"/>
                  <a:pt x="13170" y="17874568"/>
                  <a:pt x="0" y="17794381"/>
                </a:cubicBezTo>
                <a:cubicBezTo>
                  <a:pt x="13170" y="17874568"/>
                  <a:pt x="-5457" y="17881146"/>
                  <a:pt x="0" y="17931169"/>
                </a:cubicBezTo>
                <a:cubicBezTo>
                  <a:pt x="-5457" y="17881146"/>
                  <a:pt x="37502" y="17678392"/>
                  <a:pt x="0" y="17580277"/>
                </a:cubicBezTo>
                <a:cubicBezTo>
                  <a:pt x="37502" y="17678392"/>
                  <a:pt x="-3854" y="17650668"/>
                  <a:pt x="0" y="17717066"/>
                </a:cubicBezTo>
                <a:cubicBezTo>
                  <a:pt x="3854" y="17783464"/>
                  <a:pt x="-9327" y="17802230"/>
                  <a:pt x="0" y="17853854"/>
                </a:cubicBezTo>
                <a:cubicBezTo>
                  <a:pt x="-9327" y="17802230"/>
                  <a:pt x="127736" y="17062705"/>
                  <a:pt x="0" y="16771442"/>
                </a:cubicBezTo>
                <a:cubicBezTo>
                  <a:pt x="-127736" y="16480179"/>
                  <a:pt x="27216" y="16224700"/>
                  <a:pt x="0" y="15932870"/>
                </a:cubicBezTo>
                <a:cubicBezTo>
                  <a:pt x="-27216" y="15641040"/>
                  <a:pt x="16742" y="15497508"/>
                  <a:pt x="0" y="15338138"/>
                </a:cubicBezTo>
                <a:cubicBezTo>
                  <a:pt x="-16742" y="15178768"/>
                  <a:pt x="12526" y="14929886"/>
                  <a:pt x="0" y="14743406"/>
                </a:cubicBezTo>
                <a:cubicBezTo>
                  <a:pt x="12526" y="14929886"/>
                  <a:pt x="-16369" y="14821384"/>
                  <a:pt x="0" y="14880194"/>
                </a:cubicBezTo>
                <a:cubicBezTo>
                  <a:pt x="-16369" y="14821384"/>
                  <a:pt x="40688" y="14691085"/>
                  <a:pt x="0" y="14529302"/>
                </a:cubicBezTo>
                <a:cubicBezTo>
                  <a:pt x="-40688" y="14367519"/>
                  <a:pt x="125527" y="13755293"/>
                  <a:pt x="0" y="13446890"/>
                </a:cubicBezTo>
                <a:cubicBezTo>
                  <a:pt x="-125527" y="13138487"/>
                  <a:pt x="11338" y="13176504"/>
                  <a:pt x="0" y="13095998"/>
                </a:cubicBezTo>
                <a:cubicBezTo>
                  <a:pt x="-11338" y="13015492"/>
                  <a:pt x="83111" y="12477187"/>
                  <a:pt x="0" y="12257426"/>
                </a:cubicBezTo>
                <a:cubicBezTo>
                  <a:pt x="-83111" y="12037665"/>
                  <a:pt x="123320" y="11618041"/>
                  <a:pt x="0" y="11175014"/>
                </a:cubicBezTo>
                <a:cubicBezTo>
                  <a:pt x="-123320" y="10731987"/>
                  <a:pt x="29167" y="10643060"/>
                  <a:pt x="0" y="10336442"/>
                </a:cubicBezTo>
                <a:cubicBezTo>
                  <a:pt x="-29167" y="10029824"/>
                  <a:pt x="1177" y="10275910"/>
                  <a:pt x="0" y="10229390"/>
                </a:cubicBezTo>
                <a:cubicBezTo>
                  <a:pt x="-1177" y="10182870"/>
                  <a:pt x="57475" y="9919536"/>
                  <a:pt x="0" y="9634658"/>
                </a:cubicBezTo>
                <a:cubicBezTo>
                  <a:pt x="-57475" y="9349780"/>
                  <a:pt x="96513" y="8902077"/>
                  <a:pt x="0" y="8552246"/>
                </a:cubicBezTo>
                <a:cubicBezTo>
                  <a:pt x="-96513" y="8202415"/>
                  <a:pt x="37553" y="8294821"/>
                  <a:pt x="0" y="8201354"/>
                </a:cubicBezTo>
                <a:cubicBezTo>
                  <a:pt x="-37553" y="8107887"/>
                  <a:pt x="72878" y="7747701"/>
                  <a:pt x="0" y="7362782"/>
                </a:cubicBezTo>
                <a:cubicBezTo>
                  <a:pt x="-72878" y="6977863"/>
                  <a:pt x="8330" y="7283746"/>
                  <a:pt x="0" y="7255730"/>
                </a:cubicBezTo>
                <a:cubicBezTo>
                  <a:pt x="-8330" y="7227714"/>
                  <a:pt x="29883" y="6761201"/>
                  <a:pt x="0" y="6417158"/>
                </a:cubicBezTo>
                <a:cubicBezTo>
                  <a:pt x="-29883" y="6073115"/>
                  <a:pt x="96936" y="5870720"/>
                  <a:pt x="0" y="5578586"/>
                </a:cubicBezTo>
                <a:cubicBezTo>
                  <a:pt x="-96936" y="5286452"/>
                  <a:pt x="29128" y="5142811"/>
                  <a:pt x="0" y="4740014"/>
                </a:cubicBezTo>
                <a:cubicBezTo>
                  <a:pt x="-29128" y="4337217"/>
                  <a:pt x="41529" y="4528844"/>
                  <a:pt x="0" y="4389122"/>
                </a:cubicBezTo>
                <a:cubicBezTo>
                  <a:pt x="-41529" y="4249400"/>
                  <a:pt x="5555" y="4013309"/>
                  <a:pt x="0" y="3794390"/>
                </a:cubicBezTo>
                <a:cubicBezTo>
                  <a:pt x="-5555" y="3575471"/>
                  <a:pt x="9789" y="3372157"/>
                  <a:pt x="0" y="3199658"/>
                </a:cubicBezTo>
                <a:cubicBezTo>
                  <a:pt x="-9789" y="3027159"/>
                  <a:pt x="78376" y="2599393"/>
                  <a:pt x="0" y="2117246"/>
                </a:cubicBezTo>
                <a:cubicBezTo>
                  <a:pt x="-78376" y="1635099"/>
                  <a:pt x="36892" y="1923821"/>
                  <a:pt x="0" y="1766354"/>
                </a:cubicBezTo>
                <a:cubicBezTo>
                  <a:pt x="-36892" y="1608887"/>
                  <a:pt x="4051" y="1711581"/>
                  <a:pt x="0" y="1659302"/>
                </a:cubicBezTo>
                <a:cubicBezTo>
                  <a:pt x="-4051" y="1607023"/>
                  <a:pt x="30819" y="1089140"/>
                  <a:pt x="0" y="576890"/>
                </a:cubicBezTo>
                <a:cubicBezTo>
                  <a:pt x="-30819" y="64640"/>
                  <a:pt x="56451" y="281838"/>
                  <a:pt x="0" y="0"/>
                </a:cubicBezTo>
                <a:close/>
              </a:path>
            </a:pathLst>
          </a:custGeom>
          <a:solidFill>
            <a:srgbClr val="E5F6FF"/>
          </a:solidFill>
          <a:ln w="73025">
            <a:noFill/>
            <a:miter lim="800000"/>
            <a:headEnd type="none" w="med" len="med"/>
            <a:tailEnd type="none" w="med" len="med"/>
            <a:extLst>
              <a:ext uri="{C807C97D-BFC1-408E-A445-0C87EB9F89A2}">
                <ask:lineSketchStyleProps xmlns:ask="http://schemas.microsoft.com/office/drawing/2018/sketchyshapes" sd="1526868570">
                  <a:prstGeom prst="homePlate">
                    <a:avLst>
                      <a:gd name="adj" fmla="val 0"/>
                    </a:avLst>
                  </a:prstGeom>
                  <ask:type>
                    <ask:lineSketchScribble/>
                  </ask:type>
                </ask:lineSketchStyleProps>
              </a:ext>
            </a:extLst>
          </a:ln>
          <a:effectLst>
            <a:softEdge rad="0"/>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6000" tIns="96000" rIns="96000" bIns="96000" numCol="1" spcCol="0" rtlCol="0" fromWordArt="0" anchor="t" anchorCtr="0" forceAA="0" compatLnSpc="1">
            <a:prstTxWarp prst="textNoShape">
              <a:avLst/>
            </a:prstTxWarp>
            <a:noAutofit/>
          </a:bodyPr>
          <a:lstStyle/>
          <a:p>
            <a:pPr defTabSz="2438372"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50" name="TextBox 49">
            <a:extLst>
              <a:ext uri="{FF2B5EF4-FFF2-40B4-BE49-F238E27FC236}">
                <a16:creationId xmlns:a16="http://schemas.microsoft.com/office/drawing/2014/main" id="{C3F2262F-9057-894E-BB60-0C3433714C6E}"/>
              </a:ext>
            </a:extLst>
          </p:cNvPr>
          <p:cNvSpPr txBox="1"/>
          <p:nvPr/>
        </p:nvSpPr>
        <p:spPr>
          <a:xfrm>
            <a:off x="577850" y="7180773"/>
            <a:ext cx="11048810" cy="1183657"/>
          </a:xfrm>
          <a:prstGeom prst="rect">
            <a:avLst/>
          </a:prstGeom>
          <a:noFill/>
        </p:spPr>
        <p:txBody>
          <a:bodyPr wrap="square" lIns="0" tIns="0" rIns="0" bIns="0">
            <a:spAutoFit/>
          </a:bodyPr>
          <a:lstStyle/>
          <a:p>
            <a:pPr defTabSz="1829311">
              <a:lnSpc>
                <a:spcPct val="110000"/>
              </a:lnSpc>
            </a:pPr>
            <a:r>
              <a:rPr lang="en-US" dirty="0">
                <a:solidFill>
                  <a:srgbClr val="000000"/>
                </a:solidFill>
                <a:latin typeface="IBM Plex Sans Light"/>
              </a:rPr>
              <a:t>If you are experiencing cybersecurity issues </a:t>
            </a:r>
            <a:br>
              <a:rPr lang="en-US" dirty="0">
                <a:solidFill>
                  <a:srgbClr val="000000"/>
                </a:solidFill>
                <a:latin typeface="IBM Plex Sans Light"/>
              </a:rPr>
            </a:br>
            <a:r>
              <a:rPr lang="en-US" dirty="0">
                <a:solidFill>
                  <a:srgbClr val="000000"/>
                </a:solidFill>
                <a:latin typeface="IBM Plex Sans Light"/>
              </a:rPr>
              <a:t>or an incident, contact X-Force to help.</a:t>
            </a:r>
          </a:p>
        </p:txBody>
      </p:sp>
      <p:sp>
        <p:nvSpPr>
          <p:cNvPr id="64" name="Text Placeholder 97">
            <a:extLst>
              <a:ext uri="{FF2B5EF4-FFF2-40B4-BE49-F238E27FC236}">
                <a16:creationId xmlns:a16="http://schemas.microsoft.com/office/drawing/2014/main" id="{EABF9785-1A00-C24C-91C4-E188F1CFE38E}"/>
              </a:ext>
            </a:extLst>
          </p:cNvPr>
          <p:cNvSpPr txBox="1">
            <a:spLocks/>
          </p:cNvSpPr>
          <p:nvPr/>
        </p:nvSpPr>
        <p:spPr>
          <a:xfrm>
            <a:off x="12794650" y="9917369"/>
            <a:ext cx="6438013" cy="2377011"/>
          </a:xfrm>
          <a:prstGeom prst="rect">
            <a:avLst/>
          </a:prstGeom>
        </p:spPr>
        <p:txBody>
          <a:bodyPr vert="horz" lIns="0" tIns="146304" rIns="0" bIns="146304" rtlCol="0">
            <a:noAutofit/>
          </a:bodyPr>
          <a:lstStyle>
            <a:lvl1pPr marL="0" indent="0" algn="l" defTabSz="617220" rtl="0" eaLnBrk="1" latinLnBrk="0" hangingPunct="1">
              <a:lnSpc>
                <a:spcPct val="100000"/>
              </a:lnSpc>
              <a:spcBef>
                <a:spcPts val="1080"/>
              </a:spcBef>
              <a:buClrTx/>
              <a:buFontTx/>
              <a:buNone/>
              <a:defRPr sz="1400" b="0" i="0" kern="1200" baseline="0">
                <a:solidFill>
                  <a:srgbClr val="010203"/>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270"/>
              </a:spcBef>
              <a:spcAft>
                <a:spcPts val="0"/>
              </a:spcAft>
              <a:buClrTx/>
              <a:buSzTx/>
              <a:buFont typeface="System Font Regular"/>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a:solidFill>
                  <a:srgbClr val="010203"/>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270"/>
              </a:spcBef>
              <a:spcAft>
                <a:spcPts val="0"/>
              </a:spcAft>
              <a:buClrTx/>
              <a:buSzTx/>
              <a:buFont typeface="Apple Symbols" panose="02000000000000000000" pitchFamily="2" charset="-79"/>
              <a:buChar char="≫"/>
              <a:tabLst/>
              <a:defRPr sz="1400" b="0" i="0" kern="1200">
                <a:solidFill>
                  <a:srgbClr val="010203"/>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defTabSz="1645941">
              <a:lnSpc>
                <a:spcPct val="110000"/>
              </a:lnSpc>
              <a:spcBef>
                <a:spcPts val="0"/>
              </a:spcBef>
            </a:pPr>
            <a:r>
              <a:rPr lang="en-US" sz="6400" dirty="0">
                <a:solidFill>
                  <a:srgbClr val="0F62FE"/>
                </a:solidFill>
                <a:latin typeface="IBM Plex Sans Medium" panose="020B0503050203000203" pitchFamily="34" charset="0"/>
              </a:rPr>
              <a:t>Sign-up</a:t>
            </a:r>
            <a:br>
              <a:rPr lang="en-US" sz="6400" dirty="0">
                <a:solidFill>
                  <a:srgbClr val="000000"/>
                </a:solidFill>
                <a:latin typeface="IBM Plex Sans Medium" panose="020B0503050203000203" pitchFamily="34" charset="77"/>
              </a:rPr>
            </a:br>
            <a:r>
              <a:rPr lang="en-US" sz="2800" dirty="0">
                <a:solidFill>
                  <a:srgbClr val="000000"/>
                </a:solidFill>
                <a:latin typeface="IBM Plex Sans Light"/>
              </a:rPr>
              <a:t>for IBM X-Force Exchange</a:t>
            </a:r>
            <a:br>
              <a:rPr lang="en-US" sz="2800" dirty="0">
                <a:solidFill>
                  <a:srgbClr val="000000"/>
                </a:solidFill>
                <a:latin typeface="IBM Plex Sans Light"/>
              </a:rPr>
            </a:br>
            <a:r>
              <a:rPr lang="en-US" sz="2800" dirty="0">
                <a:solidFill>
                  <a:srgbClr val="000000"/>
                </a:solidFill>
                <a:latin typeface="IBM Plex Sans Light"/>
                <a:hlinkClick r:id="rId5">
                  <a:extLst>
                    <a:ext uri="{A12FA001-AC4F-418D-AE19-62706E023703}">
                      <ahyp:hlinkClr xmlns:ahyp="http://schemas.microsoft.com/office/drawing/2018/hyperlinkcolor" val="tx"/>
                    </a:ext>
                  </a:extLst>
                </a:hlinkClick>
              </a:rPr>
              <a:t>exchange.xforce.ibmcloud.com</a:t>
            </a:r>
            <a:endParaRPr lang="en-US" sz="2800" dirty="0">
              <a:solidFill>
                <a:srgbClr val="000000"/>
              </a:solidFill>
              <a:latin typeface="IBM Plex Sans Light"/>
            </a:endParaRPr>
          </a:p>
        </p:txBody>
      </p:sp>
      <p:sp>
        <p:nvSpPr>
          <p:cNvPr id="65" name="Text Placeholder 98">
            <a:extLst>
              <a:ext uri="{FF2B5EF4-FFF2-40B4-BE49-F238E27FC236}">
                <a16:creationId xmlns:a16="http://schemas.microsoft.com/office/drawing/2014/main" id="{C9EA6C7F-9861-C043-9DE7-A85E53EC0C25}"/>
              </a:ext>
            </a:extLst>
          </p:cNvPr>
          <p:cNvSpPr txBox="1">
            <a:spLocks/>
          </p:cNvSpPr>
          <p:nvPr/>
        </p:nvSpPr>
        <p:spPr>
          <a:xfrm>
            <a:off x="12794648" y="7048120"/>
            <a:ext cx="6860443" cy="2351093"/>
          </a:xfrm>
          <a:prstGeom prst="rect">
            <a:avLst/>
          </a:prstGeom>
        </p:spPr>
        <p:txBody>
          <a:bodyPr vert="horz" lIns="0" tIns="146304" rIns="0" bIns="146304" rtlCol="0">
            <a:noAutofit/>
          </a:bodyPr>
          <a:lstStyle>
            <a:lvl1pPr marL="0" indent="0" algn="l" defTabSz="617220" rtl="0" eaLnBrk="1" latinLnBrk="0" hangingPunct="1">
              <a:lnSpc>
                <a:spcPct val="100000"/>
              </a:lnSpc>
              <a:spcBef>
                <a:spcPts val="1080"/>
              </a:spcBef>
              <a:buClrTx/>
              <a:buFontTx/>
              <a:buNone/>
              <a:defRPr sz="1400" b="0" i="0" kern="1200" baseline="0">
                <a:solidFill>
                  <a:srgbClr val="010203"/>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270"/>
              </a:spcBef>
              <a:spcAft>
                <a:spcPts val="0"/>
              </a:spcAft>
              <a:buClrTx/>
              <a:buSzTx/>
              <a:buFont typeface="System Font Regular"/>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a:solidFill>
                  <a:srgbClr val="010203"/>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270"/>
              </a:spcBef>
              <a:spcAft>
                <a:spcPts val="0"/>
              </a:spcAft>
              <a:buClrTx/>
              <a:buSzTx/>
              <a:buFont typeface="Apple Symbols" panose="02000000000000000000" pitchFamily="2" charset="-79"/>
              <a:buChar char="≫"/>
              <a:tabLst/>
              <a:defRPr sz="1400" b="0" i="0" kern="1200">
                <a:solidFill>
                  <a:srgbClr val="010203"/>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defTabSz="1645941">
              <a:lnSpc>
                <a:spcPct val="110000"/>
              </a:lnSpc>
              <a:spcBef>
                <a:spcPts val="0"/>
              </a:spcBef>
            </a:pPr>
            <a:r>
              <a:rPr lang="en-US" sz="6400" dirty="0">
                <a:solidFill>
                  <a:srgbClr val="0F62FE"/>
                </a:solidFill>
                <a:latin typeface="IBM Plex Sans Medium" panose="020B0503050203000203" pitchFamily="34" charset="0"/>
              </a:rPr>
              <a:t>Attend</a:t>
            </a:r>
            <a:br>
              <a:rPr lang="en-US" sz="6400" dirty="0">
                <a:solidFill>
                  <a:srgbClr val="000000"/>
                </a:solidFill>
                <a:latin typeface="IBM Plex Sans Medium" panose="020B0503050203000203" pitchFamily="34" charset="77"/>
              </a:rPr>
            </a:br>
            <a:r>
              <a:rPr lang="en-US" sz="2800" dirty="0">
                <a:solidFill>
                  <a:srgbClr val="000000"/>
                </a:solidFill>
                <a:latin typeface="IBM Plex Sans Light"/>
              </a:rPr>
              <a:t>A FREE Security Framing Workshop</a:t>
            </a:r>
            <a:br>
              <a:rPr lang="en-US" sz="2800" dirty="0">
                <a:solidFill>
                  <a:srgbClr val="000000"/>
                </a:solidFill>
                <a:latin typeface="IBM Plex Sans Light"/>
              </a:rPr>
            </a:br>
            <a:r>
              <a:rPr lang="en-US" sz="2800" u="sng" dirty="0">
                <a:solidFill>
                  <a:srgbClr val="000000"/>
                </a:solidFill>
                <a:latin typeface="IBM Plex Sans Light"/>
                <a:hlinkClick r:id="rId6">
                  <a:extLst>
                    <a:ext uri="{A12FA001-AC4F-418D-AE19-62706E023703}">
                      <ahyp:hlinkClr xmlns:ahyp="http://schemas.microsoft.com/office/drawing/2018/hyperlinkcolor" val="tx"/>
                    </a:ext>
                  </a:extLst>
                </a:hlinkClick>
              </a:rPr>
              <a:t>ibm.biz/FramingWorkshop</a:t>
            </a:r>
            <a:endParaRPr lang="en-US" sz="6400" dirty="0">
              <a:solidFill>
                <a:srgbClr val="000000"/>
              </a:solidFill>
              <a:latin typeface="IBM Plex Sans Medium" panose="020B0503050203000203" pitchFamily="34" charset="77"/>
            </a:endParaRPr>
          </a:p>
        </p:txBody>
      </p:sp>
      <p:sp>
        <p:nvSpPr>
          <p:cNvPr id="66" name="Text Placeholder 101">
            <a:extLst>
              <a:ext uri="{FF2B5EF4-FFF2-40B4-BE49-F238E27FC236}">
                <a16:creationId xmlns:a16="http://schemas.microsoft.com/office/drawing/2014/main" id="{CD88926E-1FCF-944E-9BBC-49481664CC40}"/>
              </a:ext>
            </a:extLst>
          </p:cNvPr>
          <p:cNvSpPr txBox="1">
            <a:spLocks/>
          </p:cNvSpPr>
          <p:nvPr/>
        </p:nvSpPr>
        <p:spPr>
          <a:xfrm>
            <a:off x="12794650" y="11879720"/>
            <a:ext cx="6438013" cy="1423589"/>
          </a:xfrm>
          <a:prstGeom prst="rect">
            <a:avLst/>
          </a:prstGeom>
        </p:spPr>
        <p:txBody>
          <a:bodyPr vert="horz" lIns="0" tIns="146304" rIns="0" bIns="146304" rtlCol="0">
            <a:noAutofit/>
          </a:bodyPr>
          <a:lstStyle>
            <a:lvl1pPr marL="0" indent="0" algn="l" defTabSz="617220" rtl="0" eaLnBrk="1" latinLnBrk="0" hangingPunct="1">
              <a:lnSpc>
                <a:spcPct val="100000"/>
              </a:lnSpc>
              <a:spcBef>
                <a:spcPts val="1080"/>
              </a:spcBef>
              <a:buClrTx/>
              <a:buFontTx/>
              <a:buNone/>
              <a:defRPr sz="1400" b="0" i="0" kern="1200" baseline="0">
                <a:solidFill>
                  <a:srgbClr val="010203"/>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270"/>
              </a:spcBef>
              <a:spcAft>
                <a:spcPts val="0"/>
              </a:spcAft>
              <a:buClrTx/>
              <a:buSzTx/>
              <a:buFont typeface="System Font Regular"/>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a:solidFill>
                  <a:srgbClr val="010203"/>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270"/>
              </a:spcBef>
              <a:spcAft>
                <a:spcPts val="0"/>
              </a:spcAft>
              <a:buClrTx/>
              <a:buSzTx/>
              <a:buFont typeface="Apple Symbols" panose="02000000000000000000" pitchFamily="2" charset="-79"/>
              <a:buChar char="≫"/>
              <a:tabLst/>
              <a:defRPr sz="1400" b="0" i="0" kern="1200">
                <a:solidFill>
                  <a:srgbClr val="010203"/>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defTabSz="1645941">
              <a:spcBef>
                <a:spcPts val="2880"/>
              </a:spcBef>
            </a:pPr>
            <a:endParaRPr lang="en-US" sz="3200" dirty="0">
              <a:solidFill>
                <a:srgbClr val="FFFFFF"/>
              </a:solidFill>
              <a:latin typeface="IBM Plex Sans Light"/>
            </a:endParaRPr>
          </a:p>
        </p:txBody>
      </p:sp>
      <p:sp>
        <p:nvSpPr>
          <p:cNvPr id="67" name="Text Placeholder 102">
            <a:extLst>
              <a:ext uri="{FF2B5EF4-FFF2-40B4-BE49-F238E27FC236}">
                <a16:creationId xmlns:a16="http://schemas.microsoft.com/office/drawing/2014/main" id="{9E6B66C3-3152-904D-988F-E7DC4A350729}"/>
              </a:ext>
            </a:extLst>
          </p:cNvPr>
          <p:cNvSpPr txBox="1">
            <a:spLocks/>
          </p:cNvSpPr>
          <p:nvPr/>
        </p:nvSpPr>
        <p:spPr>
          <a:xfrm>
            <a:off x="12794650" y="9768019"/>
            <a:ext cx="7615123" cy="1423589"/>
          </a:xfrm>
          <a:prstGeom prst="rect">
            <a:avLst/>
          </a:prstGeom>
        </p:spPr>
        <p:txBody>
          <a:bodyPr vert="horz" lIns="0" tIns="146304" rIns="0" bIns="146304" rtlCol="0">
            <a:noAutofit/>
          </a:bodyPr>
          <a:lstStyle>
            <a:lvl1pPr marL="0" indent="0" algn="l" defTabSz="617220" rtl="0" eaLnBrk="1" latinLnBrk="0" hangingPunct="1">
              <a:lnSpc>
                <a:spcPct val="100000"/>
              </a:lnSpc>
              <a:spcBef>
                <a:spcPts val="1080"/>
              </a:spcBef>
              <a:buClrTx/>
              <a:buFontTx/>
              <a:buNone/>
              <a:defRPr sz="1400" b="0" i="0" kern="1200" baseline="0">
                <a:solidFill>
                  <a:srgbClr val="010203"/>
                </a:solidFill>
                <a:latin typeface="IBM Plex Sans" panose="020B0503050203000203" pitchFamily="34" charset="77"/>
                <a:ea typeface="+mn-ea"/>
                <a:cs typeface="Arial" panose="020B0604020202020204" pitchFamily="34" charset="0"/>
              </a:defRPr>
            </a:lvl1pPr>
            <a:lvl2pPr marL="152400" marR="0" indent="-152400"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2pPr>
            <a:lvl3pPr marL="288925" marR="0" indent="-123825" algn="l" defTabSz="617220" rtl="0" eaLnBrk="1" fontAlgn="auto" latinLnBrk="0" hangingPunct="1">
              <a:lnSpc>
                <a:spcPct val="100000"/>
              </a:lnSpc>
              <a:spcBef>
                <a:spcPts val="270"/>
              </a:spcBef>
              <a:spcAft>
                <a:spcPts val="0"/>
              </a:spcAft>
              <a:buClrTx/>
              <a:buSzTx/>
              <a:buFont typeface="System Font Regular"/>
              <a:buChar char="-"/>
              <a:tabLst/>
              <a:defRPr sz="1400" b="0" i="0" kern="1200" baseline="0">
                <a:solidFill>
                  <a:srgbClr val="010203"/>
                </a:solidFill>
                <a:latin typeface="IBM Plex Sans" panose="020B0503050203000203" pitchFamily="34" charset="77"/>
                <a:ea typeface="+mn-ea"/>
                <a:cs typeface="Arial" panose="020B0604020202020204" pitchFamily="34" charset="0"/>
              </a:defRPr>
            </a:lvl3pPr>
            <a:lvl4pPr marL="460375" marR="0" indent="-147638" algn="l" defTabSz="617220" rtl="0" eaLnBrk="1" fontAlgn="auto" latinLnBrk="0" hangingPunct="1">
              <a:lnSpc>
                <a:spcPct val="100000"/>
              </a:lnSpc>
              <a:spcBef>
                <a:spcPts val="270"/>
              </a:spcBef>
              <a:spcAft>
                <a:spcPts val="0"/>
              </a:spcAft>
              <a:buClrTx/>
              <a:buSzTx/>
              <a:buFont typeface="Arial" panose="020B0604020202020204" pitchFamily="34" charset="0"/>
              <a:buChar char="•"/>
              <a:tabLst/>
              <a:defRPr sz="1400" b="0" i="0" kern="1200">
                <a:solidFill>
                  <a:srgbClr val="010203"/>
                </a:solidFill>
                <a:latin typeface="IBM Plex Sans" panose="020B0503050203000203" pitchFamily="34" charset="77"/>
                <a:ea typeface="+mn-ea"/>
                <a:cs typeface="Arial" panose="020B0604020202020204" pitchFamily="34" charset="0"/>
              </a:defRPr>
            </a:lvl4pPr>
            <a:lvl5pPr marL="574675" marR="0" indent="-142875" algn="l" defTabSz="617220" rtl="0" eaLnBrk="1" fontAlgn="auto" latinLnBrk="0" hangingPunct="1">
              <a:lnSpc>
                <a:spcPct val="100000"/>
              </a:lnSpc>
              <a:spcBef>
                <a:spcPts val="270"/>
              </a:spcBef>
              <a:spcAft>
                <a:spcPts val="0"/>
              </a:spcAft>
              <a:buClrTx/>
              <a:buSzTx/>
              <a:buFont typeface="Apple Symbols" panose="02000000000000000000" pitchFamily="2" charset="-79"/>
              <a:buChar char="≫"/>
              <a:tabLst/>
              <a:defRPr sz="1400" b="0" i="0" kern="1200">
                <a:solidFill>
                  <a:srgbClr val="010203"/>
                </a:solidFill>
                <a:latin typeface="IBM Plex Sans" panose="020B0503050203000203" pitchFamily="34" charset="77"/>
                <a:ea typeface="+mn-ea"/>
                <a:cs typeface="Arial" panose="020B0604020202020204" pitchFamily="34" charset="0"/>
              </a:defRPr>
            </a:lvl5pPr>
            <a:lvl6pPr marL="169735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6pPr>
            <a:lvl7pPr marL="200596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7pPr>
            <a:lvl8pPr marL="231457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8pPr>
            <a:lvl9pPr marL="2623185" indent="-154305" algn="l" defTabSz="617220" rtl="0" eaLnBrk="1" latinLnBrk="0" hangingPunct="1">
              <a:lnSpc>
                <a:spcPct val="90000"/>
              </a:lnSpc>
              <a:spcBef>
                <a:spcPts val="338"/>
              </a:spcBef>
              <a:buFont typeface="Arial" panose="020B0604020202020204" pitchFamily="34" charset="0"/>
              <a:buChar char="•"/>
              <a:defRPr sz="1215" kern="1200">
                <a:solidFill>
                  <a:schemeClr val="tx1"/>
                </a:solidFill>
                <a:latin typeface="+mn-lt"/>
                <a:ea typeface="+mn-ea"/>
                <a:cs typeface="+mn-cs"/>
              </a:defRPr>
            </a:lvl9pPr>
          </a:lstStyle>
          <a:p>
            <a:pPr defTabSz="1645941">
              <a:spcBef>
                <a:spcPts val="2880"/>
              </a:spcBef>
            </a:pPr>
            <a:endParaRPr lang="en-US" sz="3200" dirty="0">
              <a:solidFill>
                <a:srgbClr val="FFFFFF"/>
              </a:solidFill>
            </a:endParaRPr>
          </a:p>
        </p:txBody>
      </p:sp>
      <p:grpSp>
        <p:nvGrpSpPr>
          <p:cNvPr id="53" name="Group 52">
            <a:extLst>
              <a:ext uri="{FF2B5EF4-FFF2-40B4-BE49-F238E27FC236}">
                <a16:creationId xmlns:a16="http://schemas.microsoft.com/office/drawing/2014/main" id="{DC336C5E-3854-8B4E-A402-74AA146D5C08}"/>
              </a:ext>
            </a:extLst>
          </p:cNvPr>
          <p:cNvGrpSpPr/>
          <p:nvPr/>
        </p:nvGrpSpPr>
        <p:grpSpPr>
          <a:xfrm>
            <a:off x="611370" y="8611542"/>
            <a:ext cx="4913131" cy="1367930"/>
            <a:chOff x="5139098" y="1793343"/>
            <a:chExt cx="2146305" cy="482236"/>
          </a:xfrm>
        </p:grpSpPr>
        <p:sp>
          <p:nvSpPr>
            <p:cNvPr id="54" name="Rectangle 53">
              <a:extLst>
                <a:ext uri="{FF2B5EF4-FFF2-40B4-BE49-F238E27FC236}">
                  <a16:creationId xmlns:a16="http://schemas.microsoft.com/office/drawing/2014/main" id="{7C057651-CE51-DE43-955F-4A1C5D9E496E}"/>
                </a:ext>
              </a:extLst>
            </p:cNvPr>
            <p:cNvSpPr/>
            <p:nvPr/>
          </p:nvSpPr>
          <p:spPr bwMode="auto">
            <a:xfrm>
              <a:off x="5139098" y="1793343"/>
              <a:ext cx="2146305" cy="482236"/>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lnSpc>
                  <a:spcPct val="110000"/>
                </a:lnSpc>
              </a:pPr>
              <a:r>
                <a:rPr lang="en-US" sz="2800" dirty="0">
                  <a:solidFill>
                    <a:srgbClr val="000000"/>
                  </a:solidFill>
                  <a:latin typeface="IBM Plex Sans Light"/>
                </a:rPr>
                <a:t>US hotline </a:t>
              </a:r>
              <a:br>
                <a:rPr lang="en-US" sz="2800" dirty="0">
                  <a:solidFill>
                    <a:srgbClr val="000000"/>
                  </a:solidFill>
                  <a:latin typeface="IBM Plex Sans Light"/>
                </a:rPr>
              </a:br>
              <a:r>
                <a:rPr lang="en-US" sz="2800" dirty="0">
                  <a:solidFill>
                    <a:srgbClr val="000000"/>
                  </a:solidFill>
                  <a:latin typeface="IBM Plex Sans Light"/>
                </a:rPr>
                <a:t>1-888-241-9812</a:t>
              </a:r>
            </a:p>
          </p:txBody>
        </p:sp>
        <p:pic>
          <p:nvPicPr>
            <p:cNvPr id="56" name="Graphic 55" descr="Receiver outline">
              <a:extLst>
                <a:ext uri="{FF2B5EF4-FFF2-40B4-BE49-F238E27FC236}">
                  <a16:creationId xmlns:a16="http://schemas.microsoft.com/office/drawing/2014/main" id="{79F06CDF-3221-674B-B24C-B97A5E226C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4198" y="1903047"/>
              <a:ext cx="253576" cy="253576"/>
            </a:xfrm>
            <a:prstGeom prst="rect">
              <a:avLst/>
            </a:prstGeom>
          </p:spPr>
        </p:pic>
      </p:grpSp>
      <p:sp>
        <p:nvSpPr>
          <p:cNvPr id="5" name="Title 4">
            <a:extLst>
              <a:ext uri="{FF2B5EF4-FFF2-40B4-BE49-F238E27FC236}">
                <a16:creationId xmlns:a16="http://schemas.microsoft.com/office/drawing/2014/main" id="{3B6EEE04-EAF1-94E0-9203-A071A7831611}"/>
              </a:ext>
            </a:extLst>
          </p:cNvPr>
          <p:cNvSpPr>
            <a:spLocks noGrp="1"/>
          </p:cNvSpPr>
          <p:nvPr>
            <p:ph type="title"/>
          </p:nvPr>
        </p:nvSpPr>
        <p:spPr/>
        <p:txBody>
          <a:bodyPr/>
          <a:lstStyle/>
          <a:p>
            <a:r>
              <a:rPr lang="en-US" dirty="0">
                <a:solidFill>
                  <a:schemeClr val="bg1"/>
                </a:solidFill>
              </a:rPr>
              <a:t>Cybersecurity threat resources related to the Russia-Ukraine war</a:t>
            </a:r>
          </a:p>
        </p:txBody>
      </p:sp>
      <p:sp>
        <p:nvSpPr>
          <p:cNvPr id="2" name="Slide Number Placeholder 1">
            <a:extLst>
              <a:ext uri="{FF2B5EF4-FFF2-40B4-BE49-F238E27FC236}">
                <a16:creationId xmlns:a16="http://schemas.microsoft.com/office/drawing/2014/main" id="{77449D60-CD48-B14F-FB96-A6C3C18C2E0A}"/>
              </a:ext>
            </a:extLst>
          </p:cNvPr>
          <p:cNvSpPr>
            <a:spLocks noGrp="1"/>
          </p:cNvSpPr>
          <p:nvPr>
            <p:ph type="sldNum" sz="quarter" idx="4"/>
          </p:nvPr>
        </p:nvSpPr>
        <p:spPr/>
        <p:txBody>
          <a:bodyPr/>
          <a:lstStyle/>
          <a:p>
            <a:fld id="{59395FB3-9C97-154F-86B2-7E381B951268}" type="slidenum">
              <a:rPr lang="en-US"/>
              <a:pPr/>
              <a:t>39</a:t>
            </a:fld>
            <a:endParaRPr lang="en-US" dirty="0"/>
          </a:p>
        </p:txBody>
      </p:sp>
      <p:sp>
        <p:nvSpPr>
          <p:cNvPr id="3" name="Footer Placeholder 2">
            <a:extLst>
              <a:ext uri="{FF2B5EF4-FFF2-40B4-BE49-F238E27FC236}">
                <a16:creationId xmlns:a16="http://schemas.microsoft.com/office/drawing/2014/main" id="{583E42C7-BF90-E14C-92FA-B9241006E555}"/>
              </a:ext>
            </a:extLst>
          </p:cNvPr>
          <p:cNvSpPr>
            <a:spLocks noGrp="1"/>
          </p:cNvSpPr>
          <p:nvPr>
            <p:ph type="ftr" sz="quarter" idx="18"/>
          </p:nvPr>
        </p:nvSpPr>
        <p:spPr/>
        <p:txBody>
          <a:bodyPr/>
          <a:lstStyle/>
          <a:p>
            <a:r>
              <a:rPr lang="en-US"/>
              <a:t>IBM Security</a:t>
            </a:r>
            <a:endParaRPr lang="en-US" dirty="0"/>
          </a:p>
        </p:txBody>
      </p:sp>
      <p:grpSp>
        <p:nvGrpSpPr>
          <p:cNvPr id="14" name="Group 13">
            <a:extLst>
              <a:ext uri="{FF2B5EF4-FFF2-40B4-BE49-F238E27FC236}">
                <a16:creationId xmlns:a16="http://schemas.microsoft.com/office/drawing/2014/main" id="{1DB9ED90-1268-0A1C-89DC-E9BA2D672748}"/>
              </a:ext>
            </a:extLst>
          </p:cNvPr>
          <p:cNvGrpSpPr/>
          <p:nvPr/>
        </p:nvGrpSpPr>
        <p:grpSpPr>
          <a:xfrm>
            <a:off x="597923" y="10629240"/>
            <a:ext cx="4926577" cy="1367930"/>
            <a:chOff x="5139098" y="1793343"/>
            <a:chExt cx="2146305" cy="482236"/>
          </a:xfrm>
        </p:grpSpPr>
        <p:sp>
          <p:nvSpPr>
            <p:cNvPr id="15" name="Rectangle 14">
              <a:extLst>
                <a:ext uri="{FF2B5EF4-FFF2-40B4-BE49-F238E27FC236}">
                  <a16:creationId xmlns:a16="http://schemas.microsoft.com/office/drawing/2014/main" id="{81615E00-4EB7-F367-F1BD-BABA2F248F27}"/>
                </a:ext>
              </a:extLst>
            </p:cNvPr>
            <p:cNvSpPr/>
            <p:nvPr/>
          </p:nvSpPr>
          <p:spPr bwMode="auto">
            <a:xfrm>
              <a:off x="5139098" y="1793343"/>
              <a:ext cx="2146305" cy="482236"/>
            </a:xfrm>
            <a:prstGeom prst="rect">
              <a:avLst/>
            </a:prstGeom>
            <a:solidFill>
              <a:srgbClr val="0F62F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lnSpc>
                  <a:spcPct val="110000"/>
                </a:lnSpc>
              </a:pPr>
              <a:r>
                <a:rPr lang="en-US" sz="2800" dirty="0">
                  <a:solidFill>
                    <a:schemeClr val="bg1"/>
                  </a:solidFill>
                  <a:latin typeface="IBM Plex Sans Light"/>
                </a:rPr>
                <a:t>Global hotline (+001) </a:t>
              </a:r>
              <a:br>
                <a:rPr lang="en-US" sz="2800" dirty="0">
                  <a:solidFill>
                    <a:schemeClr val="bg1"/>
                  </a:solidFill>
                  <a:latin typeface="IBM Plex Sans Light"/>
                </a:rPr>
              </a:br>
              <a:r>
                <a:rPr lang="en-US" sz="2800" dirty="0">
                  <a:solidFill>
                    <a:srgbClr val="FFFFFF"/>
                  </a:solidFill>
                  <a:latin typeface="IBM Plex Sans Light"/>
                </a:rPr>
                <a:t>312-212-8034</a:t>
              </a:r>
              <a:endParaRPr lang="en-US" sz="2800" dirty="0">
                <a:solidFill>
                  <a:schemeClr val="bg1"/>
                </a:solidFill>
                <a:latin typeface="IBM Plex Sans Light"/>
              </a:endParaRPr>
            </a:p>
          </p:txBody>
        </p:sp>
        <p:pic>
          <p:nvPicPr>
            <p:cNvPr id="16" name="Graphic 15" descr="Receiver outline">
              <a:extLst>
                <a:ext uri="{FF2B5EF4-FFF2-40B4-BE49-F238E27FC236}">
                  <a16:creationId xmlns:a16="http://schemas.microsoft.com/office/drawing/2014/main" id="{50566CE1-84B0-B637-DD21-B8331EDC6C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74198" y="1903047"/>
              <a:ext cx="253576" cy="253576"/>
            </a:xfrm>
            <a:prstGeom prst="rect">
              <a:avLst/>
            </a:prstGeom>
          </p:spPr>
        </p:pic>
      </p:grpSp>
      <p:cxnSp>
        <p:nvCxnSpPr>
          <p:cNvPr id="17" name="Straight Connector 16">
            <a:extLst>
              <a:ext uri="{FF2B5EF4-FFF2-40B4-BE49-F238E27FC236}">
                <a16:creationId xmlns:a16="http://schemas.microsoft.com/office/drawing/2014/main" id="{F37F30EF-A6DD-03BE-A1E8-3EAFA70763D8}"/>
              </a:ext>
            </a:extLst>
          </p:cNvPr>
          <p:cNvCxnSpPr>
            <a:cxnSpLocks/>
          </p:cNvCxnSpPr>
          <p:nvPr/>
        </p:nvCxnSpPr>
        <p:spPr bwMode="auto">
          <a:xfrm>
            <a:off x="12192000" y="7405141"/>
            <a:ext cx="0" cy="5580617"/>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7537410"/>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ED4D6E9E-B33F-50F1-83A0-0287C6389326}"/>
              </a:ext>
            </a:extLst>
          </p:cNvPr>
          <p:cNvGrpSpPr/>
          <p:nvPr/>
        </p:nvGrpSpPr>
        <p:grpSpPr>
          <a:xfrm>
            <a:off x="3501247" y="3028950"/>
            <a:ext cx="17862777" cy="9182654"/>
            <a:chOff x="2947987" y="3028950"/>
            <a:chExt cx="17862777" cy="9182654"/>
          </a:xfrm>
        </p:grpSpPr>
        <p:sp>
          <p:nvSpPr>
            <p:cNvPr id="52" name="Rectangle 39">
              <a:extLst>
                <a:ext uri="{FF2B5EF4-FFF2-40B4-BE49-F238E27FC236}">
                  <a16:creationId xmlns:a16="http://schemas.microsoft.com/office/drawing/2014/main" id="{2645071A-813A-5649-6616-B6F14A106B90}"/>
                </a:ext>
              </a:extLst>
            </p:cNvPr>
            <p:cNvSpPr/>
            <p:nvPr/>
          </p:nvSpPr>
          <p:spPr bwMode="auto">
            <a:xfrm>
              <a:off x="2947987" y="3028950"/>
              <a:ext cx="17862777" cy="9182654"/>
            </a:xfrm>
            <a:custGeom>
              <a:avLst/>
              <a:gdLst>
                <a:gd name="connsiteX0" fmla="*/ 0 w 17861574"/>
                <a:gd name="connsiteY0" fmla="*/ 0 h 9174480"/>
                <a:gd name="connsiteX1" fmla="*/ 17861574 w 17861574"/>
                <a:gd name="connsiteY1" fmla="*/ 0 h 9174480"/>
                <a:gd name="connsiteX2" fmla="*/ 17861574 w 17861574"/>
                <a:gd name="connsiteY2" fmla="*/ 9174480 h 9174480"/>
                <a:gd name="connsiteX3" fmla="*/ 0 w 17861574"/>
                <a:gd name="connsiteY3" fmla="*/ 9174480 h 9174480"/>
                <a:gd name="connsiteX4" fmla="*/ 0 w 17861574"/>
                <a:gd name="connsiteY4" fmla="*/ 0 h 9174480"/>
                <a:gd name="connsiteX0" fmla="*/ 0 w 17861574"/>
                <a:gd name="connsiteY0" fmla="*/ 8174 h 9182654"/>
                <a:gd name="connsiteX1" fmla="*/ 16899392 w 17861574"/>
                <a:gd name="connsiteY1" fmla="*/ 0 h 9182654"/>
                <a:gd name="connsiteX2" fmla="*/ 17861574 w 17861574"/>
                <a:gd name="connsiteY2" fmla="*/ 8174 h 9182654"/>
                <a:gd name="connsiteX3" fmla="*/ 17861574 w 17861574"/>
                <a:gd name="connsiteY3" fmla="*/ 9182654 h 9182654"/>
                <a:gd name="connsiteX4" fmla="*/ 0 w 17861574"/>
                <a:gd name="connsiteY4" fmla="*/ 9182654 h 9182654"/>
                <a:gd name="connsiteX5" fmla="*/ 0 w 17861574"/>
                <a:gd name="connsiteY5" fmla="*/ 8174 h 9182654"/>
                <a:gd name="connsiteX0" fmla="*/ 0 w 17862777"/>
                <a:gd name="connsiteY0" fmla="*/ 8174 h 9182654"/>
                <a:gd name="connsiteX1" fmla="*/ 16899392 w 17862777"/>
                <a:gd name="connsiteY1" fmla="*/ 0 h 9182654"/>
                <a:gd name="connsiteX2" fmla="*/ 17861574 w 17862777"/>
                <a:gd name="connsiteY2" fmla="*/ 8174 h 9182654"/>
                <a:gd name="connsiteX3" fmla="*/ 17862777 w 17862777"/>
                <a:gd name="connsiteY3" fmla="*/ 693964 h 9182654"/>
                <a:gd name="connsiteX4" fmla="*/ 17861574 w 17862777"/>
                <a:gd name="connsiteY4" fmla="*/ 9182654 h 9182654"/>
                <a:gd name="connsiteX5" fmla="*/ 0 w 17862777"/>
                <a:gd name="connsiteY5" fmla="*/ 9182654 h 9182654"/>
                <a:gd name="connsiteX6" fmla="*/ 0 w 17862777"/>
                <a:gd name="connsiteY6" fmla="*/ 8174 h 9182654"/>
                <a:gd name="connsiteX0" fmla="*/ 0 w 17862777"/>
                <a:gd name="connsiteY0" fmla="*/ 8174 h 9182654"/>
                <a:gd name="connsiteX1" fmla="*/ 16899392 w 17862777"/>
                <a:gd name="connsiteY1" fmla="*/ 0 h 9182654"/>
                <a:gd name="connsiteX2" fmla="*/ 17862777 w 17862777"/>
                <a:gd name="connsiteY2" fmla="*/ 693964 h 9182654"/>
                <a:gd name="connsiteX3" fmla="*/ 17861574 w 17862777"/>
                <a:gd name="connsiteY3" fmla="*/ 9182654 h 9182654"/>
                <a:gd name="connsiteX4" fmla="*/ 0 w 17862777"/>
                <a:gd name="connsiteY4" fmla="*/ 9182654 h 9182654"/>
                <a:gd name="connsiteX5" fmla="*/ 0 w 17862777"/>
                <a:gd name="connsiteY5" fmla="*/ 8174 h 918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2777" h="9182654">
                  <a:moveTo>
                    <a:pt x="0" y="8174"/>
                  </a:moveTo>
                  <a:lnTo>
                    <a:pt x="16899392" y="0"/>
                  </a:lnTo>
                  <a:lnTo>
                    <a:pt x="17862777" y="693964"/>
                  </a:lnTo>
                  <a:lnTo>
                    <a:pt x="17861574" y="9182654"/>
                  </a:lnTo>
                  <a:lnTo>
                    <a:pt x="0" y="9182654"/>
                  </a:lnTo>
                  <a:lnTo>
                    <a:pt x="0" y="8174"/>
                  </a:lnTo>
                  <a:close/>
                </a:path>
              </a:pathLst>
            </a:custGeom>
            <a:solidFill>
              <a:srgbClr val="CFE0FF">
                <a:alpha val="25098"/>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sp>
          <p:nvSpPr>
            <p:cNvPr id="53" name="Isosceles Triangle 29">
              <a:extLst>
                <a:ext uri="{FF2B5EF4-FFF2-40B4-BE49-F238E27FC236}">
                  <a16:creationId xmlns:a16="http://schemas.microsoft.com/office/drawing/2014/main" id="{C60D89D7-DD7A-4982-874E-6B7D8CB8B56C}"/>
                </a:ext>
              </a:extLst>
            </p:cNvPr>
            <p:cNvSpPr/>
            <p:nvPr/>
          </p:nvSpPr>
          <p:spPr bwMode="auto">
            <a:xfrm rot="12801002">
              <a:off x="19475258" y="3283633"/>
              <a:ext cx="1219200" cy="923595"/>
            </a:xfrm>
            <a:prstGeom prst="triangle">
              <a:avLst/>
            </a:prstGeom>
            <a:solidFill>
              <a:srgbClr val="CFE0FF">
                <a:alpha val="50196"/>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grpSp>
      <p:grpSp>
        <p:nvGrpSpPr>
          <p:cNvPr id="58" name="Group 57">
            <a:extLst>
              <a:ext uri="{FF2B5EF4-FFF2-40B4-BE49-F238E27FC236}">
                <a16:creationId xmlns:a16="http://schemas.microsoft.com/office/drawing/2014/main" id="{DDCD8410-04D2-FC84-2040-0B8F39A811E2}"/>
              </a:ext>
            </a:extLst>
          </p:cNvPr>
          <p:cNvGrpSpPr/>
          <p:nvPr/>
        </p:nvGrpSpPr>
        <p:grpSpPr>
          <a:xfrm>
            <a:off x="3861943" y="3596347"/>
            <a:ext cx="17113112" cy="1196193"/>
            <a:chOff x="3861943" y="3596347"/>
            <a:chExt cx="17113112" cy="1196193"/>
          </a:xfrm>
        </p:grpSpPr>
        <p:grpSp>
          <p:nvGrpSpPr>
            <p:cNvPr id="47" name="Group 46">
              <a:extLst>
                <a:ext uri="{FF2B5EF4-FFF2-40B4-BE49-F238E27FC236}">
                  <a16:creationId xmlns:a16="http://schemas.microsoft.com/office/drawing/2014/main" id="{92E44828-BFFD-97F3-F89D-9F06A101B37F}"/>
                </a:ext>
              </a:extLst>
            </p:cNvPr>
            <p:cNvGrpSpPr/>
            <p:nvPr/>
          </p:nvGrpSpPr>
          <p:grpSpPr>
            <a:xfrm>
              <a:off x="4027487" y="3596347"/>
              <a:ext cx="15726217" cy="936488"/>
              <a:chOff x="3702835" y="3596347"/>
              <a:chExt cx="15726217" cy="936488"/>
            </a:xfrm>
          </p:grpSpPr>
          <p:sp>
            <p:nvSpPr>
              <p:cNvPr id="9" name="Content Placeholder 3">
                <a:extLst>
                  <a:ext uri="{FF2B5EF4-FFF2-40B4-BE49-F238E27FC236}">
                    <a16:creationId xmlns:a16="http://schemas.microsoft.com/office/drawing/2014/main" id="{945A2F81-9526-5346-458E-7318E6D24FEB}"/>
                  </a:ext>
                </a:extLst>
              </p:cNvPr>
              <p:cNvSpPr txBox="1">
                <a:spLocks/>
              </p:cNvSpPr>
              <p:nvPr/>
            </p:nvSpPr>
            <p:spPr>
              <a:xfrm>
                <a:off x="3702835" y="3596347"/>
                <a:ext cx="4493325"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933" b="1" kern="0" dirty="0">
                    <a:solidFill>
                      <a:srgbClr val="161616"/>
                    </a:solidFill>
                    <a:latin typeface="IBM Plex Sans SmBld" panose="020B0503050203000203" pitchFamily="34" charset="0"/>
                  </a:rPr>
                  <a:t>Execute a cybersecurity strategy and roadmap</a:t>
                </a:r>
              </a:p>
            </p:txBody>
          </p:sp>
          <p:sp>
            <p:nvSpPr>
              <p:cNvPr id="10" name="Content Placeholder 3">
                <a:extLst>
                  <a:ext uri="{FF2B5EF4-FFF2-40B4-BE49-F238E27FC236}">
                    <a16:creationId xmlns:a16="http://schemas.microsoft.com/office/drawing/2014/main" id="{0A5CEDB1-B926-463B-E516-4B76F65CCE50}"/>
                  </a:ext>
                </a:extLst>
              </p:cNvPr>
              <p:cNvSpPr txBox="1">
                <a:spLocks/>
              </p:cNvSpPr>
              <p:nvPr/>
            </p:nvSpPr>
            <p:spPr>
              <a:xfrm>
                <a:off x="9843665" y="3623744"/>
                <a:ext cx="9585387"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rgbClr val="000000"/>
                    </a:solidFill>
                  </a:rPr>
                  <a:t>Activate a zero-trust security strategy and roadmap that aligns to major business initiatives and helps reduce risk</a:t>
                </a:r>
              </a:p>
            </p:txBody>
          </p:sp>
        </p:grpSp>
        <p:cxnSp>
          <p:nvCxnSpPr>
            <p:cNvPr id="12" name="Straight Connector 8">
              <a:extLst>
                <a:ext uri="{FF2B5EF4-FFF2-40B4-BE49-F238E27FC236}">
                  <a16:creationId xmlns:a16="http://schemas.microsoft.com/office/drawing/2014/main" id="{8E71EAE4-2D36-5735-28D7-63EF70219479}"/>
                </a:ext>
              </a:extLst>
            </p:cNvPr>
            <p:cNvCxnSpPr>
              <a:cxnSpLocks/>
            </p:cNvCxnSpPr>
            <p:nvPr/>
          </p:nvCxnSpPr>
          <p:spPr bwMode="auto">
            <a:xfrm>
              <a:off x="3861943" y="4792540"/>
              <a:ext cx="1711311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2" name="Title 1">
            <a:extLst>
              <a:ext uri="{FF2B5EF4-FFF2-40B4-BE49-F238E27FC236}">
                <a16:creationId xmlns:a16="http://schemas.microsoft.com/office/drawing/2014/main" id="{EAB1BFC6-29C1-E763-31DF-1CCCF553CC72}"/>
              </a:ext>
            </a:extLst>
          </p:cNvPr>
          <p:cNvSpPr>
            <a:spLocks noGrp="1"/>
          </p:cNvSpPr>
          <p:nvPr>
            <p:ph type="title"/>
          </p:nvPr>
        </p:nvSpPr>
        <p:spPr>
          <a:xfrm>
            <a:off x="576072" y="1527048"/>
            <a:ext cx="19699224" cy="1020857"/>
          </a:xfrm>
        </p:spPr>
        <p:txBody>
          <a:bodyPr>
            <a:noAutofit/>
          </a:bodyPr>
          <a:lstStyle/>
          <a:p>
            <a:r>
              <a:rPr lang="en-US" dirty="0"/>
              <a:t>Secure hybrid cloud and mission critical data</a:t>
            </a:r>
          </a:p>
        </p:txBody>
      </p:sp>
      <p:sp>
        <p:nvSpPr>
          <p:cNvPr id="3" name="Footer Placeholder 2">
            <a:extLst>
              <a:ext uri="{FF2B5EF4-FFF2-40B4-BE49-F238E27FC236}">
                <a16:creationId xmlns:a16="http://schemas.microsoft.com/office/drawing/2014/main" id="{AFB4A929-561A-2BC2-E3CD-FEB7A193DD9E}"/>
              </a:ext>
            </a:extLst>
          </p:cNvPr>
          <p:cNvSpPr>
            <a:spLocks noGrp="1"/>
          </p:cNvSpPr>
          <p:nvPr>
            <p:ph type="ftr" sz="quarter" idx="20"/>
          </p:nvPr>
        </p:nvSpPr>
        <p:spPr/>
        <p:txBody>
          <a:bodyPr/>
          <a:lstStyle/>
          <a:p>
            <a:r>
              <a:rPr lang="en-US"/>
              <a:t>IBM Security</a:t>
            </a:r>
            <a:endParaRPr lang="en-US" dirty="0"/>
          </a:p>
        </p:txBody>
      </p:sp>
      <p:sp>
        <p:nvSpPr>
          <p:cNvPr id="46" name="Text Placeholder 45">
            <a:extLst>
              <a:ext uri="{FF2B5EF4-FFF2-40B4-BE49-F238E27FC236}">
                <a16:creationId xmlns:a16="http://schemas.microsoft.com/office/drawing/2014/main" id="{C4B60EFC-F252-6B63-0E3C-ED581E134378}"/>
              </a:ext>
            </a:extLst>
          </p:cNvPr>
          <p:cNvSpPr>
            <a:spLocks noGrp="1"/>
          </p:cNvSpPr>
          <p:nvPr>
            <p:ph type="body" sz="quarter" idx="21"/>
          </p:nvPr>
        </p:nvSpPr>
        <p:spPr/>
        <p:txBody>
          <a:bodyPr/>
          <a:lstStyle/>
          <a:p>
            <a:r>
              <a:rPr lang="en-US" dirty="0"/>
              <a:t>IBM Security strategy</a:t>
            </a:r>
          </a:p>
        </p:txBody>
      </p:sp>
      <p:sp>
        <p:nvSpPr>
          <p:cNvPr id="4" name="Slide Number Placeholder 3">
            <a:extLst>
              <a:ext uri="{FF2B5EF4-FFF2-40B4-BE49-F238E27FC236}">
                <a16:creationId xmlns:a16="http://schemas.microsoft.com/office/drawing/2014/main" id="{275B4E78-3358-D980-93B3-027DBB61BA8B}"/>
              </a:ext>
            </a:extLst>
          </p:cNvPr>
          <p:cNvSpPr>
            <a:spLocks noGrp="1"/>
          </p:cNvSpPr>
          <p:nvPr>
            <p:ph type="sldNum" sz="quarter" idx="4"/>
          </p:nvPr>
        </p:nvSpPr>
        <p:spPr/>
        <p:txBody>
          <a:bodyPr/>
          <a:lstStyle/>
          <a:p>
            <a:fld id="{59395FB3-9C97-154F-86B2-7E381B951268}" type="slidenum">
              <a:rPr lang="en-US" smtClean="0"/>
              <a:pPr/>
              <a:t>4</a:t>
            </a:fld>
            <a:endParaRPr lang="en-US" dirty="0"/>
          </a:p>
        </p:txBody>
      </p:sp>
      <p:grpSp>
        <p:nvGrpSpPr>
          <p:cNvPr id="59" name="Group 58">
            <a:extLst>
              <a:ext uri="{FF2B5EF4-FFF2-40B4-BE49-F238E27FC236}">
                <a16:creationId xmlns:a16="http://schemas.microsoft.com/office/drawing/2014/main" id="{09A8E202-A5C1-08D1-F3A9-853C38DC7F90}"/>
              </a:ext>
            </a:extLst>
          </p:cNvPr>
          <p:cNvGrpSpPr/>
          <p:nvPr/>
        </p:nvGrpSpPr>
        <p:grpSpPr>
          <a:xfrm>
            <a:off x="3861943" y="10161732"/>
            <a:ext cx="17500878" cy="1455900"/>
            <a:chOff x="3861943" y="10161732"/>
            <a:chExt cx="17500878" cy="1455900"/>
          </a:xfrm>
        </p:grpSpPr>
        <p:grpSp>
          <p:nvGrpSpPr>
            <p:cNvPr id="48" name="Group 47">
              <a:extLst>
                <a:ext uri="{FF2B5EF4-FFF2-40B4-BE49-F238E27FC236}">
                  <a16:creationId xmlns:a16="http://schemas.microsoft.com/office/drawing/2014/main" id="{61864441-12AA-F6ED-D670-DF7C31C31E4B}"/>
                </a:ext>
              </a:extLst>
            </p:cNvPr>
            <p:cNvGrpSpPr/>
            <p:nvPr/>
          </p:nvGrpSpPr>
          <p:grpSpPr>
            <a:xfrm>
              <a:off x="4027487" y="10681144"/>
              <a:ext cx="17335334" cy="936488"/>
              <a:chOff x="3702835" y="10681144"/>
              <a:chExt cx="17335334" cy="936488"/>
            </a:xfrm>
          </p:grpSpPr>
          <p:sp>
            <p:nvSpPr>
              <p:cNvPr id="7" name="Content Placeholder 3">
                <a:extLst>
                  <a:ext uri="{FF2B5EF4-FFF2-40B4-BE49-F238E27FC236}">
                    <a16:creationId xmlns:a16="http://schemas.microsoft.com/office/drawing/2014/main" id="{C3B75E6E-5C17-70F2-1B01-7BA74E7953FB}"/>
                  </a:ext>
                </a:extLst>
              </p:cNvPr>
              <p:cNvSpPr txBox="1">
                <a:spLocks/>
              </p:cNvSpPr>
              <p:nvPr/>
            </p:nvSpPr>
            <p:spPr>
              <a:xfrm>
                <a:off x="3702835" y="10681144"/>
                <a:ext cx="5849152"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933" b="1" kern="0" spc="-27" dirty="0">
                    <a:solidFill>
                      <a:srgbClr val="161616"/>
                    </a:solidFill>
                    <a:latin typeface="IBM Plex Sans SmBld" panose="020B0503050203000203" pitchFamily="34" charset="0"/>
                  </a:rPr>
                  <a:t>Accelerate security with an open architecture, AI and intelligence</a:t>
                </a:r>
              </a:p>
            </p:txBody>
          </p:sp>
          <p:sp>
            <p:nvSpPr>
              <p:cNvPr id="8" name="Content Placeholder 3">
                <a:extLst>
                  <a:ext uri="{FF2B5EF4-FFF2-40B4-BE49-F238E27FC236}">
                    <a16:creationId xmlns:a16="http://schemas.microsoft.com/office/drawing/2014/main" id="{D752DA65-8A7C-BD32-33DA-66009C47E5CA}"/>
                  </a:ext>
                </a:extLst>
              </p:cNvPr>
              <p:cNvSpPr txBox="1">
                <a:spLocks/>
              </p:cNvSpPr>
              <p:nvPr/>
            </p:nvSpPr>
            <p:spPr>
              <a:xfrm>
                <a:off x="9843665" y="10708541"/>
                <a:ext cx="11194504"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rgbClr val="000000"/>
                    </a:solidFill>
                  </a:rPr>
                  <a:t>Integrate existing security tools and save time with a hybrid cloud platform powered by AI, global intelligence, and open integrations</a:t>
                </a:r>
              </a:p>
            </p:txBody>
          </p:sp>
        </p:grpSp>
        <p:cxnSp>
          <p:nvCxnSpPr>
            <p:cNvPr id="11" name="Straight Connector 8">
              <a:extLst>
                <a:ext uri="{FF2B5EF4-FFF2-40B4-BE49-F238E27FC236}">
                  <a16:creationId xmlns:a16="http://schemas.microsoft.com/office/drawing/2014/main" id="{E5D6EC2E-3DDD-7D41-04F6-7F1556FB7423}"/>
                </a:ext>
              </a:extLst>
            </p:cNvPr>
            <p:cNvCxnSpPr>
              <a:cxnSpLocks/>
            </p:cNvCxnSpPr>
            <p:nvPr/>
          </p:nvCxnSpPr>
          <p:spPr bwMode="auto">
            <a:xfrm>
              <a:off x="3861943" y="10161732"/>
              <a:ext cx="1711311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0B3E8517-3FF9-5164-E31A-5CDB8B5ABFF7}"/>
              </a:ext>
            </a:extLst>
          </p:cNvPr>
          <p:cNvGrpSpPr/>
          <p:nvPr/>
        </p:nvGrpSpPr>
        <p:grpSpPr>
          <a:xfrm>
            <a:off x="9512444" y="5295333"/>
            <a:ext cx="5668401" cy="4482067"/>
            <a:chOff x="9512444" y="5295333"/>
            <a:chExt cx="5668401" cy="4482067"/>
          </a:xfrm>
        </p:grpSpPr>
        <p:grpSp>
          <p:nvGrpSpPr>
            <p:cNvPr id="13" name="Group 12">
              <a:extLst>
                <a:ext uri="{FF2B5EF4-FFF2-40B4-BE49-F238E27FC236}">
                  <a16:creationId xmlns:a16="http://schemas.microsoft.com/office/drawing/2014/main" id="{FE71C0D0-7518-156C-CAC7-72BD63D12D68}"/>
                </a:ext>
              </a:extLst>
            </p:cNvPr>
            <p:cNvGrpSpPr/>
            <p:nvPr/>
          </p:nvGrpSpPr>
          <p:grpSpPr>
            <a:xfrm>
              <a:off x="10168317" y="5295333"/>
              <a:ext cx="5012528" cy="4482067"/>
              <a:chOff x="3656972" y="1967277"/>
              <a:chExt cx="1879698" cy="1680775"/>
            </a:xfrm>
          </p:grpSpPr>
          <p:sp>
            <p:nvSpPr>
              <p:cNvPr id="16" name="Content Placeholder 3">
                <a:extLst>
                  <a:ext uri="{FF2B5EF4-FFF2-40B4-BE49-F238E27FC236}">
                    <a16:creationId xmlns:a16="http://schemas.microsoft.com/office/drawing/2014/main" id="{629E3717-3853-E391-6DE7-1EB3BD21241E}"/>
                  </a:ext>
                </a:extLst>
              </p:cNvPr>
              <p:cNvSpPr txBox="1">
                <a:spLocks/>
              </p:cNvSpPr>
              <p:nvPr/>
            </p:nvSpPr>
            <p:spPr>
              <a:xfrm>
                <a:off x="3659936" y="2461885"/>
                <a:ext cx="1876734" cy="1186167"/>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0"/>
                  </a:spcBef>
                  <a:spcAft>
                    <a:spcPts val="0"/>
                  </a:spcAft>
                  <a:buClrTx/>
                  <a:buSzTx/>
                  <a:defRPr/>
                </a:pPr>
                <a:r>
                  <a:rPr lang="en-US" sz="2933" b="1" kern="0" dirty="0">
                    <a:solidFill>
                      <a:srgbClr val="161616"/>
                    </a:solidFill>
                    <a:latin typeface="IBM Plex Sans SmBld" panose="020B0503050203000203" pitchFamily="34" charset="0"/>
                    <a:ea typeface="+mn-ea"/>
                    <a:cs typeface="+mn-cs"/>
                  </a:rPr>
                  <a:t>Centralize data security </a:t>
                </a:r>
                <a:br>
                  <a:rPr lang="en-US" sz="2933" b="1" kern="0" dirty="0">
                    <a:solidFill>
                      <a:srgbClr val="161616"/>
                    </a:solidFill>
                    <a:latin typeface="IBM Plex Sans SmBld" panose="020B0503050203000203" pitchFamily="34" charset="0"/>
                    <a:ea typeface="+mn-ea"/>
                    <a:cs typeface="+mn-cs"/>
                  </a:rPr>
                </a:br>
                <a:r>
                  <a:rPr lang="en-US" sz="2933" b="1" kern="0" dirty="0">
                    <a:solidFill>
                      <a:srgbClr val="161616"/>
                    </a:solidFill>
                    <a:latin typeface="IBM Plex Sans SmBld" panose="020B0503050203000203" pitchFamily="34" charset="0"/>
                    <a:ea typeface="+mn-ea"/>
                    <a:cs typeface="+mn-cs"/>
                  </a:rPr>
                  <a:t>and compliance</a:t>
                </a:r>
              </a:p>
              <a:p>
                <a:pPr defTabSz="1828900" fontAlgn="auto">
                  <a:spcBef>
                    <a:spcPts val="0"/>
                  </a:spcBef>
                  <a:spcAft>
                    <a:spcPts val="0"/>
                  </a:spcAft>
                  <a:buClrTx/>
                  <a:buSzTx/>
                  <a:defRPr/>
                </a:pPr>
                <a:endParaRPr lang="en-US" sz="2800" dirty="0">
                  <a:solidFill>
                    <a:srgbClr val="000000"/>
                  </a:solidFill>
                  <a:latin typeface="IBM Plex Sans Light"/>
                  <a:ea typeface="+mn-ea"/>
                  <a:cs typeface="+mn-cs"/>
                  <a:sym typeface="IBM Plex Sans Light"/>
                </a:endParaRPr>
              </a:p>
              <a:p>
                <a:pPr defTabSz="1828900" fontAlgn="auto">
                  <a:spcBef>
                    <a:spcPts val="0"/>
                  </a:spcBef>
                  <a:spcAft>
                    <a:spcPts val="0"/>
                  </a:spcAft>
                  <a:buClrTx/>
                  <a:buSzTx/>
                  <a:defRPr/>
                </a:pPr>
                <a:r>
                  <a:rPr lang="en-US" sz="2800" dirty="0">
                    <a:solidFill>
                      <a:srgbClr val="000000"/>
                    </a:solidFill>
                    <a:latin typeface="IBM Plex Sans Light"/>
                    <a:ea typeface="+mn-ea"/>
                    <a:cs typeface="+mn-cs"/>
                    <a:sym typeface="IBM Plex Sans Light"/>
                  </a:rPr>
                  <a:t>Unify data discovery and protection across hybrid cloud to accelerate compliance and defend business reputations</a:t>
                </a:r>
              </a:p>
            </p:txBody>
          </p:sp>
          <p:pic>
            <p:nvPicPr>
              <p:cNvPr id="17" name="Graphic 16">
                <a:extLst>
                  <a:ext uri="{FF2B5EF4-FFF2-40B4-BE49-F238E27FC236}">
                    <a16:creationId xmlns:a16="http://schemas.microsoft.com/office/drawing/2014/main" id="{97BD4962-2336-ACF8-F9C6-5998990509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6972" y="1967277"/>
                <a:ext cx="394284" cy="394284"/>
              </a:xfrm>
              <a:prstGeom prst="rect">
                <a:avLst/>
              </a:prstGeom>
            </p:spPr>
          </p:pic>
        </p:grpSp>
        <p:cxnSp>
          <p:nvCxnSpPr>
            <p:cNvPr id="22" name="Straight Connector 8">
              <a:extLst>
                <a:ext uri="{FF2B5EF4-FFF2-40B4-BE49-F238E27FC236}">
                  <a16:creationId xmlns:a16="http://schemas.microsoft.com/office/drawing/2014/main" id="{AC705903-AB4E-83B8-7596-3FE7360DBBAB}"/>
                </a:ext>
              </a:extLst>
            </p:cNvPr>
            <p:cNvCxnSpPr>
              <a:cxnSpLocks/>
            </p:cNvCxnSpPr>
            <p:nvPr/>
          </p:nvCxnSpPr>
          <p:spPr bwMode="auto">
            <a:xfrm flipV="1">
              <a:off x="9512444" y="5301844"/>
              <a:ext cx="0" cy="4267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E6AF6C36-456B-1F5C-6D4E-66814D4569C8}"/>
              </a:ext>
            </a:extLst>
          </p:cNvPr>
          <p:cNvGrpSpPr/>
          <p:nvPr/>
        </p:nvGrpSpPr>
        <p:grpSpPr>
          <a:xfrm>
            <a:off x="4027487" y="5295332"/>
            <a:ext cx="5193280" cy="4806309"/>
            <a:chOff x="1392781" y="1967277"/>
            <a:chExt cx="1947480" cy="1802366"/>
          </a:xfrm>
        </p:grpSpPr>
        <p:sp>
          <p:nvSpPr>
            <p:cNvPr id="20" name="Content Placeholder 3">
              <a:extLst>
                <a:ext uri="{FF2B5EF4-FFF2-40B4-BE49-F238E27FC236}">
                  <a16:creationId xmlns:a16="http://schemas.microsoft.com/office/drawing/2014/main" id="{87F82EEA-892B-A7FF-EA80-3A3DD2D5C2DF}"/>
                </a:ext>
              </a:extLst>
            </p:cNvPr>
            <p:cNvSpPr txBox="1">
              <a:spLocks/>
            </p:cNvSpPr>
            <p:nvPr/>
          </p:nvSpPr>
          <p:spPr>
            <a:xfrm>
              <a:off x="1392781" y="2461885"/>
              <a:ext cx="1947480" cy="1307758"/>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0"/>
                </a:spcBef>
                <a:spcAft>
                  <a:spcPts val="0"/>
                </a:spcAft>
                <a:buClrTx/>
                <a:buSzTx/>
                <a:defRPr/>
              </a:pPr>
              <a:r>
                <a:rPr lang="en-US" sz="2933" b="1" kern="0" dirty="0">
                  <a:solidFill>
                    <a:srgbClr val="161616"/>
                  </a:solidFill>
                  <a:latin typeface="IBM Plex Sans SmBld" panose="020B0503050203000203" pitchFamily="34" charset="0"/>
                  <a:ea typeface="+mn-ea"/>
                  <a:cs typeface="+mn-cs"/>
                </a:rPr>
                <a:t>Predict, prevent, and </a:t>
              </a:r>
              <a:br>
                <a:rPr lang="en-US" sz="2933" b="1" kern="0" dirty="0">
                  <a:solidFill>
                    <a:srgbClr val="161616"/>
                  </a:solidFill>
                  <a:latin typeface="IBM Plex Sans SmBld" panose="020B0503050203000203" pitchFamily="34" charset="0"/>
                  <a:ea typeface="+mn-ea"/>
                  <a:cs typeface="+mn-cs"/>
                </a:rPr>
              </a:br>
              <a:r>
                <a:rPr lang="en-US" sz="2933" b="1" kern="0" dirty="0">
                  <a:solidFill>
                    <a:srgbClr val="161616"/>
                  </a:solidFill>
                  <a:latin typeface="IBM Plex Sans SmBld" panose="020B0503050203000203" pitchFamily="34" charset="0"/>
                  <a:ea typeface="+mn-ea"/>
                  <a:cs typeface="+mn-cs"/>
                </a:rPr>
                <a:t>respond to modern threats</a:t>
              </a:r>
            </a:p>
            <a:p>
              <a:pPr defTabSz="1828900" fontAlgn="auto">
                <a:spcBef>
                  <a:spcPts val="0"/>
                </a:spcBef>
                <a:spcAft>
                  <a:spcPts val="0"/>
                </a:spcAft>
                <a:buClrTx/>
                <a:buSzTx/>
                <a:defRPr/>
              </a:pPr>
              <a:br>
                <a:rPr lang="en-US" sz="2800" dirty="0">
                  <a:solidFill>
                    <a:srgbClr val="161616"/>
                  </a:solidFill>
                  <a:latin typeface="IBM Plex Sans Light"/>
                  <a:ea typeface="+mn-ea"/>
                  <a:cs typeface="+mn-cs"/>
                </a:rPr>
              </a:br>
              <a:r>
                <a:rPr lang="en-US" sz="2800" dirty="0">
                  <a:solidFill>
                    <a:srgbClr val="000000"/>
                  </a:solidFill>
                  <a:latin typeface="IBM Plex Sans Light"/>
                  <a:ea typeface="+mn-ea"/>
                  <a:cs typeface="+mn-cs"/>
                </a:rPr>
                <a:t>Integrate SOC </a:t>
              </a:r>
              <a:r>
                <a:rPr lang="en-US" sz="2800" kern="0" dirty="0">
                  <a:solidFill>
                    <a:srgbClr val="000000"/>
                  </a:solidFill>
                  <a:latin typeface="IBM Plex Sans Light"/>
                  <a:ea typeface="+mn-ea"/>
                  <a:cs typeface="+mn-cs"/>
                </a:rPr>
                <a:t>intelligence, </a:t>
              </a:r>
              <a:br>
                <a:rPr lang="en-US" sz="2800" kern="0" dirty="0">
                  <a:solidFill>
                    <a:srgbClr val="000000"/>
                  </a:solidFill>
                  <a:latin typeface="IBM Plex Sans Light"/>
                  <a:ea typeface="+mn-ea"/>
                  <a:cs typeface="+mn-cs"/>
                </a:rPr>
              </a:br>
              <a:r>
                <a:rPr lang="en-US" sz="2800" kern="0" dirty="0">
                  <a:solidFill>
                    <a:srgbClr val="000000"/>
                  </a:solidFill>
                  <a:latin typeface="IBM Plex Sans Light"/>
                  <a:ea typeface="+mn-ea"/>
                  <a:cs typeface="+mn-cs"/>
                </a:rPr>
                <a:t>AI, and automation to constantly manage exposures, eliminate threats, and stop ransomware</a:t>
              </a:r>
            </a:p>
            <a:p>
              <a:pPr defTabSz="1828900" fontAlgn="auto">
                <a:spcBef>
                  <a:spcPts val="0"/>
                </a:spcBef>
                <a:spcAft>
                  <a:spcPts val="0"/>
                </a:spcAft>
                <a:buClrTx/>
                <a:buSzTx/>
                <a:defRPr/>
              </a:pPr>
              <a:endParaRPr lang="en-US" sz="2800" kern="0" dirty="0">
                <a:solidFill>
                  <a:srgbClr val="161616"/>
                </a:solidFill>
                <a:latin typeface="IBM Plex Sans Light"/>
                <a:ea typeface="+mn-ea"/>
                <a:cs typeface="+mn-cs"/>
              </a:endParaRPr>
            </a:p>
          </p:txBody>
        </p:sp>
        <p:pic>
          <p:nvPicPr>
            <p:cNvPr id="21" name="Graphic 20">
              <a:extLst>
                <a:ext uri="{FF2B5EF4-FFF2-40B4-BE49-F238E27FC236}">
                  <a16:creationId xmlns:a16="http://schemas.microsoft.com/office/drawing/2014/main" id="{9D49D4E2-B706-E6C7-8ADC-B1C36BE882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8509" y="1967277"/>
              <a:ext cx="394284" cy="394284"/>
            </a:xfrm>
            <a:prstGeom prst="rect">
              <a:avLst/>
            </a:prstGeom>
          </p:spPr>
        </p:pic>
      </p:grpSp>
      <p:grpSp>
        <p:nvGrpSpPr>
          <p:cNvPr id="61" name="Group 60">
            <a:extLst>
              <a:ext uri="{FF2B5EF4-FFF2-40B4-BE49-F238E27FC236}">
                <a16:creationId xmlns:a16="http://schemas.microsoft.com/office/drawing/2014/main" id="{05FD6B6F-1933-EE1B-C22F-30BA6995A509}"/>
              </a:ext>
            </a:extLst>
          </p:cNvPr>
          <p:cNvGrpSpPr/>
          <p:nvPr/>
        </p:nvGrpSpPr>
        <p:grpSpPr>
          <a:xfrm>
            <a:off x="15606858" y="5295332"/>
            <a:ext cx="5306756" cy="4273709"/>
            <a:chOff x="15606858" y="5295332"/>
            <a:chExt cx="5306756" cy="4273709"/>
          </a:xfrm>
        </p:grpSpPr>
        <p:cxnSp>
          <p:nvCxnSpPr>
            <p:cNvPr id="23" name="Straight Connector 8">
              <a:extLst>
                <a:ext uri="{FF2B5EF4-FFF2-40B4-BE49-F238E27FC236}">
                  <a16:creationId xmlns:a16="http://schemas.microsoft.com/office/drawing/2014/main" id="{0C8D6567-5F8B-F377-7C63-3815D80F8C52}"/>
                </a:ext>
              </a:extLst>
            </p:cNvPr>
            <p:cNvCxnSpPr>
              <a:cxnSpLocks/>
            </p:cNvCxnSpPr>
            <p:nvPr/>
          </p:nvCxnSpPr>
          <p:spPr bwMode="auto">
            <a:xfrm flipV="1">
              <a:off x="15606858" y="5301841"/>
              <a:ext cx="0" cy="4267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28328DF7-0F6F-BF76-8DBA-52313840E7C9}"/>
                </a:ext>
              </a:extLst>
            </p:cNvPr>
            <p:cNvGrpSpPr/>
            <p:nvPr/>
          </p:nvGrpSpPr>
          <p:grpSpPr>
            <a:xfrm>
              <a:off x="16102347" y="5295332"/>
              <a:ext cx="4811267" cy="4157851"/>
              <a:chOff x="5968902" y="1967277"/>
              <a:chExt cx="1804225" cy="1559194"/>
            </a:xfrm>
          </p:grpSpPr>
          <p:sp>
            <p:nvSpPr>
              <p:cNvPr id="18" name="Content Placeholder 3">
                <a:extLst>
                  <a:ext uri="{FF2B5EF4-FFF2-40B4-BE49-F238E27FC236}">
                    <a16:creationId xmlns:a16="http://schemas.microsoft.com/office/drawing/2014/main" id="{560F9155-EA05-FF27-0496-7D5F922B8D19}"/>
                  </a:ext>
                </a:extLst>
              </p:cNvPr>
              <p:cNvSpPr txBox="1">
                <a:spLocks/>
              </p:cNvSpPr>
              <p:nvPr/>
            </p:nvSpPr>
            <p:spPr>
              <a:xfrm>
                <a:off x="5990112" y="2461885"/>
                <a:ext cx="1783015" cy="106458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0"/>
                  </a:spcBef>
                  <a:spcAft>
                    <a:spcPts val="0"/>
                  </a:spcAft>
                  <a:buClrTx/>
                  <a:buSzTx/>
                  <a:defRPr/>
                </a:pPr>
                <a:r>
                  <a:rPr lang="en-US" sz="2933" b="1" kern="0" dirty="0">
                    <a:solidFill>
                      <a:srgbClr val="161616"/>
                    </a:solidFill>
                    <a:latin typeface="IBM Plex Sans SmBld" panose="020B0503050203000203" pitchFamily="34" charset="0"/>
                    <a:ea typeface="+mn-ea"/>
                    <a:cs typeface="+mn-cs"/>
                  </a:rPr>
                  <a:t>Authenticate users and manage employee devices</a:t>
                </a:r>
              </a:p>
              <a:p>
                <a:pPr defTabSz="1828900" fontAlgn="auto">
                  <a:spcBef>
                    <a:spcPts val="0"/>
                  </a:spcBef>
                  <a:spcAft>
                    <a:spcPts val="0"/>
                  </a:spcAft>
                  <a:buClrTx/>
                  <a:buSzTx/>
                  <a:defRPr/>
                </a:pPr>
                <a:endParaRPr lang="en-US" sz="2800" dirty="0">
                  <a:solidFill>
                    <a:srgbClr val="161616"/>
                  </a:solidFill>
                  <a:latin typeface="IBM Plex Sans Light"/>
                  <a:ea typeface="+mn-ea"/>
                  <a:cs typeface="+mn-cs"/>
                </a:endParaRPr>
              </a:p>
              <a:p>
                <a:pPr defTabSz="1828900" fontAlgn="auto">
                  <a:spcBef>
                    <a:spcPts val="0"/>
                  </a:spcBef>
                  <a:spcAft>
                    <a:spcPts val="0"/>
                  </a:spcAft>
                  <a:buClrTx/>
                  <a:buSzTx/>
                  <a:defRPr/>
                </a:pPr>
                <a:r>
                  <a:rPr lang="en-US" sz="2800" dirty="0">
                    <a:solidFill>
                      <a:srgbClr val="161616"/>
                    </a:solidFill>
                    <a:latin typeface="IBM Plex Sans Light"/>
                    <a:ea typeface="+mn-ea"/>
                    <a:cs typeface="+mn-cs"/>
                  </a:rPr>
                  <a:t>Use risk-based, frictionless controls to proactively protect users, apps, and devices in the cloud and on-premises</a:t>
                </a:r>
              </a:p>
            </p:txBody>
          </p:sp>
          <p:pic>
            <p:nvPicPr>
              <p:cNvPr id="19" name="Graphic 18">
                <a:extLst>
                  <a:ext uri="{FF2B5EF4-FFF2-40B4-BE49-F238E27FC236}">
                    <a16:creationId xmlns:a16="http://schemas.microsoft.com/office/drawing/2014/main" id="{4ABC42D1-2BF7-4844-0884-FA748D865B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8902" y="1967277"/>
                <a:ext cx="394284" cy="394284"/>
              </a:xfrm>
              <a:prstGeom prst="rect">
                <a:avLst/>
              </a:prstGeom>
            </p:spPr>
          </p:pic>
        </p:grpSp>
      </p:grpSp>
    </p:spTree>
    <p:extLst>
      <p:ext uri="{BB962C8B-B14F-4D97-AF65-F5344CB8AC3E}">
        <p14:creationId xmlns:p14="http://schemas.microsoft.com/office/powerpoint/2010/main" val="9149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1DC63-A52A-3602-D7D1-727C8D228FD7}"/>
              </a:ext>
            </a:extLst>
          </p:cNvPr>
          <p:cNvSpPr>
            <a:spLocks noGrp="1"/>
          </p:cNvSpPr>
          <p:nvPr>
            <p:ph type="body" sz="quarter" idx="14"/>
          </p:nvPr>
        </p:nvSpPr>
        <p:spPr/>
        <p:txBody>
          <a:bodyPr/>
          <a:lstStyle/>
          <a:p>
            <a:r>
              <a:rPr lang="en-US" dirty="0"/>
              <a:t>Thank you</a:t>
            </a:r>
          </a:p>
        </p:txBody>
      </p:sp>
      <p:sp>
        <p:nvSpPr>
          <p:cNvPr id="3" name="Text Placeholder 2">
            <a:extLst>
              <a:ext uri="{FF2B5EF4-FFF2-40B4-BE49-F238E27FC236}">
                <a16:creationId xmlns:a16="http://schemas.microsoft.com/office/drawing/2014/main" id="{3140E7EF-B182-5792-0AE5-5A3A56244B15}"/>
              </a:ext>
            </a:extLst>
          </p:cNvPr>
          <p:cNvSpPr>
            <a:spLocks noGrp="1"/>
          </p:cNvSpPr>
          <p:nvPr>
            <p:ph type="body" sz="quarter" idx="15"/>
          </p:nvPr>
        </p:nvSpPr>
        <p:spPr/>
        <p:txBody>
          <a:bodyPr/>
          <a:lstStyle/>
          <a:p>
            <a:r>
              <a:rPr lang="en-US" dirty="0"/>
              <a:t>© 2023 International Business Machines Corporation IBM and the IBM logo are trademarks of IBM Corporation, registered in many jurisdictions worldwide. Other product and service names might be trademarks of IBM or other companies. A current list of IBM trademarks is available on ibm.com/trademark. This document is current as of the initial date of publication and may be changed by IBM at any time. Statements regarding IBM’s future direction and intent are subject to change or withdrawal without notice, and represent goals and objectives only. THIS DOCUMENT IS DISTRIBUTED “AS IS” WITHOUT ANY WARRANTY, EITHER EXPRESS OR IMPLIED. IN NO EVENT, SHALL IBM BE LIABLE FOR ANY DAMAGE ARISING FROM THE USE OF THIS INFORMATION, INCLUDING BUT NOT LIMITED TO, LOSS OF DATA, BUSINESS INTERRUPTION, LOSS OF PROFIT OR LOSS OF OPPORTUNITY. Client examples are presented as illustrations of how those clients have used IBM products and the results they may have achieved. Actual performance, cost, savings or other results in other operating environments may vary. Not all offerings are available in every country in which IBM operates. It is the user’s responsibility to evaluate and verify the operation of any other products or programs with IBM products and programs. The client is responsible for ensuring compliance with laws and regulations applicable to it. IBM does not provide legal advice or represent or warrant that its services or products will ensure that the client is in compliance with any law or regulation. </a:t>
            </a:r>
          </a:p>
        </p:txBody>
      </p:sp>
      <p:cxnSp>
        <p:nvCxnSpPr>
          <p:cNvPr id="10" name="Straight Connector 9">
            <a:extLst>
              <a:ext uri="{FF2B5EF4-FFF2-40B4-BE49-F238E27FC236}">
                <a16:creationId xmlns:a16="http://schemas.microsoft.com/office/drawing/2014/main" id="{EB0DDDD7-22F5-0E14-25A3-763CDC8D4C0B}"/>
              </a:ext>
            </a:extLst>
          </p:cNvPr>
          <p:cNvCxnSpPr>
            <a:cxnSpLocks/>
          </p:cNvCxnSpPr>
          <p:nvPr/>
        </p:nvCxnSpPr>
        <p:spPr bwMode="auto">
          <a:xfrm>
            <a:off x="18288000" y="577850"/>
            <a:ext cx="0" cy="9709150"/>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Footer Placeholder 13">
            <a:extLst>
              <a:ext uri="{FF2B5EF4-FFF2-40B4-BE49-F238E27FC236}">
                <a16:creationId xmlns:a16="http://schemas.microsoft.com/office/drawing/2014/main" id="{341B788C-646B-803A-9CDA-8FF1ADAA10AF}"/>
              </a:ext>
            </a:extLst>
          </p:cNvPr>
          <p:cNvSpPr>
            <a:spLocks noGrp="1"/>
          </p:cNvSpPr>
          <p:nvPr>
            <p:ph type="ftr" sz="quarter" idx="16"/>
          </p:nvPr>
        </p:nvSpPr>
        <p:spPr/>
        <p:txBody>
          <a:bodyPr/>
          <a:lstStyle/>
          <a:p>
            <a:r>
              <a:rPr lang="en-US"/>
              <a:t>IBM Security</a:t>
            </a:r>
            <a:endParaRPr lang="en-US" dirty="0"/>
          </a:p>
        </p:txBody>
      </p:sp>
      <p:sp>
        <p:nvSpPr>
          <p:cNvPr id="15" name="Slide Number Placeholder 14">
            <a:extLst>
              <a:ext uri="{FF2B5EF4-FFF2-40B4-BE49-F238E27FC236}">
                <a16:creationId xmlns:a16="http://schemas.microsoft.com/office/drawing/2014/main" id="{6FD9C8A4-231D-0B92-E11D-0458E6BF6C62}"/>
              </a:ext>
            </a:extLst>
          </p:cNvPr>
          <p:cNvSpPr>
            <a:spLocks noGrp="1"/>
          </p:cNvSpPr>
          <p:nvPr>
            <p:ph type="sldNum" sz="quarter" idx="4"/>
          </p:nvPr>
        </p:nvSpPr>
        <p:spPr/>
        <p:txBody>
          <a:bodyPr/>
          <a:lstStyle/>
          <a:p>
            <a:fld id="{86CB4B4D-7CA3-9044-876B-883B54F8677D}" type="slidenum">
              <a:rPr lang="en-US" smtClean="0"/>
              <a:pPr/>
              <a:t>40</a:t>
            </a:fld>
            <a:endParaRPr lang="en-US" dirty="0"/>
          </a:p>
        </p:txBody>
      </p:sp>
    </p:spTree>
    <p:extLst>
      <p:ext uri="{BB962C8B-B14F-4D97-AF65-F5344CB8AC3E}">
        <p14:creationId xmlns:p14="http://schemas.microsoft.com/office/powerpoint/2010/main" val="236715819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106748"/>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14F-E027-AD4A-B94F-B46F7A4C0BB5}"/>
              </a:ext>
            </a:extLst>
          </p:cNvPr>
          <p:cNvSpPr>
            <a:spLocks noGrp="1"/>
          </p:cNvSpPr>
          <p:nvPr>
            <p:ph type="title"/>
          </p:nvPr>
        </p:nvSpPr>
        <p:spPr/>
        <p:txBody>
          <a:bodyPr/>
          <a:lstStyle/>
          <a:p>
            <a:pPr fontAlgn="base">
              <a:lnSpc>
                <a:spcPct val="100000"/>
              </a:lnSpc>
              <a:spcBef>
                <a:spcPct val="0"/>
              </a:spcBef>
              <a:spcAft>
                <a:spcPct val="0"/>
              </a:spcAft>
            </a:pPr>
            <a:r>
              <a:rPr lang="en-US" sz="6398" dirty="0">
                <a:latin typeface="IBM Plex Sans Light" panose="020B0403050203000203" pitchFamily="34" charset="0"/>
              </a:rPr>
              <a:t>But security leaders face accelerating threats and change</a:t>
            </a:r>
          </a:p>
        </p:txBody>
      </p:sp>
      <p:sp>
        <p:nvSpPr>
          <p:cNvPr id="6" name="Text Placeholder 5">
            <a:extLst>
              <a:ext uri="{FF2B5EF4-FFF2-40B4-BE49-F238E27FC236}">
                <a16:creationId xmlns:a16="http://schemas.microsoft.com/office/drawing/2014/main" id="{EA26F7D5-A28D-782E-2D98-C9B79BA17108}"/>
              </a:ext>
            </a:extLst>
          </p:cNvPr>
          <p:cNvSpPr>
            <a:spLocks noGrp="1"/>
          </p:cNvSpPr>
          <p:nvPr>
            <p:ph type="body" sz="quarter" idx="19"/>
          </p:nvPr>
        </p:nvSpPr>
        <p:spPr/>
        <p:txBody>
          <a:bodyPr/>
          <a:lstStyle/>
          <a:p>
            <a:r>
              <a:rPr lang="en-US" dirty="0">
                <a:solidFill>
                  <a:schemeClr val="accent1"/>
                </a:solidFill>
              </a:rPr>
              <a:t> </a:t>
            </a:r>
            <a:endParaRPr lang="en-US" dirty="0"/>
          </a:p>
        </p:txBody>
      </p:sp>
      <p:sp>
        <p:nvSpPr>
          <p:cNvPr id="7" name="Text Placeholder 6">
            <a:extLst>
              <a:ext uri="{FF2B5EF4-FFF2-40B4-BE49-F238E27FC236}">
                <a16:creationId xmlns:a16="http://schemas.microsoft.com/office/drawing/2014/main" id="{97DC30C3-948E-8FD3-98BD-2975A8299E71}"/>
              </a:ext>
            </a:extLst>
          </p:cNvPr>
          <p:cNvSpPr>
            <a:spLocks noGrp="1"/>
          </p:cNvSpPr>
          <p:nvPr>
            <p:ph type="body" sz="quarter" idx="20"/>
          </p:nvPr>
        </p:nvSpPr>
        <p:spPr>
          <a:xfrm>
            <a:off x="6666695" y="576891"/>
            <a:ext cx="4952356" cy="5144418"/>
          </a:xfrm>
        </p:spPr>
        <p:txBody>
          <a:bodyPr/>
          <a:lstStyle/>
          <a:p>
            <a:pPr>
              <a:spcBef>
                <a:spcPts val="2400"/>
              </a:spcBef>
            </a:pPr>
            <a:r>
              <a:rPr lang="en-US" sz="8598" dirty="0">
                <a:solidFill>
                  <a:schemeClr val="accent1"/>
                </a:solidFill>
                <a:latin typeface="IBM Plex Mono Light" panose="020B0409050203000203" pitchFamily="49" charset="77"/>
              </a:rPr>
              <a:t>27%</a:t>
            </a:r>
            <a:endParaRPr lang="en-US" sz="3600" dirty="0">
              <a:solidFill>
                <a:schemeClr val="accent1"/>
              </a:solidFill>
            </a:endParaRPr>
          </a:p>
          <a:p>
            <a:pPr>
              <a:spcBef>
                <a:spcPts val="2400"/>
              </a:spcBef>
            </a:pPr>
            <a:r>
              <a:rPr lang="en-US" sz="3600" dirty="0"/>
              <a:t>of attacks were from threat actors seeking </a:t>
            </a:r>
            <a:br>
              <a:rPr lang="en-US" sz="3600" dirty="0"/>
            </a:br>
            <a:r>
              <a:rPr lang="en-US" sz="3600" dirty="0"/>
              <a:t>to extort money</a:t>
            </a:r>
          </a:p>
        </p:txBody>
      </p:sp>
      <p:sp>
        <p:nvSpPr>
          <p:cNvPr id="9" name="Footer Placeholder 8">
            <a:extLst>
              <a:ext uri="{FF2B5EF4-FFF2-40B4-BE49-F238E27FC236}">
                <a16:creationId xmlns:a16="http://schemas.microsoft.com/office/drawing/2014/main" id="{9EA6BC34-56CE-A7CE-939E-3B33F415629F}"/>
              </a:ext>
            </a:extLst>
          </p:cNvPr>
          <p:cNvSpPr>
            <a:spLocks noGrp="1"/>
          </p:cNvSpPr>
          <p:nvPr>
            <p:ph type="ftr" sz="quarter" idx="22"/>
          </p:nvPr>
        </p:nvSpPr>
        <p:spPr/>
        <p:txBody>
          <a:bodyPr/>
          <a:lstStyle/>
          <a:p>
            <a:pPr defTabSz="1829036">
              <a:defRPr/>
            </a:pPr>
            <a:r>
              <a:rPr lang="en-US" dirty="0">
                <a:solidFill>
                  <a:srgbClr val="000000"/>
                </a:solidFill>
              </a:rPr>
              <a:t>IBM Security</a:t>
            </a:r>
          </a:p>
        </p:txBody>
      </p:sp>
      <p:cxnSp>
        <p:nvCxnSpPr>
          <p:cNvPr id="12" name="Straight Connector 11">
            <a:extLst>
              <a:ext uri="{FF2B5EF4-FFF2-40B4-BE49-F238E27FC236}">
                <a16:creationId xmlns:a16="http://schemas.microsoft.com/office/drawing/2014/main" id="{7C7047D2-6E81-B507-EF57-648E688410D8}"/>
              </a:ext>
            </a:extLst>
          </p:cNvPr>
          <p:cNvCxnSpPr>
            <a:cxnSpLocks/>
          </p:cNvCxnSpPr>
          <p:nvPr/>
        </p:nvCxnSpPr>
        <p:spPr bwMode="auto">
          <a:xfrm>
            <a:off x="6097592" y="6096198"/>
            <a:ext cx="1771823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1BE478D2-1BDA-4CCF-2CF4-1014684AF1E9}"/>
              </a:ext>
            </a:extLst>
          </p:cNvPr>
          <p:cNvGrpSpPr/>
          <p:nvPr/>
        </p:nvGrpSpPr>
        <p:grpSpPr>
          <a:xfrm>
            <a:off x="6097589" y="568569"/>
            <a:ext cx="12188824" cy="11606698"/>
            <a:chOff x="6096795" y="567748"/>
            <a:chExt cx="12190411" cy="11433086"/>
          </a:xfrm>
        </p:grpSpPr>
        <p:cxnSp>
          <p:nvCxnSpPr>
            <p:cNvPr id="13" name="Straight Connector 12">
              <a:extLst>
                <a:ext uri="{FF2B5EF4-FFF2-40B4-BE49-F238E27FC236}">
                  <a16:creationId xmlns:a16="http://schemas.microsoft.com/office/drawing/2014/main" id="{0A1FC618-5F1A-2B5D-EE07-198B43896724}"/>
                </a:ext>
              </a:extLst>
            </p:cNvPr>
            <p:cNvCxnSpPr/>
            <p:nvPr/>
          </p:nvCxnSpPr>
          <p:spPr bwMode="auto">
            <a:xfrm>
              <a:off x="6096795" y="570735"/>
              <a:ext cx="0" cy="114300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2E1F10B-84A4-D1CF-97C8-33416C0D7F38}"/>
                </a:ext>
              </a:extLst>
            </p:cNvPr>
            <p:cNvCxnSpPr>
              <a:cxnSpLocks/>
            </p:cNvCxnSpPr>
            <p:nvPr/>
          </p:nvCxnSpPr>
          <p:spPr bwMode="auto">
            <a:xfrm>
              <a:off x="18287206" y="570735"/>
              <a:ext cx="0" cy="114300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83660264-F372-0C70-A868-BBE1B9120123}"/>
                </a:ext>
              </a:extLst>
            </p:cNvPr>
            <p:cNvCxnSpPr>
              <a:cxnSpLocks/>
            </p:cNvCxnSpPr>
            <p:nvPr/>
          </p:nvCxnSpPr>
          <p:spPr bwMode="auto">
            <a:xfrm>
              <a:off x="12188952" y="567748"/>
              <a:ext cx="0" cy="1143009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26" name="Footer Placeholder 11">
            <a:extLst>
              <a:ext uri="{FF2B5EF4-FFF2-40B4-BE49-F238E27FC236}">
                <a16:creationId xmlns:a16="http://schemas.microsoft.com/office/drawing/2014/main" id="{5D0F587E-3E36-FA9F-C224-EEB616E67C4D}"/>
              </a:ext>
            </a:extLst>
          </p:cNvPr>
          <p:cNvSpPr txBox="1">
            <a:spLocks/>
          </p:cNvSpPr>
          <p:nvPr/>
        </p:nvSpPr>
        <p:spPr>
          <a:xfrm>
            <a:off x="6668219" y="12786540"/>
            <a:ext cx="15747536" cy="395428"/>
          </a:xfrm>
          <a:prstGeom prst="rect">
            <a:avLst/>
          </a:prstGeom>
        </p:spPr>
        <p:txBody>
          <a:bodyPr vert="horz" lIns="0" tIns="0" rIns="0" bIns="0" rtlCol="0" anchor="b"/>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858666" indent="-847556" defTabSz="1829014"/>
            <a:r>
              <a:rPr lang="en-US" dirty="0">
                <a:solidFill>
                  <a:srgbClr val="000000"/>
                </a:solidFill>
              </a:rPr>
              <a:t>Sources:	2023 IBM X-Force Threat Intelligence Report, 2022 The State of Attack Surface Management Report, 2023 IBM Security Cost of a Data Breach Report</a:t>
            </a:r>
          </a:p>
        </p:txBody>
      </p:sp>
      <p:sp>
        <p:nvSpPr>
          <p:cNvPr id="17" name="Text Placeholder 16">
            <a:extLst>
              <a:ext uri="{FF2B5EF4-FFF2-40B4-BE49-F238E27FC236}">
                <a16:creationId xmlns:a16="http://schemas.microsoft.com/office/drawing/2014/main" id="{15F33757-251A-BC2D-14E8-5A84AB16AD4E}"/>
              </a:ext>
            </a:extLst>
          </p:cNvPr>
          <p:cNvSpPr>
            <a:spLocks noGrp="1"/>
          </p:cNvSpPr>
          <p:nvPr>
            <p:ph type="body" sz="quarter" idx="16"/>
          </p:nvPr>
        </p:nvSpPr>
        <p:spPr>
          <a:xfrm>
            <a:off x="12763425" y="576891"/>
            <a:ext cx="4952356" cy="5144418"/>
          </a:xfrm>
        </p:spPr>
        <p:txBody>
          <a:bodyPr/>
          <a:lstStyle/>
          <a:p>
            <a:pPr>
              <a:spcBef>
                <a:spcPts val="2400"/>
              </a:spcBef>
            </a:pPr>
            <a:r>
              <a:rPr lang="en-US" sz="8598" dirty="0">
                <a:solidFill>
                  <a:schemeClr val="accent1"/>
                </a:solidFill>
                <a:latin typeface="IBM Plex Mono Light" panose="020B0409050203000203" pitchFamily="49" charset="77"/>
              </a:rPr>
              <a:t>58%</a:t>
            </a:r>
          </a:p>
          <a:p>
            <a:pPr>
              <a:spcBef>
                <a:spcPts val="2400"/>
              </a:spcBef>
            </a:pPr>
            <a:r>
              <a:rPr lang="en-US" sz="3600" dirty="0"/>
              <a:t>of phishing kits sought passwords from users, </a:t>
            </a:r>
            <a:br>
              <a:rPr lang="en-US" sz="3600" dirty="0"/>
            </a:br>
            <a:r>
              <a:rPr lang="en-US" sz="3600" dirty="0"/>
              <a:t>which are more sought after than credit card numbers</a:t>
            </a:r>
          </a:p>
        </p:txBody>
      </p:sp>
      <p:sp>
        <p:nvSpPr>
          <p:cNvPr id="21" name="Text Placeholder 20">
            <a:extLst>
              <a:ext uri="{FF2B5EF4-FFF2-40B4-BE49-F238E27FC236}">
                <a16:creationId xmlns:a16="http://schemas.microsoft.com/office/drawing/2014/main" id="{1AC00F48-7350-4307-3C0F-C2407F7C132F}"/>
              </a:ext>
            </a:extLst>
          </p:cNvPr>
          <p:cNvSpPr>
            <a:spLocks noGrp="1"/>
          </p:cNvSpPr>
          <p:nvPr>
            <p:ph type="body" sz="quarter" idx="21"/>
          </p:nvPr>
        </p:nvSpPr>
        <p:spPr>
          <a:xfrm>
            <a:off x="6669869" y="6485708"/>
            <a:ext cx="4952356" cy="4952356"/>
          </a:xfrm>
        </p:spPr>
        <p:txBody>
          <a:bodyPr/>
          <a:lstStyle/>
          <a:p>
            <a:pPr>
              <a:spcBef>
                <a:spcPts val="2400"/>
              </a:spcBef>
            </a:pPr>
            <a:r>
              <a:rPr lang="en-US" sz="8598" dirty="0">
                <a:solidFill>
                  <a:schemeClr val="accent1"/>
                </a:solidFill>
                <a:latin typeface="IBM Plex Mono Light" panose="020B0409050203000203" pitchFamily="49" charset="77"/>
              </a:rPr>
              <a:t>70%</a:t>
            </a:r>
          </a:p>
          <a:p>
            <a:pPr>
              <a:spcBef>
                <a:spcPts val="2400"/>
              </a:spcBef>
            </a:pPr>
            <a:r>
              <a:rPr lang="en-US" sz="3600" dirty="0"/>
              <a:t>Have experienced at least one cyber attack through the exploit of an unknown, unmanaged, </a:t>
            </a:r>
            <a:br>
              <a:rPr lang="en-US" sz="3600" dirty="0"/>
            </a:br>
            <a:r>
              <a:rPr lang="en-US" sz="3600" dirty="0"/>
              <a:t>or poorly managed internet-facing asset</a:t>
            </a:r>
          </a:p>
        </p:txBody>
      </p:sp>
      <p:sp>
        <p:nvSpPr>
          <p:cNvPr id="23" name="Text Placeholder 22">
            <a:extLst>
              <a:ext uri="{FF2B5EF4-FFF2-40B4-BE49-F238E27FC236}">
                <a16:creationId xmlns:a16="http://schemas.microsoft.com/office/drawing/2014/main" id="{C41358EE-D6D9-D327-8B06-6C42E4463CEA}"/>
              </a:ext>
            </a:extLst>
          </p:cNvPr>
          <p:cNvSpPr>
            <a:spLocks noGrp="1"/>
          </p:cNvSpPr>
          <p:nvPr>
            <p:ph type="body" sz="quarter" idx="18"/>
          </p:nvPr>
        </p:nvSpPr>
        <p:spPr>
          <a:xfrm>
            <a:off x="12763426" y="6485708"/>
            <a:ext cx="5144686" cy="4952356"/>
          </a:xfrm>
        </p:spPr>
        <p:txBody>
          <a:bodyPr/>
          <a:lstStyle/>
          <a:p>
            <a:r>
              <a:rPr lang="en-US" sz="8598" dirty="0">
                <a:solidFill>
                  <a:srgbClr val="0F62FE"/>
                </a:solidFill>
                <a:ea typeface="+mn-ea"/>
                <a:cs typeface="+mn-cs"/>
              </a:rPr>
              <a:t>$4.45M</a:t>
            </a:r>
            <a:endParaRPr lang="en-US" sz="3600" dirty="0">
              <a:solidFill>
                <a:srgbClr val="0F62FE"/>
              </a:solidFill>
              <a:ea typeface="+mn-ea"/>
              <a:cs typeface="+mn-cs"/>
            </a:endParaRPr>
          </a:p>
          <a:p>
            <a:pPr>
              <a:spcBef>
                <a:spcPts val="2400"/>
              </a:spcBef>
            </a:pPr>
            <a:r>
              <a:rPr lang="en-US" sz="3600" dirty="0"/>
              <a:t>Average cost of </a:t>
            </a:r>
            <a:br>
              <a:rPr lang="en-US" sz="3600" dirty="0"/>
            </a:br>
            <a:r>
              <a:rPr lang="en-US" sz="3600" dirty="0"/>
              <a:t>a data breach, </a:t>
            </a:r>
            <a:br>
              <a:rPr lang="en-US" sz="3600" dirty="0"/>
            </a:br>
            <a:r>
              <a:rPr lang="en-US" sz="3600" dirty="0"/>
              <a:t>up 15% in three years</a:t>
            </a:r>
          </a:p>
        </p:txBody>
      </p:sp>
      <p:sp>
        <p:nvSpPr>
          <p:cNvPr id="24" name="Text Placeholder 4">
            <a:extLst>
              <a:ext uri="{FF2B5EF4-FFF2-40B4-BE49-F238E27FC236}">
                <a16:creationId xmlns:a16="http://schemas.microsoft.com/office/drawing/2014/main" id="{CA5828DA-B72C-425D-EB7B-C9A4EE2CCE71}"/>
              </a:ext>
            </a:extLst>
          </p:cNvPr>
          <p:cNvSpPr txBox="1">
            <a:spLocks/>
          </p:cNvSpPr>
          <p:nvPr/>
        </p:nvSpPr>
        <p:spPr>
          <a:xfrm>
            <a:off x="12763425" y="7459292"/>
            <a:ext cx="4952356" cy="49523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2437912"/>
            <a:endParaRPr lang="en-US" sz="3600" kern="0" dirty="0">
              <a:solidFill>
                <a:srgbClr val="000000"/>
              </a:solidFill>
            </a:endParaRPr>
          </a:p>
        </p:txBody>
      </p:sp>
      <p:sp>
        <p:nvSpPr>
          <p:cNvPr id="25" name="Text Placeholder 4">
            <a:extLst>
              <a:ext uri="{FF2B5EF4-FFF2-40B4-BE49-F238E27FC236}">
                <a16:creationId xmlns:a16="http://schemas.microsoft.com/office/drawing/2014/main" id="{A3406C30-EC88-4893-3259-84C3CDDA3124}"/>
              </a:ext>
            </a:extLst>
          </p:cNvPr>
          <p:cNvSpPr txBox="1">
            <a:spLocks/>
          </p:cNvSpPr>
          <p:nvPr/>
        </p:nvSpPr>
        <p:spPr>
          <a:xfrm>
            <a:off x="18847666" y="6485709"/>
            <a:ext cx="4951710" cy="4951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10000"/>
              </a:lnSpc>
              <a:spcBef>
                <a:spcPts val="0"/>
              </a:spcBef>
              <a:spcAft>
                <a:spcPts val="0"/>
              </a:spcAft>
              <a:buClrTx/>
              <a:buSzTx/>
              <a:buFontTx/>
              <a:buNone/>
              <a:tabLst/>
              <a:defRPr sz="105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96012" marR="0" indent="-96012" algn="l" defTabSz="914400" rtl="0" latinLnBrk="0">
              <a:lnSpc>
                <a:spcPct val="110000"/>
              </a:lnSpc>
              <a:spcBef>
                <a:spcPts val="0"/>
              </a:spcBef>
              <a:spcAft>
                <a:spcPts val="0"/>
              </a:spcAft>
              <a:buClrTx/>
              <a:buSzPct val="100000"/>
              <a:buFontTx/>
              <a:buChar char="–"/>
              <a:tabLst/>
              <a:defRPr sz="105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192024" marR="0" indent="-96012" algn="l" defTabSz="914400" rtl="0" latinLnBrk="0">
              <a:lnSpc>
                <a:spcPct val="110000"/>
              </a:lnSpc>
              <a:spcBef>
                <a:spcPts val="0"/>
              </a:spcBef>
              <a:spcAft>
                <a:spcPts val="0"/>
              </a:spcAft>
              <a:buClrTx/>
              <a:buSzPct val="100000"/>
              <a:buFontTx/>
              <a:buChar char="•"/>
              <a:tabLst/>
              <a:defRPr sz="105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288036" marR="0" indent="-96012" algn="l" defTabSz="914400" rtl="0" latinLnBrk="0">
              <a:lnSpc>
                <a:spcPct val="110000"/>
              </a:lnSpc>
              <a:spcBef>
                <a:spcPts val="0"/>
              </a:spcBef>
              <a:spcAft>
                <a:spcPts val="0"/>
              </a:spcAft>
              <a:buClrTx/>
              <a:buSzPct val="100000"/>
              <a:buFontTx/>
              <a:buChar char="–"/>
              <a:tabLst/>
              <a:defRPr sz="105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428625" marR="0" indent="-171450" algn="l" defTabSz="914400" rtl="0" latinLnBrk="0">
              <a:lnSpc>
                <a:spcPct val="110000"/>
              </a:lnSpc>
              <a:spcBef>
                <a:spcPts val="0"/>
              </a:spcBef>
              <a:spcAft>
                <a:spcPts val="0"/>
              </a:spcAft>
              <a:buClrTx/>
              <a:buSzPct val="100000"/>
              <a:buFont typeface="Arial" panose="020B0604020202020204" pitchFamily="34" charset="0"/>
              <a:buChar char="•"/>
              <a:tabLst/>
              <a:defRPr sz="105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691148" marR="0" indent="-145878" algn="l" defTabSz="914400" rtl="0" latinLnBrk="0">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latinLnBrk="0">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latinLnBrk="0">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latinLnBrk="0">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a:lstStyle>
          <a:p>
            <a:pPr defTabSz="2437912">
              <a:spcBef>
                <a:spcPts val="2400"/>
              </a:spcBef>
            </a:pPr>
            <a:endParaRPr lang="en-US" sz="3600" dirty="0">
              <a:solidFill>
                <a:srgbClr val="000000"/>
              </a:solidFill>
            </a:endParaRPr>
          </a:p>
        </p:txBody>
      </p:sp>
      <p:sp>
        <p:nvSpPr>
          <p:cNvPr id="11" name="Text Placeholder 10">
            <a:extLst>
              <a:ext uri="{FF2B5EF4-FFF2-40B4-BE49-F238E27FC236}">
                <a16:creationId xmlns:a16="http://schemas.microsoft.com/office/drawing/2014/main" id="{8712FAF1-D60A-BEC4-7252-B1EE5AA46FFB}"/>
              </a:ext>
            </a:extLst>
          </p:cNvPr>
          <p:cNvSpPr>
            <a:spLocks noGrp="1"/>
          </p:cNvSpPr>
          <p:nvPr>
            <p:ph type="body" sz="quarter" idx="17"/>
          </p:nvPr>
        </p:nvSpPr>
        <p:spPr>
          <a:xfrm>
            <a:off x="18859500" y="576072"/>
            <a:ext cx="4959350" cy="5145087"/>
          </a:xfrm>
        </p:spPr>
        <p:txBody>
          <a:bodyPr/>
          <a:lstStyle/>
          <a:p>
            <a:pPr>
              <a:spcBef>
                <a:spcPts val="2400"/>
              </a:spcBef>
            </a:pPr>
            <a:r>
              <a:rPr lang="en-US" sz="8598" dirty="0">
                <a:solidFill>
                  <a:schemeClr val="accent1"/>
                </a:solidFill>
                <a:latin typeface="IBM Plex Mono Light" panose="020B0409050203000203" pitchFamily="49" charset="77"/>
              </a:rPr>
              <a:t>21%</a:t>
            </a:r>
          </a:p>
          <a:p>
            <a:pPr>
              <a:spcBef>
                <a:spcPts val="2400"/>
              </a:spcBef>
            </a:pPr>
            <a:r>
              <a:rPr lang="en-US" sz="3600" dirty="0"/>
              <a:t>of incidents saw backdoors deployed </a:t>
            </a:r>
            <a:br>
              <a:rPr lang="en-US" sz="3600" dirty="0"/>
            </a:br>
            <a:r>
              <a:rPr lang="en-US" sz="3600" dirty="0"/>
              <a:t>as the top objective </a:t>
            </a:r>
            <a:br>
              <a:rPr lang="en-US" sz="3600" dirty="0"/>
            </a:br>
            <a:r>
              <a:rPr lang="en-US" sz="3600" dirty="0"/>
              <a:t>of attackers following successful breach</a:t>
            </a:r>
          </a:p>
        </p:txBody>
      </p:sp>
      <p:sp>
        <p:nvSpPr>
          <p:cNvPr id="3" name="Slide Number Placeholder 2">
            <a:extLst>
              <a:ext uri="{FF2B5EF4-FFF2-40B4-BE49-F238E27FC236}">
                <a16:creationId xmlns:a16="http://schemas.microsoft.com/office/drawing/2014/main" id="{6A4CFEA6-3FA6-A1EA-7D21-3D9D92B76D2E}"/>
              </a:ext>
            </a:extLst>
          </p:cNvPr>
          <p:cNvSpPr>
            <a:spLocks noGrp="1"/>
          </p:cNvSpPr>
          <p:nvPr>
            <p:ph type="sldNum" sz="quarter" idx="4"/>
          </p:nvPr>
        </p:nvSpPr>
        <p:spPr>
          <a:xfrm>
            <a:off x="23689069" y="12938838"/>
            <a:ext cx="123431" cy="246221"/>
          </a:xfrm>
        </p:spPr>
        <p:txBody>
          <a:bodyPr/>
          <a:lstStyle/>
          <a:p>
            <a:fld id="{86CB4B4D-7CA3-9044-876B-883B54F8677D}" type="slidenum">
              <a:rPr lang="en-US" smtClean="0"/>
              <a:pPr/>
              <a:t>42</a:t>
            </a:fld>
            <a:endParaRPr lang="en-US" dirty="0"/>
          </a:p>
        </p:txBody>
      </p:sp>
    </p:spTree>
    <p:extLst>
      <p:ext uri="{BB962C8B-B14F-4D97-AF65-F5344CB8AC3E}">
        <p14:creationId xmlns:p14="http://schemas.microsoft.com/office/powerpoint/2010/main" val="1123451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85DDF154-CE1C-A637-63B0-FE16BB2FCB94}"/>
              </a:ext>
            </a:extLst>
          </p:cNvPr>
          <p:cNvSpPr/>
          <p:nvPr/>
        </p:nvSpPr>
        <p:spPr bwMode="auto">
          <a:xfrm>
            <a:off x="12205126" y="0"/>
            <a:ext cx="12193587" cy="13716000"/>
          </a:xfrm>
          <a:prstGeom prst="rect">
            <a:avLst/>
          </a:prstGeom>
          <a:solidFill>
            <a:srgbClr val="E5F6FF"/>
          </a:solidFill>
          <a:ln w="19050" cap="flat" cmpd="sng" algn="ctr">
            <a:noFill/>
            <a:prstDash val="solid"/>
            <a:headEnd type="none" w="med" len="med"/>
            <a:tailEnd type="none" w="med" len="med"/>
          </a:ln>
          <a:effectLst/>
        </p:spPr>
        <p:txBody>
          <a:bodyPr vert="horz" wrap="square" lIns="0" tIns="121920" rIns="0" bIns="0" numCol="1" rtlCol="0" anchor="t" anchorCtr="0" compatLnSpc="1">
            <a:prstTxWarp prst="textNoShape">
              <a:avLst/>
            </a:prstTxWarp>
          </a:bodyPr>
          <a:lstStyle/>
          <a:p>
            <a:pPr algn="ctr" defTabSz="1828732" fontAlgn="base">
              <a:lnSpc>
                <a:spcPts val="3093"/>
              </a:lnSpc>
              <a:spcBef>
                <a:spcPct val="0"/>
              </a:spcBef>
              <a:spcAft>
                <a:spcPts val="2400"/>
              </a:spcAft>
              <a:defRPr/>
            </a:pPr>
            <a:endParaRPr lang="en-US" sz="2000" kern="0" dirty="0">
              <a:solidFill>
                <a:srgbClr val="000000"/>
              </a:solidFill>
              <a:latin typeface="IBM Plex Sans Light"/>
              <a:cs typeface="Arial" panose="020B0604020202020204" pitchFamily="34" charset="0"/>
            </a:endParaRPr>
          </a:p>
        </p:txBody>
      </p:sp>
      <p:sp>
        <p:nvSpPr>
          <p:cNvPr id="5" name="Title 8">
            <a:extLst>
              <a:ext uri="{FF2B5EF4-FFF2-40B4-BE49-F238E27FC236}">
                <a16:creationId xmlns:a16="http://schemas.microsoft.com/office/drawing/2014/main" id="{F44B9E26-CF8C-5948-BE90-E41DDB0A9D2F}"/>
              </a:ext>
            </a:extLst>
          </p:cNvPr>
          <p:cNvSpPr>
            <a:spLocks noGrp="1"/>
          </p:cNvSpPr>
          <p:nvPr>
            <p:ph type="title"/>
          </p:nvPr>
        </p:nvSpPr>
        <p:spPr/>
        <p:txBody>
          <a:bodyPr/>
          <a:lstStyle/>
          <a:p>
            <a:r>
              <a:rPr lang="en-US" dirty="0"/>
              <a:t>Security leaders are moving </a:t>
            </a:r>
            <a:br>
              <a:rPr lang="en-US" dirty="0"/>
            </a:br>
            <a:r>
              <a:rPr lang="en-US" dirty="0"/>
              <a:t>to a Zero Trust approach</a:t>
            </a:r>
          </a:p>
        </p:txBody>
      </p:sp>
      <p:sp>
        <p:nvSpPr>
          <p:cNvPr id="2" name="Slide Number Placeholder 1">
            <a:extLst>
              <a:ext uri="{FF2B5EF4-FFF2-40B4-BE49-F238E27FC236}">
                <a16:creationId xmlns:a16="http://schemas.microsoft.com/office/drawing/2014/main" id="{05C267C4-A42F-88A1-C39A-6FE42B48992C}"/>
              </a:ext>
            </a:extLst>
          </p:cNvPr>
          <p:cNvSpPr>
            <a:spLocks noGrp="1"/>
          </p:cNvSpPr>
          <p:nvPr>
            <p:ph type="sldNum" sz="quarter" idx="4"/>
          </p:nvPr>
        </p:nvSpPr>
        <p:spPr/>
        <p:txBody>
          <a:bodyPr/>
          <a:lstStyle/>
          <a:p>
            <a:pPr defTabSz="1829311"/>
            <a:fld id="{59395FB3-9C97-154F-86B2-7E381B951268}" type="slidenum">
              <a:rPr lang="en-US">
                <a:solidFill>
                  <a:srgbClr val="000000"/>
                </a:solidFill>
              </a:rPr>
              <a:pPr defTabSz="1829311"/>
              <a:t>43</a:t>
            </a:fld>
            <a:endParaRPr lang="en-US" dirty="0">
              <a:solidFill>
                <a:srgbClr val="000000"/>
              </a:solidFill>
            </a:endParaRPr>
          </a:p>
        </p:txBody>
      </p:sp>
      <p:sp>
        <p:nvSpPr>
          <p:cNvPr id="3" name="Footer Placeholder 2">
            <a:extLst>
              <a:ext uri="{FF2B5EF4-FFF2-40B4-BE49-F238E27FC236}">
                <a16:creationId xmlns:a16="http://schemas.microsoft.com/office/drawing/2014/main" id="{861C63AB-0BE6-D94B-AF9E-506180A3ED5E}"/>
              </a:ext>
            </a:extLst>
          </p:cNvPr>
          <p:cNvSpPr>
            <a:spLocks noGrp="1"/>
          </p:cNvSpPr>
          <p:nvPr>
            <p:ph type="ftr" sz="quarter" idx="18"/>
          </p:nvPr>
        </p:nvSpPr>
        <p:spPr>
          <a:xfrm>
            <a:off x="568324" y="12804235"/>
            <a:ext cx="4956176" cy="381000"/>
          </a:xfrm>
        </p:spPr>
        <p:txBody>
          <a:bodyPr/>
          <a:lstStyle/>
          <a:p>
            <a:r>
              <a:rPr lang="en-US" dirty="0">
                <a:solidFill>
                  <a:srgbClr val="000000"/>
                </a:solidFill>
              </a:rPr>
              <a:t>IBM Security</a:t>
            </a:r>
          </a:p>
        </p:txBody>
      </p:sp>
      <p:sp>
        <p:nvSpPr>
          <p:cNvPr id="83" name="Text Placeholder 4">
            <a:extLst>
              <a:ext uri="{FF2B5EF4-FFF2-40B4-BE49-F238E27FC236}">
                <a16:creationId xmlns:a16="http://schemas.microsoft.com/office/drawing/2014/main" id="{28C5152B-3ECF-414F-83E0-1F4254ECD38F}"/>
              </a:ext>
            </a:extLst>
          </p:cNvPr>
          <p:cNvSpPr txBox="1">
            <a:spLocks/>
          </p:cNvSpPr>
          <p:nvPr/>
        </p:nvSpPr>
        <p:spPr>
          <a:xfrm>
            <a:off x="611367" y="7825708"/>
            <a:ext cx="10839160" cy="1231107"/>
          </a:xfrm>
          <a:prstGeom prst="rect">
            <a:avLst/>
          </a:prstGeom>
        </p:spPr>
        <p:txBody>
          <a:bodyPr lIns="0" tIns="0" rIns="0" bIns="0">
            <a:noAutofit/>
          </a:bodyPr>
          <a:lst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0" indent="-171450" algn="l" rtl="0" eaLnBrk="1" fontAlgn="base" hangingPunct="1">
              <a:lnSpc>
                <a:spcPct val="100000"/>
              </a:lnSpc>
              <a:spcBef>
                <a:spcPts val="1200"/>
              </a:spcBef>
              <a:spcAft>
                <a:spcPct val="0"/>
              </a:spcAft>
              <a:buClrTx/>
              <a:buSzPct val="100000"/>
              <a:buFont typeface="System Font Regular"/>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0" indent="-141288" algn="l" rtl="0" eaLnBrk="1" fontAlgn="base" hangingPunct="1">
              <a:lnSpc>
                <a:spcPct val="100000"/>
              </a:lnSpc>
              <a:spcBef>
                <a:spcPts val="1200"/>
              </a:spcBef>
              <a:spcAft>
                <a:spcPct val="0"/>
              </a:spcAft>
              <a:buClrTx/>
              <a:buSzPct val="100000"/>
              <a:buFont typeface="Arial" panose="020B0604020202020204" pitchFamily="34" charset="0"/>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0" indent="-193675" algn="l" rtl="0" eaLnBrk="1" fontAlgn="base" hangingPunct="1">
              <a:lnSpc>
                <a:spcPct val="100000"/>
              </a:lnSpc>
              <a:spcBef>
                <a:spcPts val="1200"/>
              </a:spcBef>
              <a:spcAft>
                <a:spcPct val="0"/>
              </a:spcAft>
              <a:buClrTx/>
              <a:buSzPct val="100000"/>
              <a:buFont typeface="System Font Regular"/>
              <a:buChar char="»"/>
              <a:tabLst/>
              <a:defRPr sz="1400" b="0" i="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75" indent="-171450" algn="l" rtl="0" eaLnBrk="1" fontAlgn="base" hangingPunct="1">
              <a:lnSpc>
                <a:spcPct val="100000"/>
              </a:lnSpc>
              <a:spcBef>
                <a:spcPts val="1200"/>
              </a:spcBef>
              <a:spcAft>
                <a:spcPct val="0"/>
              </a:spcAft>
              <a:buClrTx/>
              <a:buFont typeface="System Font Regular"/>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933704">
              <a:spcBef>
                <a:spcPts val="3200"/>
              </a:spcBef>
              <a:spcAft>
                <a:spcPts val="0"/>
              </a:spcAft>
              <a:buClrTx/>
            </a:pPr>
            <a:endParaRPr lang="en-US" sz="3733" dirty="0">
              <a:solidFill>
                <a:srgbClr val="000000"/>
              </a:solidFill>
              <a:latin typeface="IBM Plex Sans Light" panose="020B0403050203000203" pitchFamily="34" charset="0"/>
            </a:endParaRPr>
          </a:p>
        </p:txBody>
      </p:sp>
      <p:sp>
        <p:nvSpPr>
          <p:cNvPr id="22" name="Text Placeholder 4">
            <a:extLst>
              <a:ext uri="{FF2B5EF4-FFF2-40B4-BE49-F238E27FC236}">
                <a16:creationId xmlns:a16="http://schemas.microsoft.com/office/drawing/2014/main" id="{5720983C-9AEF-6843-B50A-A655115D0795}"/>
              </a:ext>
            </a:extLst>
          </p:cNvPr>
          <p:cNvSpPr txBox="1">
            <a:spLocks/>
          </p:cNvSpPr>
          <p:nvPr/>
        </p:nvSpPr>
        <p:spPr>
          <a:xfrm>
            <a:off x="12754171" y="2407558"/>
            <a:ext cx="11050392" cy="1231107"/>
          </a:xfrm>
          <a:prstGeom prst="rect">
            <a:avLst/>
          </a:prstGeom>
        </p:spPr>
        <p:txBody>
          <a:bodyPr lIns="0" tIns="0" rIns="0" bIns="0">
            <a:noAutofit/>
          </a:bodyPr>
          <a:lst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0" indent="-171450" algn="l" rtl="0" eaLnBrk="1" fontAlgn="base" hangingPunct="1">
              <a:lnSpc>
                <a:spcPct val="100000"/>
              </a:lnSpc>
              <a:spcBef>
                <a:spcPts val="1200"/>
              </a:spcBef>
              <a:spcAft>
                <a:spcPct val="0"/>
              </a:spcAft>
              <a:buClrTx/>
              <a:buSzPct val="100000"/>
              <a:buFont typeface="System Font Regular"/>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0" indent="-141288" algn="l" rtl="0" eaLnBrk="1" fontAlgn="base" hangingPunct="1">
              <a:lnSpc>
                <a:spcPct val="100000"/>
              </a:lnSpc>
              <a:spcBef>
                <a:spcPts val="1200"/>
              </a:spcBef>
              <a:spcAft>
                <a:spcPct val="0"/>
              </a:spcAft>
              <a:buClrTx/>
              <a:buSzPct val="100000"/>
              <a:buFont typeface="Arial" panose="020B0604020202020204" pitchFamily="34" charset="0"/>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0" indent="-193675" algn="l" rtl="0" eaLnBrk="1" fontAlgn="base" hangingPunct="1">
              <a:lnSpc>
                <a:spcPct val="100000"/>
              </a:lnSpc>
              <a:spcBef>
                <a:spcPts val="1200"/>
              </a:spcBef>
              <a:spcAft>
                <a:spcPct val="0"/>
              </a:spcAft>
              <a:buClrTx/>
              <a:buSzPct val="100000"/>
              <a:buFont typeface="System Font Regular"/>
              <a:buChar char="»"/>
              <a:tabLst/>
              <a:defRPr sz="1400" b="0" i="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75" indent="-171450" algn="l" rtl="0" eaLnBrk="1" fontAlgn="base" hangingPunct="1">
              <a:lnSpc>
                <a:spcPct val="100000"/>
              </a:lnSpc>
              <a:spcBef>
                <a:spcPts val="1200"/>
              </a:spcBef>
              <a:spcAft>
                <a:spcPct val="0"/>
              </a:spcAft>
              <a:buClrTx/>
              <a:buFont typeface="System Font Regular"/>
              <a:buChar char="–"/>
              <a:tabLst/>
              <a:defRPr sz="1400" b="0" i="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933704">
              <a:lnSpc>
                <a:spcPct val="110000"/>
              </a:lnSpc>
              <a:spcBef>
                <a:spcPts val="0"/>
              </a:spcBef>
              <a:spcAft>
                <a:spcPts val="0"/>
              </a:spcAft>
              <a:buClrTx/>
            </a:pPr>
            <a:r>
              <a:rPr lang="en-US" sz="3600" kern="0" dirty="0">
                <a:solidFill>
                  <a:srgbClr val="0F62FE"/>
                </a:solidFill>
                <a:latin typeface="IBM Plex Sans Light" panose="020B0403050203000203" pitchFamily="34" charset="0"/>
                <a:ea typeface="+mn-ea"/>
                <a:cs typeface="+mn-cs"/>
              </a:rPr>
              <a:t>Business benefits of becoming a Zero Trust Enterprise</a:t>
            </a:r>
          </a:p>
        </p:txBody>
      </p:sp>
      <p:sp>
        <p:nvSpPr>
          <p:cNvPr id="38" name="TextBox 37">
            <a:extLst>
              <a:ext uri="{FF2B5EF4-FFF2-40B4-BE49-F238E27FC236}">
                <a16:creationId xmlns:a16="http://schemas.microsoft.com/office/drawing/2014/main" id="{44264A97-B462-4D84-BFEE-6E74904A922D}"/>
              </a:ext>
            </a:extLst>
          </p:cNvPr>
          <p:cNvSpPr txBox="1"/>
          <p:nvPr/>
        </p:nvSpPr>
        <p:spPr>
          <a:xfrm>
            <a:off x="611358" y="3445327"/>
            <a:ext cx="4913142" cy="6134372"/>
          </a:xfrm>
          <a:prstGeom prst="rect">
            <a:avLst/>
          </a:prstGeom>
          <a:noFill/>
        </p:spPr>
        <p:txBody>
          <a:bodyPr wrap="square" lIns="0" tIns="0" rIns="0" bIns="0">
            <a:spAutoFit/>
          </a:bodyPr>
          <a:lstStyle/>
          <a:p>
            <a:pPr defTabSz="1829311" fontAlgn="base">
              <a:lnSpc>
                <a:spcPct val="110000"/>
              </a:lnSpc>
              <a:buClr>
                <a:srgbClr val="001141"/>
              </a:buClr>
              <a:buSzPct val="90000"/>
            </a:pPr>
            <a:r>
              <a:rPr lang="en-US" sz="2800" kern="0" dirty="0">
                <a:solidFill>
                  <a:srgbClr val="000000"/>
                </a:solidFill>
                <a:latin typeface="IBM Plex Sans Light" panose="020B0403050203000203" pitchFamily="34" charset="0"/>
              </a:rPr>
              <a:t>As risks evolve and new threats emerge, traditional security models that rely on defined perimeters and implicit trust are becoming obsolete</a:t>
            </a:r>
            <a:br>
              <a:rPr lang="en-US" sz="2800" kern="0" dirty="0">
                <a:solidFill>
                  <a:srgbClr val="000000"/>
                </a:solidFill>
                <a:latin typeface="IBM Plex Sans Light" panose="020B0403050203000203" pitchFamily="34" charset="0"/>
              </a:rPr>
            </a:br>
            <a:endParaRPr lang="en-US" sz="2800" kern="0" dirty="0">
              <a:solidFill>
                <a:srgbClr val="000000"/>
              </a:solidFill>
              <a:latin typeface="IBM Plex Sans Light" panose="020B0403050203000203" pitchFamily="34" charset="0"/>
            </a:endParaRPr>
          </a:p>
          <a:p>
            <a:pPr defTabSz="1829311">
              <a:lnSpc>
                <a:spcPct val="110000"/>
              </a:lnSpc>
            </a:pPr>
            <a:r>
              <a:rPr lang="en-US" sz="2800" kern="0" dirty="0">
                <a:solidFill>
                  <a:srgbClr val="000000"/>
                </a:solidFill>
                <a:latin typeface="IBM Plex Sans Light" panose="020B0403050203000203" pitchFamily="34" charset="0"/>
              </a:rPr>
              <a:t>Zero Trust is a dynamic approach to security where defenses move from static, network-based controls to focus on users, assets, context, and resources</a:t>
            </a:r>
            <a:endParaRPr lang="en-US" sz="2800" baseline="30000" dirty="0">
              <a:solidFill>
                <a:srgbClr val="0F62FE">
                  <a:lumMod val="40000"/>
                  <a:lumOff val="60000"/>
                </a:srgbClr>
              </a:solidFill>
              <a:latin typeface="IBM Plex Sans Light" panose="020B0403050203000203" pitchFamily="34" charset="0"/>
            </a:endParaRPr>
          </a:p>
        </p:txBody>
      </p:sp>
      <p:sp>
        <p:nvSpPr>
          <p:cNvPr id="30" name="Rectangle 29">
            <a:extLst>
              <a:ext uri="{FF2B5EF4-FFF2-40B4-BE49-F238E27FC236}">
                <a16:creationId xmlns:a16="http://schemas.microsoft.com/office/drawing/2014/main" id="{8B767A34-3EE0-454A-9E7D-BA669DD7BC59}"/>
              </a:ext>
            </a:extLst>
          </p:cNvPr>
          <p:cNvSpPr/>
          <p:nvPr/>
        </p:nvSpPr>
        <p:spPr>
          <a:xfrm>
            <a:off x="6554529" y="12846681"/>
            <a:ext cx="5072132" cy="338554"/>
          </a:xfrm>
          <a:prstGeom prst="rect">
            <a:avLst/>
          </a:prstGeom>
        </p:spPr>
        <p:txBody>
          <a:bodyPr vert="horz" lIns="0" tIns="0" rIns="0" bIns="0" rtlCol="0" anchor="b">
            <a:noAutofit/>
          </a:bodyPr>
          <a:lstStyle/>
          <a:p>
            <a:r>
              <a:rPr lang="en-US" sz="1600" baseline="30000" dirty="0">
                <a:solidFill>
                  <a:srgbClr val="000000"/>
                </a:solidFill>
                <a:latin typeface="IBM Plex Sans" panose="020B0503050203000203" pitchFamily="34" charset="0"/>
              </a:rPr>
              <a:t>1 </a:t>
            </a:r>
            <a:r>
              <a:rPr lang="en-US" sz="1600" dirty="0">
                <a:solidFill>
                  <a:srgbClr val="000000"/>
                </a:solidFill>
                <a:latin typeface="IBM Plex Sans" panose="020B0503050203000203" pitchFamily="34" charset="0"/>
              </a:rPr>
              <a:t>IBM Security Cost of a Data Breach Report 2021</a:t>
            </a:r>
          </a:p>
        </p:txBody>
      </p:sp>
      <p:sp>
        <p:nvSpPr>
          <p:cNvPr id="58" name="TextBox 57">
            <a:extLst>
              <a:ext uri="{FF2B5EF4-FFF2-40B4-BE49-F238E27FC236}">
                <a16:creationId xmlns:a16="http://schemas.microsoft.com/office/drawing/2014/main" id="{A37F64EC-275C-067B-B22A-16E71D130E12}"/>
              </a:ext>
            </a:extLst>
          </p:cNvPr>
          <p:cNvSpPr txBox="1"/>
          <p:nvPr/>
        </p:nvSpPr>
        <p:spPr>
          <a:xfrm>
            <a:off x="6706242" y="3445327"/>
            <a:ext cx="4896457" cy="4712444"/>
          </a:xfrm>
          <a:prstGeom prst="rect">
            <a:avLst/>
          </a:prstGeom>
          <a:noFill/>
        </p:spPr>
        <p:txBody>
          <a:bodyPr wrap="square" lIns="0" tIns="0" rIns="0" bIns="0">
            <a:spAutoFit/>
          </a:bodyPr>
          <a:lstStyle/>
          <a:p>
            <a:pPr defTabSz="2438430" fontAlgn="base">
              <a:lnSpc>
                <a:spcPct val="110000"/>
              </a:lnSpc>
              <a:buClr>
                <a:srgbClr val="001141"/>
              </a:buClr>
              <a:buSzPct val="90000"/>
            </a:pPr>
            <a:r>
              <a:rPr lang="en-US" sz="2800" kern="0" dirty="0">
                <a:solidFill>
                  <a:srgbClr val="000000"/>
                </a:solidFill>
                <a:latin typeface="IBM Plex Sans Light" panose="020B0403050203000203" pitchFamily="34" charset="0"/>
              </a:rPr>
              <a:t>Core principles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of Zero Trust</a:t>
            </a:r>
          </a:p>
          <a:p>
            <a:pPr marL="256032" indent="-256032" defTabSz="1933704">
              <a:lnSpc>
                <a:spcPct val="110000"/>
              </a:lnSpc>
              <a:buFont typeface="System Font Regular"/>
              <a:buChar char="–"/>
            </a:pPr>
            <a:r>
              <a:rPr lang="en-US" sz="2800" dirty="0">
                <a:solidFill>
                  <a:srgbClr val="000000"/>
                </a:solidFill>
                <a:latin typeface="IBM Plex Sans Light" panose="020B0403050203000203" pitchFamily="34" charset="0"/>
              </a:rPr>
              <a:t>Establish least privilege</a:t>
            </a:r>
          </a:p>
          <a:p>
            <a:pPr marL="256032" indent="-256032" defTabSz="1933704">
              <a:lnSpc>
                <a:spcPct val="110000"/>
              </a:lnSpc>
              <a:buFont typeface="System Font Regular"/>
              <a:buChar char="–"/>
            </a:pPr>
            <a:r>
              <a:rPr lang="en-US" sz="2800" dirty="0">
                <a:solidFill>
                  <a:srgbClr val="000000"/>
                </a:solidFill>
                <a:latin typeface="IBM Plex Sans Light" panose="020B0403050203000203" pitchFamily="34" charset="0"/>
              </a:rPr>
              <a:t>Verify continuously </a:t>
            </a:r>
          </a:p>
          <a:p>
            <a:pPr marL="256032" indent="-256032" defTabSz="1933704">
              <a:lnSpc>
                <a:spcPct val="110000"/>
              </a:lnSpc>
              <a:buFont typeface="System Font Regular"/>
              <a:buChar char="–"/>
            </a:pPr>
            <a:r>
              <a:rPr lang="en-US" sz="2800" dirty="0">
                <a:solidFill>
                  <a:srgbClr val="000000"/>
                </a:solidFill>
                <a:latin typeface="IBM Plex Sans Light" panose="020B0403050203000203" pitchFamily="34" charset="0"/>
              </a:rPr>
              <a:t>Assume breach</a:t>
            </a:r>
            <a:br>
              <a:rPr lang="en-US" sz="2800" dirty="0">
                <a:solidFill>
                  <a:srgbClr val="000000"/>
                </a:solidFill>
                <a:latin typeface="IBM Plex Sans Light" panose="020B0403050203000203" pitchFamily="34" charset="0"/>
              </a:rPr>
            </a:br>
            <a:endParaRPr lang="en-US" sz="2800" kern="0" dirty="0">
              <a:solidFill>
                <a:srgbClr val="000000"/>
              </a:solidFill>
              <a:latin typeface="IBM Plex Sans Light" panose="020B0403050203000203" pitchFamily="34" charset="0"/>
            </a:endParaRPr>
          </a:p>
          <a:p>
            <a:pPr defTabSz="1933704">
              <a:lnSpc>
                <a:spcPct val="110000"/>
              </a:lnSpc>
            </a:pPr>
            <a:r>
              <a:rPr lang="en-US" sz="2800" dirty="0">
                <a:solidFill>
                  <a:srgbClr val="0F62FE"/>
                </a:solidFill>
                <a:latin typeface="IBM Plex Sans Light" panose="020B0403050203000203" pitchFamily="34" charset="0"/>
              </a:rPr>
              <a:t>The average cost of a breach was $1.76M less at organizations with a mature Zero Trust approach</a:t>
            </a:r>
            <a:r>
              <a:rPr lang="en-US" sz="2800" baseline="100000" dirty="0">
                <a:solidFill>
                  <a:srgbClr val="0F62FE"/>
                </a:solidFill>
                <a:latin typeface="IBM Plex Sans Light" panose="020B0403050203000203" pitchFamily="34" charset="0"/>
              </a:rPr>
              <a:t>1</a:t>
            </a:r>
            <a:endParaRPr lang="en-US" sz="2800" baseline="100000" dirty="0">
              <a:solidFill>
                <a:srgbClr val="0F62FE">
                  <a:lumMod val="40000"/>
                  <a:lumOff val="60000"/>
                </a:srgbClr>
              </a:solidFill>
              <a:latin typeface="IBM Plex Sans Light" panose="020B0403050203000203" pitchFamily="34" charset="0"/>
            </a:endParaRPr>
          </a:p>
        </p:txBody>
      </p:sp>
      <p:grpSp>
        <p:nvGrpSpPr>
          <p:cNvPr id="78" name="Group 77">
            <a:extLst>
              <a:ext uri="{FF2B5EF4-FFF2-40B4-BE49-F238E27FC236}">
                <a16:creationId xmlns:a16="http://schemas.microsoft.com/office/drawing/2014/main" id="{9EB29AFF-FCE0-9BA7-E86E-462B2ACDBA7B}"/>
              </a:ext>
            </a:extLst>
          </p:cNvPr>
          <p:cNvGrpSpPr/>
          <p:nvPr/>
        </p:nvGrpSpPr>
        <p:grpSpPr>
          <a:xfrm>
            <a:off x="12754171" y="3445327"/>
            <a:ext cx="11050392" cy="8095477"/>
            <a:chOff x="12754171" y="3445327"/>
            <a:chExt cx="11050392" cy="8095477"/>
          </a:xfrm>
        </p:grpSpPr>
        <p:sp>
          <p:nvSpPr>
            <p:cNvPr id="29" name="TextBox 28">
              <a:extLst>
                <a:ext uri="{FF2B5EF4-FFF2-40B4-BE49-F238E27FC236}">
                  <a16:creationId xmlns:a16="http://schemas.microsoft.com/office/drawing/2014/main" id="{1430BB2C-4F19-410D-995A-AD353F7668B1}"/>
                </a:ext>
              </a:extLst>
            </p:cNvPr>
            <p:cNvSpPr txBox="1"/>
            <p:nvPr/>
          </p:nvSpPr>
          <p:spPr>
            <a:xfrm>
              <a:off x="12763500" y="3445327"/>
              <a:ext cx="4962330" cy="1012970"/>
            </a:xfrm>
            <a:prstGeom prst="rect">
              <a:avLst/>
            </a:prstGeom>
            <a:noFill/>
          </p:spPr>
          <p:txBody>
            <a:bodyPr wrap="square">
              <a:spAutoFit/>
            </a:bodyPr>
            <a:lstStyle/>
            <a:p>
              <a:pPr algn="ctr" defTabSz="1933704">
                <a:lnSpc>
                  <a:spcPct val="110000"/>
                </a:lnSpc>
              </a:pPr>
              <a:r>
                <a:rPr lang="en-US" sz="2800" dirty="0">
                  <a:solidFill>
                    <a:srgbClr val="000000"/>
                  </a:solidFill>
                  <a:latin typeface="IBM Plex Sans Light" panose="020B0403050203000203" pitchFamily="34" charset="0"/>
                </a:rPr>
                <a:t>Faster cloud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adoption</a:t>
              </a:r>
            </a:p>
          </p:txBody>
        </p:sp>
        <p:sp>
          <p:nvSpPr>
            <p:cNvPr id="32" name="TextBox 31">
              <a:extLst>
                <a:ext uri="{FF2B5EF4-FFF2-40B4-BE49-F238E27FC236}">
                  <a16:creationId xmlns:a16="http://schemas.microsoft.com/office/drawing/2014/main" id="{B0374107-7CDD-4561-9131-E1B4587F1C7F}"/>
                </a:ext>
              </a:extLst>
            </p:cNvPr>
            <p:cNvSpPr txBox="1"/>
            <p:nvPr/>
          </p:nvSpPr>
          <p:spPr>
            <a:xfrm>
              <a:off x="18859500" y="3445327"/>
              <a:ext cx="4945063" cy="1012970"/>
            </a:xfrm>
            <a:prstGeom prst="rect">
              <a:avLst/>
            </a:prstGeom>
            <a:noFill/>
          </p:spPr>
          <p:txBody>
            <a:bodyPr wrap="square">
              <a:spAutoFit/>
            </a:bodyPr>
            <a:lstStyle/>
            <a:p>
              <a:pPr algn="ctr" defTabSz="1933704">
                <a:lnSpc>
                  <a:spcPct val="110000"/>
                </a:lnSpc>
              </a:pPr>
              <a:r>
                <a:rPr lang="en-US" sz="2800" dirty="0">
                  <a:solidFill>
                    <a:srgbClr val="000000"/>
                  </a:solidFill>
                  <a:latin typeface="IBM Plex Sans Light" panose="020B0403050203000203" pitchFamily="34" charset="0"/>
                </a:rPr>
                <a:t>More productive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employees</a:t>
              </a:r>
            </a:p>
          </p:txBody>
        </p:sp>
        <p:sp>
          <p:nvSpPr>
            <p:cNvPr id="34" name="TextBox 33">
              <a:extLst>
                <a:ext uri="{FF2B5EF4-FFF2-40B4-BE49-F238E27FC236}">
                  <a16:creationId xmlns:a16="http://schemas.microsoft.com/office/drawing/2014/main" id="{AED19748-9FB9-4D8E-A656-FB20EA51025D}"/>
                </a:ext>
              </a:extLst>
            </p:cNvPr>
            <p:cNvSpPr txBox="1"/>
            <p:nvPr/>
          </p:nvSpPr>
          <p:spPr>
            <a:xfrm>
              <a:off x="18859500" y="10527834"/>
              <a:ext cx="4945063" cy="1012970"/>
            </a:xfrm>
            <a:prstGeom prst="rect">
              <a:avLst/>
            </a:prstGeom>
            <a:noFill/>
          </p:spPr>
          <p:txBody>
            <a:bodyPr wrap="square">
              <a:spAutoFit/>
            </a:bodyPr>
            <a:lstStyle/>
            <a:p>
              <a:pPr algn="ctr" defTabSz="1933704">
                <a:lnSpc>
                  <a:spcPct val="110000"/>
                </a:lnSpc>
              </a:pPr>
              <a:r>
                <a:rPr lang="en-US" sz="2800" dirty="0">
                  <a:solidFill>
                    <a:srgbClr val="000000"/>
                  </a:solidFill>
                  <a:latin typeface="IBM Plex Sans Light" panose="020B0403050203000203" pitchFamily="34" charset="0"/>
                </a:rPr>
                <a:t>Build trust and positive customer experiences</a:t>
              </a:r>
            </a:p>
          </p:txBody>
        </p:sp>
        <p:sp>
          <p:nvSpPr>
            <p:cNvPr id="36" name="TextBox 35">
              <a:extLst>
                <a:ext uri="{FF2B5EF4-FFF2-40B4-BE49-F238E27FC236}">
                  <a16:creationId xmlns:a16="http://schemas.microsoft.com/office/drawing/2014/main" id="{E2E8C218-562D-43E0-9B68-42061268B719}"/>
                </a:ext>
              </a:extLst>
            </p:cNvPr>
            <p:cNvSpPr txBox="1"/>
            <p:nvPr/>
          </p:nvSpPr>
          <p:spPr>
            <a:xfrm>
              <a:off x="12754171" y="10527833"/>
              <a:ext cx="4962330" cy="1012970"/>
            </a:xfrm>
            <a:prstGeom prst="rect">
              <a:avLst/>
            </a:prstGeom>
            <a:noFill/>
          </p:spPr>
          <p:txBody>
            <a:bodyPr wrap="square">
              <a:spAutoFit/>
            </a:bodyPr>
            <a:lstStyle/>
            <a:p>
              <a:pPr algn="ctr" defTabSz="1933704">
                <a:lnSpc>
                  <a:spcPct val="110000"/>
                </a:lnSpc>
              </a:pPr>
              <a:r>
                <a:rPr lang="en-US" sz="2800" dirty="0">
                  <a:solidFill>
                    <a:srgbClr val="000000"/>
                  </a:solidFill>
                  <a:latin typeface="IBM Plex Sans Light" panose="020B0403050203000203" pitchFamily="34" charset="0"/>
                </a:rPr>
                <a:t>Improve business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resiliency and continuity</a:t>
              </a:r>
            </a:p>
          </p:txBody>
        </p:sp>
        <p:sp>
          <p:nvSpPr>
            <p:cNvPr id="13" name="Oval 12">
              <a:extLst>
                <a:ext uri="{FF2B5EF4-FFF2-40B4-BE49-F238E27FC236}">
                  <a16:creationId xmlns:a16="http://schemas.microsoft.com/office/drawing/2014/main" id="{EC0CBFCA-FE14-B6FD-45FE-1D638522EDFF}"/>
                </a:ext>
              </a:extLst>
            </p:cNvPr>
            <p:cNvSpPr/>
            <p:nvPr/>
          </p:nvSpPr>
          <p:spPr bwMode="auto">
            <a:xfrm>
              <a:off x="14057916" y="4086356"/>
              <a:ext cx="2372512" cy="2372512"/>
            </a:xfrm>
            <a:prstGeom prst="ellipse">
              <a:avLst/>
            </a:prstGeom>
            <a:solidFill>
              <a:schemeClr val="accent1"/>
            </a:solidFill>
            <a:ln w="19050">
              <a:solidFill>
                <a:schemeClr val="accent1"/>
              </a:solidFill>
              <a:headEnd type="none" w="med" len="med"/>
              <a:tailEnd type="none" w="med" len="med"/>
            </a:ln>
            <a:effectLst/>
            <a:scene3d>
              <a:camera prst="perspectiveRelaxed"/>
              <a:lightRig rig="threePt" dir="t"/>
            </a:scene3d>
            <a:sp3d extrusionH="317500"/>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sp>
          <p:nvSpPr>
            <p:cNvPr id="16" name="Oval 15">
              <a:extLst>
                <a:ext uri="{FF2B5EF4-FFF2-40B4-BE49-F238E27FC236}">
                  <a16:creationId xmlns:a16="http://schemas.microsoft.com/office/drawing/2014/main" id="{70F0DE8A-A3A7-0637-8D5A-08F17A2578BD}"/>
                </a:ext>
              </a:extLst>
            </p:cNvPr>
            <p:cNvSpPr/>
            <p:nvPr/>
          </p:nvSpPr>
          <p:spPr bwMode="auto">
            <a:xfrm>
              <a:off x="20154832" y="4086356"/>
              <a:ext cx="2372512" cy="2372512"/>
            </a:xfrm>
            <a:prstGeom prst="ellipse">
              <a:avLst/>
            </a:prstGeom>
            <a:solidFill>
              <a:schemeClr val="accent1"/>
            </a:solidFill>
            <a:ln w="19050">
              <a:solidFill>
                <a:schemeClr val="accent1"/>
              </a:solidFill>
              <a:headEnd type="none" w="med" len="med"/>
              <a:tailEnd type="none" w="med" len="med"/>
            </a:ln>
            <a:effectLst/>
            <a:scene3d>
              <a:camera prst="perspectiveRelaxed"/>
              <a:lightRig rig="threePt" dir="t"/>
            </a:scene3d>
            <a:sp3d extrusionH="317500"/>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cxnSp>
          <p:nvCxnSpPr>
            <p:cNvPr id="14" name="Straight Connector 13">
              <a:extLst>
                <a:ext uri="{FF2B5EF4-FFF2-40B4-BE49-F238E27FC236}">
                  <a16:creationId xmlns:a16="http://schemas.microsoft.com/office/drawing/2014/main" id="{26088CFC-992D-B6C0-C409-9341578CA93E}"/>
                </a:ext>
              </a:extLst>
            </p:cNvPr>
            <p:cNvCxnSpPr>
              <a:cxnSpLocks/>
            </p:cNvCxnSpPr>
            <p:nvPr/>
          </p:nvCxnSpPr>
          <p:spPr bwMode="auto">
            <a:xfrm>
              <a:off x="15957384" y="6057880"/>
              <a:ext cx="925355" cy="526459"/>
            </a:xfrm>
            <a:prstGeom prst="line">
              <a:avLst/>
            </a:prstGeom>
            <a:ln w="25400" cap="rnd">
              <a:gradFill>
                <a:gsLst>
                  <a:gs pos="0">
                    <a:srgbClr val="33B1FF"/>
                  </a:gs>
                  <a:gs pos="100000">
                    <a:schemeClr val="accent2"/>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5E6920F-D3EF-9833-201E-76F4357C2A08}"/>
                </a:ext>
              </a:extLst>
            </p:cNvPr>
            <p:cNvCxnSpPr>
              <a:cxnSpLocks/>
            </p:cNvCxnSpPr>
            <p:nvPr/>
          </p:nvCxnSpPr>
          <p:spPr bwMode="auto">
            <a:xfrm flipV="1">
              <a:off x="19494747" y="5985801"/>
              <a:ext cx="993563" cy="581709"/>
            </a:xfrm>
            <a:prstGeom prst="line">
              <a:avLst/>
            </a:prstGeom>
            <a:ln w="25400" cap="rnd">
              <a:gradFill>
                <a:gsLst>
                  <a:gs pos="0">
                    <a:srgbClr val="33B1FF"/>
                  </a:gs>
                  <a:gs pos="100000">
                    <a:schemeClr val="accent2"/>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7" name="Graphic 26">
              <a:extLst>
                <a:ext uri="{FF2B5EF4-FFF2-40B4-BE49-F238E27FC236}">
                  <a16:creationId xmlns:a16="http://schemas.microsoft.com/office/drawing/2014/main" id="{9151F5A8-3DCB-0DA7-B581-DC882C2520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36096" y="4664536"/>
              <a:ext cx="1216152" cy="1216152"/>
            </a:xfrm>
            <a:prstGeom prst="rect">
              <a:avLst/>
            </a:prstGeom>
            <a:scene3d>
              <a:camera prst="perspectiveRelaxed"/>
              <a:lightRig rig="threePt" dir="t"/>
            </a:scene3d>
          </p:spPr>
        </p:pic>
        <p:pic>
          <p:nvPicPr>
            <p:cNvPr id="28" name="Graphic 27">
              <a:extLst>
                <a:ext uri="{FF2B5EF4-FFF2-40B4-BE49-F238E27FC236}">
                  <a16:creationId xmlns:a16="http://schemas.microsoft.com/office/drawing/2014/main" id="{C90DE954-30BD-6984-DF25-05EEB9540E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05372" y="4664536"/>
              <a:ext cx="1271432" cy="1216152"/>
            </a:xfrm>
            <a:prstGeom prst="rect">
              <a:avLst/>
            </a:prstGeom>
            <a:scene3d>
              <a:camera prst="perspectiveRelaxed"/>
              <a:lightRig rig="threePt" dir="t"/>
            </a:scene3d>
          </p:spPr>
        </p:pic>
        <p:grpSp>
          <p:nvGrpSpPr>
            <p:cNvPr id="76" name="Group 75">
              <a:extLst>
                <a:ext uri="{FF2B5EF4-FFF2-40B4-BE49-F238E27FC236}">
                  <a16:creationId xmlns:a16="http://schemas.microsoft.com/office/drawing/2014/main" id="{C8FC3AC2-E38C-FA78-304C-B0B9018AA987}"/>
                </a:ext>
              </a:extLst>
            </p:cNvPr>
            <p:cNvGrpSpPr/>
            <p:nvPr/>
          </p:nvGrpSpPr>
          <p:grpSpPr>
            <a:xfrm>
              <a:off x="14057916" y="8164836"/>
              <a:ext cx="8469428" cy="2372512"/>
              <a:chOff x="14057916" y="8164836"/>
              <a:chExt cx="8469428" cy="2372512"/>
            </a:xfrm>
          </p:grpSpPr>
          <p:pic>
            <p:nvPicPr>
              <p:cNvPr id="19" name="Graphic 18">
                <a:extLst>
                  <a:ext uri="{FF2B5EF4-FFF2-40B4-BE49-F238E27FC236}">
                    <a16:creationId xmlns:a16="http://schemas.microsoft.com/office/drawing/2014/main" id="{D848619D-CF5F-C3DE-FD04-8B6874D6C893}"/>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634442" y="8761433"/>
                <a:ext cx="1219461" cy="1219461"/>
              </a:xfrm>
              <a:prstGeom prst="rect">
                <a:avLst/>
              </a:prstGeom>
            </p:spPr>
          </p:pic>
          <p:pic>
            <p:nvPicPr>
              <p:cNvPr id="20" name="Graphic 19">
                <a:extLst>
                  <a:ext uri="{FF2B5EF4-FFF2-40B4-BE49-F238E27FC236}">
                    <a16:creationId xmlns:a16="http://schemas.microsoft.com/office/drawing/2014/main" id="{E5431BB6-1797-9F70-FB99-A438EE0E4FE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0695491" y="8815436"/>
                <a:ext cx="1291195" cy="1291195"/>
              </a:xfrm>
              <a:prstGeom prst="rect">
                <a:avLst/>
              </a:prstGeom>
            </p:spPr>
          </p:pic>
          <p:cxnSp>
            <p:nvCxnSpPr>
              <p:cNvPr id="23" name="Straight Connector 22">
                <a:extLst>
                  <a:ext uri="{FF2B5EF4-FFF2-40B4-BE49-F238E27FC236}">
                    <a16:creationId xmlns:a16="http://schemas.microsoft.com/office/drawing/2014/main" id="{B39D490E-9B71-0192-41B1-3A594D6ADC94}"/>
                  </a:ext>
                </a:extLst>
              </p:cNvPr>
              <p:cNvCxnSpPr>
                <a:cxnSpLocks/>
              </p:cNvCxnSpPr>
              <p:nvPr/>
            </p:nvCxnSpPr>
            <p:spPr bwMode="auto">
              <a:xfrm>
                <a:off x="19838259" y="8459858"/>
                <a:ext cx="764139" cy="386504"/>
              </a:xfrm>
              <a:prstGeom prst="line">
                <a:avLst/>
              </a:prstGeom>
              <a:ln w="25400" cap="rnd">
                <a:gradFill>
                  <a:gsLst>
                    <a:gs pos="0">
                      <a:srgbClr val="33B1FF"/>
                    </a:gs>
                    <a:gs pos="100000">
                      <a:schemeClr val="accent2"/>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DF08111B-E037-CAF8-C96F-366AC70BBF85}"/>
                  </a:ext>
                </a:extLst>
              </p:cNvPr>
              <p:cNvSpPr/>
              <p:nvPr/>
            </p:nvSpPr>
            <p:spPr bwMode="auto">
              <a:xfrm>
                <a:off x="20154832" y="8164836"/>
                <a:ext cx="2372512" cy="2372512"/>
              </a:xfrm>
              <a:prstGeom prst="ellipse">
                <a:avLst/>
              </a:prstGeom>
              <a:solidFill>
                <a:schemeClr val="accent1"/>
              </a:solidFill>
              <a:ln w="19050">
                <a:solidFill>
                  <a:schemeClr val="accent1"/>
                </a:solidFill>
                <a:headEnd type="none" w="med" len="med"/>
                <a:tailEnd type="none" w="med" len="med"/>
              </a:ln>
              <a:effectLst/>
              <a:scene3d>
                <a:camera prst="perspectiveRelaxed"/>
                <a:lightRig rig="threePt" dir="t"/>
              </a:scene3d>
              <a:sp3d extrusionH="317500"/>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cxnSp>
            <p:nvCxnSpPr>
              <p:cNvPr id="25" name="Straight Connector 24">
                <a:extLst>
                  <a:ext uri="{FF2B5EF4-FFF2-40B4-BE49-F238E27FC236}">
                    <a16:creationId xmlns:a16="http://schemas.microsoft.com/office/drawing/2014/main" id="{9B33FFF9-1FE1-A067-879F-1B4B76DB8DFA}"/>
                  </a:ext>
                </a:extLst>
              </p:cNvPr>
              <p:cNvCxnSpPr>
                <a:cxnSpLocks/>
              </p:cNvCxnSpPr>
              <p:nvPr/>
            </p:nvCxnSpPr>
            <p:spPr bwMode="auto">
              <a:xfrm flipV="1">
                <a:off x="16053735" y="8432964"/>
                <a:ext cx="690611" cy="404339"/>
              </a:xfrm>
              <a:prstGeom prst="line">
                <a:avLst/>
              </a:prstGeom>
              <a:ln w="25400" cap="rnd">
                <a:gradFill>
                  <a:gsLst>
                    <a:gs pos="0">
                      <a:srgbClr val="33B1FF"/>
                    </a:gs>
                    <a:gs pos="100000">
                      <a:schemeClr val="accent2"/>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154DC736-20C9-37EC-C101-E6EA8B2809B6}"/>
                  </a:ext>
                </a:extLst>
              </p:cNvPr>
              <p:cNvSpPr/>
              <p:nvPr/>
            </p:nvSpPr>
            <p:spPr bwMode="auto">
              <a:xfrm>
                <a:off x="14057916" y="8164836"/>
                <a:ext cx="2372512" cy="2372512"/>
              </a:xfrm>
              <a:prstGeom prst="ellipse">
                <a:avLst/>
              </a:prstGeom>
              <a:solidFill>
                <a:schemeClr val="accent1"/>
              </a:solidFill>
              <a:ln w="19050">
                <a:solidFill>
                  <a:schemeClr val="accent1"/>
                </a:solidFill>
                <a:headEnd type="none" w="med" len="med"/>
                <a:tailEnd type="none" w="med" len="med"/>
              </a:ln>
              <a:effectLst/>
              <a:scene3d>
                <a:camera prst="perspectiveRelaxed"/>
                <a:lightRig rig="threePt" dir="t"/>
              </a:scene3d>
              <a:sp3d extrusionH="317500"/>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rgbClr val="FFFFFF"/>
                  </a:solidFill>
                  <a:latin typeface="IBM Plex Sans Light"/>
                </a:endParaRPr>
              </a:p>
            </p:txBody>
          </p:sp>
          <p:pic>
            <p:nvPicPr>
              <p:cNvPr id="31" name="Graphic 30">
                <a:extLst>
                  <a:ext uri="{FF2B5EF4-FFF2-40B4-BE49-F238E27FC236}">
                    <a16:creationId xmlns:a16="http://schemas.microsoft.com/office/drawing/2014/main" id="{81EF0AE2-F147-0677-0931-894C30CDCC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634572" y="8741492"/>
                <a:ext cx="1219200" cy="1219200"/>
              </a:xfrm>
              <a:prstGeom prst="rect">
                <a:avLst/>
              </a:prstGeom>
              <a:scene3d>
                <a:camera prst="perspectiveRelaxed"/>
                <a:lightRig rig="threePt" dir="t"/>
              </a:scene3d>
            </p:spPr>
          </p:pic>
          <p:pic>
            <p:nvPicPr>
              <p:cNvPr id="33" name="Graphic 32">
                <a:extLst>
                  <a:ext uri="{FF2B5EF4-FFF2-40B4-BE49-F238E27FC236}">
                    <a16:creationId xmlns:a16="http://schemas.microsoft.com/office/drawing/2014/main" id="{5F1550C2-5A00-4D2A-2CD5-B9C1688D9F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733012" y="8743016"/>
                <a:ext cx="1216152" cy="1216152"/>
              </a:xfrm>
              <a:prstGeom prst="rect">
                <a:avLst/>
              </a:prstGeom>
              <a:scene3d>
                <a:camera prst="perspectiveRelaxed"/>
                <a:lightRig rig="threePt" dir="t"/>
              </a:scene3d>
            </p:spPr>
          </p:pic>
        </p:grpSp>
      </p:grpSp>
      <p:cxnSp>
        <p:nvCxnSpPr>
          <p:cNvPr id="79" name="Straight Connector 78">
            <a:extLst>
              <a:ext uri="{FF2B5EF4-FFF2-40B4-BE49-F238E27FC236}">
                <a16:creationId xmlns:a16="http://schemas.microsoft.com/office/drawing/2014/main" id="{0ACCA514-BCCB-7716-FD68-8255E991786B}"/>
              </a:ext>
            </a:extLst>
          </p:cNvPr>
          <p:cNvCxnSpPr>
            <a:cxnSpLocks/>
          </p:cNvCxnSpPr>
          <p:nvPr/>
        </p:nvCxnSpPr>
        <p:spPr bwMode="auto">
          <a:xfrm>
            <a:off x="6096000" y="3445327"/>
            <a:ext cx="0" cy="5996216"/>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4" name="Graphic 2">
            <a:extLst>
              <a:ext uri="{FF2B5EF4-FFF2-40B4-BE49-F238E27FC236}">
                <a16:creationId xmlns:a16="http://schemas.microsoft.com/office/drawing/2014/main" id="{C00BBA44-3773-48B3-9B05-2CC8C687ADC7}"/>
              </a:ext>
            </a:extLst>
          </p:cNvPr>
          <p:cNvGrpSpPr/>
          <p:nvPr/>
        </p:nvGrpSpPr>
        <p:grpSpPr>
          <a:xfrm>
            <a:off x="15013185" y="5621057"/>
            <a:ext cx="6053526" cy="3955864"/>
            <a:chOff x="24445540" y="10946157"/>
            <a:chExt cx="3047791" cy="1991673"/>
          </a:xfrm>
        </p:grpSpPr>
        <p:sp>
          <p:nvSpPr>
            <p:cNvPr id="6" name="Freeform 5">
              <a:extLst>
                <a:ext uri="{FF2B5EF4-FFF2-40B4-BE49-F238E27FC236}">
                  <a16:creationId xmlns:a16="http://schemas.microsoft.com/office/drawing/2014/main" id="{F60EBE66-CE4C-D775-1CC8-0AD9EF024249}"/>
                </a:ext>
              </a:extLst>
            </p:cNvPr>
            <p:cNvSpPr/>
            <p:nvPr/>
          </p:nvSpPr>
          <p:spPr>
            <a:xfrm>
              <a:off x="26614112" y="11428500"/>
              <a:ext cx="17435" cy="21365"/>
            </a:xfrm>
            <a:custGeom>
              <a:avLst/>
              <a:gdLst>
                <a:gd name="connsiteX0" fmla="*/ 17436 w 17435"/>
                <a:gd name="connsiteY0" fmla="*/ 0 h 21365"/>
                <a:gd name="connsiteX1" fmla="*/ 17436 w 17435"/>
                <a:gd name="connsiteY1" fmla="*/ 0 h 21365"/>
                <a:gd name="connsiteX2" fmla="*/ 2 w 17435"/>
                <a:gd name="connsiteY2" fmla="*/ 10215 h 21365"/>
                <a:gd name="connsiteX3" fmla="*/ 17025 w 17435"/>
                <a:gd name="connsiteY3" fmla="*/ 21366 h 21365"/>
              </a:gdLst>
              <a:ahLst/>
              <a:cxnLst>
                <a:cxn ang="0">
                  <a:pos x="connsiteX0" y="connsiteY0"/>
                </a:cxn>
                <a:cxn ang="0">
                  <a:pos x="connsiteX1" y="connsiteY1"/>
                </a:cxn>
                <a:cxn ang="0">
                  <a:pos x="connsiteX2" y="connsiteY2"/>
                </a:cxn>
                <a:cxn ang="0">
                  <a:pos x="connsiteX3" y="connsiteY3"/>
                </a:cxn>
              </a:cxnLst>
              <a:rect l="l" t="t" r="r" b="b"/>
              <a:pathLst>
                <a:path w="17435" h="21365">
                  <a:moveTo>
                    <a:pt x="17436" y="0"/>
                  </a:moveTo>
                  <a:lnTo>
                    <a:pt x="17436" y="0"/>
                  </a:lnTo>
                  <a:cubicBezTo>
                    <a:pt x="7933" y="0"/>
                    <a:pt x="138" y="4316"/>
                    <a:pt x="2" y="10215"/>
                  </a:cubicBezTo>
                  <a:cubicBezTo>
                    <a:pt x="-135" y="16114"/>
                    <a:pt x="7522" y="21150"/>
                    <a:pt x="17025" y="21366"/>
                  </a:cubicBezTo>
                </a:path>
              </a:pathLst>
            </a:custGeom>
            <a:solidFill>
              <a:srgbClr val="231F20"/>
            </a:solidFill>
            <a:ln w="6834"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CE0AEC30-0CEE-A8FC-20E9-E363BBBE40E3}"/>
                </a:ext>
              </a:extLst>
            </p:cNvPr>
            <p:cNvSpPr/>
            <p:nvPr/>
          </p:nvSpPr>
          <p:spPr>
            <a:xfrm>
              <a:off x="24445540" y="10946157"/>
              <a:ext cx="3047791" cy="1851538"/>
            </a:xfrm>
            <a:custGeom>
              <a:avLst/>
              <a:gdLst>
                <a:gd name="connsiteX0" fmla="*/ 1523930 w 3047791"/>
                <a:gd name="connsiteY0" fmla="*/ 0 h 1851538"/>
                <a:gd name="connsiteX1" fmla="*/ 0 w 3047791"/>
                <a:gd name="connsiteY1" fmla="*/ 925769 h 1851538"/>
                <a:gd name="connsiteX2" fmla="*/ 1523930 w 3047791"/>
                <a:gd name="connsiteY2" fmla="*/ 1851539 h 1851538"/>
                <a:gd name="connsiteX3" fmla="*/ 3047791 w 3047791"/>
                <a:gd name="connsiteY3" fmla="*/ 925769 h 1851538"/>
                <a:gd name="connsiteX4" fmla="*/ 1523930 w 3047791"/>
                <a:gd name="connsiteY4" fmla="*/ 0 h 185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791" h="1851538">
                  <a:moveTo>
                    <a:pt x="1523930" y="0"/>
                  </a:moveTo>
                  <a:lnTo>
                    <a:pt x="0" y="925769"/>
                  </a:lnTo>
                  <a:lnTo>
                    <a:pt x="1523930" y="1851539"/>
                  </a:lnTo>
                  <a:lnTo>
                    <a:pt x="3047791" y="925769"/>
                  </a:lnTo>
                  <a:lnTo>
                    <a:pt x="1523930" y="0"/>
                  </a:lnTo>
                  <a:close/>
                </a:path>
              </a:pathLst>
            </a:custGeom>
            <a:solidFill>
              <a:srgbClr val="0F62FE"/>
            </a:solidFill>
            <a:ln w="6834"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11060F5-C7BD-4B69-A78E-2A2E540FD395}"/>
                </a:ext>
              </a:extLst>
            </p:cNvPr>
            <p:cNvSpPr/>
            <p:nvPr/>
          </p:nvSpPr>
          <p:spPr>
            <a:xfrm>
              <a:off x="24445540" y="11871926"/>
              <a:ext cx="1523929" cy="1065904"/>
            </a:xfrm>
            <a:custGeom>
              <a:avLst/>
              <a:gdLst>
                <a:gd name="connsiteX0" fmla="*/ 0 w 1523929"/>
                <a:gd name="connsiteY0" fmla="*/ 0 h 1065904"/>
                <a:gd name="connsiteX1" fmla="*/ 0 w 1523929"/>
                <a:gd name="connsiteY1" fmla="*/ 140135 h 1065904"/>
                <a:gd name="connsiteX2" fmla="*/ 1523930 w 1523929"/>
                <a:gd name="connsiteY2" fmla="*/ 1065904 h 1065904"/>
                <a:gd name="connsiteX3" fmla="*/ 1523930 w 1523929"/>
                <a:gd name="connsiteY3" fmla="*/ 925769 h 1065904"/>
                <a:gd name="connsiteX4" fmla="*/ 0 w 1523929"/>
                <a:gd name="connsiteY4" fmla="*/ 0 h 106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929" h="1065904">
                  <a:moveTo>
                    <a:pt x="0" y="0"/>
                  </a:moveTo>
                  <a:lnTo>
                    <a:pt x="0" y="140135"/>
                  </a:lnTo>
                  <a:lnTo>
                    <a:pt x="1523930" y="1065904"/>
                  </a:lnTo>
                  <a:lnTo>
                    <a:pt x="1523930" y="925769"/>
                  </a:lnTo>
                  <a:lnTo>
                    <a:pt x="0" y="0"/>
                  </a:lnTo>
                  <a:close/>
                </a:path>
              </a:pathLst>
            </a:custGeom>
            <a:solidFill>
              <a:srgbClr val="0043CE"/>
            </a:solidFill>
            <a:ln w="6834"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7F56B550-B5FF-4C02-C40C-7F453999B9FE}"/>
                </a:ext>
              </a:extLst>
            </p:cNvPr>
            <p:cNvSpPr/>
            <p:nvPr/>
          </p:nvSpPr>
          <p:spPr>
            <a:xfrm>
              <a:off x="25969469" y="11871926"/>
              <a:ext cx="1523861" cy="1065904"/>
            </a:xfrm>
            <a:custGeom>
              <a:avLst/>
              <a:gdLst>
                <a:gd name="connsiteX0" fmla="*/ 0 w 1523861"/>
                <a:gd name="connsiteY0" fmla="*/ 925769 h 1065904"/>
                <a:gd name="connsiteX1" fmla="*/ 0 w 1523861"/>
                <a:gd name="connsiteY1" fmla="*/ 1065904 h 1065904"/>
                <a:gd name="connsiteX2" fmla="*/ 1523862 w 1523861"/>
                <a:gd name="connsiteY2" fmla="*/ 140135 h 1065904"/>
                <a:gd name="connsiteX3" fmla="*/ 1523862 w 1523861"/>
                <a:gd name="connsiteY3" fmla="*/ 0 h 1065904"/>
                <a:gd name="connsiteX4" fmla="*/ 0 w 1523861"/>
                <a:gd name="connsiteY4" fmla="*/ 925769 h 106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3861" h="1065904">
                  <a:moveTo>
                    <a:pt x="0" y="925769"/>
                  </a:moveTo>
                  <a:lnTo>
                    <a:pt x="0" y="1065904"/>
                  </a:lnTo>
                  <a:lnTo>
                    <a:pt x="1523862" y="140135"/>
                  </a:lnTo>
                  <a:lnTo>
                    <a:pt x="1523862" y="0"/>
                  </a:lnTo>
                  <a:lnTo>
                    <a:pt x="0" y="925769"/>
                  </a:lnTo>
                  <a:close/>
                </a:path>
              </a:pathLst>
            </a:custGeom>
            <a:solidFill>
              <a:srgbClr val="0043CE"/>
            </a:solidFill>
            <a:ln w="6834"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F46726BD-AB7A-3504-A54F-327C316710F3}"/>
                </a:ext>
              </a:extLst>
            </p:cNvPr>
            <p:cNvSpPr/>
            <p:nvPr/>
          </p:nvSpPr>
          <p:spPr>
            <a:xfrm>
              <a:off x="27377446" y="11871926"/>
              <a:ext cx="115884" cy="140135"/>
            </a:xfrm>
            <a:custGeom>
              <a:avLst/>
              <a:gdLst>
                <a:gd name="connsiteX0" fmla="*/ 115884 w 115884"/>
                <a:gd name="connsiteY0" fmla="*/ 140135 h 140135"/>
                <a:gd name="connsiteX1" fmla="*/ 0 w 115884"/>
                <a:gd name="connsiteY1" fmla="*/ 70355 h 140135"/>
                <a:gd name="connsiteX2" fmla="*/ 115884 w 115884"/>
                <a:gd name="connsiteY2" fmla="*/ 0 h 140135"/>
                <a:gd name="connsiteX3" fmla="*/ 115884 w 115884"/>
                <a:gd name="connsiteY3" fmla="*/ 140135 h 140135"/>
              </a:gdLst>
              <a:ahLst/>
              <a:cxnLst>
                <a:cxn ang="0">
                  <a:pos x="connsiteX0" y="connsiteY0"/>
                </a:cxn>
                <a:cxn ang="0">
                  <a:pos x="connsiteX1" y="connsiteY1"/>
                </a:cxn>
                <a:cxn ang="0">
                  <a:pos x="connsiteX2" y="connsiteY2"/>
                </a:cxn>
                <a:cxn ang="0">
                  <a:pos x="connsiteX3" y="connsiteY3"/>
                </a:cxn>
              </a:cxnLst>
              <a:rect l="l" t="t" r="r" b="b"/>
              <a:pathLst>
                <a:path w="115884" h="140135">
                  <a:moveTo>
                    <a:pt x="115884" y="140135"/>
                  </a:moveTo>
                  <a:lnTo>
                    <a:pt x="0" y="70355"/>
                  </a:lnTo>
                  <a:lnTo>
                    <a:pt x="115884" y="0"/>
                  </a:lnTo>
                  <a:lnTo>
                    <a:pt x="115884" y="140135"/>
                  </a:lnTo>
                  <a:close/>
                </a:path>
              </a:pathLst>
            </a:custGeom>
            <a:solidFill>
              <a:srgbClr val="6CCAFF">
                <a:alpha val="25000"/>
              </a:srgbClr>
            </a:solidFill>
            <a:ln w="6834"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5A2D9B2-4056-E3A8-053B-3BCEF27C5027}"/>
                </a:ext>
              </a:extLst>
            </p:cNvPr>
            <p:cNvSpPr/>
            <p:nvPr/>
          </p:nvSpPr>
          <p:spPr>
            <a:xfrm>
              <a:off x="24445540" y="11871926"/>
              <a:ext cx="115884" cy="140135"/>
            </a:xfrm>
            <a:custGeom>
              <a:avLst/>
              <a:gdLst>
                <a:gd name="connsiteX0" fmla="*/ 0 w 115884"/>
                <a:gd name="connsiteY0" fmla="*/ 140135 h 140135"/>
                <a:gd name="connsiteX1" fmla="*/ 115884 w 115884"/>
                <a:gd name="connsiteY1" fmla="*/ 70355 h 140135"/>
                <a:gd name="connsiteX2" fmla="*/ 0 w 115884"/>
                <a:gd name="connsiteY2" fmla="*/ 0 h 140135"/>
                <a:gd name="connsiteX3" fmla="*/ 0 w 115884"/>
                <a:gd name="connsiteY3" fmla="*/ 140135 h 140135"/>
              </a:gdLst>
              <a:ahLst/>
              <a:cxnLst>
                <a:cxn ang="0">
                  <a:pos x="connsiteX0" y="connsiteY0"/>
                </a:cxn>
                <a:cxn ang="0">
                  <a:pos x="connsiteX1" y="connsiteY1"/>
                </a:cxn>
                <a:cxn ang="0">
                  <a:pos x="connsiteX2" y="connsiteY2"/>
                </a:cxn>
                <a:cxn ang="0">
                  <a:pos x="connsiteX3" y="connsiteY3"/>
                </a:cxn>
              </a:cxnLst>
              <a:rect l="l" t="t" r="r" b="b"/>
              <a:pathLst>
                <a:path w="115884" h="140135">
                  <a:moveTo>
                    <a:pt x="0" y="140135"/>
                  </a:moveTo>
                  <a:lnTo>
                    <a:pt x="115884" y="70355"/>
                  </a:lnTo>
                  <a:lnTo>
                    <a:pt x="0" y="0"/>
                  </a:lnTo>
                  <a:lnTo>
                    <a:pt x="0" y="140135"/>
                  </a:lnTo>
                  <a:close/>
                </a:path>
              </a:pathLst>
            </a:custGeom>
            <a:solidFill>
              <a:srgbClr val="A66EFA">
                <a:alpha val="25000"/>
              </a:srgbClr>
            </a:solidFill>
            <a:ln w="6834"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07E8BBA7-6D65-B57E-9104-C7821BB75F69}"/>
                </a:ext>
              </a:extLst>
            </p:cNvPr>
            <p:cNvSpPr/>
            <p:nvPr/>
          </p:nvSpPr>
          <p:spPr>
            <a:xfrm rot="-5390400">
              <a:off x="25514113" y="11039938"/>
              <a:ext cx="933500" cy="1695721"/>
            </a:xfrm>
            <a:custGeom>
              <a:avLst/>
              <a:gdLst>
                <a:gd name="connsiteX0" fmla="*/ 933501 w 933500"/>
                <a:gd name="connsiteY0" fmla="*/ 847860 h 1695721"/>
                <a:gd name="connsiteX1" fmla="*/ 466750 w 933500"/>
                <a:gd name="connsiteY1" fmla="*/ 1695721 h 1695721"/>
                <a:gd name="connsiteX2" fmla="*/ 0 w 933500"/>
                <a:gd name="connsiteY2" fmla="*/ 847860 h 1695721"/>
                <a:gd name="connsiteX3" fmla="*/ 466750 w 933500"/>
                <a:gd name="connsiteY3" fmla="*/ 0 h 1695721"/>
                <a:gd name="connsiteX4" fmla="*/ 933501 w 933500"/>
                <a:gd name="connsiteY4" fmla="*/ 847860 h 169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500" h="1695721">
                  <a:moveTo>
                    <a:pt x="933501" y="847860"/>
                  </a:moveTo>
                  <a:cubicBezTo>
                    <a:pt x="933501" y="1316121"/>
                    <a:pt x="724530" y="1695721"/>
                    <a:pt x="466750" y="1695721"/>
                  </a:cubicBezTo>
                  <a:cubicBezTo>
                    <a:pt x="208971" y="1695721"/>
                    <a:pt x="0" y="1316121"/>
                    <a:pt x="0" y="847860"/>
                  </a:cubicBezTo>
                  <a:cubicBezTo>
                    <a:pt x="0" y="379600"/>
                    <a:pt x="208971" y="0"/>
                    <a:pt x="466750" y="0"/>
                  </a:cubicBezTo>
                  <a:cubicBezTo>
                    <a:pt x="724530" y="0"/>
                    <a:pt x="933501" y="379600"/>
                    <a:pt x="933501" y="847860"/>
                  </a:cubicBezTo>
                  <a:close/>
                </a:path>
              </a:pathLst>
            </a:custGeom>
            <a:solidFill>
              <a:srgbClr val="F3F3F3">
                <a:alpha val="20000"/>
              </a:srgbClr>
            </a:solidFill>
            <a:ln w="683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B1254793-D181-844A-B08A-BD78BFDBCF82}"/>
                </a:ext>
              </a:extLst>
            </p:cNvPr>
            <p:cNvSpPr/>
            <p:nvPr/>
          </p:nvSpPr>
          <p:spPr>
            <a:xfrm>
              <a:off x="25710174" y="11713590"/>
              <a:ext cx="594710" cy="321446"/>
            </a:xfrm>
            <a:custGeom>
              <a:avLst/>
              <a:gdLst>
                <a:gd name="connsiteX0" fmla="*/ 482655 w 594710"/>
                <a:gd name="connsiteY0" fmla="*/ 26617 h 321446"/>
                <a:gd name="connsiteX1" fmla="*/ 578781 w 594710"/>
                <a:gd name="connsiteY1" fmla="*/ 137977 h 321446"/>
                <a:gd name="connsiteX2" fmla="*/ 393297 w 594710"/>
                <a:gd name="connsiteY2" fmla="*/ 266458 h 321446"/>
                <a:gd name="connsiteX3" fmla="*/ 90904 w 594710"/>
                <a:gd name="connsiteY3" fmla="*/ 288687 h 321446"/>
                <a:gd name="connsiteX4" fmla="*/ 63557 w 594710"/>
                <a:gd name="connsiteY4" fmla="*/ 126827 h 321446"/>
                <a:gd name="connsiteX5" fmla="*/ 248152 w 594710"/>
                <a:gd name="connsiteY5" fmla="*/ 7697 h 321446"/>
                <a:gd name="connsiteX6" fmla="*/ 482450 w 594710"/>
                <a:gd name="connsiteY6" fmla="*/ 26617 h 321446"/>
                <a:gd name="connsiteX7" fmla="*/ 492500 w 594710"/>
                <a:gd name="connsiteY7" fmla="*/ 19927 h 321446"/>
                <a:gd name="connsiteX8" fmla="*/ 243639 w 594710"/>
                <a:gd name="connsiteY8" fmla="*/ 0 h 321446"/>
                <a:gd name="connsiteX9" fmla="*/ 53370 w 594710"/>
                <a:gd name="connsiteY9" fmla="*/ 122295 h 321446"/>
                <a:gd name="connsiteX10" fmla="*/ 81606 w 594710"/>
                <a:gd name="connsiteY10" fmla="*/ 294946 h 321446"/>
                <a:gd name="connsiteX11" fmla="*/ 403279 w 594710"/>
                <a:gd name="connsiteY11" fmla="*/ 270918 h 321446"/>
                <a:gd name="connsiteX12" fmla="*/ 594711 w 594710"/>
                <a:gd name="connsiteY12" fmla="*/ 138193 h 321446"/>
                <a:gd name="connsiteX13" fmla="*/ 492432 w 594710"/>
                <a:gd name="connsiteY13" fmla="*/ 19927 h 32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4710" h="321446">
                  <a:moveTo>
                    <a:pt x="482655" y="26617"/>
                  </a:moveTo>
                  <a:lnTo>
                    <a:pt x="578781" y="137977"/>
                  </a:lnTo>
                  <a:lnTo>
                    <a:pt x="393297" y="266458"/>
                  </a:lnTo>
                  <a:cubicBezTo>
                    <a:pt x="317204" y="319117"/>
                    <a:pt x="181356" y="329116"/>
                    <a:pt x="90904" y="288687"/>
                  </a:cubicBezTo>
                  <a:cubicBezTo>
                    <a:pt x="453" y="248258"/>
                    <a:pt x="-11648" y="175673"/>
                    <a:pt x="63557" y="126827"/>
                  </a:cubicBezTo>
                  <a:lnTo>
                    <a:pt x="248152" y="7697"/>
                  </a:lnTo>
                  <a:lnTo>
                    <a:pt x="482450" y="26617"/>
                  </a:lnTo>
                  <a:moveTo>
                    <a:pt x="492500" y="19927"/>
                  </a:moveTo>
                  <a:lnTo>
                    <a:pt x="243639" y="0"/>
                  </a:lnTo>
                  <a:lnTo>
                    <a:pt x="53370" y="122295"/>
                  </a:lnTo>
                  <a:cubicBezTo>
                    <a:pt x="-27646" y="174449"/>
                    <a:pt x="-14998" y="251783"/>
                    <a:pt x="81606" y="294946"/>
                  </a:cubicBezTo>
                  <a:cubicBezTo>
                    <a:pt x="178211" y="338108"/>
                    <a:pt x="321853" y="327462"/>
                    <a:pt x="403279" y="270918"/>
                  </a:cubicBezTo>
                  <a:lnTo>
                    <a:pt x="594711" y="138193"/>
                  </a:lnTo>
                  <a:lnTo>
                    <a:pt x="492432" y="19927"/>
                  </a:lnTo>
                  <a:close/>
                </a:path>
              </a:pathLst>
            </a:custGeom>
            <a:solidFill>
              <a:srgbClr val="FFFFFF"/>
            </a:solidFill>
            <a:ln w="6834"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5A44F133-28EF-4B98-5D74-B31FC74B9B83}"/>
                </a:ext>
              </a:extLst>
            </p:cNvPr>
            <p:cNvSpPr/>
            <p:nvPr/>
          </p:nvSpPr>
          <p:spPr>
            <a:xfrm>
              <a:off x="26220586" y="11571441"/>
              <a:ext cx="129079" cy="77333"/>
            </a:xfrm>
            <a:custGeom>
              <a:avLst/>
              <a:gdLst>
                <a:gd name="connsiteX0" fmla="*/ 117252 w 129079"/>
                <a:gd name="connsiteY0" fmla="*/ 0 h 77333"/>
                <a:gd name="connsiteX1" fmla="*/ 129079 w 129079"/>
                <a:gd name="connsiteY1" fmla="*/ 63881 h 77333"/>
                <a:gd name="connsiteX2" fmla="*/ 0 w 129079"/>
                <a:gd name="connsiteY2" fmla="*/ 77333 h 77333"/>
              </a:gdLst>
              <a:ahLst/>
              <a:cxnLst>
                <a:cxn ang="0">
                  <a:pos x="connsiteX0" y="connsiteY0"/>
                </a:cxn>
                <a:cxn ang="0">
                  <a:pos x="connsiteX1" y="connsiteY1"/>
                </a:cxn>
                <a:cxn ang="0">
                  <a:pos x="connsiteX2" y="connsiteY2"/>
                </a:cxn>
              </a:cxnLst>
              <a:rect l="l" t="t" r="r" b="b"/>
              <a:pathLst>
                <a:path w="129079" h="77333">
                  <a:moveTo>
                    <a:pt x="117252" y="0"/>
                  </a:moveTo>
                  <a:lnTo>
                    <a:pt x="129079" y="63881"/>
                  </a:lnTo>
                  <a:lnTo>
                    <a:pt x="0" y="77333"/>
                  </a:lnTo>
                </a:path>
              </a:pathLst>
            </a:custGeom>
            <a:noFill/>
            <a:ln w="13668" cap="flat">
              <a:solidFill>
                <a:srgbClr val="FFFFFF"/>
              </a:solid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4E850993-7035-AD4E-8812-17F69A4698FD}"/>
                </a:ext>
              </a:extLst>
            </p:cNvPr>
            <p:cNvSpPr/>
            <p:nvPr/>
          </p:nvSpPr>
          <p:spPr>
            <a:xfrm>
              <a:off x="25449901" y="11586587"/>
              <a:ext cx="1096926" cy="586459"/>
            </a:xfrm>
            <a:custGeom>
              <a:avLst/>
              <a:gdLst>
                <a:gd name="connsiteX0" fmla="*/ 994318 w 1096926"/>
                <a:gd name="connsiteY0" fmla="*/ 94199 h 586459"/>
                <a:gd name="connsiteX1" fmla="*/ 967860 w 1096926"/>
                <a:gd name="connsiteY1" fmla="*/ 458565 h 586459"/>
                <a:gd name="connsiteX2" fmla="*/ 195298 w 1096926"/>
                <a:gd name="connsiteY2" fmla="*/ 519928 h 586459"/>
                <a:gd name="connsiteX3" fmla="*/ 126929 w 1096926"/>
                <a:gd name="connsiteY3" fmla="*/ 109882 h 586459"/>
                <a:gd name="connsiteX4" fmla="*/ 899491 w 1096926"/>
                <a:gd name="connsiteY4" fmla="*/ 48447 h 586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926" h="586459">
                  <a:moveTo>
                    <a:pt x="994318" y="94199"/>
                  </a:moveTo>
                  <a:cubicBezTo>
                    <a:pt x="1137276" y="187719"/>
                    <a:pt x="1133037" y="338141"/>
                    <a:pt x="967860" y="458565"/>
                  </a:cubicBezTo>
                  <a:cubicBezTo>
                    <a:pt x="772053" y="601218"/>
                    <a:pt x="426177" y="628698"/>
                    <a:pt x="195298" y="519928"/>
                  </a:cubicBezTo>
                  <a:cubicBezTo>
                    <a:pt x="-35582" y="411158"/>
                    <a:pt x="-66075" y="227716"/>
                    <a:pt x="126929" y="109882"/>
                  </a:cubicBezTo>
                  <a:cubicBezTo>
                    <a:pt x="319933" y="-7953"/>
                    <a:pt x="666013" y="-35145"/>
                    <a:pt x="899491" y="48447"/>
                  </a:cubicBezTo>
                </a:path>
              </a:pathLst>
            </a:custGeom>
            <a:noFill/>
            <a:ln w="13668" cap="flat">
              <a:solidFill>
                <a:srgbClr val="FFFFFF"/>
              </a:solidFill>
              <a:prstDash val="solid"/>
              <a:miter/>
            </a:ln>
          </p:spPr>
          <p:txBody>
            <a:bodyPr rtlCol="0" anchor="ctr"/>
            <a:lstStyle/>
            <a:p>
              <a:endParaRPr lang="en-US"/>
            </a:p>
          </p:txBody>
        </p:sp>
      </p:grpSp>
    </p:spTree>
    <p:extLst>
      <p:ext uri="{BB962C8B-B14F-4D97-AF65-F5344CB8AC3E}">
        <p14:creationId xmlns:p14="http://schemas.microsoft.com/office/powerpoint/2010/main" val="1827582397"/>
      </p:ext>
    </p:extLst>
  </p:cSld>
  <p:clrMapOvr>
    <a:masterClrMapping/>
  </p:clrMapOvr>
  <p:transition spd="slow">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5">
            <a:extLst>
              <a:ext uri="{FF2B5EF4-FFF2-40B4-BE49-F238E27FC236}">
                <a16:creationId xmlns:a16="http://schemas.microsoft.com/office/drawing/2014/main" id="{88C5736D-F18D-BEBD-1BCF-8F2972A536C8}"/>
              </a:ext>
            </a:extLst>
          </p:cNvPr>
          <p:cNvSpPr>
            <a:spLocks noGrp="1"/>
          </p:cNvSpPr>
          <p:nvPr>
            <p:ph type="title"/>
          </p:nvPr>
        </p:nvSpPr>
        <p:spPr>
          <a:xfrm>
            <a:off x="576072" y="1527048"/>
            <a:ext cx="13804908" cy="1969770"/>
          </a:xfrm>
        </p:spPr>
        <p:txBody>
          <a:bodyPr/>
          <a:lstStyle/>
          <a:p>
            <a:r>
              <a:rPr lang="en-US" dirty="0"/>
              <a:t>IBM Centralized SOC Shared Services and Intelligence Center</a:t>
            </a:r>
          </a:p>
        </p:txBody>
      </p:sp>
      <p:sp>
        <p:nvSpPr>
          <p:cNvPr id="3" name="Footer Placeholder 2">
            <a:extLst>
              <a:ext uri="{FF2B5EF4-FFF2-40B4-BE49-F238E27FC236}">
                <a16:creationId xmlns:a16="http://schemas.microsoft.com/office/drawing/2014/main" id="{5D02C183-F6CB-6090-3F72-39F3125922C9}"/>
              </a:ext>
            </a:extLst>
          </p:cNvPr>
          <p:cNvSpPr>
            <a:spLocks noGrp="1"/>
          </p:cNvSpPr>
          <p:nvPr>
            <p:ph type="ftr" sz="quarter" idx="20"/>
          </p:nvPr>
        </p:nvSpPr>
        <p:spPr/>
        <p:txBody>
          <a:bodyPr/>
          <a:lstStyle/>
          <a:p>
            <a:r>
              <a:rPr lang="en-US"/>
              <a:t>IBM Security</a:t>
            </a:r>
            <a:endParaRPr lang="en-US" dirty="0"/>
          </a:p>
        </p:txBody>
      </p:sp>
      <p:sp>
        <p:nvSpPr>
          <p:cNvPr id="52" name="Text Placeholder 6">
            <a:extLst>
              <a:ext uri="{FF2B5EF4-FFF2-40B4-BE49-F238E27FC236}">
                <a16:creationId xmlns:a16="http://schemas.microsoft.com/office/drawing/2014/main" id="{D7C2A109-33BE-0AEE-0EC6-24F1E2C6EE9D}"/>
              </a:ext>
            </a:extLst>
          </p:cNvPr>
          <p:cNvSpPr>
            <a:spLocks noGrp="1"/>
          </p:cNvSpPr>
          <p:nvPr>
            <p:ph type="body" sz="quarter" idx="21"/>
          </p:nvPr>
        </p:nvSpPr>
        <p:spPr/>
        <p:txBody>
          <a:bodyPr/>
          <a:lstStyle/>
          <a:p>
            <a:r>
              <a:rPr lang="en-US" dirty="0"/>
              <a:t>Security that moves with your business</a:t>
            </a:r>
          </a:p>
        </p:txBody>
      </p:sp>
      <p:sp>
        <p:nvSpPr>
          <p:cNvPr id="5" name="Slide Number Placeholder 4">
            <a:extLst>
              <a:ext uri="{FF2B5EF4-FFF2-40B4-BE49-F238E27FC236}">
                <a16:creationId xmlns:a16="http://schemas.microsoft.com/office/drawing/2014/main" id="{9E23B31F-E1BA-B356-B09C-84AC7A9E8F9B}"/>
              </a:ext>
            </a:extLst>
          </p:cNvPr>
          <p:cNvSpPr>
            <a:spLocks noGrp="1"/>
          </p:cNvSpPr>
          <p:nvPr>
            <p:ph type="sldNum" sz="quarter" idx="4"/>
          </p:nvPr>
        </p:nvSpPr>
        <p:spPr/>
        <p:txBody>
          <a:bodyPr/>
          <a:lstStyle/>
          <a:p>
            <a:fld id="{86CB4B4D-7CA3-9044-876B-883B54F8677D}" type="slidenum">
              <a:rPr lang="en-US" smtClean="0"/>
              <a:pPr/>
              <a:t>44</a:t>
            </a:fld>
            <a:endParaRPr lang="en-US" dirty="0"/>
          </a:p>
        </p:txBody>
      </p:sp>
      <p:sp>
        <p:nvSpPr>
          <p:cNvPr id="2" name="TextBox 1">
            <a:extLst>
              <a:ext uri="{FF2B5EF4-FFF2-40B4-BE49-F238E27FC236}">
                <a16:creationId xmlns:a16="http://schemas.microsoft.com/office/drawing/2014/main" id="{840649D2-A0A2-8AAE-B24F-1F62252FA008}"/>
              </a:ext>
            </a:extLst>
          </p:cNvPr>
          <p:cNvSpPr txBox="1"/>
          <p:nvPr/>
        </p:nvSpPr>
        <p:spPr>
          <a:xfrm rot="10800000">
            <a:off x="3046413" y="5449726"/>
            <a:ext cx="18581672" cy="7408204"/>
          </a:xfrm>
          <a:prstGeom prst="roundRect">
            <a:avLst>
              <a:gd name="adj" fmla="val 0"/>
            </a:avLst>
          </a:prstGeom>
          <a:gradFill flip="none" rotWithShape="1">
            <a:gsLst>
              <a:gs pos="0">
                <a:srgbClr val="E5F6FF">
                  <a:alpha val="0"/>
                </a:srgbClr>
              </a:gs>
              <a:gs pos="100000">
                <a:srgbClr val="E5F6FF"/>
              </a:gs>
            </a:gsLst>
            <a:lin ang="5400000" scaled="1"/>
            <a:tileRect/>
          </a:gradFill>
          <a:ln w="12700">
            <a:noFill/>
          </a:ln>
          <a:effectLst/>
        </p:spPr>
        <p:txBody>
          <a:bodyPr wrap="square" lIns="45715" tIns="182856" rIns="45715" bIns="0" rtlCol="0" anchor="t" anchorCtr="0">
            <a:noAutofit/>
          </a:bodyPr>
          <a:lstStyle/>
          <a:p>
            <a:pPr algn="ctr" defTabSz="685993">
              <a:lnSpc>
                <a:spcPct val="110000"/>
              </a:lnSpc>
              <a:defRPr/>
            </a:pPr>
            <a:endParaRPr lang="en-US" sz="2000" kern="0" dirty="0">
              <a:solidFill>
                <a:srgbClr val="FFFFFF"/>
              </a:solidFill>
              <a:latin typeface="IBM Plex Sans" panose="020B0503050203000203" pitchFamily="34" charset="0"/>
            </a:endParaRPr>
          </a:p>
        </p:txBody>
      </p:sp>
      <p:sp>
        <p:nvSpPr>
          <p:cNvPr id="4" name="TextBox 3">
            <a:extLst>
              <a:ext uri="{FF2B5EF4-FFF2-40B4-BE49-F238E27FC236}">
                <a16:creationId xmlns:a16="http://schemas.microsoft.com/office/drawing/2014/main" id="{90931DFC-BA35-18AC-C324-092E3FCC7FBB}"/>
              </a:ext>
            </a:extLst>
          </p:cNvPr>
          <p:cNvSpPr txBox="1"/>
          <p:nvPr/>
        </p:nvSpPr>
        <p:spPr>
          <a:xfrm>
            <a:off x="9762856" y="8112729"/>
            <a:ext cx="4646221" cy="4318490"/>
          </a:xfrm>
          <a:prstGeom prst="rect">
            <a:avLst/>
          </a:prstGeom>
          <a:noFill/>
        </p:spPr>
        <p:txBody>
          <a:bodyPr wrap="square">
            <a:spAutoFit/>
          </a:bodyPr>
          <a:lstStyle/>
          <a:p>
            <a:pPr marL="256035" indent="-256035"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Leverage SOC shared services</a:t>
            </a:r>
          </a:p>
          <a:p>
            <a:pPr marL="256035" indent="-256035"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Leverage existing tools </a:t>
            </a:r>
            <a:br>
              <a:rPr lang="en-US" sz="2800" kern="0" dirty="0">
                <a:solidFill>
                  <a:srgbClr val="000000"/>
                </a:solidFill>
                <a:latin typeface="IBM Plex Sans Light" panose="020B0403050203000203" pitchFamily="34" charset="0"/>
                <a:ea typeface="ＭＳ Ｐゴシック" pitchFamily="34" charset="-128"/>
              </a:rPr>
            </a:br>
            <a:r>
              <a:rPr lang="en-US" sz="2800" kern="0" dirty="0">
                <a:solidFill>
                  <a:srgbClr val="000000"/>
                </a:solidFill>
                <a:latin typeface="IBM Plex Sans Light" panose="020B0403050203000203" pitchFamily="34" charset="0"/>
                <a:ea typeface="ＭＳ Ｐゴシック" pitchFamily="34" charset="-128"/>
              </a:rPr>
              <a:t>with Central SOC</a:t>
            </a:r>
          </a:p>
          <a:p>
            <a:pPr marL="256035" indent="-256035"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Gather alerts from </a:t>
            </a:r>
            <a:br>
              <a:rPr lang="en-US" sz="2800" kern="0" dirty="0">
                <a:solidFill>
                  <a:srgbClr val="000000"/>
                </a:solidFill>
                <a:latin typeface="IBM Plex Sans Light" panose="020B0403050203000203" pitchFamily="34" charset="0"/>
                <a:ea typeface="ＭＳ Ｐゴシック" pitchFamily="34" charset="-128"/>
              </a:rPr>
            </a:br>
            <a:r>
              <a:rPr lang="en-US" sz="2800" kern="0" dirty="0">
                <a:solidFill>
                  <a:srgbClr val="000000"/>
                </a:solidFill>
                <a:latin typeface="IBM Plex Sans Light" panose="020B0403050203000203" pitchFamily="34" charset="0"/>
                <a:ea typeface="ＭＳ Ｐゴシック" pitchFamily="34" charset="-128"/>
              </a:rPr>
              <a:t>3</a:t>
            </a:r>
            <a:r>
              <a:rPr lang="en-US" sz="2800" kern="0" baseline="30000" dirty="0">
                <a:solidFill>
                  <a:srgbClr val="000000"/>
                </a:solidFill>
                <a:latin typeface="IBM Plex Sans Light" panose="020B0403050203000203" pitchFamily="34" charset="0"/>
                <a:ea typeface="ＭＳ Ｐゴシック" pitchFamily="34" charset="-128"/>
              </a:rPr>
              <a:t>rd</a:t>
            </a:r>
            <a:r>
              <a:rPr lang="en-US" sz="2800" kern="0" dirty="0">
                <a:solidFill>
                  <a:srgbClr val="000000"/>
                </a:solidFill>
                <a:latin typeface="IBM Plex Sans Light" panose="020B0403050203000203" pitchFamily="34" charset="0"/>
                <a:ea typeface="ＭＳ Ｐゴシック" pitchFamily="34" charset="-128"/>
              </a:rPr>
              <a:t> party solutions</a:t>
            </a:r>
          </a:p>
          <a:p>
            <a:pPr marL="256035" indent="-256035"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Leverage advanced analytics and correlation</a:t>
            </a:r>
          </a:p>
        </p:txBody>
      </p:sp>
      <p:sp>
        <p:nvSpPr>
          <p:cNvPr id="6" name="TextBox 5">
            <a:extLst>
              <a:ext uri="{FF2B5EF4-FFF2-40B4-BE49-F238E27FC236}">
                <a16:creationId xmlns:a16="http://schemas.microsoft.com/office/drawing/2014/main" id="{98851F7D-0B64-77D3-6824-74992877991F}"/>
              </a:ext>
            </a:extLst>
          </p:cNvPr>
          <p:cNvSpPr txBox="1"/>
          <p:nvPr/>
        </p:nvSpPr>
        <p:spPr>
          <a:xfrm>
            <a:off x="15277712" y="8112729"/>
            <a:ext cx="5056741" cy="4792466"/>
          </a:xfrm>
          <a:prstGeom prst="rect">
            <a:avLst/>
          </a:prstGeom>
          <a:noFill/>
        </p:spPr>
        <p:txBody>
          <a:bodyPr wrap="square">
            <a:spAutoFit/>
          </a:bodyPr>
          <a:lstStyle/>
          <a:p>
            <a:pPr marL="457206" indent="-457206"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Automate threat hunting, incident response triage and analysis</a:t>
            </a:r>
          </a:p>
          <a:p>
            <a:pPr marL="457206" indent="-457206"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Perform 3</a:t>
            </a:r>
            <a:r>
              <a:rPr lang="en-US" sz="2800" kern="0" baseline="30000" dirty="0">
                <a:solidFill>
                  <a:srgbClr val="000000"/>
                </a:solidFill>
                <a:latin typeface="IBM Plex Sans Light" panose="020B0403050203000203" pitchFamily="34" charset="0"/>
                <a:ea typeface="ＭＳ Ｐゴシック" pitchFamily="34" charset="-128"/>
              </a:rPr>
              <a:t>rd</a:t>
            </a:r>
            <a:r>
              <a:rPr lang="en-US" sz="2800" kern="0" dirty="0">
                <a:solidFill>
                  <a:srgbClr val="000000"/>
                </a:solidFill>
                <a:latin typeface="IBM Plex Sans Light" panose="020B0403050203000203" pitchFamily="34" charset="0"/>
                <a:ea typeface="ＭＳ Ｐゴシック" pitchFamily="34" charset="-128"/>
              </a:rPr>
              <a:t> party triage and telemetry analysis</a:t>
            </a:r>
          </a:p>
          <a:p>
            <a:pPr marL="457206" indent="-457206"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Leverage dynamic SOC </a:t>
            </a:r>
            <a:br>
              <a:rPr lang="en-US" sz="2800" kern="0" dirty="0">
                <a:solidFill>
                  <a:srgbClr val="000000"/>
                </a:solidFill>
                <a:latin typeface="IBM Plex Sans Light" panose="020B0403050203000203" pitchFamily="34" charset="0"/>
                <a:ea typeface="ＭＳ Ｐゴシック" pitchFamily="34" charset="-128"/>
              </a:rPr>
            </a:br>
            <a:r>
              <a:rPr lang="en-US" sz="2800" kern="0" dirty="0">
                <a:solidFill>
                  <a:srgbClr val="000000"/>
                </a:solidFill>
                <a:latin typeface="IBM Plex Sans Light" panose="020B0403050203000203" pitchFamily="34" charset="0"/>
                <a:ea typeface="ＭＳ Ｐゴシック" pitchFamily="34" charset="-128"/>
              </a:rPr>
              <a:t>response workflow</a:t>
            </a:r>
          </a:p>
          <a:p>
            <a:pPr marL="457206" indent="-457206" defTabSz="1645879" fontAlgn="base">
              <a:lnSpc>
                <a:spcPct val="110000"/>
              </a:lnSpc>
              <a:spcBef>
                <a:spcPts val="1200"/>
              </a:spcBef>
              <a:spcAft>
                <a:spcPct val="0"/>
              </a:spcAft>
              <a:buFont typeface="System Font Regular"/>
              <a:buChar char="–"/>
              <a:defRPr/>
            </a:pPr>
            <a:r>
              <a:rPr lang="en-US" sz="2800" kern="0" dirty="0">
                <a:solidFill>
                  <a:srgbClr val="000000"/>
                </a:solidFill>
                <a:latin typeface="IBM Plex Sans Light" panose="020B0403050203000203" pitchFamily="34" charset="0"/>
                <a:ea typeface="ＭＳ Ｐゴシック" pitchFamily="34" charset="-128"/>
              </a:rPr>
              <a:t>Obtain threat reports </a:t>
            </a:r>
            <a:br>
              <a:rPr lang="en-US" sz="2800" kern="0" dirty="0">
                <a:solidFill>
                  <a:srgbClr val="000000"/>
                </a:solidFill>
                <a:latin typeface="IBM Plex Sans Light" panose="020B0403050203000203" pitchFamily="34" charset="0"/>
                <a:ea typeface="ＭＳ Ｐゴシック" pitchFamily="34" charset="-128"/>
              </a:rPr>
            </a:br>
            <a:r>
              <a:rPr lang="en-US" sz="2800" kern="0" dirty="0">
                <a:solidFill>
                  <a:srgbClr val="000000"/>
                </a:solidFill>
                <a:latin typeface="IBM Plex Sans Light" panose="020B0403050203000203" pitchFamily="34" charset="0"/>
                <a:ea typeface="ＭＳ Ｐゴシック" pitchFamily="34" charset="-128"/>
              </a:rPr>
              <a:t>across all SOCs</a:t>
            </a:r>
          </a:p>
        </p:txBody>
      </p:sp>
      <p:sp>
        <p:nvSpPr>
          <p:cNvPr id="8" name="Oval 7">
            <a:extLst>
              <a:ext uri="{FF2B5EF4-FFF2-40B4-BE49-F238E27FC236}">
                <a16:creationId xmlns:a16="http://schemas.microsoft.com/office/drawing/2014/main" id="{4AE89980-F667-62BA-0016-10C896F3D97E}"/>
              </a:ext>
            </a:extLst>
          </p:cNvPr>
          <p:cNvSpPr/>
          <p:nvPr/>
        </p:nvSpPr>
        <p:spPr bwMode="auto">
          <a:xfrm>
            <a:off x="3173753" y="7822057"/>
            <a:ext cx="1822487" cy="1822487"/>
          </a:xfrm>
          <a:prstGeom prst="ellipse">
            <a:avLst/>
          </a:prstGeom>
          <a:solidFill>
            <a:srgbClr val="8D8D8D"/>
          </a:solidFill>
          <a:ln w="12700">
            <a:noFill/>
            <a:headEnd type="none" w="med" len="med"/>
            <a:tailEnd type="none" w="med" len="med"/>
          </a:ln>
          <a:effectLst/>
          <a:scene3d>
            <a:camera prst="isometricTopUp"/>
            <a:lightRig rig="threePt"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10" name="Oval 9">
            <a:extLst>
              <a:ext uri="{FF2B5EF4-FFF2-40B4-BE49-F238E27FC236}">
                <a16:creationId xmlns:a16="http://schemas.microsoft.com/office/drawing/2014/main" id="{2D1D9810-F9CF-B611-D394-5A1862CC3289}"/>
              </a:ext>
            </a:extLst>
          </p:cNvPr>
          <p:cNvSpPr/>
          <p:nvPr/>
        </p:nvSpPr>
        <p:spPr bwMode="auto">
          <a:xfrm>
            <a:off x="5076687" y="7822057"/>
            <a:ext cx="1822487" cy="1822487"/>
          </a:xfrm>
          <a:prstGeom prst="ellipse">
            <a:avLst/>
          </a:prstGeom>
          <a:solidFill>
            <a:srgbClr val="E0E0E0"/>
          </a:solidFill>
          <a:ln w="12700">
            <a:noFill/>
            <a:headEnd type="none" w="med" len="med"/>
            <a:tailEnd type="none" w="med" len="med"/>
          </a:ln>
          <a:effectLst/>
          <a:scene3d>
            <a:camera prst="isometricTopUp"/>
            <a:lightRig rig="threePt"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sp>
        <p:nvSpPr>
          <p:cNvPr id="11" name="Oval 10">
            <a:extLst>
              <a:ext uri="{FF2B5EF4-FFF2-40B4-BE49-F238E27FC236}">
                <a16:creationId xmlns:a16="http://schemas.microsoft.com/office/drawing/2014/main" id="{E3016144-5DC2-7D32-A1A9-88FC3DDE2E1E}"/>
              </a:ext>
            </a:extLst>
          </p:cNvPr>
          <p:cNvSpPr/>
          <p:nvPr/>
        </p:nvSpPr>
        <p:spPr bwMode="auto">
          <a:xfrm>
            <a:off x="4068829" y="8868277"/>
            <a:ext cx="1822487" cy="1822487"/>
          </a:xfrm>
          <a:prstGeom prst="ellipse">
            <a:avLst/>
          </a:prstGeom>
          <a:solidFill>
            <a:srgbClr val="C6C6C6"/>
          </a:solidFill>
          <a:ln w="12700">
            <a:noFill/>
            <a:headEnd type="none" w="med" len="med"/>
            <a:tailEnd type="none" w="med" len="med"/>
          </a:ln>
          <a:effectLst/>
          <a:scene3d>
            <a:camera prst="isometricTopUp"/>
            <a:lightRig rig="threePt"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grpSp>
        <p:nvGrpSpPr>
          <p:cNvPr id="12" name="Group 11">
            <a:extLst>
              <a:ext uri="{FF2B5EF4-FFF2-40B4-BE49-F238E27FC236}">
                <a16:creationId xmlns:a16="http://schemas.microsoft.com/office/drawing/2014/main" id="{C4F0BBB8-C504-53E8-9400-52C3E49C013C}"/>
              </a:ext>
            </a:extLst>
          </p:cNvPr>
          <p:cNvGrpSpPr/>
          <p:nvPr/>
        </p:nvGrpSpPr>
        <p:grpSpPr>
          <a:xfrm flipH="1">
            <a:off x="6011404" y="8128269"/>
            <a:ext cx="729086" cy="882340"/>
            <a:chOff x="2468389" y="6828363"/>
            <a:chExt cx="1399924" cy="1694190"/>
          </a:xfrm>
        </p:grpSpPr>
        <p:sp>
          <p:nvSpPr>
            <p:cNvPr id="13" name="Freeform 12">
              <a:extLst>
                <a:ext uri="{FF2B5EF4-FFF2-40B4-BE49-F238E27FC236}">
                  <a16:creationId xmlns:a16="http://schemas.microsoft.com/office/drawing/2014/main" id="{80A4B8D7-D04F-D25E-F092-D706435CE97F}"/>
                </a:ext>
              </a:extLst>
            </p:cNvPr>
            <p:cNvSpPr/>
            <p:nvPr/>
          </p:nvSpPr>
          <p:spPr>
            <a:xfrm flipH="1">
              <a:off x="2675249" y="7435333"/>
              <a:ext cx="1193064" cy="731987"/>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 name="Freeform 13">
              <a:extLst>
                <a:ext uri="{FF2B5EF4-FFF2-40B4-BE49-F238E27FC236}">
                  <a16:creationId xmlns:a16="http://schemas.microsoft.com/office/drawing/2014/main" id="{9C8FB403-C305-CB6A-D2B6-21BE40B9010D}"/>
                </a:ext>
              </a:extLst>
            </p:cNvPr>
            <p:cNvSpPr/>
            <p:nvPr/>
          </p:nvSpPr>
          <p:spPr>
            <a:xfrm flipH="1">
              <a:off x="2674003" y="7434161"/>
              <a:ext cx="1193137" cy="683729"/>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 name="Freeform 14">
              <a:extLst>
                <a:ext uri="{FF2B5EF4-FFF2-40B4-BE49-F238E27FC236}">
                  <a16:creationId xmlns:a16="http://schemas.microsoft.com/office/drawing/2014/main" id="{01EAF572-3657-249A-3497-E8B68DCD6599}"/>
                </a:ext>
              </a:extLst>
            </p:cNvPr>
            <p:cNvSpPr/>
            <p:nvPr/>
          </p:nvSpPr>
          <p:spPr>
            <a:xfrm flipH="1">
              <a:off x="2795570" y="7554978"/>
              <a:ext cx="767806" cy="444387"/>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 name="Freeform 15">
              <a:extLst>
                <a:ext uri="{FF2B5EF4-FFF2-40B4-BE49-F238E27FC236}">
                  <a16:creationId xmlns:a16="http://schemas.microsoft.com/office/drawing/2014/main" id="{12696077-8AC6-64AC-DB8A-ABC1D1B2E758}"/>
                </a:ext>
              </a:extLst>
            </p:cNvPr>
            <p:cNvSpPr/>
            <p:nvPr/>
          </p:nvSpPr>
          <p:spPr>
            <a:xfrm flipH="1">
              <a:off x="2987546" y="6828363"/>
              <a:ext cx="767806" cy="1110628"/>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21" name="Freeform 20">
              <a:extLst>
                <a:ext uri="{FF2B5EF4-FFF2-40B4-BE49-F238E27FC236}">
                  <a16:creationId xmlns:a16="http://schemas.microsoft.com/office/drawing/2014/main" id="{796715A3-CD6B-EC77-9C24-B5DE5BC59013}"/>
                </a:ext>
              </a:extLst>
            </p:cNvPr>
            <p:cNvSpPr/>
            <p:nvPr/>
          </p:nvSpPr>
          <p:spPr>
            <a:xfrm flipH="1">
              <a:off x="2851806" y="8226601"/>
              <a:ext cx="162824" cy="134912"/>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2" name="Freeform 21">
              <a:extLst>
                <a:ext uri="{FF2B5EF4-FFF2-40B4-BE49-F238E27FC236}">
                  <a16:creationId xmlns:a16="http://schemas.microsoft.com/office/drawing/2014/main" id="{7DE5F75A-6A34-85EA-19BF-C4C4B99F7717}"/>
                </a:ext>
              </a:extLst>
            </p:cNvPr>
            <p:cNvSpPr/>
            <p:nvPr/>
          </p:nvSpPr>
          <p:spPr>
            <a:xfrm flipH="1">
              <a:off x="2850957" y="8250178"/>
              <a:ext cx="163849" cy="110796"/>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 name="Freeform 22">
              <a:extLst>
                <a:ext uri="{FF2B5EF4-FFF2-40B4-BE49-F238E27FC236}">
                  <a16:creationId xmlns:a16="http://schemas.microsoft.com/office/drawing/2014/main" id="{C019012D-D7AC-02BF-98BF-75C4E0261CE2}"/>
                </a:ext>
              </a:extLst>
            </p:cNvPr>
            <p:cNvSpPr/>
            <p:nvPr/>
          </p:nvSpPr>
          <p:spPr>
            <a:xfrm flipH="1">
              <a:off x="2864892" y="8046570"/>
              <a:ext cx="86386" cy="220214"/>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4" name="Freeform 23">
              <a:extLst>
                <a:ext uri="{FF2B5EF4-FFF2-40B4-BE49-F238E27FC236}">
                  <a16:creationId xmlns:a16="http://schemas.microsoft.com/office/drawing/2014/main" id="{FE842BE2-A4FE-7411-CBFD-4BDED1C41D52}"/>
                </a:ext>
              </a:extLst>
            </p:cNvPr>
            <p:cNvSpPr/>
            <p:nvPr/>
          </p:nvSpPr>
          <p:spPr>
            <a:xfrm flipH="1">
              <a:off x="2468389" y="8123622"/>
              <a:ext cx="229597" cy="398543"/>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5" name="Freeform 24">
              <a:extLst>
                <a:ext uri="{FF2B5EF4-FFF2-40B4-BE49-F238E27FC236}">
                  <a16:creationId xmlns:a16="http://schemas.microsoft.com/office/drawing/2014/main" id="{E4E9EB40-C80A-874B-FE16-301FD733EF7D}"/>
                </a:ext>
              </a:extLst>
            </p:cNvPr>
            <p:cNvSpPr/>
            <p:nvPr/>
          </p:nvSpPr>
          <p:spPr>
            <a:xfrm flipH="1">
              <a:off x="2468389" y="7990743"/>
              <a:ext cx="459194" cy="265663"/>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6" name="Freeform 25">
              <a:extLst>
                <a:ext uri="{FF2B5EF4-FFF2-40B4-BE49-F238E27FC236}">
                  <a16:creationId xmlns:a16="http://schemas.microsoft.com/office/drawing/2014/main" id="{0857A65E-AC32-49E1-3A03-784136900C2E}"/>
                </a:ext>
              </a:extLst>
            </p:cNvPr>
            <p:cNvSpPr/>
            <p:nvPr/>
          </p:nvSpPr>
          <p:spPr>
            <a:xfrm flipH="1">
              <a:off x="2697696" y="8123235"/>
              <a:ext cx="230081" cy="399318"/>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9" name="Freeform 28">
              <a:extLst>
                <a:ext uri="{FF2B5EF4-FFF2-40B4-BE49-F238E27FC236}">
                  <a16:creationId xmlns:a16="http://schemas.microsoft.com/office/drawing/2014/main" id="{22E14F33-913A-FD1E-85E5-0A1235459E42}"/>
                </a:ext>
              </a:extLst>
            </p:cNvPr>
            <p:cNvSpPr/>
            <p:nvPr/>
          </p:nvSpPr>
          <p:spPr>
            <a:xfrm flipH="1">
              <a:off x="2943496" y="8279873"/>
              <a:ext cx="162817" cy="135010"/>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 name="Freeform 32">
              <a:extLst>
                <a:ext uri="{FF2B5EF4-FFF2-40B4-BE49-F238E27FC236}">
                  <a16:creationId xmlns:a16="http://schemas.microsoft.com/office/drawing/2014/main" id="{7D727E9D-4674-5D73-72B4-8B2ED7EF7EB2}"/>
                </a:ext>
              </a:extLst>
            </p:cNvPr>
            <p:cNvSpPr/>
            <p:nvPr/>
          </p:nvSpPr>
          <p:spPr>
            <a:xfrm flipH="1">
              <a:off x="2937861" y="8303489"/>
              <a:ext cx="163828" cy="110801"/>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0206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 name="Freeform 33">
              <a:extLst>
                <a:ext uri="{FF2B5EF4-FFF2-40B4-BE49-F238E27FC236}">
                  <a16:creationId xmlns:a16="http://schemas.microsoft.com/office/drawing/2014/main" id="{CDDCE780-7D8F-1586-2171-67C18B840730}"/>
                </a:ext>
              </a:extLst>
            </p:cNvPr>
            <p:cNvSpPr/>
            <p:nvPr/>
          </p:nvSpPr>
          <p:spPr>
            <a:xfrm flipH="1">
              <a:off x="2558137" y="7882541"/>
              <a:ext cx="498704" cy="446238"/>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5" name="Freeform 34">
              <a:extLst>
                <a:ext uri="{FF2B5EF4-FFF2-40B4-BE49-F238E27FC236}">
                  <a16:creationId xmlns:a16="http://schemas.microsoft.com/office/drawing/2014/main" id="{83964822-7C76-62A2-C012-AE6B58D5DF73}"/>
                </a:ext>
              </a:extLst>
            </p:cNvPr>
            <p:cNvSpPr/>
            <p:nvPr/>
          </p:nvSpPr>
          <p:spPr>
            <a:xfrm flipH="1">
              <a:off x="2858121" y="7802108"/>
              <a:ext cx="215804" cy="155627"/>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6" name="Freeform 35">
              <a:extLst>
                <a:ext uri="{FF2B5EF4-FFF2-40B4-BE49-F238E27FC236}">
                  <a16:creationId xmlns:a16="http://schemas.microsoft.com/office/drawing/2014/main" id="{F1F1E3B5-305B-9D53-91C1-E1BC2C12FCE9}"/>
                </a:ext>
              </a:extLst>
            </p:cNvPr>
            <p:cNvSpPr/>
            <p:nvPr/>
          </p:nvSpPr>
          <p:spPr>
            <a:xfrm flipH="1">
              <a:off x="2543648" y="7602212"/>
              <a:ext cx="185033" cy="260557"/>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7" name="Freeform 36">
              <a:extLst>
                <a:ext uri="{FF2B5EF4-FFF2-40B4-BE49-F238E27FC236}">
                  <a16:creationId xmlns:a16="http://schemas.microsoft.com/office/drawing/2014/main" id="{876C9723-64E5-6945-C086-31C37B867272}"/>
                </a:ext>
              </a:extLst>
            </p:cNvPr>
            <p:cNvSpPr/>
            <p:nvPr/>
          </p:nvSpPr>
          <p:spPr>
            <a:xfrm flipH="1">
              <a:off x="2682392" y="7706753"/>
              <a:ext cx="215941" cy="156580"/>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8" name="Freeform 37">
              <a:extLst>
                <a:ext uri="{FF2B5EF4-FFF2-40B4-BE49-F238E27FC236}">
                  <a16:creationId xmlns:a16="http://schemas.microsoft.com/office/drawing/2014/main" id="{2AC6623B-D511-7230-25AA-9CC4D431F2FD}"/>
                </a:ext>
              </a:extLst>
            </p:cNvPr>
            <p:cNvSpPr/>
            <p:nvPr/>
          </p:nvSpPr>
          <p:spPr>
            <a:xfrm flipH="1">
              <a:off x="2870716" y="7646870"/>
              <a:ext cx="141540" cy="100410"/>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9" name="Freeform 38">
              <a:extLst>
                <a:ext uri="{FF2B5EF4-FFF2-40B4-BE49-F238E27FC236}">
                  <a16:creationId xmlns:a16="http://schemas.microsoft.com/office/drawing/2014/main" id="{3C8E8726-D35E-15A8-9D53-87C0C5796426}"/>
                </a:ext>
              </a:extLst>
            </p:cNvPr>
            <p:cNvSpPr/>
            <p:nvPr/>
          </p:nvSpPr>
          <p:spPr>
            <a:xfrm flipH="1">
              <a:off x="2544549" y="7600888"/>
              <a:ext cx="275309" cy="413278"/>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E6B5E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0" name="Freeform 39">
              <a:extLst>
                <a:ext uri="{FF2B5EF4-FFF2-40B4-BE49-F238E27FC236}">
                  <a16:creationId xmlns:a16="http://schemas.microsoft.com/office/drawing/2014/main" id="{7E66912A-A394-E647-36DB-9E7382DF59CD}"/>
                </a:ext>
              </a:extLst>
            </p:cNvPr>
            <p:cNvSpPr/>
            <p:nvPr/>
          </p:nvSpPr>
          <p:spPr>
            <a:xfrm flipH="1">
              <a:off x="2617908" y="7715679"/>
              <a:ext cx="200599" cy="297815"/>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A56EFF">
                <a:alpha val="50000"/>
              </a:srgbClr>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1" name="Freeform 40">
              <a:extLst>
                <a:ext uri="{FF2B5EF4-FFF2-40B4-BE49-F238E27FC236}">
                  <a16:creationId xmlns:a16="http://schemas.microsoft.com/office/drawing/2014/main" id="{BBD2C0CC-8578-51EC-7744-54ABFF851123}"/>
                </a:ext>
              </a:extLst>
            </p:cNvPr>
            <p:cNvSpPr/>
            <p:nvPr/>
          </p:nvSpPr>
          <p:spPr>
            <a:xfrm flipH="1">
              <a:off x="2618669" y="7590455"/>
              <a:ext cx="93436" cy="80059"/>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2" name="Freeform 41">
              <a:extLst>
                <a:ext uri="{FF2B5EF4-FFF2-40B4-BE49-F238E27FC236}">
                  <a16:creationId xmlns:a16="http://schemas.microsoft.com/office/drawing/2014/main" id="{BF49C042-42E6-DB6D-14E1-64A17FD8AA89}"/>
                </a:ext>
              </a:extLst>
            </p:cNvPr>
            <p:cNvSpPr/>
            <p:nvPr/>
          </p:nvSpPr>
          <p:spPr>
            <a:xfrm flipH="1">
              <a:off x="2579195" y="7410935"/>
              <a:ext cx="174104" cy="178842"/>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3" name="Freeform 42">
              <a:extLst>
                <a:ext uri="{FF2B5EF4-FFF2-40B4-BE49-F238E27FC236}">
                  <a16:creationId xmlns:a16="http://schemas.microsoft.com/office/drawing/2014/main" id="{D8BF642F-7865-1759-EFFE-E9426AC7F005}"/>
                </a:ext>
              </a:extLst>
            </p:cNvPr>
            <p:cNvSpPr/>
            <p:nvPr/>
          </p:nvSpPr>
          <p:spPr>
            <a:xfrm flipH="1">
              <a:off x="2733439" y="7684972"/>
              <a:ext cx="170874" cy="271980"/>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4" name="Freeform 43">
              <a:extLst>
                <a:ext uri="{FF2B5EF4-FFF2-40B4-BE49-F238E27FC236}">
                  <a16:creationId xmlns:a16="http://schemas.microsoft.com/office/drawing/2014/main" id="{9859C88E-7BAE-561D-D7CD-3E7B3BFB58EE}"/>
                </a:ext>
              </a:extLst>
            </p:cNvPr>
            <p:cNvSpPr/>
            <p:nvPr/>
          </p:nvSpPr>
          <p:spPr>
            <a:xfrm flipH="1">
              <a:off x="2733013" y="7684284"/>
              <a:ext cx="104820" cy="136326"/>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A56E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5" name="Freeform 44">
              <a:extLst>
                <a:ext uri="{FF2B5EF4-FFF2-40B4-BE49-F238E27FC236}">
                  <a16:creationId xmlns:a16="http://schemas.microsoft.com/office/drawing/2014/main" id="{CF91E141-ECE7-543C-8498-BB57690C6858}"/>
                </a:ext>
              </a:extLst>
            </p:cNvPr>
            <p:cNvSpPr/>
            <p:nvPr/>
          </p:nvSpPr>
          <p:spPr>
            <a:xfrm flipH="1">
              <a:off x="3045767" y="7751345"/>
              <a:ext cx="152631" cy="91525"/>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6" name="Freeform 45">
              <a:extLst>
                <a:ext uri="{FF2B5EF4-FFF2-40B4-BE49-F238E27FC236}">
                  <a16:creationId xmlns:a16="http://schemas.microsoft.com/office/drawing/2014/main" id="{C794D51F-EA20-C520-6AED-A8BB9B3E550B}"/>
                </a:ext>
              </a:extLst>
            </p:cNvPr>
            <p:cNvSpPr/>
            <p:nvPr/>
          </p:nvSpPr>
          <p:spPr>
            <a:xfrm flipH="1">
              <a:off x="2532239" y="7403783"/>
              <a:ext cx="215002" cy="284179"/>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rgbClr val="000000"/>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47" name="Group 46">
            <a:extLst>
              <a:ext uri="{FF2B5EF4-FFF2-40B4-BE49-F238E27FC236}">
                <a16:creationId xmlns:a16="http://schemas.microsoft.com/office/drawing/2014/main" id="{B9A2FEEE-5349-A0AF-E162-3BAA00721568}"/>
              </a:ext>
            </a:extLst>
          </p:cNvPr>
          <p:cNvGrpSpPr/>
          <p:nvPr/>
        </p:nvGrpSpPr>
        <p:grpSpPr>
          <a:xfrm flipH="1">
            <a:off x="5311039" y="8128269"/>
            <a:ext cx="621997" cy="885161"/>
            <a:chOff x="1165963" y="6822938"/>
            <a:chExt cx="1194305" cy="1699615"/>
          </a:xfrm>
        </p:grpSpPr>
        <p:sp>
          <p:nvSpPr>
            <p:cNvPr id="48" name="Freeform 47">
              <a:extLst>
                <a:ext uri="{FF2B5EF4-FFF2-40B4-BE49-F238E27FC236}">
                  <a16:creationId xmlns:a16="http://schemas.microsoft.com/office/drawing/2014/main" id="{79859B17-7DC8-C8A6-5F51-CA6A0B00AD31}"/>
                </a:ext>
              </a:extLst>
            </p:cNvPr>
            <p:cNvSpPr/>
            <p:nvPr/>
          </p:nvSpPr>
          <p:spPr>
            <a:xfrm flipH="1">
              <a:off x="1754257" y="7932275"/>
              <a:ext cx="232670" cy="406905"/>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 name="Freeform 48">
              <a:extLst>
                <a:ext uri="{FF2B5EF4-FFF2-40B4-BE49-F238E27FC236}">
                  <a16:creationId xmlns:a16="http://schemas.microsoft.com/office/drawing/2014/main" id="{116FAFE5-CF13-9CC8-CB2A-DDC97EDB0413}"/>
                </a:ext>
              </a:extLst>
            </p:cNvPr>
            <p:cNvSpPr/>
            <p:nvPr/>
          </p:nvSpPr>
          <p:spPr>
            <a:xfrm flipH="1">
              <a:off x="1165963" y="7429814"/>
              <a:ext cx="1193138" cy="732275"/>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 name="Freeform 52">
              <a:extLst>
                <a:ext uri="{FF2B5EF4-FFF2-40B4-BE49-F238E27FC236}">
                  <a16:creationId xmlns:a16="http://schemas.microsoft.com/office/drawing/2014/main" id="{B7AB7B87-233A-C760-7773-98F2C31B8157}"/>
                </a:ext>
              </a:extLst>
            </p:cNvPr>
            <p:cNvSpPr/>
            <p:nvPr/>
          </p:nvSpPr>
          <p:spPr>
            <a:xfrm flipH="1">
              <a:off x="1166766" y="7428783"/>
              <a:ext cx="1193502" cy="683825"/>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 name="Freeform 53">
              <a:extLst>
                <a:ext uri="{FF2B5EF4-FFF2-40B4-BE49-F238E27FC236}">
                  <a16:creationId xmlns:a16="http://schemas.microsoft.com/office/drawing/2014/main" id="{84DFB711-67F4-40F1-3A96-2F31985F4CD6}"/>
                </a:ext>
              </a:extLst>
            </p:cNvPr>
            <p:cNvSpPr/>
            <p:nvPr/>
          </p:nvSpPr>
          <p:spPr>
            <a:xfrm flipH="1">
              <a:off x="1470980" y="7549264"/>
              <a:ext cx="767711" cy="444486"/>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5" name="Freeform 54">
              <a:extLst>
                <a:ext uri="{FF2B5EF4-FFF2-40B4-BE49-F238E27FC236}">
                  <a16:creationId xmlns:a16="http://schemas.microsoft.com/office/drawing/2014/main" id="{DE1185A7-8953-ACE4-ACCE-513AA95D7AE5}"/>
                </a:ext>
              </a:extLst>
            </p:cNvPr>
            <p:cNvSpPr/>
            <p:nvPr/>
          </p:nvSpPr>
          <p:spPr>
            <a:xfrm flipH="1">
              <a:off x="1278423" y="6822938"/>
              <a:ext cx="768387" cy="1111307"/>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56" name="Freeform 55">
              <a:extLst>
                <a:ext uri="{FF2B5EF4-FFF2-40B4-BE49-F238E27FC236}">
                  <a16:creationId xmlns:a16="http://schemas.microsoft.com/office/drawing/2014/main" id="{B4783390-79BD-FD49-A8FA-35ECF0FB3750}"/>
                </a:ext>
              </a:extLst>
            </p:cNvPr>
            <p:cNvSpPr/>
            <p:nvPr/>
          </p:nvSpPr>
          <p:spPr>
            <a:xfrm flipH="1">
              <a:off x="2100395" y="8123622"/>
              <a:ext cx="229597" cy="398543"/>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7" name="Freeform 56">
              <a:extLst>
                <a:ext uri="{FF2B5EF4-FFF2-40B4-BE49-F238E27FC236}">
                  <a16:creationId xmlns:a16="http://schemas.microsoft.com/office/drawing/2014/main" id="{E8E5457D-D05B-7317-780A-484FCC127C87}"/>
                </a:ext>
              </a:extLst>
            </p:cNvPr>
            <p:cNvSpPr/>
            <p:nvPr/>
          </p:nvSpPr>
          <p:spPr>
            <a:xfrm flipH="1">
              <a:off x="1870797" y="7990743"/>
              <a:ext cx="459194" cy="265663"/>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8" name="Freeform 57">
              <a:extLst>
                <a:ext uri="{FF2B5EF4-FFF2-40B4-BE49-F238E27FC236}">
                  <a16:creationId xmlns:a16="http://schemas.microsoft.com/office/drawing/2014/main" id="{885E141B-410A-135A-33CC-3871EC3A1251}"/>
                </a:ext>
              </a:extLst>
            </p:cNvPr>
            <p:cNvSpPr/>
            <p:nvPr/>
          </p:nvSpPr>
          <p:spPr>
            <a:xfrm flipH="1">
              <a:off x="1870604" y="8123235"/>
              <a:ext cx="229984" cy="399318"/>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9" name="Freeform 58">
              <a:extLst>
                <a:ext uri="{FF2B5EF4-FFF2-40B4-BE49-F238E27FC236}">
                  <a16:creationId xmlns:a16="http://schemas.microsoft.com/office/drawing/2014/main" id="{62F1795A-0613-8A88-4807-78873FF5BA75}"/>
                </a:ext>
              </a:extLst>
            </p:cNvPr>
            <p:cNvSpPr/>
            <p:nvPr/>
          </p:nvSpPr>
          <p:spPr>
            <a:xfrm flipH="1">
              <a:off x="1666871" y="8254084"/>
              <a:ext cx="211453" cy="12062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0" name="Freeform 59">
              <a:extLst>
                <a:ext uri="{FF2B5EF4-FFF2-40B4-BE49-F238E27FC236}">
                  <a16:creationId xmlns:a16="http://schemas.microsoft.com/office/drawing/2014/main" id="{990CAC35-5D2B-5366-C6B8-CB0D318FFF12}"/>
                </a:ext>
              </a:extLst>
            </p:cNvPr>
            <p:cNvSpPr/>
            <p:nvPr/>
          </p:nvSpPr>
          <p:spPr>
            <a:xfrm flipH="1">
              <a:off x="1580913" y="8279174"/>
              <a:ext cx="210980" cy="120835"/>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1" name="Freeform 60">
              <a:extLst>
                <a:ext uri="{FF2B5EF4-FFF2-40B4-BE49-F238E27FC236}">
                  <a16:creationId xmlns:a16="http://schemas.microsoft.com/office/drawing/2014/main" id="{A1490367-54E5-8223-E78B-816B017DB8F9}"/>
                </a:ext>
              </a:extLst>
            </p:cNvPr>
            <p:cNvSpPr/>
            <p:nvPr/>
          </p:nvSpPr>
          <p:spPr>
            <a:xfrm flipH="1">
              <a:off x="1712671" y="7936614"/>
              <a:ext cx="115389" cy="377996"/>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0043C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2" name="Freeform 61">
              <a:extLst>
                <a:ext uri="{FF2B5EF4-FFF2-40B4-BE49-F238E27FC236}">
                  <a16:creationId xmlns:a16="http://schemas.microsoft.com/office/drawing/2014/main" id="{8526B89B-77CA-AE93-F335-17F441917A39}"/>
                </a:ext>
              </a:extLst>
            </p:cNvPr>
            <p:cNvSpPr/>
            <p:nvPr/>
          </p:nvSpPr>
          <p:spPr>
            <a:xfrm flipH="1">
              <a:off x="1712639" y="7909815"/>
              <a:ext cx="530228" cy="254258"/>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0F62F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3" name="Freeform 62">
              <a:extLst>
                <a:ext uri="{FF2B5EF4-FFF2-40B4-BE49-F238E27FC236}">
                  <a16:creationId xmlns:a16="http://schemas.microsoft.com/office/drawing/2014/main" id="{F46894F2-9A29-8AF9-279D-B5260F52EBD1}"/>
                </a:ext>
              </a:extLst>
            </p:cNvPr>
            <p:cNvSpPr/>
            <p:nvPr/>
          </p:nvSpPr>
          <p:spPr>
            <a:xfrm flipH="1">
              <a:off x="2045171" y="7472341"/>
              <a:ext cx="130539" cy="126352"/>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EEC4B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2" name="Freeform 491">
              <a:extLst>
                <a:ext uri="{FF2B5EF4-FFF2-40B4-BE49-F238E27FC236}">
                  <a16:creationId xmlns:a16="http://schemas.microsoft.com/office/drawing/2014/main" id="{C6CE03BE-AAA0-C648-31FB-5785FB8AE0B1}"/>
                </a:ext>
              </a:extLst>
            </p:cNvPr>
            <p:cNvSpPr/>
            <p:nvPr/>
          </p:nvSpPr>
          <p:spPr>
            <a:xfrm flipH="1">
              <a:off x="1963914" y="7566418"/>
              <a:ext cx="293894" cy="473147"/>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A8A8A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3" name="Freeform 492">
              <a:extLst>
                <a:ext uri="{FF2B5EF4-FFF2-40B4-BE49-F238E27FC236}">
                  <a16:creationId xmlns:a16="http://schemas.microsoft.com/office/drawing/2014/main" id="{C7D1CC60-861C-F511-CD5E-B3DD19462598}"/>
                </a:ext>
              </a:extLst>
            </p:cNvPr>
            <p:cNvSpPr/>
            <p:nvPr/>
          </p:nvSpPr>
          <p:spPr>
            <a:xfrm flipH="1">
              <a:off x="2009108" y="7365886"/>
              <a:ext cx="93604" cy="176585"/>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4" name="Freeform 493">
              <a:extLst>
                <a:ext uri="{FF2B5EF4-FFF2-40B4-BE49-F238E27FC236}">
                  <a16:creationId xmlns:a16="http://schemas.microsoft.com/office/drawing/2014/main" id="{EE48DA98-1EE9-CEEE-D32A-AE501C5E7565}"/>
                </a:ext>
              </a:extLst>
            </p:cNvPr>
            <p:cNvSpPr/>
            <p:nvPr/>
          </p:nvSpPr>
          <p:spPr>
            <a:xfrm flipH="1">
              <a:off x="1710478" y="7793698"/>
              <a:ext cx="165444" cy="9925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6" name="Freeform 495">
              <a:extLst>
                <a:ext uri="{FF2B5EF4-FFF2-40B4-BE49-F238E27FC236}">
                  <a16:creationId xmlns:a16="http://schemas.microsoft.com/office/drawing/2014/main" id="{1B98C1A9-3894-AB85-E5E8-7441A2B8678E}"/>
                </a:ext>
              </a:extLst>
            </p:cNvPr>
            <p:cNvSpPr/>
            <p:nvPr/>
          </p:nvSpPr>
          <p:spPr>
            <a:xfrm flipH="1">
              <a:off x="1991735" y="7325603"/>
              <a:ext cx="210173" cy="279647"/>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 name="connsiteX0" fmla="*/ 280691 w 345715"/>
                <a:gd name="connsiteY0" fmla="*/ 46922 h 494235"/>
                <a:gd name="connsiteX1" fmla="*/ 55638 w 345715"/>
                <a:gd name="connsiteY1" fmla="*/ 19262 h 494235"/>
                <a:gd name="connsiteX2" fmla="*/ 28038 w 345715"/>
                <a:gd name="connsiteY2" fmla="*/ 235048 h 494235"/>
                <a:gd name="connsiteX3" fmla="*/ 39538 w 345715"/>
                <a:gd name="connsiteY3" fmla="*/ 331327 h 494235"/>
                <a:gd name="connsiteX4" fmla="*/ 57231 w 345715"/>
                <a:gd name="connsiteY4" fmla="*/ 352250 h 494235"/>
                <a:gd name="connsiteX5" fmla="*/ 144893 w 345715"/>
                <a:gd name="connsiteY5" fmla="*/ 485477 h 494235"/>
                <a:gd name="connsiteX6" fmla="*/ 237698 w 345715"/>
                <a:gd name="connsiteY6" fmla="*/ 208629 h 494235"/>
                <a:gd name="connsiteX7" fmla="*/ 251144 w 345715"/>
                <a:gd name="connsiteY7" fmla="*/ 219090 h 494235"/>
                <a:gd name="connsiteX8" fmla="*/ 266891 w 345715"/>
                <a:gd name="connsiteY8" fmla="*/ 226182 h 494235"/>
                <a:gd name="connsiteX9" fmla="*/ 273968 w 345715"/>
                <a:gd name="connsiteY9" fmla="*/ 219090 h 494235"/>
                <a:gd name="connsiteX10" fmla="*/ 323508 w 345715"/>
                <a:gd name="connsiteY10" fmla="*/ 167493 h 494235"/>
                <a:gd name="connsiteX11" fmla="*/ 304577 w 345715"/>
                <a:gd name="connsiteY11" fmla="*/ 46390 h 494235"/>
                <a:gd name="connsiteX0" fmla="*/ 280691 w 345715"/>
                <a:gd name="connsiteY0" fmla="*/ 46922 h 511586"/>
                <a:gd name="connsiteX1" fmla="*/ 55638 w 345715"/>
                <a:gd name="connsiteY1" fmla="*/ 19262 h 511586"/>
                <a:gd name="connsiteX2" fmla="*/ 28038 w 345715"/>
                <a:gd name="connsiteY2" fmla="*/ 235048 h 511586"/>
                <a:gd name="connsiteX3" fmla="*/ 39538 w 345715"/>
                <a:gd name="connsiteY3" fmla="*/ 331327 h 511586"/>
                <a:gd name="connsiteX4" fmla="*/ 15422 w 345715"/>
                <a:gd name="connsiteY4" fmla="*/ 486968 h 511586"/>
                <a:gd name="connsiteX5" fmla="*/ 144893 w 345715"/>
                <a:gd name="connsiteY5" fmla="*/ 485477 h 511586"/>
                <a:gd name="connsiteX6" fmla="*/ 237698 w 345715"/>
                <a:gd name="connsiteY6" fmla="*/ 208629 h 511586"/>
                <a:gd name="connsiteX7" fmla="*/ 251144 w 345715"/>
                <a:gd name="connsiteY7" fmla="*/ 219090 h 511586"/>
                <a:gd name="connsiteX8" fmla="*/ 266891 w 345715"/>
                <a:gd name="connsiteY8" fmla="*/ 226182 h 511586"/>
                <a:gd name="connsiteX9" fmla="*/ 273968 w 345715"/>
                <a:gd name="connsiteY9" fmla="*/ 219090 h 511586"/>
                <a:gd name="connsiteX10" fmla="*/ 323508 w 345715"/>
                <a:gd name="connsiteY10" fmla="*/ 167493 h 511586"/>
                <a:gd name="connsiteX11" fmla="*/ 304577 w 345715"/>
                <a:gd name="connsiteY11" fmla="*/ 46390 h 511586"/>
                <a:gd name="connsiteX0" fmla="*/ 287692 w 352716"/>
                <a:gd name="connsiteY0" fmla="*/ 46922 h 511587"/>
                <a:gd name="connsiteX1" fmla="*/ 62639 w 352716"/>
                <a:gd name="connsiteY1" fmla="*/ 19262 h 511587"/>
                <a:gd name="connsiteX2" fmla="*/ 35039 w 352716"/>
                <a:gd name="connsiteY2" fmla="*/ 235048 h 511587"/>
                <a:gd name="connsiteX3" fmla="*/ 85 w 352716"/>
                <a:gd name="connsiteY3" fmla="*/ 368490 h 511587"/>
                <a:gd name="connsiteX4" fmla="*/ 22423 w 352716"/>
                <a:gd name="connsiteY4" fmla="*/ 486968 h 511587"/>
                <a:gd name="connsiteX5" fmla="*/ 151894 w 352716"/>
                <a:gd name="connsiteY5" fmla="*/ 485477 h 511587"/>
                <a:gd name="connsiteX6" fmla="*/ 244699 w 352716"/>
                <a:gd name="connsiteY6" fmla="*/ 208629 h 511587"/>
                <a:gd name="connsiteX7" fmla="*/ 258145 w 352716"/>
                <a:gd name="connsiteY7" fmla="*/ 219090 h 511587"/>
                <a:gd name="connsiteX8" fmla="*/ 273892 w 352716"/>
                <a:gd name="connsiteY8" fmla="*/ 226182 h 511587"/>
                <a:gd name="connsiteX9" fmla="*/ 280969 w 352716"/>
                <a:gd name="connsiteY9" fmla="*/ 219090 h 511587"/>
                <a:gd name="connsiteX10" fmla="*/ 330509 w 352716"/>
                <a:gd name="connsiteY10" fmla="*/ 167493 h 511587"/>
                <a:gd name="connsiteX11" fmla="*/ 311578 w 352716"/>
                <a:gd name="connsiteY11" fmla="*/ 46390 h 511587"/>
                <a:gd name="connsiteX0" fmla="*/ 319466 w 384490"/>
                <a:gd name="connsiteY0" fmla="*/ 46922 h 511587"/>
                <a:gd name="connsiteX1" fmla="*/ 94413 w 384490"/>
                <a:gd name="connsiteY1" fmla="*/ 19262 h 511587"/>
                <a:gd name="connsiteX2" fmla="*/ 1778 w 384490"/>
                <a:gd name="connsiteY2" fmla="*/ 202530 h 511587"/>
                <a:gd name="connsiteX3" fmla="*/ 31859 w 384490"/>
                <a:gd name="connsiteY3" fmla="*/ 368490 h 511587"/>
                <a:gd name="connsiteX4" fmla="*/ 54197 w 384490"/>
                <a:gd name="connsiteY4" fmla="*/ 486968 h 511587"/>
                <a:gd name="connsiteX5" fmla="*/ 183668 w 384490"/>
                <a:gd name="connsiteY5" fmla="*/ 485477 h 511587"/>
                <a:gd name="connsiteX6" fmla="*/ 276473 w 384490"/>
                <a:gd name="connsiteY6" fmla="*/ 208629 h 511587"/>
                <a:gd name="connsiteX7" fmla="*/ 289919 w 384490"/>
                <a:gd name="connsiteY7" fmla="*/ 219090 h 511587"/>
                <a:gd name="connsiteX8" fmla="*/ 305666 w 384490"/>
                <a:gd name="connsiteY8" fmla="*/ 226182 h 511587"/>
                <a:gd name="connsiteX9" fmla="*/ 312743 w 384490"/>
                <a:gd name="connsiteY9" fmla="*/ 219090 h 511587"/>
                <a:gd name="connsiteX10" fmla="*/ 362283 w 384490"/>
                <a:gd name="connsiteY10" fmla="*/ 167493 h 511587"/>
                <a:gd name="connsiteX11" fmla="*/ 343352 w 384490"/>
                <a:gd name="connsiteY11" fmla="*/ 46390 h 5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490" h="511587">
                  <a:moveTo>
                    <a:pt x="319466" y="46922"/>
                  </a:moveTo>
                  <a:cubicBezTo>
                    <a:pt x="255949" y="14652"/>
                    <a:pt x="134222" y="-24002"/>
                    <a:pt x="94413" y="19262"/>
                  </a:cubicBezTo>
                  <a:cubicBezTo>
                    <a:pt x="18334" y="65362"/>
                    <a:pt x="12204" y="144325"/>
                    <a:pt x="1778" y="202530"/>
                  </a:cubicBezTo>
                  <a:cubicBezTo>
                    <a:pt x="-8648" y="260735"/>
                    <a:pt x="30090" y="311396"/>
                    <a:pt x="31859" y="368490"/>
                  </a:cubicBezTo>
                  <a:cubicBezTo>
                    <a:pt x="37025" y="376061"/>
                    <a:pt x="47597" y="480620"/>
                    <a:pt x="54197" y="486968"/>
                  </a:cubicBezTo>
                  <a:cubicBezTo>
                    <a:pt x="102675" y="506117"/>
                    <a:pt x="146622" y="531867"/>
                    <a:pt x="183668" y="485477"/>
                  </a:cubicBezTo>
                  <a:cubicBezTo>
                    <a:pt x="220714" y="439087"/>
                    <a:pt x="258765" y="253027"/>
                    <a:pt x="276473" y="208629"/>
                  </a:cubicBezTo>
                  <a:cubicBezTo>
                    <a:pt x="294181" y="164231"/>
                    <a:pt x="288220" y="213026"/>
                    <a:pt x="289919" y="219090"/>
                  </a:cubicBezTo>
                  <a:cubicBezTo>
                    <a:pt x="292396" y="225331"/>
                    <a:pt x="299367" y="228470"/>
                    <a:pt x="305666" y="226182"/>
                  </a:cubicBezTo>
                  <a:cubicBezTo>
                    <a:pt x="308903" y="224906"/>
                    <a:pt x="311469" y="222335"/>
                    <a:pt x="312743" y="219090"/>
                  </a:cubicBezTo>
                  <a:cubicBezTo>
                    <a:pt x="324597" y="186288"/>
                    <a:pt x="341228" y="190189"/>
                    <a:pt x="362283" y="167493"/>
                  </a:cubicBezTo>
                  <a:cubicBezTo>
                    <a:pt x="376968" y="151890"/>
                    <a:pt x="412354" y="68022"/>
                    <a:pt x="343352" y="46390"/>
                  </a:cubicBezTo>
                </a:path>
              </a:pathLst>
            </a:custGeom>
            <a:solidFill>
              <a:srgbClr val="6F6F6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497" name="Freeform 496">
              <a:extLst>
                <a:ext uri="{FF2B5EF4-FFF2-40B4-BE49-F238E27FC236}">
                  <a16:creationId xmlns:a16="http://schemas.microsoft.com/office/drawing/2014/main" id="{7C148F1F-9EE6-DDCE-E1A8-521AAEDA2193}"/>
                </a:ext>
              </a:extLst>
            </p:cNvPr>
            <p:cNvSpPr/>
            <p:nvPr/>
          </p:nvSpPr>
          <p:spPr>
            <a:xfrm flipH="1">
              <a:off x="1807837" y="7618280"/>
              <a:ext cx="262823" cy="311676"/>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8D8D8D"/>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498" name="Group 497">
            <a:extLst>
              <a:ext uri="{FF2B5EF4-FFF2-40B4-BE49-F238E27FC236}">
                <a16:creationId xmlns:a16="http://schemas.microsoft.com/office/drawing/2014/main" id="{8479D0B5-A1F2-4A97-42A3-C23D9C6CC77A}"/>
              </a:ext>
            </a:extLst>
          </p:cNvPr>
          <p:cNvGrpSpPr/>
          <p:nvPr/>
        </p:nvGrpSpPr>
        <p:grpSpPr>
          <a:xfrm>
            <a:off x="4265348" y="9174490"/>
            <a:ext cx="729086" cy="882340"/>
            <a:chOff x="2468389" y="6828363"/>
            <a:chExt cx="1399924" cy="1694190"/>
          </a:xfrm>
        </p:grpSpPr>
        <p:sp>
          <p:nvSpPr>
            <p:cNvPr id="499" name="Freeform 498">
              <a:extLst>
                <a:ext uri="{FF2B5EF4-FFF2-40B4-BE49-F238E27FC236}">
                  <a16:creationId xmlns:a16="http://schemas.microsoft.com/office/drawing/2014/main" id="{9575022F-78AA-74AE-D744-E6CF94C6AA95}"/>
                </a:ext>
              </a:extLst>
            </p:cNvPr>
            <p:cNvSpPr/>
            <p:nvPr/>
          </p:nvSpPr>
          <p:spPr>
            <a:xfrm flipH="1">
              <a:off x="2675249" y="7435333"/>
              <a:ext cx="1193064" cy="731987"/>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00" name="Freeform 499">
              <a:extLst>
                <a:ext uri="{FF2B5EF4-FFF2-40B4-BE49-F238E27FC236}">
                  <a16:creationId xmlns:a16="http://schemas.microsoft.com/office/drawing/2014/main" id="{9A523F70-5CFC-E08E-891A-2B3881BA7049}"/>
                </a:ext>
              </a:extLst>
            </p:cNvPr>
            <p:cNvSpPr/>
            <p:nvPr/>
          </p:nvSpPr>
          <p:spPr>
            <a:xfrm flipH="1">
              <a:off x="2674003" y="7434161"/>
              <a:ext cx="1193137" cy="683729"/>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02" name="Freeform 501">
              <a:extLst>
                <a:ext uri="{FF2B5EF4-FFF2-40B4-BE49-F238E27FC236}">
                  <a16:creationId xmlns:a16="http://schemas.microsoft.com/office/drawing/2014/main" id="{EAAA0A37-344D-B79E-C27F-0F8C8F6BEFE8}"/>
                </a:ext>
              </a:extLst>
            </p:cNvPr>
            <p:cNvSpPr/>
            <p:nvPr/>
          </p:nvSpPr>
          <p:spPr>
            <a:xfrm flipH="1">
              <a:off x="2795570" y="7554978"/>
              <a:ext cx="767806" cy="444387"/>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03" name="Freeform 502">
              <a:extLst>
                <a:ext uri="{FF2B5EF4-FFF2-40B4-BE49-F238E27FC236}">
                  <a16:creationId xmlns:a16="http://schemas.microsoft.com/office/drawing/2014/main" id="{0F030A0B-F9B5-F1B7-ED9D-3373BBEA3BC7}"/>
                </a:ext>
              </a:extLst>
            </p:cNvPr>
            <p:cNvSpPr/>
            <p:nvPr/>
          </p:nvSpPr>
          <p:spPr>
            <a:xfrm flipH="1">
              <a:off x="2987546" y="6828363"/>
              <a:ext cx="767806" cy="1110628"/>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506" name="Freeform 505">
              <a:extLst>
                <a:ext uri="{FF2B5EF4-FFF2-40B4-BE49-F238E27FC236}">
                  <a16:creationId xmlns:a16="http://schemas.microsoft.com/office/drawing/2014/main" id="{4B109C3D-1AB1-967F-B507-A12CC2F1307D}"/>
                </a:ext>
              </a:extLst>
            </p:cNvPr>
            <p:cNvSpPr/>
            <p:nvPr/>
          </p:nvSpPr>
          <p:spPr>
            <a:xfrm flipH="1">
              <a:off x="2851806" y="8226601"/>
              <a:ext cx="162824" cy="134912"/>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07" name="Freeform 506">
              <a:extLst>
                <a:ext uri="{FF2B5EF4-FFF2-40B4-BE49-F238E27FC236}">
                  <a16:creationId xmlns:a16="http://schemas.microsoft.com/office/drawing/2014/main" id="{A3C75673-FB1B-D02A-43DE-FB2AC246784A}"/>
                </a:ext>
              </a:extLst>
            </p:cNvPr>
            <p:cNvSpPr/>
            <p:nvPr/>
          </p:nvSpPr>
          <p:spPr>
            <a:xfrm flipH="1">
              <a:off x="2850957" y="8250178"/>
              <a:ext cx="163849" cy="110796"/>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12" name="Freeform 511">
              <a:extLst>
                <a:ext uri="{FF2B5EF4-FFF2-40B4-BE49-F238E27FC236}">
                  <a16:creationId xmlns:a16="http://schemas.microsoft.com/office/drawing/2014/main" id="{1BEEDA28-C8E5-3944-EB28-9473DD3C10C8}"/>
                </a:ext>
              </a:extLst>
            </p:cNvPr>
            <p:cNvSpPr/>
            <p:nvPr/>
          </p:nvSpPr>
          <p:spPr>
            <a:xfrm flipH="1">
              <a:off x="2864892" y="8046570"/>
              <a:ext cx="86386" cy="220214"/>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13" name="Freeform 512">
              <a:extLst>
                <a:ext uri="{FF2B5EF4-FFF2-40B4-BE49-F238E27FC236}">
                  <a16:creationId xmlns:a16="http://schemas.microsoft.com/office/drawing/2014/main" id="{44B23F51-5129-E186-780A-610095512DFB}"/>
                </a:ext>
              </a:extLst>
            </p:cNvPr>
            <p:cNvSpPr/>
            <p:nvPr/>
          </p:nvSpPr>
          <p:spPr>
            <a:xfrm flipH="1">
              <a:off x="2468389" y="8123622"/>
              <a:ext cx="229597" cy="398543"/>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19" name="Freeform 518">
              <a:extLst>
                <a:ext uri="{FF2B5EF4-FFF2-40B4-BE49-F238E27FC236}">
                  <a16:creationId xmlns:a16="http://schemas.microsoft.com/office/drawing/2014/main" id="{ED19571D-509F-FAED-80CC-44F9E19242AC}"/>
                </a:ext>
              </a:extLst>
            </p:cNvPr>
            <p:cNvSpPr/>
            <p:nvPr/>
          </p:nvSpPr>
          <p:spPr>
            <a:xfrm flipH="1">
              <a:off x="2468389" y="7990743"/>
              <a:ext cx="459194" cy="265663"/>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0" name="Freeform 519">
              <a:extLst>
                <a:ext uri="{FF2B5EF4-FFF2-40B4-BE49-F238E27FC236}">
                  <a16:creationId xmlns:a16="http://schemas.microsoft.com/office/drawing/2014/main" id="{0F372926-2D31-58CD-A9E8-2CA25C2A652C}"/>
                </a:ext>
              </a:extLst>
            </p:cNvPr>
            <p:cNvSpPr/>
            <p:nvPr/>
          </p:nvSpPr>
          <p:spPr>
            <a:xfrm flipH="1">
              <a:off x="2697696" y="8123235"/>
              <a:ext cx="230081" cy="399318"/>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1" name="Freeform 520">
              <a:extLst>
                <a:ext uri="{FF2B5EF4-FFF2-40B4-BE49-F238E27FC236}">
                  <a16:creationId xmlns:a16="http://schemas.microsoft.com/office/drawing/2014/main" id="{3E692812-5B5F-65BE-DF6F-FE9F32F9D3BD}"/>
                </a:ext>
              </a:extLst>
            </p:cNvPr>
            <p:cNvSpPr/>
            <p:nvPr/>
          </p:nvSpPr>
          <p:spPr>
            <a:xfrm flipH="1">
              <a:off x="2943496" y="8279873"/>
              <a:ext cx="162817" cy="135010"/>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2" name="Freeform 521">
              <a:extLst>
                <a:ext uri="{FF2B5EF4-FFF2-40B4-BE49-F238E27FC236}">
                  <a16:creationId xmlns:a16="http://schemas.microsoft.com/office/drawing/2014/main" id="{4BFD9EB0-28E2-16C7-987D-C3FE651BA18C}"/>
                </a:ext>
              </a:extLst>
            </p:cNvPr>
            <p:cNvSpPr/>
            <p:nvPr/>
          </p:nvSpPr>
          <p:spPr>
            <a:xfrm flipH="1">
              <a:off x="2937861" y="8303489"/>
              <a:ext cx="163828" cy="110801"/>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01D6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3" name="Freeform 522">
              <a:extLst>
                <a:ext uri="{FF2B5EF4-FFF2-40B4-BE49-F238E27FC236}">
                  <a16:creationId xmlns:a16="http://schemas.microsoft.com/office/drawing/2014/main" id="{D429776F-1A49-A27D-FBA2-6098C6655ECE}"/>
                </a:ext>
              </a:extLst>
            </p:cNvPr>
            <p:cNvSpPr/>
            <p:nvPr/>
          </p:nvSpPr>
          <p:spPr>
            <a:xfrm flipH="1">
              <a:off x="2558137" y="7882541"/>
              <a:ext cx="498704" cy="446238"/>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4" name="Freeform 523">
              <a:extLst>
                <a:ext uri="{FF2B5EF4-FFF2-40B4-BE49-F238E27FC236}">
                  <a16:creationId xmlns:a16="http://schemas.microsoft.com/office/drawing/2014/main" id="{81BBD038-F17C-5828-37F4-BF7A33307FA7}"/>
                </a:ext>
              </a:extLst>
            </p:cNvPr>
            <p:cNvSpPr/>
            <p:nvPr/>
          </p:nvSpPr>
          <p:spPr>
            <a:xfrm flipH="1">
              <a:off x="2858121" y="7802108"/>
              <a:ext cx="215804" cy="155627"/>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5" name="Freeform 524">
              <a:extLst>
                <a:ext uri="{FF2B5EF4-FFF2-40B4-BE49-F238E27FC236}">
                  <a16:creationId xmlns:a16="http://schemas.microsoft.com/office/drawing/2014/main" id="{5BFCD702-540E-F1C2-C725-A4103B404A34}"/>
                </a:ext>
              </a:extLst>
            </p:cNvPr>
            <p:cNvSpPr/>
            <p:nvPr/>
          </p:nvSpPr>
          <p:spPr>
            <a:xfrm flipH="1">
              <a:off x="2543648" y="7602212"/>
              <a:ext cx="185033" cy="260557"/>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6" name="Freeform 525">
              <a:extLst>
                <a:ext uri="{FF2B5EF4-FFF2-40B4-BE49-F238E27FC236}">
                  <a16:creationId xmlns:a16="http://schemas.microsoft.com/office/drawing/2014/main" id="{FE32F95C-9F82-2A67-6442-9ECCEB77C014}"/>
                </a:ext>
              </a:extLst>
            </p:cNvPr>
            <p:cNvSpPr/>
            <p:nvPr/>
          </p:nvSpPr>
          <p:spPr>
            <a:xfrm flipH="1">
              <a:off x="2682392" y="7706753"/>
              <a:ext cx="215941" cy="156580"/>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7" name="Freeform 526">
              <a:extLst>
                <a:ext uri="{FF2B5EF4-FFF2-40B4-BE49-F238E27FC236}">
                  <a16:creationId xmlns:a16="http://schemas.microsoft.com/office/drawing/2014/main" id="{04A09E89-4572-FD3C-0355-CAD0C96EBAEC}"/>
                </a:ext>
              </a:extLst>
            </p:cNvPr>
            <p:cNvSpPr/>
            <p:nvPr/>
          </p:nvSpPr>
          <p:spPr>
            <a:xfrm flipH="1">
              <a:off x="2870716" y="7646870"/>
              <a:ext cx="141540" cy="100410"/>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8" name="Freeform 527">
              <a:extLst>
                <a:ext uri="{FF2B5EF4-FFF2-40B4-BE49-F238E27FC236}">
                  <a16:creationId xmlns:a16="http://schemas.microsoft.com/office/drawing/2014/main" id="{91E29AAA-3C61-CF63-FA0F-2DFF4334F872}"/>
                </a:ext>
              </a:extLst>
            </p:cNvPr>
            <p:cNvSpPr/>
            <p:nvPr/>
          </p:nvSpPr>
          <p:spPr>
            <a:xfrm flipH="1">
              <a:off x="2544549" y="7600888"/>
              <a:ext cx="275309" cy="413278"/>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8A3FF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29" name="Freeform 528">
              <a:extLst>
                <a:ext uri="{FF2B5EF4-FFF2-40B4-BE49-F238E27FC236}">
                  <a16:creationId xmlns:a16="http://schemas.microsoft.com/office/drawing/2014/main" id="{7981213E-D01A-1DD2-1B74-0393A770FCBF}"/>
                </a:ext>
              </a:extLst>
            </p:cNvPr>
            <p:cNvSpPr/>
            <p:nvPr/>
          </p:nvSpPr>
          <p:spPr>
            <a:xfrm flipH="1">
              <a:off x="2617908" y="7715679"/>
              <a:ext cx="200599" cy="297815"/>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8A3FFC">
                <a:alpha val="50000"/>
              </a:srgbClr>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0" name="Freeform 529">
              <a:extLst>
                <a:ext uri="{FF2B5EF4-FFF2-40B4-BE49-F238E27FC236}">
                  <a16:creationId xmlns:a16="http://schemas.microsoft.com/office/drawing/2014/main" id="{0177AF86-2CD4-D73D-5430-8ECC6DEA78C2}"/>
                </a:ext>
              </a:extLst>
            </p:cNvPr>
            <p:cNvSpPr/>
            <p:nvPr/>
          </p:nvSpPr>
          <p:spPr>
            <a:xfrm flipH="1">
              <a:off x="2618669" y="7590455"/>
              <a:ext cx="93436" cy="80059"/>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1" name="Freeform 530">
              <a:extLst>
                <a:ext uri="{FF2B5EF4-FFF2-40B4-BE49-F238E27FC236}">
                  <a16:creationId xmlns:a16="http://schemas.microsoft.com/office/drawing/2014/main" id="{39258B74-6C59-ADCC-E316-0C35EFEA54A1}"/>
                </a:ext>
              </a:extLst>
            </p:cNvPr>
            <p:cNvSpPr/>
            <p:nvPr/>
          </p:nvSpPr>
          <p:spPr>
            <a:xfrm flipH="1">
              <a:off x="2579195" y="7410935"/>
              <a:ext cx="174104" cy="178842"/>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2" name="Freeform 531">
              <a:extLst>
                <a:ext uri="{FF2B5EF4-FFF2-40B4-BE49-F238E27FC236}">
                  <a16:creationId xmlns:a16="http://schemas.microsoft.com/office/drawing/2014/main" id="{3D088F79-708B-2EB8-377B-BCD830F717ED}"/>
                </a:ext>
              </a:extLst>
            </p:cNvPr>
            <p:cNvSpPr/>
            <p:nvPr/>
          </p:nvSpPr>
          <p:spPr>
            <a:xfrm flipH="1">
              <a:off x="2733439" y="7684972"/>
              <a:ext cx="170874" cy="271980"/>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3" name="Freeform 532">
              <a:extLst>
                <a:ext uri="{FF2B5EF4-FFF2-40B4-BE49-F238E27FC236}">
                  <a16:creationId xmlns:a16="http://schemas.microsoft.com/office/drawing/2014/main" id="{AEA662BE-0B65-0DF9-8E33-479BD62D0223}"/>
                </a:ext>
              </a:extLst>
            </p:cNvPr>
            <p:cNvSpPr/>
            <p:nvPr/>
          </p:nvSpPr>
          <p:spPr>
            <a:xfrm flipH="1">
              <a:off x="2733013" y="7684284"/>
              <a:ext cx="104820" cy="136326"/>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8A3FF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4" name="Freeform 533">
              <a:extLst>
                <a:ext uri="{FF2B5EF4-FFF2-40B4-BE49-F238E27FC236}">
                  <a16:creationId xmlns:a16="http://schemas.microsoft.com/office/drawing/2014/main" id="{B55F35D5-FCEA-3DE3-DB77-EBE1464CE0E3}"/>
                </a:ext>
              </a:extLst>
            </p:cNvPr>
            <p:cNvSpPr/>
            <p:nvPr/>
          </p:nvSpPr>
          <p:spPr>
            <a:xfrm flipH="1">
              <a:off x="3045767" y="7751345"/>
              <a:ext cx="152631" cy="91525"/>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5" name="Freeform 534">
              <a:extLst>
                <a:ext uri="{FF2B5EF4-FFF2-40B4-BE49-F238E27FC236}">
                  <a16:creationId xmlns:a16="http://schemas.microsoft.com/office/drawing/2014/main" id="{ACFA314C-0EC1-5D50-3460-9EC24AD97344}"/>
                </a:ext>
              </a:extLst>
            </p:cNvPr>
            <p:cNvSpPr/>
            <p:nvPr/>
          </p:nvSpPr>
          <p:spPr>
            <a:xfrm flipH="1">
              <a:off x="2532239" y="7403783"/>
              <a:ext cx="215002" cy="284179"/>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rgbClr val="7D6516"/>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536" name="Group 535">
            <a:extLst>
              <a:ext uri="{FF2B5EF4-FFF2-40B4-BE49-F238E27FC236}">
                <a16:creationId xmlns:a16="http://schemas.microsoft.com/office/drawing/2014/main" id="{9E79F412-CAD6-C6CC-8816-C02C0C014FF7}"/>
              </a:ext>
            </a:extLst>
          </p:cNvPr>
          <p:cNvGrpSpPr/>
          <p:nvPr/>
        </p:nvGrpSpPr>
        <p:grpSpPr>
          <a:xfrm flipH="1">
            <a:off x="5072801" y="9174490"/>
            <a:ext cx="621997" cy="885161"/>
            <a:chOff x="1165963" y="6822938"/>
            <a:chExt cx="1194305" cy="1699615"/>
          </a:xfrm>
        </p:grpSpPr>
        <p:sp>
          <p:nvSpPr>
            <p:cNvPr id="537" name="Freeform 536">
              <a:extLst>
                <a:ext uri="{FF2B5EF4-FFF2-40B4-BE49-F238E27FC236}">
                  <a16:creationId xmlns:a16="http://schemas.microsoft.com/office/drawing/2014/main" id="{F4324A0D-D008-9BB6-794A-1F9F37B22C1F}"/>
                </a:ext>
              </a:extLst>
            </p:cNvPr>
            <p:cNvSpPr/>
            <p:nvPr/>
          </p:nvSpPr>
          <p:spPr>
            <a:xfrm flipH="1">
              <a:off x="1754257" y="7932275"/>
              <a:ext cx="232670" cy="406905"/>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8" name="Freeform 537">
              <a:extLst>
                <a:ext uri="{FF2B5EF4-FFF2-40B4-BE49-F238E27FC236}">
                  <a16:creationId xmlns:a16="http://schemas.microsoft.com/office/drawing/2014/main" id="{C7BAF4B0-80C0-F6BB-A087-154DD006DDA8}"/>
                </a:ext>
              </a:extLst>
            </p:cNvPr>
            <p:cNvSpPr/>
            <p:nvPr/>
          </p:nvSpPr>
          <p:spPr>
            <a:xfrm flipH="1">
              <a:off x="1165963" y="7429814"/>
              <a:ext cx="1193138" cy="732275"/>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39" name="Freeform 538">
              <a:extLst>
                <a:ext uri="{FF2B5EF4-FFF2-40B4-BE49-F238E27FC236}">
                  <a16:creationId xmlns:a16="http://schemas.microsoft.com/office/drawing/2014/main" id="{BA0D964A-E1FC-7E8E-A95A-8E57C588C688}"/>
                </a:ext>
              </a:extLst>
            </p:cNvPr>
            <p:cNvSpPr/>
            <p:nvPr/>
          </p:nvSpPr>
          <p:spPr>
            <a:xfrm flipH="1">
              <a:off x="1166766" y="7428783"/>
              <a:ext cx="1193502" cy="683825"/>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0" name="Freeform 539">
              <a:extLst>
                <a:ext uri="{FF2B5EF4-FFF2-40B4-BE49-F238E27FC236}">
                  <a16:creationId xmlns:a16="http://schemas.microsoft.com/office/drawing/2014/main" id="{F340A5D4-39F5-BA59-3EA4-771EE4A6722A}"/>
                </a:ext>
              </a:extLst>
            </p:cNvPr>
            <p:cNvSpPr/>
            <p:nvPr/>
          </p:nvSpPr>
          <p:spPr>
            <a:xfrm flipH="1">
              <a:off x="1470980" y="7549264"/>
              <a:ext cx="767711" cy="444486"/>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1" name="Freeform 540">
              <a:extLst>
                <a:ext uri="{FF2B5EF4-FFF2-40B4-BE49-F238E27FC236}">
                  <a16:creationId xmlns:a16="http://schemas.microsoft.com/office/drawing/2014/main" id="{A9212C16-5ECE-7838-43A7-B9F9B207920B}"/>
                </a:ext>
              </a:extLst>
            </p:cNvPr>
            <p:cNvSpPr/>
            <p:nvPr/>
          </p:nvSpPr>
          <p:spPr>
            <a:xfrm flipH="1">
              <a:off x="1278423" y="6822938"/>
              <a:ext cx="768387" cy="1111307"/>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542" name="Freeform 541">
              <a:extLst>
                <a:ext uri="{FF2B5EF4-FFF2-40B4-BE49-F238E27FC236}">
                  <a16:creationId xmlns:a16="http://schemas.microsoft.com/office/drawing/2014/main" id="{04169E7E-3410-80D6-E861-D74E5DE08525}"/>
                </a:ext>
              </a:extLst>
            </p:cNvPr>
            <p:cNvSpPr/>
            <p:nvPr/>
          </p:nvSpPr>
          <p:spPr>
            <a:xfrm flipH="1">
              <a:off x="2100395" y="8123622"/>
              <a:ext cx="229597" cy="398543"/>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3" name="Freeform 542">
              <a:extLst>
                <a:ext uri="{FF2B5EF4-FFF2-40B4-BE49-F238E27FC236}">
                  <a16:creationId xmlns:a16="http://schemas.microsoft.com/office/drawing/2014/main" id="{79B85B03-9C18-C1AD-791C-7E0925EB1605}"/>
                </a:ext>
              </a:extLst>
            </p:cNvPr>
            <p:cNvSpPr/>
            <p:nvPr/>
          </p:nvSpPr>
          <p:spPr>
            <a:xfrm flipH="1">
              <a:off x="1870797" y="7990743"/>
              <a:ext cx="459194" cy="265663"/>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4" name="Freeform 543">
              <a:extLst>
                <a:ext uri="{FF2B5EF4-FFF2-40B4-BE49-F238E27FC236}">
                  <a16:creationId xmlns:a16="http://schemas.microsoft.com/office/drawing/2014/main" id="{C1FDEEDF-6DBD-239F-2649-2FE191DBE57B}"/>
                </a:ext>
              </a:extLst>
            </p:cNvPr>
            <p:cNvSpPr/>
            <p:nvPr/>
          </p:nvSpPr>
          <p:spPr>
            <a:xfrm flipH="1">
              <a:off x="1870604" y="8123235"/>
              <a:ext cx="229984" cy="399318"/>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5" name="Freeform 544">
              <a:extLst>
                <a:ext uri="{FF2B5EF4-FFF2-40B4-BE49-F238E27FC236}">
                  <a16:creationId xmlns:a16="http://schemas.microsoft.com/office/drawing/2014/main" id="{F45899BA-AAB4-1FC1-3CD9-CB565F698BF0}"/>
                </a:ext>
              </a:extLst>
            </p:cNvPr>
            <p:cNvSpPr/>
            <p:nvPr/>
          </p:nvSpPr>
          <p:spPr>
            <a:xfrm flipH="1">
              <a:off x="1666871" y="8254084"/>
              <a:ext cx="211453" cy="12062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6" name="Freeform 545">
              <a:extLst>
                <a:ext uri="{FF2B5EF4-FFF2-40B4-BE49-F238E27FC236}">
                  <a16:creationId xmlns:a16="http://schemas.microsoft.com/office/drawing/2014/main" id="{BF3D8AE7-1963-C53A-A529-51AD5A627935}"/>
                </a:ext>
              </a:extLst>
            </p:cNvPr>
            <p:cNvSpPr/>
            <p:nvPr/>
          </p:nvSpPr>
          <p:spPr>
            <a:xfrm flipH="1">
              <a:off x="1580913" y="8279174"/>
              <a:ext cx="210980" cy="120835"/>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7" name="Freeform 546">
              <a:extLst>
                <a:ext uri="{FF2B5EF4-FFF2-40B4-BE49-F238E27FC236}">
                  <a16:creationId xmlns:a16="http://schemas.microsoft.com/office/drawing/2014/main" id="{E7373004-2C48-C824-26E5-913F0F9FCE62}"/>
                </a:ext>
              </a:extLst>
            </p:cNvPr>
            <p:cNvSpPr/>
            <p:nvPr/>
          </p:nvSpPr>
          <p:spPr>
            <a:xfrm flipH="1">
              <a:off x="1712671" y="7936614"/>
              <a:ext cx="115389" cy="377996"/>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0043C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8" name="Freeform 547">
              <a:extLst>
                <a:ext uri="{FF2B5EF4-FFF2-40B4-BE49-F238E27FC236}">
                  <a16:creationId xmlns:a16="http://schemas.microsoft.com/office/drawing/2014/main" id="{70D00B06-0228-8B66-79F5-BAD3DADEE69F}"/>
                </a:ext>
              </a:extLst>
            </p:cNvPr>
            <p:cNvSpPr/>
            <p:nvPr/>
          </p:nvSpPr>
          <p:spPr>
            <a:xfrm flipH="1">
              <a:off x="1712639" y="7909815"/>
              <a:ext cx="530228" cy="254258"/>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0F62F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49" name="Freeform 548">
              <a:extLst>
                <a:ext uri="{FF2B5EF4-FFF2-40B4-BE49-F238E27FC236}">
                  <a16:creationId xmlns:a16="http://schemas.microsoft.com/office/drawing/2014/main" id="{8A0B8EA4-C085-E33A-8673-3B8DE0F8C1E9}"/>
                </a:ext>
              </a:extLst>
            </p:cNvPr>
            <p:cNvSpPr/>
            <p:nvPr/>
          </p:nvSpPr>
          <p:spPr>
            <a:xfrm flipH="1">
              <a:off x="2045171" y="7472341"/>
              <a:ext cx="130539" cy="126352"/>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754D25"/>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550" name="Freeform 549">
              <a:extLst>
                <a:ext uri="{FF2B5EF4-FFF2-40B4-BE49-F238E27FC236}">
                  <a16:creationId xmlns:a16="http://schemas.microsoft.com/office/drawing/2014/main" id="{E5FC8048-E409-16F8-8FD6-93389CAF0EF2}"/>
                </a:ext>
              </a:extLst>
            </p:cNvPr>
            <p:cNvSpPr/>
            <p:nvPr/>
          </p:nvSpPr>
          <p:spPr>
            <a:xfrm flipH="1">
              <a:off x="1963914" y="7566418"/>
              <a:ext cx="293894" cy="473147"/>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00114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39" name="Freeform 638">
              <a:extLst>
                <a:ext uri="{FF2B5EF4-FFF2-40B4-BE49-F238E27FC236}">
                  <a16:creationId xmlns:a16="http://schemas.microsoft.com/office/drawing/2014/main" id="{8A0C44FB-6A89-D394-8BBA-C14929843610}"/>
                </a:ext>
              </a:extLst>
            </p:cNvPr>
            <p:cNvSpPr/>
            <p:nvPr/>
          </p:nvSpPr>
          <p:spPr>
            <a:xfrm flipH="1">
              <a:off x="2009108" y="7365886"/>
              <a:ext cx="93604" cy="176585"/>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28" name="Freeform 127">
              <a:extLst>
                <a:ext uri="{FF2B5EF4-FFF2-40B4-BE49-F238E27FC236}">
                  <a16:creationId xmlns:a16="http://schemas.microsoft.com/office/drawing/2014/main" id="{35816D3C-38A6-D718-699D-AEBCD4465A4B}"/>
                </a:ext>
              </a:extLst>
            </p:cNvPr>
            <p:cNvSpPr/>
            <p:nvPr/>
          </p:nvSpPr>
          <p:spPr>
            <a:xfrm flipH="1">
              <a:off x="1710478" y="7793698"/>
              <a:ext cx="165444" cy="9925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29" name="Freeform 128">
              <a:extLst>
                <a:ext uri="{FF2B5EF4-FFF2-40B4-BE49-F238E27FC236}">
                  <a16:creationId xmlns:a16="http://schemas.microsoft.com/office/drawing/2014/main" id="{699B08C0-EDC0-9BC3-BDEA-90F5A7162114}"/>
                </a:ext>
              </a:extLst>
            </p:cNvPr>
            <p:cNvSpPr/>
            <p:nvPr/>
          </p:nvSpPr>
          <p:spPr>
            <a:xfrm flipH="1">
              <a:off x="1991735" y="7325603"/>
              <a:ext cx="210173" cy="279647"/>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 name="connsiteX0" fmla="*/ 280691 w 345715"/>
                <a:gd name="connsiteY0" fmla="*/ 46922 h 494235"/>
                <a:gd name="connsiteX1" fmla="*/ 55638 w 345715"/>
                <a:gd name="connsiteY1" fmla="*/ 19262 h 494235"/>
                <a:gd name="connsiteX2" fmla="*/ 28038 w 345715"/>
                <a:gd name="connsiteY2" fmla="*/ 235048 h 494235"/>
                <a:gd name="connsiteX3" fmla="*/ 39538 w 345715"/>
                <a:gd name="connsiteY3" fmla="*/ 331327 h 494235"/>
                <a:gd name="connsiteX4" fmla="*/ 57231 w 345715"/>
                <a:gd name="connsiteY4" fmla="*/ 352250 h 494235"/>
                <a:gd name="connsiteX5" fmla="*/ 144893 w 345715"/>
                <a:gd name="connsiteY5" fmla="*/ 485477 h 494235"/>
                <a:gd name="connsiteX6" fmla="*/ 237698 w 345715"/>
                <a:gd name="connsiteY6" fmla="*/ 208629 h 494235"/>
                <a:gd name="connsiteX7" fmla="*/ 251144 w 345715"/>
                <a:gd name="connsiteY7" fmla="*/ 219090 h 494235"/>
                <a:gd name="connsiteX8" fmla="*/ 266891 w 345715"/>
                <a:gd name="connsiteY8" fmla="*/ 226182 h 494235"/>
                <a:gd name="connsiteX9" fmla="*/ 273968 w 345715"/>
                <a:gd name="connsiteY9" fmla="*/ 219090 h 494235"/>
                <a:gd name="connsiteX10" fmla="*/ 323508 w 345715"/>
                <a:gd name="connsiteY10" fmla="*/ 167493 h 494235"/>
                <a:gd name="connsiteX11" fmla="*/ 304577 w 345715"/>
                <a:gd name="connsiteY11" fmla="*/ 46390 h 494235"/>
                <a:gd name="connsiteX0" fmla="*/ 280691 w 345715"/>
                <a:gd name="connsiteY0" fmla="*/ 46922 h 511586"/>
                <a:gd name="connsiteX1" fmla="*/ 55638 w 345715"/>
                <a:gd name="connsiteY1" fmla="*/ 19262 h 511586"/>
                <a:gd name="connsiteX2" fmla="*/ 28038 w 345715"/>
                <a:gd name="connsiteY2" fmla="*/ 235048 h 511586"/>
                <a:gd name="connsiteX3" fmla="*/ 39538 w 345715"/>
                <a:gd name="connsiteY3" fmla="*/ 331327 h 511586"/>
                <a:gd name="connsiteX4" fmla="*/ 15422 w 345715"/>
                <a:gd name="connsiteY4" fmla="*/ 486968 h 511586"/>
                <a:gd name="connsiteX5" fmla="*/ 144893 w 345715"/>
                <a:gd name="connsiteY5" fmla="*/ 485477 h 511586"/>
                <a:gd name="connsiteX6" fmla="*/ 237698 w 345715"/>
                <a:gd name="connsiteY6" fmla="*/ 208629 h 511586"/>
                <a:gd name="connsiteX7" fmla="*/ 251144 w 345715"/>
                <a:gd name="connsiteY7" fmla="*/ 219090 h 511586"/>
                <a:gd name="connsiteX8" fmla="*/ 266891 w 345715"/>
                <a:gd name="connsiteY8" fmla="*/ 226182 h 511586"/>
                <a:gd name="connsiteX9" fmla="*/ 273968 w 345715"/>
                <a:gd name="connsiteY9" fmla="*/ 219090 h 511586"/>
                <a:gd name="connsiteX10" fmla="*/ 323508 w 345715"/>
                <a:gd name="connsiteY10" fmla="*/ 167493 h 511586"/>
                <a:gd name="connsiteX11" fmla="*/ 304577 w 345715"/>
                <a:gd name="connsiteY11" fmla="*/ 46390 h 511586"/>
                <a:gd name="connsiteX0" fmla="*/ 287692 w 352716"/>
                <a:gd name="connsiteY0" fmla="*/ 46922 h 511587"/>
                <a:gd name="connsiteX1" fmla="*/ 62639 w 352716"/>
                <a:gd name="connsiteY1" fmla="*/ 19262 h 511587"/>
                <a:gd name="connsiteX2" fmla="*/ 35039 w 352716"/>
                <a:gd name="connsiteY2" fmla="*/ 235048 h 511587"/>
                <a:gd name="connsiteX3" fmla="*/ 85 w 352716"/>
                <a:gd name="connsiteY3" fmla="*/ 368490 h 511587"/>
                <a:gd name="connsiteX4" fmla="*/ 22423 w 352716"/>
                <a:gd name="connsiteY4" fmla="*/ 486968 h 511587"/>
                <a:gd name="connsiteX5" fmla="*/ 151894 w 352716"/>
                <a:gd name="connsiteY5" fmla="*/ 485477 h 511587"/>
                <a:gd name="connsiteX6" fmla="*/ 244699 w 352716"/>
                <a:gd name="connsiteY6" fmla="*/ 208629 h 511587"/>
                <a:gd name="connsiteX7" fmla="*/ 258145 w 352716"/>
                <a:gd name="connsiteY7" fmla="*/ 219090 h 511587"/>
                <a:gd name="connsiteX8" fmla="*/ 273892 w 352716"/>
                <a:gd name="connsiteY8" fmla="*/ 226182 h 511587"/>
                <a:gd name="connsiteX9" fmla="*/ 280969 w 352716"/>
                <a:gd name="connsiteY9" fmla="*/ 219090 h 511587"/>
                <a:gd name="connsiteX10" fmla="*/ 330509 w 352716"/>
                <a:gd name="connsiteY10" fmla="*/ 167493 h 511587"/>
                <a:gd name="connsiteX11" fmla="*/ 311578 w 352716"/>
                <a:gd name="connsiteY11" fmla="*/ 46390 h 511587"/>
                <a:gd name="connsiteX0" fmla="*/ 319466 w 384490"/>
                <a:gd name="connsiteY0" fmla="*/ 46922 h 511587"/>
                <a:gd name="connsiteX1" fmla="*/ 94413 w 384490"/>
                <a:gd name="connsiteY1" fmla="*/ 19262 h 511587"/>
                <a:gd name="connsiteX2" fmla="*/ 1778 w 384490"/>
                <a:gd name="connsiteY2" fmla="*/ 202530 h 511587"/>
                <a:gd name="connsiteX3" fmla="*/ 31859 w 384490"/>
                <a:gd name="connsiteY3" fmla="*/ 368490 h 511587"/>
                <a:gd name="connsiteX4" fmla="*/ 54197 w 384490"/>
                <a:gd name="connsiteY4" fmla="*/ 486968 h 511587"/>
                <a:gd name="connsiteX5" fmla="*/ 183668 w 384490"/>
                <a:gd name="connsiteY5" fmla="*/ 485477 h 511587"/>
                <a:gd name="connsiteX6" fmla="*/ 276473 w 384490"/>
                <a:gd name="connsiteY6" fmla="*/ 208629 h 511587"/>
                <a:gd name="connsiteX7" fmla="*/ 289919 w 384490"/>
                <a:gd name="connsiteY7" fmla="*/ 219090 h 511587"/>
                <a:gd name="connsiteX8" fmla="*/ 305666 w 384490"/>
                <a:gd name="connsiteY8" fmla="*/ 226182 h 511587"/>
                <a:gd name="connsiteX9" fmla="*/ 312743 w 384490"/>
                <a:gd name="connsiteY9" fmla="*/ 219090 h 511587"/>
                <a:gd name="connsiteX10" fmla="*/ 362283 w 384490"/>
                <a:gd name="connsiteY10" fmla="*/ 167493 h 511587"/>
                <a:gd name="connsiteX11" fmla="*/ 343352 w 384490"/>
                <a:gd name="connsiteY11" fmla="*/ 46390 h 5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490" h="511587">
                  <a:moveTo>
                    <a:pt x="319466" y="46922"/>
                  </a:moveTo>
                  <a:cubicBezTo>
                    <a:pt x="255949" y="14652"/>
                    <a:pt x="134222" y="-24002"/>
                    <a:pt x="94413" y="19262"/>
                  </a:cubicBezTo>
                  <a:cubicBezTo>
                    <a:pt x="18334" y="65362"/>
                    <a:pt x="12204" y="144325"/>
                    <a:pt x="1778" y="202530"/>
                  </a:cubicBezTo>
                  <a:cubicBezTo>
                    <a:pt x="-8648" y="260735"/>
                    <a:pt x="30090" y="311396"/>
                    <a:pt x="31859" y="368490"/>
                  </a:cubicBezTo>
                  <a:cubicBezTo>
                    <a:pt x="37025" y="376061"/>
                    <a:pt x="47597" y="480620"/>
                    <a:pt x="54197" y="486968"/>
                  </a:cubicBezTo>
                  <a:cubicBezTo>
                    <a:pt x="102675" y="506117"/>
                    <a:pt x="146622" y="531867"/>
                    <a:pt x="183668" y="485477"/>
                  </a:cubicBezTo>
                  <a:cubicBezTo>
                    <a:pt x="220714" y="439087"/>
                    <a:pt x="258765" y="253027"/>
                    <a:pt x="276473" y="208629"/>
                  </a:cubicBezTo>
                  <a:cubicBezTo>
                    <a:pt x="294181" y="164231"/>
                    <a:pt x="288220" y="213026"/>
                    <a:pt x="289919" y="219090"/>
                  </a:cubicBezTo>
                  <a:cubicBezTo>
                    <a:pt x="292396" y="225331"/>
                    <a:pt x="299367" y="228470"/>
                    <a:pt x="305666" y="226182"/>
                  </a:cubicBezTo>
                  <a:cubicBezTo>
                    <a:pt x="308903" y="224906"/>
                    <a:pt x="311469" y="222335"/>
                    <a:pt x="312743" y="219090"/>
                  </a:cubicBezTo>
                  <a:cubicBezTo>
                    <a:pt x="324597" y="186288"/>
                    <a:pt x="341228" y="190189"/>
                    <a:pt x="362283" y="167493"/>
                  </a:cubicBezTo>
                  <a:cubicBezTo>
                    <a:pt x="376968" y="151890"/>
                    <a:pt x="412354" y="68022"/>
                    <a:pt x="343352" y="46390"/>
                  </a:cubicBezTo>
                </a:path>
              </a:pathLst>
            </a:custGeom>
            <a:solidFill>
              <a:srgbClr val="252A2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0" name="Freeform 129">
              <a:extLst>
                <a:ext uri="{FF2B5EF4-FFF2-40B4-BE49-F238E27FC236}">
                  <a16:creationId xmlns:a16="http://schemas.microsoft.com/office/drawing/2014/main" id="{F0AE0113-70EE-9141-5C0D-D7FEDBADB0D1}"/>
                </a:ext>
              </a:extLst>
            </p:cNvPr>
            <p:cNvSpPr/>
            <p:nvPr/>
          </p:nvSpPr>
          <p:spPr>
            <a:xfrm flipH="1">
              <a:off x="1807837" y="7618280"/>
              <a:ext cx="262823" cy="311676"/>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525252"/>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131" name="Group 130">
            <a:extLst>
              <a:ext uri="{FF2B5EF4-FFF2-40B4-BE49-F238E27FC236}">
                <a16:creationId xmlns:a16="http://schemas.microsoft.com/office/drawing/2014/main" id="{CED14F2B-5CF6-5201-62A9-C5BB37322CC3}"/>
              </a:ext>
            </a:extLst>
          </p:cNvPr>
          <p:cNvGrpSpPr/>
          <p:nvPr/>
        </p:nvGrpSpPr>
        <p:grpSpPr>
          <a:xfrm>
            <a:off x="4070636" y="8128269"/>
            <a:ext cx="729086" cy="882340"/>
            <a:chOff x="2468389" y="6828363"/>
            <a:chExt cx="1399924" cy="1694190"/>
          </a:xfrm>
        </p:grpSpPr>
        <p:sp>
          <p:nvSpPr>
            <p:cNvPr id="132" name="Freeform 131">
              <a:extLst>
                <a:ext uri="{FF2B5EF4-FFF2-40B4-BE49-F238E27FC236}">
                  <a16:creationId xmlns:a16="http://schemas.microsoft.com/office/drawing/2014/main" id="{6C078095-CE25-9D2D-3EA6-FD78240B03BB}"/>
                </a:ext>
              </a:extLst>
            </p:cNvPr>
            <p:cNvSpPr/>
            <p:nvPr/>
          </p:nvSpPr>
          <p:spPr>
            <a:xfrm flipH="1">
              <a:off x="2675249" y="7435333"/>
              <a:ext cx="1193064" cy="731987"/>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3" name="Freeform 132">
              <a:extLst>
                <a:ext uri="{FF2B5EF4-FFF2-40B4-BE49-F238E27FC236}">
                  <a16:creationId xmlns:a16="http://schemas.microsoft.com/office/drawing/2014/main" id="{15F5500B-28C1-1E73-13EA-D92F223B3FCF}"/>
                </a:ext>
              </a:extLst>
            </p:cNvPr>
            <p:cNvSpPr/>
            <p:nvPr/>
          </p:nvSpPr>
          <p:spPr>
            <a:xfrm flipH="1">
              <a:off x="2674003" y="7434161"/>
              <a:ext cx="1193137" cy="683729"/>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4" name="Freeform 133">
              <a:extLst>
                <a:ext uri="{FF2B5EF4-FFF2-40B4-BE49-F238E27FC236}">
                  <a16:creationId xmlns:a16="http://schemas.microsoft.com/office/drawing/2014/main" id="{4BE02DFC-75E2-DD01-8491-D303889E7C83}"/>
                </a:ext>
              </a:extLst>
            </p:cNvPr>
            <p:cNvSpPr/>
            <p:nvPr/>
          </p:nvSpPr>
          <p:spPr>
            <a:xfrm flipH="1">
              <a:off x="2795570" y="7554978"/>
              <a:ext cx="767806" cy="444387"/>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5" name="Freeform 134">
              <a:extLst>
                <a:ext uri="{FF2B5EF4-FFF2-40B4-BE49-F238E27FC236}">
                  <a16:creationId xmlns:a16="http://schemas.microsoft.com/office/drawing/2014/main" id="{252085DB-1039-1B8A-1D19-DCA56CE76371}"/>
                </a:ext>
              </a:extLst>
            </p:cNvPr>
            <p:cNvSpPr/>
            <p:nvPr/>
          </p:nvSpPr>
          <p:spPr>
            <a:xfrm flipH="1">
              <a:off x="2987546" y="6828363"/>
              <a:ext cx="767806" cy="1110628"/>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136" name="Freeform 135">
              <a:extLst>
                <a:ext uri="{FF2B5EF4-FFF2-40B4-BE49-F238E27FC236}">
                  <a16:creationId xmlns:a16="http://schemas.microsoft.com/office/drawing/2014/main" id="{6EE74CF1-CEAA-CF96-32B0-349A0B4890E1}"/>
                </a:ext>
              </a:extLst>
            </p:cNvPr>
            <p:cNvSpPr/>
            <p:nvPr/>
          </p:nvSpPr>
          <p:spPr>
            <a:xfrm flipH="1">
              <a:off x="2851806" y="8226601"/>
              <a:ext cx="162824" cy="134912"/>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7" name="Freeform 136">
              <a:extLst>
                <a:ext uri="{FF2B5EF4-FFF2-40B4-BE49-F238E27FC236}">
                  <a16:creationId xmlns:a16="http://schemas.microsoft.com/office/drawing/2014/main" id="{2C9D8952-83BA-82C4-9C96-B6FDDF8E12A9}"/>
                </a:ext>
              </a:extLst>
            </p:cNvPr>
            <p:cNvSpPr/>
            <p:nvPr/>
          </p:nvSpPr>
          <p:spPr>
            <a:xfrm flipH="1">
              <a:off x="2850957" y="8250178"/>
              <a:ext cx="163849" cy="110796"/>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8" name="Freeform 137">
              <a:extLst>
                <a:ext uri="{FF2B5EF4-FFF2-40B4-BE49-F238E27FC236}">
                  <a16:creationId xmlns:a16="http://schemas.microsoft.com/office/drawing/2014/main" id="{FF9D7A56-4219-A451-5775-72DCE3CCB8A3}"/>
                </a:ext>
              </a:extLst>
            </p:cNvPr>
            <p:cNvSpPr/>
            <p:nvPr/>
          </p:nvSpPr>
          <p:spPr>
            <a:xfrm flipH="1">
              <a:off x="2864892" y="8046570"/>
              <a:ext cx="86386" cy="220214"/>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39" name="Freeform 138">
              <a:extLst>
                <a:ext uri="{FF2B5EF4-FFF2-40B4-BE49-F238E27FC236}">
                  <a16:creationId xmlns:a16="http://schemas.microsoft.com/office/drawing/2014/main" id="{9F24338E-E4F5-C7FD-7704-24D0D3313DE2}"/>
                </a:ext>
              </a:extLst>
            </p:cNvPr>
            <p:cNvSpPr/>
            <p:nvPr/>
          </p:nvSpPr>
          <p:spPr>
            <a:xfrm flipH="1">
              <a:off x="2468389" y="8123622"/>
              <a:ext cx="229597" cy="398543"/>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0" name="Freeform 139">
              <a:extLst>
                <a:ext uri="{FF2B5EF4-FFF2-40B4-BE49-F238E27FC236}">
                  <a16:creationId xmlns:a16="http://schemas.microsoft.com/office/drawing/2014/main" id="{5C4949EF-F614-66F7-7AB7-E52CA39859F4}"/>
                </a:ext>
              </a:extLst>
            </p:cNvPr>
            <p:cNvSpPr/>
            <p:nvPr/>
          </p:nvSpPr>
          <p:spPr>
            <a:xfrm flipH="1">
              <a:off x="2468389" y="7990743"/>
              <a:ext cx="459194" cy="265663"/>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1" name="Freeform 140">
              <a:extLst>
                <a:ext uri="{FF2B5EF4-FFF2-40B4-BE49-F238E27FC236}">
                  <a16:creationId xmlns:a16="http://schemas.microsoft.com/office/drawing/2014/main" id="{5C385E23-8311-56A6-36FE-4EC2819446B4}"/>
                </a:ext>
              </a:extLst>
            </p:cNvPr>
            <p:cNvSpPr/>
            <p:nvPr/>
          </p:nvSpPr>
          <p:spPr>
            <a:xfrm flipH="1">
              <a:off x="2697696" y="8123235"/>
              <a:ext cx="230081" cy="399318"/>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2" name="Freeform 141">
              <a:extLst>
                <a:ext uri="{FF2B5EF4-FFF2-40B4-BE49-F238E27FC236}">
                  <a16:creationId xmlns:a16="http://schemas.microsoft.com/office/drawing/2014/main" id="{0F9BF3A2-A3FE-9BDE-3ADC-4A4F18F45624}"/>
                </a:ext>
              </a:extLst>
            </p:cNvPr>
            <p:cNvSpPr/>
            <p:nvPr/>
          </p:nvSpPr>
          <p:spPr>
            <a:xfrm flipH="1">
              <a:off x="2943496" y="8279873"/>
              <a:ext cx="162817" cy="135010"/>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3" name="Freeform 142">
              <a:extLst>
                <a:ext uri="{FF2B5EF4-FFF2-40B4-BE49-F238E27FC236}">
                  <a16:creationId xmlns:a16="http://schemas.microsoft.com/office/drawing/2014/main" id="{4E987952-A87B-93B1-2832-914FBFA34FDC}"/>
                </a:ext>
              </a:extLst>
            </p:cNvPr>
            <p:cNvSpPr/>
            <p:nvPr/>
          </p:nvSpPr>
          <p:spPr>
            <a:xfrm flipH="1">
              <a:off x="2937861" y="8303489"/>
              <a:ext cx="163828" cy="110801"/>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01D6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4" name="Freeform 143">
              <a:extLst>
                <a:ext uri="{FF2B5EF4-FFF2-40B4-BE49-F238E27FC236}">
                  <a16:creationId xmlns:a16="http://schemas.microsoft.com/office/drawing/2014/main" id="{28D0C21C-BE0D-72DF-8534-36CF372DB9BF}"/>
                </a:ext>
              </a:extLst>
            </p:cNvPr>
            <p:cNvSpPr/>
            <p:nvPr/>
          </p:nvSpPr>
          <p:spPr>
            <a:xfrm flipH="1">
              <a:off x="2558137" y="7882541"/>
              <a:ext cx="498704" cy="446238"/>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5" name="Freeform 144">
              <a:extLst>
                <a:ext uri="{FF2B5EF4-FFF2-40B4-BE49-F238E27FC236}">
                  <a16:creationId xmlns:a16="http://schemas.microsoft.com/office/drawing/2014/main" id="{84422842-4CEA-2776-4BBC-5BE12AF64BBC}"/>
                </a:ext>
              </a:extLst>
            </p:cNvPr>
            <p:cNvSpPr/>
            <p:nvPr/>
          </p:nvSpPr>
          <p:spPr>
            <a:xfrm flipH="1">
              <a:off x="2858121" y="7802108"/>
              <a:ext cx="215804" cy="155627"/>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6" name="Freeform 145">
              <a:extLst>
                <a:ext uri="{FF2B5EF4-FFF2-40B4-BE49-F238E27FC236}">
                  <a16:creationId xmlns:a16="http://schemas.microsoft.com/office/drawing/2014/main" id="{09E99A31-D5B7-F0A3-98D2-70A9C5C7EB96}"/>
                </a:ext>
              </a:extLst>
            </p:cNvPr>
            <p:cNvSpPr/>
            <p:nvPr/>
          </p:nvSpPr>
          <p:spPr>
            <a:xfrm flipH="1">
              <a:off x="2543648" y="7602212"/>
              <a:ext cx="185033" cy="260557"/>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7" name="Freeform 146">
              <a:extLst>
                <a:ext uri="{FF2B5EF4-FFF2-40B4-BE49-F238E27FC236}">
                  <a16:creationId xmlns:a16="http://schemas.microsoft.com/office/drawing/2014/main" id="{9D7854C6-83D6-9A88-108A-07C57BBA9CF5}"/>
                </a:ext>
              </a:extLst>
            </p:cNvPr>
            <p:cNvSpPr/>
            <p:nvPr/>
          </p:nvSpPr>
          <p:spPr>
            <a:xfrm flipH="1">
              <a:off x="2682392" y="7706753"/>
              <a:ext cx="215941" cy="156580"/>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8" name="Freeform 147">
              <a:extLst>
                <a:ext uri="{FF2B5EF4-FFF2-40B4-BE49-F238E27FC236}">
                  <a16:creationId xmlns:a16="http://schemas.microsoft.com/office/drawing/2014/main" id="{52C071BB-2ACD-0E04-71CC-08F698F48360}"/>
                </a:ext>
              </a:extLst>
            </p:cNvPr>
            <p:cNvSpPr/>
            <p:nvPr/>
          </p:nvSpPr>
          <p:spPr>
            <a:xfrm flipH="1">
              <a:off x="2870716" y="7646870"/>
              <a:ext cx="141540" cy="100410"/>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49" name="Freeform 148">
              <a:extLst>
                <a:ext uri="{FF2B5EF4-FFF2-40B4-BE49-F238E27FC236}">
                  <a16:creationId xmlns:a16="http://schemas.microsoft.com/office/drawing/2014/main" id="{ABA87920-0C6E-D44C-E009-E577BE66FBEA}"/>
                </a:ext>
              </a:extLst>
            </p:cNvPr>
            <p:cNvSpPr/>
            <p:nvPr/>
          </p:nvSpPr>
          <p:spPr>
            <a:xfrm flipH="1">
              <a:off x="2544549" y="7600888"/>
              <a:ext cx="275309" cy="413278"/>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0" name="Freeform 149">
              <a:extLst>
                <a:ext uri="{FF2B5EF4-FFF2-40B4-BE49-F238E27FC236}">
                  <a16:creationId xmlns:a16="http://schemas.microsoft.com/office/drawing/2014/main" id="{ED66A29C-780D-65E5-41B2-9FB509714966}"/>
                </a:ext>
              </a:extLst>
            </p:cNvPr>
            <p:cNvSpPr/>
            <p:nvPr/>
          </p:nvSpPr>
          <p:spPr>
            <a:xfrm flipH="1">
              <a:off x="2617908" y="7715679"/>
              <a:ext cx="200599" cy="297815"/>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001D6C">
                <a:alpha val="50000"/>
              </a:srgbClr>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1" name="Freeform 150">
              <a:extLst>
                <a:ext uri="{FF2B5EF4-FFF2-40B4-BE49-F238E27FC236}">
                  <a16:creationId xmlns:a16="http://schemas.microsoft.com/office/drawing/2014/main" id="{B4249CEE-EAF4-6B92-EE7C-7488918F751E}"/>
                </a:ext>
              </a:extLst>
            </p:cNvPr>
            <p:cNvSpPr/>
            <p:nvPr/>
          </p:nvSpPr>
          <p:spPr>
            <a:xfrm flipH="1">
              <a:off x="2618669" y="7590455"/>
              <a:ext cx="93436" cy="80059"/>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2" name="Freeform 151">
              <a:extLst>
                <a:ext uri="{FF2B5EF4-FFF2-40B4-BE49-F238E27FC236}">
                  <a16:creationId xmlns:a16="http://schemas.microsoft.com/office/drawing/2014/main" id="{D8B99A0D-BF09-6591-0360-628F8CB6934B}"/>
                </a:ext>
              </a:extLst>
            </p:cNvPr>
            <p:cNvSpPr/>
            <p:nvPr/>
          </p:nvSpPr>
          <p:spPr>
            <a:xfrm flipH="1">
              <a:off x="2579195" y="7410935"/>
              <a:ext cx="174104" cy="178842"/>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3" name="Freeform 152">
              <a:extLst>
                <a:ext uri="{FF2B5EF4-FFF2-40B4-BE49-F238E27FC236}">
                  <a16:creationId xmlns:a16="http://schemas.microsoft.com/office/drawing/2014/main" id="{9C79895F-511C-F4A4-91AB-9FF04EBE2480}"/>
                </a:ext>
              </a:extLst>
            </p:cNvPr>
            <p:cNvSpPr/>
            <p:nvPr/>
          </p:nvSpPr>
          <p:spPr>
            <a:xfrm flipH="1">
              <a:off x="2733439" y="7684972"/>
              <a:ext cx="170874" cy="271980"/>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4" name="Freeform 153">
              <a:extLst>
                <a:ext uri="{FF2B5EF4-FFF2-40B4-BE49-F238E27FC236}">
                  <a16:creationId xmlns:a16="http://schemas.microsoft.com/office/drawing/2014/main" id="{41F76B7E-8ECB-361B-4863-060395C95FE4}"/>
                </a:ext>
              </a:extLst>
            </p:cNvPr>
            <p:cNvSpPr/>
            <p:nvPr/>
          </p:nvSpPr>
          <p:spPr>
            <a:xfrm flipH="1">
              <a:off x="2733013" y="7684284"/>
              <a:ext cx="104820" cy="136326"/>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5" name="Freeform 154">
              <a:extLst>
                <a:ext uri="{FF2B5EF4-FFF2-40B4-BE49-F238E27FC236}">
                  <a16:creationId xmlns:a16="http://schemas.microsoft.com/office/drawing/2014/main" id="{DEE9AF9E-1853-869B-9BD1-A781A694E0CE}"/>
                </a:ext>
              </a:extLst>
            </p:cNvPr>
            <p:cNvSpPr/>
            <p:nvPr/>
          </p:nvSpPr>
          <p:spPr>
            <a:xfrm flipH="1">
              <a:off x="3045767" y="7751345"/>
              <a:ext cx="152631" cy="91525"/>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6" name="Freeform 155">
              <a:extLst>
                <a:ext uri="{FF2B5EF4-FFF2-40B4-BE49-F238E27FC236}">
                  <a16:creationId xmlns:a16="http://schemas.microsoft.com/office/drawing/2014/main" id="{5239C315-B733-22A8-0EB3-0EBB1B3EAB6A}"/>
                </a:ext>
              </a:extLst>
            </p:cNvPr>
            <p:cNvSpPr/>
            <p:nvPr/>
          </p:nvSpPr>
          <p:spPr>
            <a:xfrm flipH="1">
              <a:off x="2532239" y="7403783"/>
              <a:ext cx="215002" cy="284179"/>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rgbClr val="F1C21B"/>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157" name="Group 156">
            <a:extLst>
              <a:ext uri="{FF2B5EF4-FFF2-40B4-BE49-F238E27FC236}">
                <a16:creationId xmlns:a16="http://schemas.microsoft.com/office/drawing/2014/main" id="{A6C2EB5A-0110-6369-E73A-7D8C3DC4F156}"/>
              </a:ext>
            </a:extLst>
          </p:cNvPr>
          <p:cNvGrpSpPr/>
          <p:nvPr/>
        </p:nvGrpSpPr>
        <p:grpSpPr>
          <a:xfrm flipH="1">
            <a:off x="3370271" y="8128269"/>
            <a:ext cx="621997" cy="885161"/>
            <a:chOff x="1165963" y="6822938"/>
            <a:chExt cx="1194305" cy="1699615"/>
          </a:xfrm>
        </p:grpSpPr>
        <p:sp>
          <p:nvSpPr>
            <p:cNvPr id="158" name="Freeform 157">
              <a:extLst>
                <a:ext uri="{FF2B5EF4-FFF2-40B4-BE49-F238E27FC236}">
                  <a16:creationId xmlns:a16="http://schemas.microsoft.com/office/drawing/2014/main" id="{00C8CB2D-EBEF-05B6-C0E9-30A63E4B7FAE}"/>
                </a:ext>
              </a:extLst>
            </p:cNvPr>
            <p:cNvSpPr/>
            <p:nvPr/>
          </p:nvSpPr>
          <p:spPr>
            <a:xfrm flipH="1">
              <a:off x="1754257" y="7932275"/>
              <a:ext cx="232670" cy="406905"/>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59" name="Freeform 158">
              <a:extLst>
                <a:ext uri="{FF2B5EF4-FFF2-40B4-BE49-F238E27FC236}">
                  <a16:creationId xmlns:a16="http://schemas.microsoft.com/office/drawing/2014/main" id="{1C76F632-BD71-5AC3-7E5C-61CA2BC8687B}"/>
                </a:ext>
              </a:extLst>
            </p:cNvPr>
            <p:cNvSpPr/>
            <p:nvPr/>
          </p:nvSpPr>
          <p:spPr>
            <a:xfrm flipH="1">
              <a:off x="1165963" y="7429814"/>
              <a:ext cx="1193138" cy="732275"/>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0" name="Freeform 159">
              <a:extLst>
                <a:ext uri="{FF2B5EF4-FFF2-40B4-BE49-F238E27FC236}">
                  <a16:creationId xmlns:a16="http://schemas.microsoft.com/office/drawing/2014/main" id="{D172B998-1316-D4CC-17ED-0F805FBC2FA9}"/>
                </a:ext>
              </a:extLst>
            </p:cNvPr>
            <p:cNvSpPr/>
            <p:nvPr/>
          </p:nvSpPr>
          <p:spPr>
            <a:xfrm flipH="1">
              <a:off x="1166766" y="7428783"/>
              <a:ext cx="1193502" cy="683825"/>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1" name="Freeform 160">
              <a:extLst>
                <a:ext uri="{FF2B5EF4-FFF2-40B4-BE49-F238E27FC236}">
                  <a16:creationId xmlns:a16="http://schemas.microsoft.com/office/drawing/2014/main" id="{0E24217B-E25F-AD42-CCB8-D298B17982C4}"/>
                </a:ext>
              </a:extLst>
            </p:cNvPr>
            <p:cNvSpPr/>
            <p:nvPr/>
          </p:nvSpPr>
          <p:spPr>
            <a:xfrm flipH="1">
              <a:off x="1470980" y="7549264"/>
              <a:ext cx="767711" cy="444486"/>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2" name="Freeform 161">
              <a:extLst>
                <a:ext uri="{FF2B5EF4-FFF2-40B4-BE49-F238E27FC236}">
                  <a16:creationId xmlns:a16="http://schemas.microsoft.com/office/drawing/2014/main" id="{7CB67A19-F7D4-BB13-399E-DDD2EC0C528D}"/>
                </a:ext>
              </a:extLst>
            </p:cNvPr>
            <p:cNvSpPr/>
            <p:nvPr/>
          </p:nvSpPr>
          <p:spPr>
            <a:xfrm flipH="1">
              <a:off x="1278423" y="6822938"/>
              <a:ext cx="768387" cy="1111307"/>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163" name="Freeform 162">
              <a:extLst>
                <a:ext uri="{FF2B5EF4-FFF2-40B4-BE49-F238E27FC236}">
                  <a16:creationId xmlns:a16="http://schemas.microsoft.com/office/drawing/2014/main" id="{D04BA992-1D99-F44C-995B-E427B5DA82D0}"/>
                </a:ext>
              </a:extLst>
            </p:cNvPr>
            <p:cNvSpPr/>
            <p:nvPr/>
          </p:nvSpPr>
          <p:spPr>
            <a:xfrm flipH="1">
              <a:off x="2100395" y="8123622"/>
              <a:ext cx="229597" cy="398543"/>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4" name="Freeform 163">
              <a:extLst>
                <a:ext uri="{FF2B5EF4-FFF2-40B4-BE49-F238E27FC236}">
                  <a16:creationId xmlns:a16="http://schemas.microsoft.com/office/drawing/2014/main" id="{9CBC6BF5-CFDC-5B49-1ECA-3101A69296D8}"/>
                </a:ext>
              </a:extLst>
            </p:cNvPr>
            <p:cNvSpPr/>
            <p:nvPr/>
          </p:nvSpPr>
          <p:spPr>
            <a:xfrm flipH="1">
              <a:off x="1870797" y="7990743"/>
              <a:ext cx="459194" cy="265663"/>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5" name="Freeform 164">
              <a:extLst>
                <a:ext uri="{FF2B5EF4-FFF2-40B4-BE49-F238E27FC236}">
                  <a16:creationId xmlns:a16="http://schemas.microsoft.com/office/drawing/2014/main" id="{A8379950-7F4F-7004-0ADE-5E4FA23C3BE6}"/>
                </a:ext>
              </a:extLst>
            </p:cNvPr>
            <p:cNvSpPr/>
            <p:nvPr/>
          </p:nvSpPr>
          <p:spPr>
            <a:xfrm flipH="1">
              <a:off x="1870604" y="8123235"/>
              <a:ext cx="229984" cy="399318"/>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6" name="Freeform 165">
              <a:extLst>
                <a:ext uri="{FF2B5EF4-FFF2-40B4-BE49-F238E27FC236}">
                  <a16:creationId xmlns:a16="http://schemas.microsoft.com/office/drawing/2014/main" id="{DD21556F-DD2D-8BCE-698A-93D783F96688}"/>
                </a:ext>
              </a:extLst>
            </p:cNvPr>
            <p:cNvSpPr/>
            <p:nvPr/>
          </p:nvSpPr>
          <p:spPr>
            <a:xfrm flipH="1">
              <a:off x="1666871" y="8254084"/>
              <a:ext cx="211453" cy="12062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7" name="Freeform 166">
              <a:extLst>
                <a:ext uri="{FF2B5EF4-FFF2-40B4-BE49-F238E27FC236}">
                  <a16:creationId xmlns:a16="http://schemas.microsoft.com/office/drawing/2014/main" id="{9646ECFF-147E-093A-FE4D-DF7B76D2C928}"/>
                </a:ext>
              </a:extLst>
            </p:cNvPr>
            <p:cNvSpPr/>
            <p:nvPr/>
          </p:nvSpPr>
          <p:spPr>
            <a:xfrm flipH="1">
              <a:off x="1580913" y="8279174"/>
              <a:ext cx="210980" cy="120835"/>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8" name="Freeform 167">
              <a:extLst>
                <a:ext uri="{FF2B5EF4-FFF2-40B4-BE49-F238E27FC236}">
                  <a16:creationId xmlns:a16="http://schemas.microsoft.com/office/drawing/2014/main" id="{EB3661CC-46AD-574F-13AB-5AB4AAD7CCED}"/>
                </a:ext>
              </a:extLst>
            </p:cNvPr>
            <p:cNvSpPr/>
            <p:nvPr/>
          </p:nvSpPr>
          <p:spPr>
            <a:xfrm flipH="1">
              <a:off x="1712671" y="7936614"/>
              <a:ext cx="115389" cy="377996"/>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0043C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69" name="Freeform 168">
              <a:extLst>
                <a:ext uri="{FF2B5EF4-FFF2-40B4-BE49-F238E27FC236}">
                  <a16:creationId xmlns:a16="http://schemas.microsoft.com/office/drawing/2014/main" id="{96827B9B-1184-58E0-E53F-3B527C41BB89}"/>
                </a:ext>
              </a:extLst>
            </p:cNvPr>
            <p:cNvSpPr/>
            <p:nvPr/>
          </p:nvSpPr>
          <p:spPr>
            <a:xfrm flipH="1">
              <a:off x="1712639" y="7909815"/>
              <a:ext cx="530228" cy="254258"/>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0F62F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0" name="Freeform 169">
              <a:extLst>
                <a:ext uri="{FF2B5EF4-FFF2-40B4-BE49-F238E27FC236}">
                  <a16:creationId xmlns:a16="http://schemas.microsoft.com/office/drawing/2014/main" id="{AED70174-3CFF-95E8-23F3-785B560DBF9E}"/>
                </a:ext>
              </a:extLst>
            </p:cNvPr>
            <p:cNvSpPr/>
            <p:nvPr/>
          </p:nvSpPr>
          <p:spPr>
            <a:xfrm flipH="1">
              <a:off x="2045171" y="7472341"/>
              <a:ext cx="130539" cy="126352"/>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754D25"/>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1" name="Freeform 170">
              <a:extLst>
                <a:ext uri="{FF2B5EF4-FFF2-40B4-BE49-F238E27FC236}">
                  <a16:creationId xmlns:a16="http://schemas.microsoft.com/office/drawing/2014/main" id="{6CB8DF15-FDBF-4455-0D65-642B7FEE4DB9}"/>
                </a:ext>
              </a:extLst>
            </p:cNvPr>
            <p:cNvSpPr/>
            <p:nvPr/>
          </p:nvSpPr>
          <p:spPr>
            <a:xfrm flipH="1">
              <a:off x="1963914" y="7566418"/>
              <a:ext cx="293894" cy="473147"/>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8A3FB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2" name="Freeform 171">
              <a:extLst>
                <a:ext uri="{FF2B5EF4-FFF2-40B4-BE49-F238E27FC236}">
                  <a16:creationId xmlns:a16="http://schemas.microsoft.com/office/drawing/2014/main" id="{43176A26-CBF0-4B13-7AD1-7113571BA728}"/>
                </a:ext>
              </a:extLst>
            </p:cNvPr>
            <p:cNvSpPr/>
            <p:nvPr/>
          </p:nvSpPr>
          <p:spPr>
            <a:xfrm flipH="1">
              <a:off x="2009108" y="7365886"/>
              <a:ext cx="93604" cy="176585"/>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3" name="Freeform 172">
              <a:extLst>
                <a:ext uri="{FF2B5EF4-FFF2-40B4-BE49-F238E27FC236}">
                  <a16:creationId xmlns:a16="http://schemas.microsoft.com/office/drawing/2014/main" id="{498208D8-1AD3-4FF9-6573-8C0BA445AD7D}"/>
                </a:ext>
              </a:extLst>
            </p:cNvPr>
            <p:cNvSpPr/>
            <p:nvPr/>
          </p:nvSpPr>
          <p:spPr>
            <a:xfrm flipH="1">
              <a:off x="1710478" y="7793698"/>
              <a:ext cx="165444" cy="9925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4" name="Freeform 173">
              <a:extLst>
                <a:ext uri="{FF2B5EF4-FFF2-40B4-BE49-F238E27FC236}">
                  <a16:creationId xmlns:a16="http://schemas.microsoft.com/office/drawing/2014/main" id="{4FF17E92-32E8-1B78-1412-91BA6640CDBE}"/>
                </a:ext>
              </a:extLst>
            </p:cNvPr>
            <p:cNvSpPr/>
            <p:nvPr/>
          </p:nvSpPr>
          <p:spPr>
            <a:xfrm flipH="1">
              <a:off x="1991735" y="7325603"/>
              <a:ext cx="210173" cy="279647"/>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 name="connsiteX0" fmla="*/ 280691 w 345715"/>
                <a:gd name="connsiteY0" fmla="*/ 46922 h 494235"/>
                <a:gd name="connsiteX1" fmla="*/ 55638 w 345715"/>
                <a:gd name="connsiteY1" fmla="*/ 19262 h 494235"/>
                <a:gd name="connsiteX2" fmla="*/ 28038 w 345715"/>
                <a:gd name="connsiteY2" fmla="*/ 235048 h 494235"/>
                <a:gd name="connsiteX3" fmla="*/ 39538 w 345715"/>
                <a:gd name="connsiteY3" fmla="*/ 331327 h 494235"/>
                <a:gd name="connsiteX4" fmla="*/ 57231 w 345715"/>
                <a:gd name="connsiteY4" fmla="*/ 352250 h 494235"/>
                <a:gd name="connsiteX5" fmla="*/ 144893 w 345715"/>
                <a:gd name="connsiteY5" fmla="*/ 485477 h 494235"/>
                <a:gd name="connsiteX6" fmla="*/ 237698 w 345715"/>
                <a:gd name="connsiteY6" fmla="*/ 208629 h 494235"/>
                <a:gd name="connsiteX7" fmla="*/ 251144 w 345715"/>
                <a:gd name="connsiteY7" fmla="*/ 219090 h 494235"/>
                <a:gd name="connsiteX8" fmla="*/ 266891 w 345715"/>
                <a:gd name="connsiteY8" fmla="*/ 226182 h 494235"/>
                <a:gd name="connsiteX9" fmla="*/ 273968 w 345715"/>
                <a:gd name="connsiteY9" fmla="*/ 219090 h 494235"/>
                <a:gd name="connsiteX10" fmla="*/ 323508 w 345715"/>
                <a:gd name="connsiteY10" fmla="*/ 167493 h 494235"/>
                <a:gd name="connsiteX11" fmla="*/ 304577 w 345715"/>
                <a:gd name="connsiteY11" fmla="*/ 46390 h 494235"/>
                <a:gd name="connsiteX0" fmla="*/ 280691 w 345715"/>
                <a:gd name="connsiteY0" fmla="*/ 46922 h 511586"/>
                <a:gd name="connsiteX1" fmla="*/ 55638 w 345715"/>
                <a:gd name="connsiteY1" fmla="*/ 19262 h 511586"/>
                <a:gd name="connsiteX2" fmla="*/ 28038 w 345715"/>
                <a:gd name="connsiteY2" fmla="*/ 235048 h 511586"/>
                <a:gd name="connsiteX3" fmla="*/ 39538 w 345715"/>
                <a:gd name="connsiteY3" fmla="*/ 331327 h 511586"/>
                <a:gd name="connsiteX4" fmla="*/ 15422 w 345715"/>
                <a:gd name="connsiteY4" fmla="*/ 486968 h 511586"/>
                <a:gd name="connsiteX5" fmla="*/ 144893 w 345715"/>
                <a:gd name="connsiteY5" fmla="*/ 485477 h 511586"/>
                <a:gd name="connsiteX6" fmla="*/ 237698 w 345715"/>
                <a:gd name="connsiteY6" fmla="*/ 208629 h 511586"/>
                <a:gd name="connsiteX7" fmla="*/ 251144 w 345715"/>
                <a:gd name="connsiteY7" fmla="*/ 219090 h 511586"/>
                <a:gd name="connsiteX8" fmla="*/ 266891 w 345715"/>
                <a:gd name="connsiteY8" fmla="*/ 226182 h 511586"/>
                <a:gd name="connsiteX9" fmla="*/ 273968 w 345715"/>
                <a:gd name="connsiteY9" fmla="*/ 219090 h 511586"/>
                <a:gd name="connsiteX10" fmla="*/ 323508 w 345715"/>
                <a:gd name="connsiteY10" fmla="*/ 167493 h 511586"/>
                <a:gd name="connsiteX11" fmla="*/ 304577 w 345715"/>
                <a:gd name="connsiteY11" fmla="*/ 46390 h 511586"/>
                <a:gd name="connsiteX0" fmla="*/ 287692 w 352716"/>
                <a:gd name="connsiteY0" fmla="*/ 46922 h 511587"/>
                <a:gd name="connsiteX1" fmla="*/ 62639 w 352716"/>
                <a:gd name="connsiteY1" fmla="*/ 19262 h 511587"/>
                <a:gd name="connsiteX2" fmla="*/ 35039 w 352716"/>
                <a:gd name="connsiteY2" fmla="*/ 235048 h 511587"/>
                <a:gd name="connsiteX3" fmla="*/ 85 w 352716"/>
                <a:gd name="connsiteY3" fmla="*/ 368490 h 511587"/>
                <a:gd name="connsiteX4" fmla="*/ 22423 w 352716"/>
                <a:gd name="connsiteY4" fmla="*/ 486968 h 511587"/>
                <a:gd name="connsiteX5" fmla="*/ 151894 w 352716"/>
                <a:gd name="connsiteY5" fmla="*/ 485477 h 511587"/>
                <a:gd name="connsiteX6" fmla="*/ 244699 w 352716"/>
                <a:gd name="connsiteY6" fmla="*/ 208629 h 511587"/>
                <a:gd name="connsiteX7" fmla="*/ 258145 w 352716"/>
                <a:gd name="connsiteY7" fmla="*/ 219090 h 511587"/>
                <a:gd name="connsiteX8" fmla="*/ 273892 w 352716"/>
                <a:gd name="connsiteY8" fmla="*/ 226182 h 511587"/>
                <a:gd name="connsiteX9" fmla="*/ 280969 w 352716"/>
                <a:gd name="connsiteY9" fmla="*/ 219090 h 511587"/>
                <a:gd name="connsiteX10" fmla="*/ 330509 w 352716"/>
                <a:gd name="connsiteY10" fmla="*/ 167493 h 511587"/>
                <a:gd name="connsiteX11" fmla="*/ 311578 w 352716"/>
                <a:gd name="connsiteY11" fmla="*/ 46390 h 511587"/>
                <a:gd name="connsiteX0" fmla="*/ 319466 w 384490"/>
                <a:gd name="connsiteY0" fmla="*/ 46922 h 511587"/>
                <a:gd name="connsiteX1" fmla="*/ 94413 w 384490"/>
                <a:gd name="connsiteY1" fmla="*/ 19262 h 511587"/>
                <a:gd name="connsiteX2" fmla="*/ 1778 w 384490"/>
                <a:gd name="connsiteY2" fmla="*/ 202530 h 511587"/>
                <a:gd name="connsiteX3" fmla="*/ 31859 w 384490"/>
                <a:gd name="connsiteY3" fmla="*/ 368490 h 511587"/>
                <a:gd name="connsiteX4" fmla="*/ 54197 w 384490"/>
                <a:gd name="connsiteY4" fmla="*/ 486968 h 511587"/>
                <a:gd name="connsiteX5" fmla="*/ 183668 w 384490"/>
                <a:gd name="connsiteY5" fmla="*/ 485477 h 511587"/>
                <a:gd name="connsiteX6" fmla="*/ 276473 w 384490"/>
                <a:gd name="connsiteY6" fmla="*/ 208629 h 511587"/>
                <a:gd name="connsiteX7" fmla="*/ 289919 w 384490"/>
                <a:gd name="connsiteY7" fmla="*/ 219090 h 511587"/>
                <a:gd name="connsiteX8" fmla="*/ 305666 w 384490"/>
                <a:gd name="connsiteY8" fmla="*/ 226182 h 511587"/>
                <a:gd name="connsiteX9" fmla="*/ 312743 w 384490"/>
                <a:gd name="connsiteY9" fmla="*/ 219090 h 511587"/>
                <a:gd name="connsiteX10" fmla="*/ 362283 w 384490"/>
                <a:gd name="connsiteY10" fmla="*/ 167493 h 511587"/>
                <a:gd name="connsiteX11" fmla="*/ 343352 w 384490"/>
                <a:gd name="connsiteY11" fmla="*/ 46390 h 5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490" h="511587">
                  <a:moveTo>
                    <a:pt x="319466" y="46922"/>
                  </a:moveTo>
                  <a:cubicBezTo>
                    <a:pt x="255949" y="14652"/>
                    <a:pt x="134222" y="-24002"/>
                    <a:pt x="94413" y="19262"/>
                  </a:cubicBezTo>
                  <a:cubicBezTo>
                    <a:pt x="18334" y="65362"/>
                    <a:pt x="12204" y="144325"/>
                    <a:pt x="1778" y="202530"/>
                  </a:cubicBezTo>
                  <a:cubicBezTo>
                    <a:pt x="-8648" y="260735"/>
                    <a:pt x="30090" y="311396"/>
                    <a:pt x="31859" y="368490"/>
                  </a:cubicBezTo>
                  <a:cubicBezTo>
                    <a:pt x="37025" y="376061"/>
                    <a:pt x="47597" y="480620"/>
                    <a:pt x="54197" y="486968"/>
                  </a:cubicBezTo>
                  <a:cubicBezTo>
                    <a:pt x="102675" y="506117"/>
                    <a:pt x="146622" y="531867"/>
                    <a:pt x="183668" y="485477"/>
                  </a:cubicBezTo>
                  <a:cubicBezTo>
                    <a:pt x="220714" y="439087"/>
                    <a:pt x="258765" y="253027"/>
                    <a:pt x="276473" y="208629"/>
                  </a:cubicBezTo>
                  <a:cubicBezTo>
                    <a:pt x="294181" y="164231"/>
                    <a:pt x="288220" y="213026"/>
                    <a:pt x="289919" y="219090"/>
                  </a:cubicBezTo>
                  <a:cubicBezTo>
                    <a:pt x="292396" y="225331"/>
                    <a:pt x="299367" y="228470"/>
                    <a:pt x="305666" y="226182"/>
                  </a:cubicBezTo>
                  <a:cubicBezTo>
                    <a:pt x="308903" y="224906"/>
                    <a:pt x="311469" y="222335"/>
                    <a:pt x="312743" y="219090"/>
                  </a:cubicBezTo>
                  <a:cubicBezTo>
                    <a:pt x="324597" y="186288"/>
                    <a:pt x="341228" y="190189"/>
                    <a:pt x="362283" y="167493"/>
                  </a:cubicBezTo>
                  <a:cubicBezTo>
                    <a:pt x="376968" y="151890"/>
                    <a:pt x="412354" y="68022"/>
                    <a:pt x="343352" y="46390"/>
                  </a:cubicBezTo>
                </a:path>
              </a:pathLst>
            </a:custGeom>
            <a:solidFill>
              <a:srgbClr val="252A2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75" name="Freeform 174">
              <a:extLst>
                <a:ext uri="{FF2B5EF4-FFF2-40B4-BE49-F238E27FC236}">
                  <a16:creationId xmlns:a16="http://schemas.microsoft.com/office/drawing/2014/main" id="{C3299BD0-85D9-673C-024D-0355651EB1A4}"/>
                </a:ext>
              </a:extLst>
            </p:cNvPr>
            <p:cNvSpPr/>
            <p:nvPr/>
          </p:nvSpPr>
          <p:spPr>
            <a:xfrm flipH="1">
              <a:off x="1807837" y="7618280"/>
              <a:ext cx="262823" cy="311676"/>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8A3F97"/>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176" name="Group 175">
            <a:extLst>
              <a:ext uri="{FF2B5EF4-FFF2-40B4-BE49-F238E27FC236}">
                <a16:creationId xmlns:a16="http://schemas.microsoft.com/office/drawing/2014/main" id="{77A7B517-78CE-08E8-CB21-B5ECDB22C64B}"/>
              </a:ext>
            </a:extLst>
          </p:cNvPr>
          <p:cNvGrpSpPr/>
          <p:nvPr/>
        </p:nvGrpSpPr>
        <p:grpSpPr>
          <a:xfrm>
            <a:off x="3659084" y="8869556"/>
            <a:ext cx="847889" cy="347898"/>
            <a:chOff x="1531009" y="8255466"/>
            <a:chExt cx="569262" cy="233574"/>
          </a:xfrm>
        </p:grpSpPr>
        <p:grpSp>
          <p:nvGrpSpPr>
            <p:cNvPr id="177" name="Group 176">
              <a:extLst>
                <a:ext uri="{FF2B5EF4-FFF2-40B4-BE49-F238E27FC236}">
                  <a16:creationId xmlns:a16="http://schemas.microsoft.com/office/drawing/2014/main" id="{390F67ED-D9F0-515F-3FE6-3CD4B756EBD8}"/>
                </a:ext>
              </a:extLst>
            </p:cNvPr>
            <p:cNvGrpSpPr/>
            <p:nvPr/>
          </p:nvGrpSpPr>
          <p:grpSpPr>
            <a:xfrm>
              <a:off x="1636975" y="8255466"/>
              <a:ext cx="141149" cy="188168"/>
              <a:chOff x="11098312" y="10619987"/>
              <a:chExt cx="678855" cy="904999"/>
            </a:xfrm>
          </p:grpSpPr>
          <p:sp>
            <p:nvSpPr>
              <p:cNvPr id="646" name="Freeform 645">
                <a:extLst>
                  <a:ext uri="{FF2B5EF4-FFF2-40B4-BE49-F238E27FC236}">
                    <a16:creationId xmlns:a16="http://schemas.microsoft.com/office/drawing/2014/main" id="{60ED6614-15B0-DBB3-61A2-FF942D753921}"/>
                  </a:ext>
                </a:extLst>
              </p:cNvPr>
              <p:cNvSpPr/>
              <p:nvPr/>
            </p:nvSpPr>
            <p:spPr>
              <a:xfrm>
                <a:off x="11098312"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47" name="Freeform 175">
                <a:extLst>
                  <a:ext uri="{FF2B5EF4-FFF2-40B4-BE49-F238E27FC236}">
                    <a16:creationId xmlns:a16="http://schemas.microsoft.com/office/drawing/2014/main" id="{E82D6862-AC67-F3F1-D315-B831B3A4565A}"/>
                  </a:ext>
                </a:extLst>
              </p:cNvPr>
              <p:cNvSpPr>
                <a:spLocks noChangeAspect="1"/>
              </p:cNvSpPr>
              <p:nvPr/>
            </p:nvSpPr>
            <p:spPr>
              <a:xfrm>
                <a:off x="11188410"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178" name="Group 177">
              <a:extLst>
                <a:ext uri="{FF2B5EF4-FFF2-40B4-BE49-F238E27FC236}">
                  <a16:creationId xmlns:a16="http://schemas.microsoft.com/office/drawing/2014/main" id="{93BBEC19-1769-F42A-6815-4AA84373522C}"/>
                </a:ext>
              </a:extLst>
            </p:cNvPr>
            <p:cNvGrpSpPr/>
            <p:nvPr/>
          </p:nvGrpSpPr>
          <p:grpSpPr>
            <a:xfrm>
              <a:off x="1871229" y="8255466"/>
              <a:ext cx="141149" cy="188168"/>
              <a:chOff x="13268681" y="10619987"/>
              <a:chExt cx="678855" cy="904999"/>
            </a:xfrm>
          </p:grpSpPr>
          <p:sp>
            <p:nvSpPr>
              <p:cNvPr id="644" name="Freeform 643">
                <a:extLst>
                  <a:ext uri="{FF2B5EF4-FFF2-40B4-BE49-F238E27FC236}">
                    <a16:creationId xmlns:a16="http://schemas.microsoft.com/office/drawing/2014/main" id="{A3D3328C-6BD1-02B0-703D-06507D013439}"/>
                  </a:ext>
                </a:extLst>
              </p:cNvPr>
              <p:cNvSpPr/>
              <p:nvPr/>
            </p:nvSpPr>
            <p:spPr>
              <a:xfrm>
                <a:off x="13268681"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45" name="Freeform 175">
                <a:extLst>
                  <a:ext uri="{FF2B5EF4-FFF2-40B4-BE49-F238E27FC236}">
                    <a16:creationId xmlns:a16="http://schemas.microsoft.com/office/drawing/2014/main" id="{A3A0B74B-17DD-EAF5-F753-E7FE4D36DC73}"/>
                  </a:ext>
                </a:extLst>
              </p:cNvPr>
              <p:cNvSpPr>
                <a:spLocks noChangeAspect="1"/>
              </p:cNvSpPr>
              <p:nvPr/>
            </p:nvSpPr>
            <p:spPr>
              <a:xfrm>
                <a:off x="13358778"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179" name="Group 178">
              <a:extLst>
                <a:ext uri="{FF2B5EF4-FFF2-40B4-BE49-F238E27FC236}">
                  <a16:creationId xmlns:a16="http://schemas.microsoft.com/office/drawing/2014/main" id="{59AD7B7F-1E84-2721-E78C-E0E73D560C34}"/>
                </a:ext>
              </a:extLst>
            </p:cNvPr>
            <p:cNvGrpSpPr/>
            <p:nvPr/>
          </p:nvGrpSpPr>
          <p:grpSpPr>
            <a:xfrm>
              <a:off x="1759019" y="8255466"/>
              <a:ext cx="141149" cy="188168"/>
              <a:chOff x="12901765" y="10619987"/>
              <a:chExt cx="678855" cy="904999"/>
            </a:xfrm>
          </p:grpSpPr>
          <p:sp>
            <p:nvSpPr>
              <p:cNvPr id="641" name="Freeform 640">
                <a:extLst>
                  <a:ext uri="{FF2B5EF4-FFF2-40B4-BE49-F238E27FC236}">
                    <a16:creationId xmlns:a16="http://schemas.microsoft.com/office/drawing/2014/main" id="{0FAE5873-5C32-3A6F-F906-FABC14B903EE}"/>
                  </a:ext>
                </a:extLst>
              </p:cNvPr>
              <p:cNvSpPr/>
              <p:nvPr/>
            </p:nvSpPr>
            <p:spPr>
              <a:xfrm>
                <a:off x="12901765"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43" name="Freeform 175">
                <a:extLst>
                  <a:ext uri="{FF2B5EF4-FFF2-40B4-BE49-F238E27FC236}">
                    <a16:creationId xmlns:a16="http://schemas.microsoft.com/office/drawing/2014/main" id="{C566F005-3DC7-BC58-2292-C15EDA28B9F5}"/>
                  </a:ext>
                </a:extLst>
              </p:cNvPr>
              <p:cNvSpPr>
                <a:spLocks noChangeAspect="1"/>
              </p:cNvSpPr>
              <p:nvPr/>
            </p:nvSpPr>
            <p:spPr>
              <a:xfrm>
                <a:off x="12991862"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pic>
          <p:nvPicPr>
            <p:cNvPr id="180" name="Graphic 179" descr="Cloud with solid fill">
              <a:extLst>
                <a:ext uri="{FF2B5EF4-FFF2-40B4-BE49-F238E27FC236}">
                  <a16:creationId xmlns:a16="http://schemas.microsoft.com/office/drawing/2014/main" id="{B01D72EA-83F1-7929-A1F3-7983C9E255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6396" y="8331678"/>
              <a:ext cx="143875" cy="143875"/>
            </a:xfrm>
            <a:prstGeom prst="rect">
              <a:avLst/>
            </a:prstGeom>
            <a:effectLst/>
          </p:spPr>
        </p:pic>
        <p:pic>
          <p:nvPicPr>
            <p:cNvPr id="181" name="Graphic 180" descr="Cloud with solid fill">
              <a:extLst>
                <a:ext uri="{FF2B5EF4-FFF2-40B4-BE49-F238E27FC236}">
                  <a16:creationId xmlns:a16="http://schemas.microsoft.com/office/drawing/2014/main" id="{85292623-8355-0E92-BF2C-41DA559AF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1009" y="8293541"/>
              <a:ext cx="195500" cy="195499"/>
            </a:xfrm>
            <a:prstGeom prst="rect">
              <a:avLst/>
            </a:prstGeom>
            <a:effectLst/>
          </p:spPr>
        </p:pic>
      </p:grpSp>
      <p:grpSp>
        <p:nvGrpSpPr>
          <p:cNvPr id="648" name="Group 647">
            <a:extLst>
              <a:ext uri="{FF2B5EF4-FFF2-40B4-BE49-F238E27FC236}">
                <a16:creationId xmlns:a16="http://schemas.microsoft.com/office/drawing/2014/main" id="{95142051-C6AF-713C-30E3-AB210D62AFB0}"/>
              </a:ext>
            </a:extLst>
          </p:cNvPr>
          <p:cNvGrpSpPr/>
          <p:nvPr/>
        </p:nvGrpSpPr>
        <p:grpSpPr>
          <a:xfrm>
            <a:off x="5616557" y="8869556"/>
            <a:ext cx="847889" cy="347898"/>
            <a:chOff x="1531009" y="8255466"/>
            <a:chExt cx="569262" cy="233574"/>
          </a:xfrm>
        </p:grpSpPr>
        <p:grpSp>
          <p:nvGrpSpPr>
            <p:cNvPr id="649" name="Group 648">
              <a:extLst>
                <a:ext uri="{FF2B5EF4-FFF2-40B4-BE49-F238E27FC236}">
                  <a16:creationId xmlns:a16="http://schemas.microsoft.com/office/drawing/2014/main" id="{62393876-0DBC-F201-21E1-B6F9598B7F4E}"/>
                </a:ext>
              </a:extLst>
            </p:cNvPr>
            <p:cNvGrpSpPr/>
            <p:nvPr/>
          </p:nvGrpSpPr>
          <p:grpSpPr>
            <a:xfrm>
              <a:off x="1636975" y="8255466"/>
              <a:ext cx="141149" cy="188168"/>
              <a:chOff x="11098312" y="10619987"/>
              <a:chExt cx="678855" cy="904999"/>
            </a:xfrm>
          </p:grpSpPr>
          <p:sp>
            <p:nvSpPr>
              <p:cNvPr id="658" name="Freeform 657">
                <a:extLst>
                  <a:ext uri="{FF2B5EF4-FFF2-40B4-BE49-F238E27FC236}">
                    <a16:creationId xmlns:a16="http://schemas.microsoft.com/office/drawing/2014/main" id="{DB7196DA-C429-7369-F0E4-FEA2BE4A6EDF}"/>
                  </a:ext>
                </a:extLst>
              </p:cNvPr>
              <p:cNvSpPr/>
              <p:nvPr/>
            </p:nvSpPr>
            <p:spPr>
              <a:xfrm>
                <a:off x="11098312"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59" name="Freeform 175">
                <a:extLst>
                  <a:ext uri="{FF2B5EF4-FFF2-40B4-BE49-F238E27FC236}">
                    <a16:creationId xmlns:a16="http://schemas.microsoft.com/office/drawing/2014/main" id="{4678F960-4F02-5FE8-29D7-F4591B2869DF}"/>
                  </a:ext>
                </a:extLst>
              </p:cNvPr>
              <p:cNvSpPr>
                <a:spLocks noChangeAspect="1"/>
              </p:cNvSpPr>
              <p:nvPr/>
            </p:nvSpPr>
            <p:spPr>
              <a:xfrm>
                <a:off x="11188410"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650" name="Group 649">
              <a:extLst>
                <a:ext uri="{FF2B5EF4-FFF2-40B4-BE49-F238E27FC236}">
                  <a16:creationId xmlns:a16="http://schemas.microsoft.com/office/drawing/2014/main" id="{C48B7B50-2EC4-F391-5DA4-F1FAEC7EB2E0}"/>
                </a:ext>
              </a:extLst>
            </p:cNvPr>
            <p:cNvGrpSpPr/>
            <p:nvPr/>
          </p:nvGrpSpPr>
          <p:grpSpPr>
            <a:xfrm>
              <a:off x="1871229" y="8255466"/>
              <a:ext cx="141149" cy="188168"/>
              <a:chOff x="13268681" y="10619987"/>
              <a:chExt cx="678855" cy="904999"/>
            </a:xfrm>
          </p:grpSpPr>
          <p:sp>
            <p:nvSpPr>
              <p:cNvPr id="656" name="Freeform 655">
                <a:extLst>
                  <a:ext uri="{FF2B5EF4-FFF2-40B4-BE49-F238E27FC236}">
                    <a16:creationId xmlns:a16="http://schemas.microsoft.com/office/drawing/2014/main" id="{EC0EAFE8-0304-19ED-CF87-8A4002AAE231}"/>
                  </a:ext>
                </a:extLst>
              </p:cNvPr>
              <p:cNvSpPr/>
              <p:nvPr/>
            </p:nvSpPr>
            <p:spPr>
              <a:xfrm>
                <a:off x="13268681"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57" name="Freeform 175">
                <a:extLst>
                  <a:ext uri="{FF2B5EF4-FFF2-40B4-BE49-F238E27FC236}">
                    <a16:creationId xmlns:a16="http://schemas.microsoft.com/office/drawing/2014/main" id="{E9955F04-59DE-3AE0-CE36-C5D4F7C75C7E}"/>
                  </a:ext>
                </a:extLst>
              </p:cNvPr>
              <p:cNvSpPr>
                <a:spLocks noChangeAspect="1"/>
              </p:cNvSpPr>
              <p:nvPr/>
            </p:nvSpPr>
            <p:spPr>
              <a:xfrm>
                <a:off x="13358778"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651" name="Group 650">
              <a:extLst>
                <a:ext uri="{FF2B5EF4-FFF2-40B4-BE49-F238E27FC236}">
                  <a16:creationId xmlns:a16="http://schemas.microsoft.com/office/drawing/2014/main" id="{6C6276CE-8993-5489-FC59-78D2256CC7E1}"/>
                </a:ext>
              </a:extLst>
            </p:cNvPr>
            <p:cNvGrpSpPr/>
            <p:nvPr/>
          </p:nvGrpSpPr>
          <p:grpSpPr>
            <a:xfrm>
              <a:off x="1759019" y="8255466"/>
              <a:ext cx="141149" cy="188168"/>
              <a:chOff x="12901765" y="10619987"/>
              <a:chExt cx="678855" cy="904999"/>
            </a:xfrm>
          </p:grpSpPr>
          <p:sp>
            <p:nvSpPr>
              <p:cNvPr id="654" name="Freeform 653">
                <a:extLst>
                  <a:ext uri="{FF2B5EF4-FFF2-40B4-BE49-F238E27FC236}">
                    <a16:creationId xmlns:a16="http://schemas.microsoft.com/office/drawing/2014/main" id="{E90A845D-7418-18FF-FA19-0F04809BF12B}"/>
                  </a:ext>
                </a:extLst>
              </p:cNvPr>
              <p:cNvSpPr/>
              <p:nvPr/>
            </p:nvSpPr>
            <p:spPr>
              <a:xfrm>
                <a:off x="12901765"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55" name="Freeform 175">
                <a:extLst>
                  <a:ext uri="{FF2B5EF4-FFF2-40B4-BE49-F238E27FC236}">
                    <a16:creationId xmlns:a16="http://schemas.microsoft.com/office/drawing/2014/main" id="{71645F49-FBC2-6B4F-08C4-16554FD48C51}"/>
                  </a:ext>
                </a:extLst>
              </p:cNvPr>
              <p:cNvSpPr>
                <a:spLocks noChangeAspect="1"/>
              </p:cNvSpPr>
              <p:nvPr/>
            </p:nvSpPr>
            <p:spPr>
              <a:xfrm>
                <a:off x="12991862"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pic>
          <p:nvPicPr>
            <p:cNvPr id="652" name="Graphic 651" descr="Cloud with solid fill">
              <a:extLst>
                <a:ext uri="{FF2B5EF4-FFF2-40B4-BE49-F238E27FC236}">
                  <a16:creationId xmlns:a16="http://schemas.microsoft.com/office/drawing/2014/main" id="{64F2CDFF-B8E6-EC60-EA6E-C195FF3E83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6396" y="8331678"/>
              <a:ext cx="143875" cy="143875"/>
            </a:xfrm>
            <a:prstGeom prst="rect">
              <a:avLst/>
            </a:prstGeom>
            <a:effectLst/>
          </p:spPr>
        </p:pic>
        <p:pic>
          <p:nvPicPr>
            <p:cNvPr id="653" name="Graphic 652" descr="Cloud with solid fill">
              <a:extLst>
                <a:ext uri="{FF2B5EF4-FFF2-40B4-BE49-F238E27FC236}">
                  <a16:creationId xmlns:a16="http://schemas.microsoft.com/office/drawing/2014/main" id="{E5E650AF-0FCA-FF9D-4483-A712827150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1009" y="8293541"/>
              <a:ext cx="195500" cy="195499"/>
            </a:xfrm>
            <a:prstGeom prst="rect">
              <a:avLst/>
            </a:prstGeom>
            <a:effectLst/>
          </p:spPr>
        </p:pic>
      </p:grpSp>
      <p:grpSp>
        <p:nvGrpSpPr>
          <p:cNvPr id="660" name="Group 659">
            <a:extLst>
              <a:ext uri="{FF2B5EF4-FFF2-40B4-BE49-F238E27FC236}">
                <a16:creationId xmlns:a16="http://schemas.microsoft.com/office/drawing/2014/main" id="{9A3A572C-49A2-1257-A485-18F88192C8A1}"/>
              </a:ext>
            </a:extLst>
          </p:cNvPr>
          <p:cNvGrpSpPr/>
          <p:nvPr/>
        </p:nvGrpSpPr>
        <p:grpSpPr>
          <a:xfrm>
            <a:off x="4564962" y="9935282"/>
            <a:ext cx="847889" cy="347898"/>
            <a:chOff x="1531009" y="8255466"/>
            <a:chExt cx="569262" cy="233574"/>
          </a:xfrm>
        </p:grpSpPr>
        <p:grpSp>
          <p:nvGrpSpPr>
            <p:cNvPr id="661" name="Group 660">
              <a:extLst>
                <a:ext uri="{FF2B5EF4-FFF2-40B4-BE49-F238E27FC236}">
                  <a16:creationId xmlns:a16="http://schemas.microsoft.com/office/drawing/2014/main" id="{341717BC-0A7C-A6B0-7F18-E3CAD4C14B3D}"/>
                </a:ext>
              </a:extLst>
            </p:cNvPr>
            <p:cNvGrpSpPr/>
            <p:nvPr/>
          </p:nvGrpSpPr>
          <p:grpSpPr>
            <a:xfrm>
              <a:off x="1636975" y="8255466"/>
              <a:ext cx="141149" cy="188168"/>
              <a:chOff x="11098312" y="10619987"/>
              <a:chExt cx="678855" cy="904999"/>
            </a:xfrm>
          </p:grpSpPr>
          <p:sp>
            <p:nvSpPr>
              <p:cNvPr id="670" name="Freeform 669">
                <a:extLst>
                  <a:ext uri="{FF2B5EF4-FFF2-40B4-BE49-F238E27FC236}">
                    <a16:creationId xmlns:a16="http://schemas.microsoft.com/office/drawing/2014/main" id="{BF4AFB56-84BC-934D-1BB8-A0BE8D6D48A6}"/>
                  </a:ext>
                </a:extLst>
              </p:cNvPr>
              <p:cNvSpPr/>
              <p:nvPr/>
            </p:nvSpPr>
            <p:spPr>
              <a:xfrm>
                <a:off x="11098312"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71" name="Freeform 175">
                <a:extLst>
                  <a:ext uri="{FF2B5EF4-FFF2-40B4-BE49-F238E27FC236}">
                    <a16:creationId xmlns:a16="http://schemas.microsoft.com/office/drawing/2014/main" id="{63777AC6-A5C5-42A3-EC0E-E936A9C923D0}"/>
                  </a:ext>
                </a:extLst>
              </p:cNvPr>
              <p:cNvSpPr>
                <a:spLocks noChangeAspect="1"/>
              </p:cNvSpPr>
              <p:nvPr/>
            </p:nvSpPr>
            <p:spPr>
              <a:xfrm>
                <a:off x="11188410"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662" name="Group 661">
              <a:extLst>
                <a:ext uri="{FF2B5EF4-FFF2-40B4-BE49-F238E27FC236}">
                  <a16:creationId xmlns:a16="http://schemas.microsoft.com/office/drawing/2014/main" id="{4F7CAA82-89D7-2B0E-CB70-E9FF7039BA51}"/>
                </a:ext>
              </a:extLst>
            </p:cNvPr>
            <p:cNvGrpSpPr/>
            <p:nvPr/>
          </p:nvGrpSpPr>
          <p:grpSpPr>
            <a:xfrm>
              <a:off x="1871229" y="8255466"/>
              <a:ext cx="141149" cy="188168"/>
              <a:chOff x="13268681" y="10619987"/>
              <a:chExt cx="678855" cy="904999"/>
            </a:xfrm>
          </p:grpSpPr>
          <p:sp>
            <p:nvSpPr>
              <p:cNvPr id="668" name="Freeform 667">
                <a:extLst>
                  <a:ext uri="{FF2B5EF4-FFF2-40B4-BE49-F238E27FC236}">
                    <a16:creationId xmlns:a16="http://schemas.microsoft.com/office/drawing/2014/main" id="{A4641932-8485-FFD2-FA00-D23AFDA6D0FC}"/>
                  </a:ext>
                </a:extLst>
              </p:cNvPr>
              <p:cNvSpPr/>
              <p:nvPr/>
            </p:nvSpPr>
            <p:spPr>
              <a:xfrm>
                <a:off x="13268681"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69" name="Freeform 175">
                <a:extLst>
                  <a:ext uri="{FF2B5EF4-FFF2-40B4-BE49-F238E27FC236}">
                    <a16:creationId xmlns:a16="http://schemas.microsoft.com/office/drawing/2014/main" id="{44619767-B517-602F-D64B-5887AAB5D015}"/>
                  </a:ext>
                </a:extLst>
              </p:cNvPr>
              <p:cNvSpPr>
                <a:spLocks noChangeAspect="1"/>
              </p:cNvSpPr>
              <p:nvPr/>
            </p:nvSpPr>
            <p:spPr>
              <a:xfrm>
                <a:off x="13358778"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663" name="Group 662">
              <a:extLst>
                <a:ext uri="{FF2B5EF4-FFF2-40B4-BE49-F238E27FC236}">
                  <a16:creationId xmlns:a16="http://schemas.microsoft.com/office/drawing/2014/main" id="{8D0D86AD-68D2-31EE-00D6-B6759D7E45CC}"/>
                </a:ext>
              </a:extLst>
            </p:cNvPr>
            <p:cNvGrpSpPr/>
            <p:nvPr/>
          </p:nvGrpSpPr>
          <p:grpSpPr>
            <a:xfrm>
              <a:off x="1759019" y="8255466"/>
              <a:ext cx="141149" cy="188168"/>
              <a:chOff x="12901765" y="10619987"/>
              <a:chExt cx="678855" cy="904999"/>
            </a:xfrm>
          </p:grpSpPr>
          <p:sp>
            <p:nvSpPr>
              <p:cNvPr id="666" name="Freeform 665">
                <a:extLst>
                  <a:ext uri="{FF2B5EF4-FFF2-40B4-BE49-F238E27FC236}">
                    <a16:creationId xmlns:a16="http://schemas.microsoft.com/office/drawing/2014/main" id="{7BB723D3-ECCD-6113-D977-459D02EA9D18}"/>
                  </a:ext>
                </a:extLst>
              </p:cNvPr>
              <p:cNvSpPr/>
              <p:nvPr/>
            </p:nvSpPr>
            <p:spPr>
              <a:xfrm>
                <a:off x="12901765"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667" name="Freeform 175">
                <a:extLst>
                  <a:ext uri="{FF2B5EF4-FFF2-40B4-BE49-F238E27FC236}">
                    <a16:creationId xmlns:a16="http://schemas.microsoft.com/office/drawing/2014/main" id="{2F1F1D62-692D-A105-53E3-5214DB781333}"/>
                  </a:ext>
                </a:extLst>
              </p:cNvPr>
              <p:cNvSpPr>
                <a:spLocks noChangeAspect="1"/>
              </p:cNvSpPr>
              <p:nvPr/>
            </p:nvSpPr>
            <p:spPr>
              <a:xfrm>
                <a:off x="12991862"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pic>
          <p:nvPicPr>
            <p:cNvPr id="664" name="Graphic 663" descr="Cloud with solid fill">
              <a:extLst>
                <a:ext uri="{FF2B5EF4-FFF2-40B4-BE49-F238E27FC236}">
                  <a16:creationId xmlns:a16="http://schemas.microsoft.com/office/drawing/2014/main" id="{43296943-6811-001B-524F-98830E889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6396" y="8331678"/>
              <a:ext cx="143875" cy="143875"/>
            </a:xfrm>
            <a:prstGeom prst="rect">
              <a:avLst/>
            </a:prstGeom>
            <a:effectLst/>
          </p:spPr>
        </p:pic>
        <p:pic>
          <p:nvPicPr>
            <p:cNvPr id="665" name="Graphic 664" descr="Cloud with solid fill">
              <a:extLst>
                <a:ext uri="{FF2B5EF4-FFF2-40B4-BE49-F238E27FC236}">
                  <a16:creationId xmlns:a16="http://schemas.microsoft.com/office/drawing/2014/main" id="{EA9FDE68-F16D-00DE-49E5-D8A3FDFDC8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1009" y="8293541"/>
              <a:ext cx="195500" cy="195499"/>
            </a:xfrm>
            <a:prstGeom prst="rect">
              <a:avLst/>
            </a:prstGeom>
            <a:effectLst/>
          </p:spPr>
        </p:pic>
      </p:grpSp>
      <p:sp>
        <p:nvSpPr>
          <p:cNvPr id="672" name="Oval 671">
            <a:extLst>
              <a:ext uri="{FF2B5EF4-FFF2-40B4-BE49-F238E27FC236}">
                <a16:creationId xmlns:a16="http://schemas.microsoft.com/office/drawing/2014/main" id="{F0C87161-4862-3320-BCE6-44AA35E39167}"/>
              </a:ext>
            </a:extLst>
          </p:cNvPr>
          <p:cNvSpPr/>
          <p:nvPr/>
        </p:nvSpPr>
        <p:spPr bwMode="auto">
          <a:xfrm>
            <a:off x="6976004" y="7822057"/>
            <a:ext cx="1822487" cy="1822487"/>
          </a:xfrm>
          <a:prstGeom prst="ellipse">
            <a:avLst/>
          </a:prstGeom>
          <a:solidFill>
            <a:srgbClr val="A8A8A8"/>
          </a:solidFill>
          <a:ln w="12700">
            <a:noFill/>
            <a:headEnd type="none" w="med" len="med"/>
            <a:tailEnd type="none" w="med" len="med"/>
          </a:ln>
          <a:effectLst/>
          <a:scene3d>
            <a:camera prst="isometricTopUp"/>
            <a:lightRig rig="threePt"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grpSp>
        <p:nvGrpSpPr>
          <p:cNvPr id="673" name="Group 672">
            <a:extLst>
              <a:ext uri="{FF2B5EF4-FFF2-40B4-BE49-F238E27FC236}">
                <a16:creationId xmlns:a16="http://schemas.microsoft.com/office/drawing/2014/main" id="{1AEE3D62-C542-B1B5-38D4-03AA23D1BAC0}"/>
              </a:ext>
            </a:extLst>
          </p:cNvPr>
          <p:cNvGrpSpPr/>
          <p:nvPr/>
        </p:nvGrpSpPr>
        <p:grpSpPr>
          <a:xfrm flipH="1">
            <a:off x="7210354" y="8128269"/>
            <a:ext cx="729086" cy="882340"/>
            <a:chOff x="2468389" y="6828363"/>
            <a:chExt cx="1399924" cy="1694190"/>
          </a:xfrm>
        </p:grpSpPr>
        <p:sp>
          <p:nvSpPr>
            <p:cNvPr id="674" name="Freeform 673">
              <a:extLst>
                <a:ext uri="{FF2B5EF4-FFF2-40B4-BE49-F238E27FC236}">
                  <a16:creationId xmlns:a16="http://schemas.microsoft.com/office/drawing/2014/main" id="{83F67BF4-411F-A7A9-A1EB-5077B4198A2C}"/>
                </a:ext>
              </a:extLst>
            </p:cNvPr>
            <p:cNvSpPr/>
            <p:nvPr/>
          </p:nvSpPr>
          <p:spPr>
            <a:xfrm flipH="1">
              <a:off x="2675249" y="7435333"/>
              <a:ext cx="1193064" cy="731987"/>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75" name="Freeform 674">
              <a:extLst>
                <a:ext uri="{FF2B5EF4-FFF2-40B4-BE49-F238E27FC236}">
                  <a16:creationId xmlns:a16="http://schemas.microsoft.com/office/drawing/2014/main" id="{16C3266E-0F12-4ED4-AFAD-CC32B52680F9}"/>
                </a:ext>
              </a:extLst>
            </p:cNvPr>
            <p:cNvSpPr/>
            <p:nvPr/>
          </p:nvSpPr>
          <p:spPr>
            <a:xfrm flipH="1">
              <a:off x="2674003" y="7434161"/>
              <a:ext cx="1193137" cy="683729"/>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76" name="Freeform 675">
              <a:extLst>
                <a:ext uri="{FF2B5EF4-FFF2-40B4-BE49-F238E27FC236}">
                  <a16:creationId xmlns:a16="http://schemas.microsoft.com/office/drawing/2014/main" id="{CAE85C8E-8EF0-FCCF-237B-4D2114D3C707}"/>
                </a:ext>
              </a:extLst>
            </p:cNvPr>
            <p:cNvSpPr/>
            <p:nvPr/>
          </p:nvSpPr>
          <p:spPr>
            <a:xfrm flipH="1">
              <a:off x="2795570" y="7554978"/>
              <a:ext cx="767806" cy="444387"/>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77" name="Freeform 676">
              <a:extLst>
                <a:ext uri="{FF2B5EF4-FFF2-40B4-BE49-F238E27FC236}">
                  <a16:creationId xmlns:a16="http://schemas.microsoft.com/office/drawing/2014/main" id="{CDD51F1E-5996-D5A6-1469-4FCBBBE91619}"/>
                </a:ext>
              </a:extLst>
            </p:cNvPr>
            <p:cNvSpPr/>
            <p:nvPr/>
          </p:nvSpPr>
          <p:spPr>
            <a:xfrm flipH="1">
              <a:off x="2987546" y="6828363"/>
              <a:ext cx="767806" cy="1110628"/>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678" name="Freeform 677">
              <a:extLst>
                <a:ext uri="{FF2B5EF4-FFF2-40B4-BE49-F238E27FC236}">
                  <a16:creationId xmlns:a16="http://schemas.microsoft.com/office/drawing/2014/main" id="{7ED21183-3CE7-DB3F-DC1B-6FDE5355438C}"/>
                </a:ext>
              </a:extLst>
            </p:cNvPr>
            <p:cNvSpPr/>
            <p:nvPr/>
          </p:nvSpPr>
          <p:spPr>
            <a:xfrm flipH="1">
              <a:off x="2851806" y="8226601"/>
              <a:ext cx="162824" cy="134912"/>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79" name="Freeform 678">
              <a:extLst>
                <a:ext uri="{FF2B5EF4-FFF2-40B4-BE49-F238E27FC236}">
                  <a16:creationId xmlns:a16="http://schemas.microsoft.com/office/drawing/2014/main" id="{AEA897D1-D4ED-82F3-622D-7C0E10C46F56}"/>
                </a:ext>
              </a:extLst>
            </p:cNvPr>
            <p:cNvSpPr/>
            <p:nvPr/>
          </p:nvSpPr>
          <p:spPr>
            <a:xfrm flipH="1">
              <a:off x="2850957" y="8250178"/>
              <a:ext cx="163849" cy="110796"/>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0" name="Freeform 679">
              <a:extLst>
                <a:ext uri="{FF2B5EF4-FFF2-40B4-BE49-F238E27FC236}">
                  <a16:creationId xmlns:a16="http://schemas.microsoft.com/office/drawing/2014/main" id="{57355B30-E7EC-F1E3-3BFC-5BAB8C84AEC6}"/>
                </a:ext>
              </a:extLst>
            </p:cNvPr>
            <p:cNvSpPr/>
            <p:nvPr/>
          </p:nvSpPr>
          <p:spPr>
            <a:xfrm flipH="1">
              <a:off x="2864892" y="8046570"/>
              <a:ext cx="86386" cy="220214"/>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1" name="Freeform 680">
              <a:extLst>
                <a:ext uri="{FF2B5EF4-FFF2-40B4-BE49-F238E27FC236}">
                  <a16:creationId xmlns:a16="http://schemas.microsoft.com/office/drawing/2014/main" id="{FD2CA390-A1C5-E6AA-3F98-5FBA53A77B12}"/>
                </a:ext>
              </a:extLst>
            </p:cNvPr>
            <p:cNvSpPr/>
            <p:nvPr/>
          </p:nvSpPr>
          <p:spPr>
            <a:xfrm flipH="1">
              <a:off x="2468389" y="8123622"/>
              <a:ext cx="229597" cy="398543"/>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2" name="Freeform 681">
              <a:extLst>
                <a:ext uri="{FF2B5EF4-FFF2-40B4-BE49-F238E27FC236}">
                  <a16:creationId xmlns:a16="http://schemas.microsoft.com/office/drawing/2014/main" id="{620BBAB7-16E5-5DD9-9898-878881345490}"/>
                </a:ext>
              </a:extLst>
            </p:cNvPr>
            <p:cNvSpPr/>
            <p:nvPr/>
          </p:nvSpPr>
          <p:spPr>
            <a:xfrm flipH="1">
              <a:off x="2468389" y="7990743"/>
              <a:ext cx="459194" cy="265663"/>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3" name="Freeform 682">
              <a:extLst>
                <a:ext uri="{FF2B5EF4-FFF2-40B4-BE49-F238E27FC236}">
                  <a16:creationId xmlns:a16="http://schemas.microsoft.com/office/drawing/2014/main" id="{DCA53CA1-48A5-5534-2FC1-3444A0E0AA42}"/>
                </a:ext>
              </a:extLst>
            </p:cNvPr>
            <p:cNvSpPr/>
            <p:nvPr/>
          </p:nvSpPr>
          <p:spPr>
            <a:xfrm flipH="1">
              <a:off x="2697696" y="8123235"/>
              <a:ext cx="230081" cy="399318"/>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4" name="Freeform 683">
              <a:extLst>
                <a:ext uri="{FF2B5EF4-FFF2-40B4-BE49-F238E27FC236}">
                  <a16:creationId xmlns:a16="http://schemas.microsoft.com/office/drawing/2014/main" id="{B8F38882-320A-060B-A5EE-BA95B3FB21AC}"/>
                </a:ext>
              </a:extLst>
            </p:cNvPr>
            <p:cNvSpPr/>
            <p:nvPr/>
          </p:nvSpPr>
          <p:spPr>
            <a:xfrm flipH="1">
              <a:off x="2943496" y="8279873"/>
              <a:ext cx="162817" cy="135010"/>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5" name="Freeform 684">
              <a:extLst>
                <a:ext uri="{FF2B5EF4-FFF2-40B4-BE49-F238E27FC236}">
                  <a16:creationId xmlns:a16="http://schemas.microsoft.com/office/drawing/2014/main" id="{91410417-1616-9B0A-0053-FAC829F18AD2}"/>
                </a:ext>
              </a:extLst>
            </p:cNvPr>
            <p:cNvSpPr/>
            <p:nvPr/>
          </p:nvSpPr>
          <p:spPr>
            <a:xfrm flipH="1">
              <a:off x="2937861" y="8303489"/>
              <a:ext cx="163828" cy="110801"/>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01D6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6" name="Freeform 685">
              <a:extLst>
                <a:ext uri="{FF2B5EF4-FFF2-40B4-BE49-F238E27FC236}">
                  <a16:creationId xmlns:a16="http://schemas.microsoft.com/office/drawing/2014/main" id="{F297A493-CCEC-12E6-7741-0B9A07314C79}"/>
                </a:ext>
              </a:extLst>
            </p:cNvPr>
            <p:cNvSpPr/>
            <p:nvPr/>
          </p:nvSpPr>
          <p:spPr>
            <a:xfrm flipH="1">
              <a:off x="2558137" y="7882541"/>
              <a:ext cx="498704" cy="446238"/>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7" name="Freeform 686">
              <a:extLst>
                <a:ext uri="{FF2B5EF4-FFF2-40B4-BE49-F238E27FC236}">
                  <a16:creationId xmlns:a16="http://schemas.microsoft.com/office/drawing/2014/main" id="{8B52330A-A175-C941-A219-091A94E62C3C}"/>
                </a:ext>
              </a:extLst>
            </p:cNvPr>
            <p:cNvSpPr/>
            <p:nvPr/>
          </p:nvSpPr>
          <p:spPr>
            <a:xfrm flipH="1">
              <a:off x="2858121" y="7802108"/>
              <a:ext cx="215804" cy="155627"/>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8" name="Freeform 687">
              <a:extLst>
                <a:ext uri="{FF2B5EF4-FFF2-40B4-BE49-F238E27FC236}">
                  <a16:creationId xmlns:a16="http://schemas.microsoft.com/office/drawing/2014/main" id="{78E4815B-4464-A795-A940-146AB13559EB}"/>
                </a:ext>
              </a:extLst>
            </p:cNvPr>
            <p:cNvSpPr/>
            <p:nvPr/>
          </p:nvSpPr>
          <p:spPr>
            <a:xfrm flipH="1">
              <a:off x="2543648" y="7602212"/>
              <a:ext cx="185033" cy="260557"/>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89" name="Freeform 688">
              <a:extLst>
                <a:ext uri="{FF2B5EF4-FFF2-40B4-BE49-F238E27FC236}">
                  <a16:creationId xmlns:a16="http://schemas.microsoft.com/office/drawing/2014/main" id="{34AE6E92-9DF9-29C3-E3B7-F3F5F3D05FD4}"/>
                </a:ext>
              </a:extLst>
            </p:cNvPr>
            <p:cNvSpPr/>
            <p:nvPr/>
          </p:nvSpPr>
          <p:spPr>
            <a:xfrm flipH="1">
              <a:off x="2682392" y="7706753"/>
              <a:ext cx="215941" cy="156580"/>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0" name="Freeform 689">
              <a:extLst>
                <a:ext uri="{FF2B5EF4-FFF2-40B4-BE49-F238E27FC236}">
                  <a16:creationId xmlns:a16="http://schemas.microsoft.com/office/drawing/2014/main" id="{5066237F-6714-202D-E705-64207B7E2DDD}"/>
                </a:ext>
              </a:extLst>
            </p:cNvPr>
            <p:cNvSpPr/>
            <p:nvPr/>
          </p:nvSpPr>
          <p:spPr>
            <a:xfrm flipH="1">
              <a:off x="2870716" y="7646870"/>
              <a:ext cx="141540" cy="100410"/>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1" name="Freeform 690">
              <a:extLst>
                <a:ext uri="{FF2B5EF4-FFF2-40B4-BE49-F238E27FC236}">
                  <a16:creationId xmlns:a16="http://schemas.microsoft.com/office/drawing/2014/main" id="{B1C315DC-85E0-EBA7-9A37-62A7E03B1346}"/>
                </a:ext>
              </a:extLst>
            </p:cNvPr>
            <p:cNvSpPr/>
            <p:nvPr/>
          </p:nvSpPr>
          <p:spPr>
            <a:xfrm flipH="1">
              <a:off x="2544549" y="7600888"/>
              <a:ext cx="275309" cy="413278"/>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0070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2" name="Freeform 691">
              <a:extLst>
                <a:ext uri="{FF2B5EF4-FFF2-40B4-BE49-F238E27FC236}">
                  <a16:creationId xmlns:a16="http://schemas.microsoft.com/office/drawing/2014/main" id="{17D52C3F-CD9A-DABE-FA42-9565837B8874}"/>
                </a:ext>
              </a:extLst>
            </p:cNvPr>
            <p:cNvSpPr/>
            <p:nvPr/>
          </p:nvSpPr>
          <p:spPr>
            <a:xfrm flipH="1">
              <a:off x="2617908" y="7715679"/>
              <a:ext cx="200599" cy="297815"/>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3" name="Freeform 692">
              <a:extLst>
                <a:ext uri="{FF2B5EF4-FFF2-40B4-BE49-F238E27FC236}">
                  <a16:creationId xmlns:a16="http://schemas.microsoft.com/office/drawing/2014/main" id="{622375C6-AB77-1BA4-F04E-16DA0EEEDA22}"/>
                </a:ext>
              </a:extLst>
            </p:cNvPr>
            <p:cNvSpPr/>
            <p:nvPr/>
          </p:nvSpPr>
          <p:spPr>
            <a:xfrm flipH="1">
              <a:off x="2618669" y="7590455"/>
              <a:ext cx="93436" cy="80059"/>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4" name="Freeform 693">
              <a:extLst>
                <a:ext uri="{FF2B5EF4-FFF2-40B4-BE49-F238E27FC236}">
                  <a16:creationId xmlns:a16="http://schemas.microsoft.com/office/drawing/2014/main" id="{4E90F594-6917-1653-B7B6-AB56C1E43C1F}"/>
                </a:ext>
              </a:extLst>
            </p:cNvPr>
            <p:cNvSpPr/>
            <p:nvPr/>
          </p:nvSpPr>
          <p:spPr>
            <a:xfrm flipH="1">
              <a:off x="2579195" y="7410935"/>
              <a:ext cx="174104" cy="178842"/>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5" name="Freeform 694">
              <a:extLst>
                <a:ext uri="{FF2B5EF4-FFF2-40B4-BE49-F238E27FC236}">
                  <a16:creationId xmlns:a16="http://schemas.microsoft.com/office/drawing/2014/main" id="{8C866C13-C39F-CB26-B890-8B95EE915D9F}"/>
                </a:ext>
              </a:extLst>
            </p:cNvPr>
            <p:cNvSpPr/>
            <p:nvPr/>
          </p:nvSpPr>
          <p:spPr>
            <a:xfrm flipH="1">
              <a:off x="2733439" y="7684972"/>
              <a:ext cx="170874" cy="271980"/>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6" name="Freeform 695">
              <a:extLst>
                <a:ext uri="{FF2B5EF4-FFF2-40B4-BE49-F238E27FC236}">
                  <a16:creationId xmlns:a16="http://schemas.microsoft.com/office/drawing/2014/main" id="{E11ABCB1-CE82-3640-7F98-1A76FD6271D2}"/>
                </a:ext>
              </a:extLst>
            </p:cNvPr>
            <p:cNvSpPr/>
            <p:nvPr/>
          </p:nvSpPr>
          <p:spPr>
            <a:xfrm flipH="1">
              <a:off x="2733013" y="7684284"/>
              <a:ext cx="104820" cy="136326"/>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7" name="Freeform 696">
              <a:extLst>
                <a:ext uri="{FF2B5EF4-FFF2-40B4-BE49-F238E27FC236}">
                  <a16:creationId xmlns:a16="http://schemas.microsoft.com/office/drawing/2014/main" id="{58DB18B7-4F1E-103B-C130-8C81FF8DA859}"/>
                </a:ext>
              </a:extLst>
            </p:cNvPr>
            <p:cNvSpPr/>
            <p:nvPr/>
          </p:nvSpPr>
          <p:spPr>
            <a:xfrm flipH="1">
              <a:off x="3045767" y="7751345"/>
              <a:ext cx="152631" cy="91525"/>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698" name="Freeform 697">
              <a:extLst>
                <a:ext uri="{FF2B5EF4-FFF2-40B4-BE49-F238E27FC236}">
                  <a16:creationId xmlns:a16="http://schemas.microsoft.com/office/drawing/2014/main" id="{CE2F9077-6AFB-C64E-A8BF-B891090BF8C5}"/>
                </a:ext>
              </a:extLst>
            </p:cNvPr>
            <p:cNvSpPr/>
            <p:nvPr/>
          </p:nvSpPr>
          <p:spPr>
            <a:xfrm flipH="1">
              <a:off x="2532239" y="7403783"/>
              <a:ext cx="215002" cy="284179"/>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rgbClr val="7D6516"/>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699" name="Group 698">
            <a:extLst>
              <a:ext uri="{FF2B5EF4-FFF2-40B4-BE49-F238E27FC236}">
                <a16:creationId xmlns:a16="http://schemas.microsoft.com/office/drawing/2014/main" id="{22570FE2-B636-314C-B1F4-EC3C17F3D272}"/>
              </a:ext>
            </a:extLst>
          </p:cNvPr>
          <p:cNvGrpSpPr/>
          <p:nvPr/>
        </p:nvGrpSpPr>
        <p:grpSpPr>
          <a:xfrm>
            <a:off x="8017808" y="8128269"/>
            <a:ext cx="621997" cy="885161"/>
            <a:chOff x="1165963" y="6822938"/>
            <a:chExt cx="1194305" cy="1699615"/>
          </a:xfrm>
        </p:grpSpPr>
        <p:sp>
          <p:nvSpPr>
            <p:cNvPr id="700" name="Freeform 699">
              <a:extLst>
                <a:ext uri="{FF2B5EF4-FFF2-40B4-BE49-F238E27FC236}">
                  <a16:creationId xmlns:a16="http://schemas.microsoft.com/office/drawing/2014/main" id="{1975163B-7100-B63C-AC32-2812F43B0058}"/>
                </a:ext>
              </a:extLst>
            </p:cNvPr>
            <p:cNvSpPr/>
            <p:nvPr/>
          </p:nvSpPr>
          <p:spPr>
            <a:xfrm flipH="1">
              <a:off x="1754257" y="7932275"/>
              <a:ext cx="232670" cy="406905"/>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chemeClr val="tx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701" name="Freeform 700">
              <a:extLst>
                <a:ext uri="{FF2B5EF4-FFF2-40B4-BE49-F238E27FC236}">
                  <a16:creationId xmlns:a16="http://schemas.microsoft.com/office/drawing/2014/main" id="{2EA42A5E-E4DE-43FF-0D09-22788CC4B868}"/>
                </a:ext>
              </a:extLst>
            </p:cNvPr>
            <p:cNvSpPr/>
            <p:nvPr/>
          </p:nvSpPr>
          <p:spPr>
            <a:xfrm flipH="1">
              <a:off x="1165963" y="7429814"/>
              <a:ext cx="1193138" cy="732275"/>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702" name="Freeform 701">
              <a:extLst>
                <a:ext uri="{FF2B5EF4-FFF2-40B4-BE49-F238E27FC236}">
                  <a16:creationId xmlns:a16="http://schemas.microsoft.com/office/drawing/2014/main" id="{5CE12B51-00D6-0F3A-9CCC-4D6F0777097D}"/>
                </a:ext>
              </a:extLst>
            </p:cNvPr>
            <p:cNvSpPr/>
            <p:nvPr/>
          </p:nvSpPr>
          <p:spPr>
            <a:xfrm flipH="1">
              <a:off x="1166766" y="7428783"/>
              <a:ext cx="1193502" cy="683825"/>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703" name="Freeform 702">
              <a:extLst>
                <a:ext uri="{FF2B5EF4-FFF2-40B4-BE49-F238E27FC236}">
                  <a16:creationId xmlns:a16="http://schemas.microsoft.com/office/drawing/2014/main" id="{1263A105-9BD9-145D-0546-59C51BD51D05}"/>
                </a:ext>
              </a:extLst>
            </p:cNvPr>
            <p:cNvSpPr/>
            <p:nvPr/>
          </p:nvSpPr>
          <p:spPr>
            <a:xfrm flipH="1">
              <a:off x="1470980" y="7549264"/>
              <a:ext cx="767711" cy="444486"/>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94" name="Freeform 193">
              <a:extLst>
                <a:ext uri="{FF2B5EF4-FFF2-40B4-BE49-F238E27FC236}">
                  <a16:creationId xmlns:a16="http://schemas.microsoft.com/office/drawing/2014/main" id="{A428D40D-1EE3-73CF-4206-01B1F3DFD172}"/>
                </a:ext>
              </a:extLst>
            </p:cNvPr>
            <p:cNvSpPr/>
            <p:nvPr/>
          </p:nvSpPr>
          <p:spPr>
            <a:xfrm flipH="1">
              <a:off x="1278423" y="6822938"/>
              <a:ext cx="768387" cy="1111307"/>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195" name="Freeform 194">
              <a:extLst>
                <a:ext uri="{FF2B5EF4-FFF2-40B4-BE49-F238E27FC236}">
                  <a16:creationId xmlns:a16="http://schemas.microsoft.com/office/drawing/2014/main" id="{28D21943-8CB3-DA68-6D3F-8C44228DC9D7}"/>
                </a:ext>
              </a:extLst>
            </p:cNvPr>
            <p:cNvSpPr/>
            <p:nvPr/>
          </p:nvSpPr>
          <p:spPr>
            <a:xfrm flipH="1">
              <a:off x="2100395" y="8123622"/>
              <a:ext cx="229597" cy="398543"/>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96" name="Freeform 195">
              <a:extLst>
                <a:ext uri="{FF2B5EF4-FFF2-40B4-BE49-F238E27FC236}">
                  <a16:creationId xmlns:a16="http://schemas.microsoft.com/office/drawing/2014/main" id="{5EA71B1B-981F-94F7-5E2E-41C0F4AE40A3}"/>
                </a:ext>
              </a:extLst>
            </p:cNvPr>
            <p:cNvSpPr/>
            <p:nvPr/>
          </p:nvSpPr>
          <p:spPr>
            <a:xfrm flipH="1">
              <a:off x="1870797" y="7990743"/>
              <a:ext cx="459194" cy="265663"/>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97" name="Freeform 196">
              <a:extLst>
                <a:ext uri="{FF2B5EF4-FFF2-40B4-BE49-F238E27FC236}">
                  <a16:creationId xmlns:a16="http://schemas.microsoft.com/office/drawing/2014/main" id="{A600CC50-6CCC-3B7B-4832-DF542AD7FEBA}"/>
                </a:ext>
              </a:extLst>
            </p:cNvPr>
            <p:cNvSpPr/>
            <p:nvPr/>
          </p:nvSpPr>
          <p:spPr>
            <a:xfrm flipH="1">
              <a:off x="1870604" y="8123235"/>
              <a:ext cx="229984" cy="399318"/>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198" name="Freeform 197">
              <a:extLst>
                <a:ext uri="{FF2B5EF4-FFF2-40B4-BE49-F238E27FC236}">
                  <a16:creationId xmlns:a16="http://schemas.microsoft.com/office/drawing/2014/main" id="{CD80AE60-5502-D4BE-730D-9CBC82DA3982}"/>
                </a:ext>
              </a:extLst>
            </p:cNvPr>
            <p:cNvSpPr/>
            <p:nvPr/>
          </p:nvSpPr>
          <p:spPr>
            <a:xfrm flipH="1">
              <a:off x="1666871" y="8254084"/>
              <a:ext cx="211453" cy="12062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1" name="Freeform 230">
              <a:extLst>
                <a:ext uri="{FF2B5EF4-FFF2-40B4-BE49-F238E27FC236}">
                  <a16:creationId xmlns:a16="http://schemas.microsoft.com/office/drawing/2014/main" id="{5FD378EF-256A-1768-1886-47D96C8CB2FA}"/>
                </a:ext>
              </a:extLst>
            </p:cNvPr>
            <p:cNvSpPr/>
            <p:nvPr/>
          </p:nvSpPr>
          <p:spPr>
            <a:xfrm flipH="1">
              <a:off x="1580913" y="8279174"/>
              <a:ext cx="210980" cy="120835"/>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2" name="Freeform 231">
              <a:extLst>
                <a:ext uri="{FF2B5EF4-FFF2-40B4-BE49-F238E27FC236}">
                  <a16:creationId xmlns:a16="http://schemas.microsoft.com/office/drawing/2014/main" id="{B7A48847-BF4D-B1A0-D82F-092FB4BB2C9B}"/>
                </a:ext>
              </a:extLst>
            </p:cNvPr>
            <p:cNvSpPr/>
            <p:nvPr/>
          </p:nvSpPr>
          <p:spPr>
            <a:xfrm flipH="1">
              <a:off x="1712671" y="7936614"/>
              <a:ext cx="115389" cy="377996"/>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16161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3" name="Freeform 232">
              <a:extLst>
                <a:ext uri="{FF2B5EF4-FFF2-40B4-BE49-F238E27FC236}">
                  <a16:creationId xmlns:a16="http://schemas.microsoft.com/office/drawing/2014/main" id="{66C4A65C-B60D-19A5-5C9D-D0960EBB6D35}"/>
                </a:ext>
              </a:extLst>
            </p:cNvPr>
            <p:cNvSpPr/>
            <p:nvPr/>
          </p:nvSpPr>
          <p:spPr>
            <a:xfrm flipH="1">
              <a:off x="1712639" y="7909815"/>
              <a:ext cx="530228" cy="254258"/>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16161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4" name="Freeform 233">
              <a:extLst>
                <a:ext uri="{FF2B5EF4-FFF2-40B4-BE49-F238E27FC236}">
                  <a16:creationId xmlns:a16="http://schemas.microsoft.com/office/drawing/2014/main" id="{ABCBF035-EE2D-16B0-C648-7F181317D382}"/>
                </a:ext>
              </a:extLst>
            </p:cNvPr>
            <p:cNvSpPr/>
            <p:nvPr/>
          </p:nvSpPr>
          <p:spPr>
            <a:xfrm flipH="1">
              <a:off x="2045171" y="7472341"/>
              <a:ext cx="130539" cy="126352"/>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754D25"/>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5" name="Freeform 234">
              <a:extLst>
                <a:ext uri="{FF2B5EF4-FFF2-40B4-BE49-F238E27FC236}">
                  <a16:creationId xmlns:a16="http://schemas.microsoft.com/office/drawing/2014/main" id="{5A81C166-2AD2-42EC-DDD7-B723634E8B6C}"/>
                </a:ext>
              </a:extLst>
            </p:cNvPr>
            <p:cNvSpPr/>
            <p:nvPr/>
          </p:nvSpPr>
          <p:spPr>
            <a:xfrm flipH="1">
              <a:off x="1963914" y="7566418"/>
              <a:ext cx="293894" cy="473147"/>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1192E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6" name="Freeform 235">
              <a:extLst>
                <a:ext uri="{FF2B5EF4-FFF2-40B4-BE49-F238E27FC236}">
                  <a16:creationId xmlns:a16="http://schemas.microsoft.com/office/drawing/2014/main" id="{3750C75C-AB63-0B91-66E3-D979AD171C16}"/>
                </a:ext>
              </a:extLst>
            </p:cNvPr>
            <p:cNvSpPr/>
            <p:nvPr/>
          </p:nvSpPr>
          <p:spPr>
            <a:xfrm flipH="1">
              <a:off x="2009108" y="7365886"/>
              <a:ext cx="93604" cy="176585"/>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7" name="Freeform 236">
              <a:extLst>
                <a:ext uri="{FF2B5EF4-FFF2-40B4-BE49-F238E27FC236}">
                  <a16:creationId xmlns:a16="http://schemas.microsoft.com/office/drawing/2014/main" id="{7D82CAF3-AC5D-4A4B-4328-A163881F4800}"/>
                </a:ext>
              </a:extLst>
            </p:cNvPr>
            <p:cNvSpPr/>
            <p:nvPr/>
          </p:nvSpPr>
          <p:spPr>
            <a:xfrm flipH="1">
              <a:off x="1710478" y="7793698"/>
              <a:ext cx="165444" cy="9925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8D633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8" name="Freeform 237">
              <a:extLst>
                <a:ext uri="{FF2B5EF4-FFF2-40B4-BE49-F238E27FC236}">
                  <a16:creationId xmlns:a16="http://schemas.microsoft.com/office/drawing/2014/main" id="{CBC222EA-A9A3-D492-0D86-6C0014A0796E}"/>
                </a:ext>
              </a:extLst>
            </p:cNvPr>
            <p:cNvSpPr/>
            <p:nvPr/>
          </p:nvSpPr>
          <p:spPr>
            <a:xfrm flipH="1">
              <a:off x="1991735" y="7325603"/>
              <a:ext cx="210173" cy="279647"/>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 name="connsiteX0" fmla="*/ 280691 w 345715"/>
                <a:gd name="connsiteY0" fmla="*/ 46922 h 494235"/>
                <a:gd name="connsiteX1" fmla="*/ 55638 w 345715"/>
                <a:gd name="connsiteY1" fmla="*/ 19262 h 494235"/>
                <a:gd name="connsiteX2" fmla="*/ 28038 w 345715"/>
                <a:gd name="connsiteY2" fmla="*/ 235048 h 494235"/>
                <a:gd name="connsiteX3" fmla="*/ 39538 w 345715"/>
                <a:gd name="connsiteY3" fmla="*/ 331327 h 494235"/>
                <a:gd name="connsiteX4" fmla="*/ 57231 w 345715"/>
                <a:gd name="connsiteY4" fmla="*/ 352250 h 494235"/>
                <a:gd name="connsiteX5" fmla="*/ 144893 w 345715"/>
                <a:gd name="connsiteY5" fmla="*/ 485477 h 494235"/>
                <a:gd name="connsiteX6" fmla="*/ 237698 w 345715"/>
                <a:gd name="connsiteY6" fmla="*/ 208629 h 494235"/>
                <a:gd name="connsiteX7" fmla="*/ 251144 w 345715"/>
                <a:gd name="connsiteY7" fmla="*/ 219090 h 494235"/>
                <a:gd name="connsiteX8" fmla="*/ 266891 w 345715"/>
                <a:gd name="connsiteY8" fmla="*/ 226182 h 494235"/>
                <a:gd name="connsiteX9" fmla="*/ 273968 w 345715"/>
                <a:gd name="connsiteY9" fmla="*/ 219090 h 494235"/>
                <a:gd name="connsiteX10" fmla="*/ 323508 w 345715"/>
                <a:gd name="connsiteY10" fmla="*/ 167493 h 494235"/>
                <a:gd name="connsiteX11" fmla="*/ 304577 w 345715"/>
                <a:gd name="connsiteY11" fmla="*/ 46390 h 494235"/>
                <a:gd name="connsiteX0" fmla="*/ 280691 w 345715"/>
                <a:gd name="connsiteY0" fmla="*/ 46922 h 511586"/>
                <a:gd name="connsiteX1" fmla="*/ 55638 w 345715"/>
                <a:gd name="connsiteY1" fmla="*/ 19262 h 511586"/>
                <a:gd name="connsiteX2" fmla="*/ 28038 w 345715"/>
                <a:gd name="connsiteY2" fmla="*/ 235048 h 511586"/>
                <a:gd name="connsiteX3" fmla="*/ 39538 w 345715"/>
                <a:gd name="connsiteY3" fmla="*/ 331327 h 511586"/>
                <a:gd name="connsiteX4" fmla="*/ 15422 w 345715"/>
                <a:gd name="connsiteY4" fmla="*/ 486968 h 511586"/>
                <a:gd name="connsiteX5" fmla="*/ 144893 w 345715"/>
                <a:gd name="connsiteY5" fmla="*/ 485477 h 511586"/>
                <a:gd name="connsiteX6" fmla="*/ 237698 w 345715"/>
                <a:gd name="connsiteY6" fmla="*/ 208629 h 511586"/>
                <a:gd name="connsiteX7" fmla="*/ 251144 w 345715"/>
                <a:gd name="connsiteY7" fmla="*/ 219090 h 511586"/>
                <a:gd name="connsiteX8" fmla="*/ 266891 w 345715"/>
                <a:gd name="connsiteY8" fmla="*/ 226182 h 511586"/>
                <a:gd name="connsiteX9" fmla="*/ 273968 w 345715"/>
                <a:gd name="connsiteY9" fmla="*/ 219090 h 511586"/>
                <a:gd name="connsiteX10" fmla="*/ 323508 w 345715"/>
                <a:gd name="connsiteY10" fmla="*/ 167493 h 511586"/>
                <a:gd name="connsiteX11" fmla="*/ 304577 w 345715"/>
                <a:gd name="connsiteY11" fmla="*/ 46390 h 511586"/>
                <a:gd name="connsiteX0" fmla="*/ 287692 w 352716"/>
                <a:gd name="connsiteY0" fmla="*/ 46922 h 511587"/>
                <a:gd name="connsiteX1" fmla="*/ 62639 w 352716"/>
                <a:gd name="connsiteY1" fmla="*/ 19262 h 511587"/>
                <a:gd name="connsiteX2" fmla="*/ 35039 w 352716"/>
                <a:gd name="connsiteY2" fmla="*/ 235048 h 511587"/>
                <a:gd name="connsiteX3" fmla="*/ 85 w 352716"/>
                <a:gd name="connsiteY3" fmla="*/ 368490 h 511587"/>
                <a:gd name="connsiteX4" fmla="*/ 22423 w 352716"/>
                <a:gd name="connsiteY4" fmla="*/ 486968 h 511587"/>
                <a:gd name="connsiteX5" fmla="*/ 151894 w 352716"/>
                <a:gd name="connsiteY5" fmla="*/ 485477 h 511587"/>
                <a:gd name="connsiteX6" fmla="*/ 244699 w 352716"/>
                <a:gd name="connsiteY6" fmla="*/ 208629 h 511587"/>
                <a:gd name="connsiteX7" fmla="*/ 258145 w 352716"/>
                <a:gd name="connsiteY7" fmla="*/ 219090 h 511587"/>
                <a:gd name="connsiteX8" fmla="*/ 273892 w 352716"/>
                <a:gd name="connsiteY8" fmla="*/ 226182 h 511587"/>
                <a:gd name="connsiteX9" fmla="*/ 280969 w 352716"/>
                <a:gd name="connsiteY9" fmla="*/ 219090 h 511587"/>
                <a:gd name="connsiteX10" fmla="*/ 330509 w 352716"/>
                <a:gd name="connsiteY10" fmla="*/ 167493 h 511587"/>
                <a:gd name="connsiteX11" fmla="*/ 311578 w 352716"/>
                <a:gd name="connsiteY11" fmla="*/ 46390 h 511587"/>
                <a:gd name="connsiteX0" fmla="*/ 319466 w 384490"/>
                <a:gd name="connsiteY0" fmla="*/ 46922 h 511587"/>
                <a:gd name="connsiteX1" fmla="*/ 94413 w 384490"/>
                <a:gd name="connsiteY1" fmla="*/ 19262 h 511587"/>
                <a:gd name="connsiteX2" fmla="*/ 1778 w 384490"/>
                <a:gd name="connsiteY2" fmla="*/ 202530 h 511587"/>
                <a:gd name="connsiteX3" fmla="*/ 31859 w 384490"/>
                <a:gd name="connsiteY3" fmla="*/ 368490 h 511587"/>
                <a:gd name="connsiteX4" fmla="*/ 54197 w 384490"/>
                <a:gd name="connsiteY4" fmla="*/ 486968 h 511587"/>
                <a:gd name="connsiteX5" fmla="*/ 183668 w 384490"/>
                <a:gd name="connsiteY5" fmla="*/ 485477 h 511587"/>
                <a:gd name="connsiteX6" fmla="*/ 276473 w 384490"/>
                <a:gd name="connsiteY6" fmla="*/ 208629 h 511587"/>
                <a:gd name="connsiteX7" fmla="*/ 289919 w 384490"/>
                <a:gd name="connsiteY7" fmla="*/ 219090 h 511587"/>
                <a:gd name="connsiteX8" fmla="*/ 305666 w 384490"/>
                <a:gd name="connsiteY8" fmla="*/ 226182 h 511587"/>
                <a:gd name="connsiteX9" fmla="*/ 312743 w 384490"/>
                <a:gd name="connsiteY9" fmla="*/ 219090 h 511587"/>
                <a:gd name="connsiteX10" fmla="*/ 362283 w 384490"/>
                <a:gd name="connsiteY10" fmla="*/ 167493 h 511587"/>
                <a:gd name="connsiteX11" fmla="*/ 343352 w 384490"/>
                <a:gd name="connsiteY11" fmla="*/ 46390 h 5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490" h="511587">
                  <a:moveTo>
                    <a:pt x="319466" y="46922"/>
                  </a:moveTo>
                  <a:cubicBezTo>
                    <a:pt x="255949" y="14652"/>
                    <a:pt x="134222" y="-24002"/>
                    <a:pt x="94413" y="19262"/>
                  </a:cubicBezTo>
                  <a:cubicBezTo>
                    <a:pt x="18334" y="65362"/>
                    <a:pt x="12204" y="144325"/>
                    <a:pt x="1778" y="202530"/>
                  </a:cubicBezTo>
                  <a:cubicBezTo>
                    <a:pt x="-8648" y="260735"/>
                    <a:pt x="30090" y="311396"/>
                    <a:pt x="31859" y="368490"/>
                  </a:cubicBezTo>
                  <a:cubicBezTo>
                    <a:pt x="37025" y="376061"/>
                    <a:pt x="47597" y="480620"/>
                    <a:pt x="54197" y="486968"/>
                  </a:cubicBezTo>
                  <a:cubicBezTo>
                    <a:pt x="102675" y="506117"/>
                    <a:pt x="146622" y="531867"/>
                    <a:pt x="183668" y="485477"/>
                  </a:cubicBezTo>
                  <a:cubicBezTo>
                    <a:pt x="220714" y="439087"/>
                    <a:pt x="258765" y="253027"/>
                    <a:pt x="276473" y="208629"/>
                  </a:cubicBezTo>
                  <a:cubicBezTo>
                    <a:pt x="294181" y="164231"/>
                    <a:pt x="288220" y="213026"/>
                    <a:pt x="289919" y="219090"/>
                  </a:cubicBezTo>
                  <a:cubicBezTo>
                    <a:pt x="292396" y="225331"/>
                    <a:pt x="299367" y="228470"/>
                    <a:pt x="305666" y="226182"/>
                  </a:cubicBezTo>
                  <a:cubicBezTo>
                    <a:pt x="308903" y="224906"/>
                    <a:pt x="311469" y="222335"/>
                    <a:pt x="312743" y="219090"/>
                  </a:cubicBezTo>
                  <a:cubicBezTo>
                    <a:pt x="324597" y="186288"/>
                    <a:pt x="341228" y="190189"/>
                    <a:pt x="362283" y="167493"/>
                  </a:cubicBezTo>
                  <a:cubicBezTo>
                    <a:pt x="376968" y="151890"/>
                    <a:pt x="412354" y="68022"/>
                    <a:pt x="343352" y="46390"/>
                  </a:cubicBezTo>
                </a:path>
              </a:pathLst>
            </a:custGeom>
            <a:solidFill>
              <a:srgbClr val="252A2E"/>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39" name="Freeform 238">
              <a:extLst>
                <a:ext uri="{FF2B5EF4-FFF2-40B4-BE49-F238E27FC236}">
                  <a16:creationId xmlns:a16="http://schemas.microsoft.com/office/drawing/2014/main" id="{09804115-6E6D-0ABC-7BFB-1753FD5171D2}"/>
                </a:ext>
              </a:extLst>
            </p:cNvPr>
            <p:cNvSpPr/>
            <p:nvPr/>
          </p:nvSpPr>
          <p:spPr>
            <a:xfrm flipH="1">
              <a:off x="1807837" y="7618280"/>
              <a:ext cx="262823" cy="311676"/>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002E9C"/>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240" name="Group 239">
            <a:extLst>
              <a:ext uri="{FF2B5EF4-FFF2-40B4-BE49-F238E27FC236}">
                <a16:creationId xmlns:a16="http://schemas.microsoft.com/office/drawing/2014/main" id="{A1D9F56F-1EC8-7904-A211-9E1C37B0F2F0}"/>
              </a:ext>
            </a:extLst>
          </p:cNvPr>
          <p:cNvGrpSpPr/>
          <p:nvPr/>
        </p:nvGrpSpPr>
        <p:grpSpPr>
          <a:xfrm>
            <a:off x="7491788" y="8869556"/>
            <a:ext cx="847889" cy="347898"/>
            <a:chOff x="1531009" y="8255466"/>
            <a:chExt cx="569262" cy="233574"/>
          </a:xfrm>
        </p:grpSpPr>
        <p:grpSp>
          <p:nvGrpSpPr>
            <p:cNvPr id="241" name="Group 240">
              <a:extLst>
                <a:ext uri="{FF2B5EF4-FFF2-40B4-BE49-F238E27FC236}">
                  <a16:creationId xmlns:a16="http://schemas.microsoft.com/office/drawing/2014/main" id="{905CE186-DBD8-8FBB-7292-8D40C1288B76}"/>
                </a:ext>
              </a:extLst>
            </p:cNvPr>
            <p:cNvGrpSpPr/>
            <p:nvPr/>
          </p:nvGrpSpPr>
          <p:grpSpPr>
            <a:xfrm>
              <a:off x="1636975" y="8255466"/>
              <a:ext cx="141149" cy="188168"/>
              <a:chOff x="11098312" y="10619987"/>
              <a:chExt cx="678855" cy="904999"/>
            </a:xfrm>
          </p:grpSpPr>
          <p:sp>
            <p:nvSpPr>
              <p:cNvPr id="250" name="Freeform 249">
                <a:extLst>
                  <a:ext uri="{FF2B5EF4-FFF2-40B4-BE49-F238E27FC236}">
                    <a16:creationId xmlns:a16="http://schemas.microsoft.com/office/drawing/2014/main" id="{058ACBD9-60A3-4F88-E13E-3D65478C3DDD}"/>
                  </a:ext>
                </a:extLst>
              </p:cNvPr>
              <p:cNvSpPr/>
              <p:nvPr/>
            </p:nvSpPr>
            <p:spPr>
              <a:xfrm>
                <a:off x="11098312"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251" name="Freeform 175">
                <a:extLst>
                  <a:ext uri="{FF2B5EF4-FFF2-40B4-BE49-F238E27FC236}">
                    <a16:creationId xmlns:a16="http://schemas.microsoft.com/office/drawing/2014/main" id="{255DA603-E6DA-29DA-3955-3F6B373A6A6B}"/>
                  </a:ext>
                </a:extLst>
              </p:cNvPr>
              <p:cNvSpPr>
                <a:spLocks noChangeAspect="1"/>
              </p:cNvSpPr>
              <p:nvPr/>
            </p:nvSpPr>
            <p:spPr>
              <a:xfrm>
                <a:off x="11188410"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242" name="Group 241">
              <a:extLst>
                <a:ext uri="{FF2B5EF4-FFF2-40B4-BE49-F238E27FC236}">
                  <a16:creationId xmlns:a16="http://schemas.microsoft.com/office/drawing/2014/main" id="{E8029893-BAE3-037E-22C4-B82EB03E3EA4}"/>
                </a:ext>
              </a:extLst>
            </p:cNvPr>
            <p:cNvGrpSpPr/>
            <p:nvPr/>
          </p:nvGrpSpPr>
          <p:grpSpPr>
            <a:xfrm>
              <a:off x="1871229" y="8255466"/>
              <a:ext cx="141149" cy="188168"/>
              <a:chOff x="13268681" y="10619987"/>
              <a:chExt cx="678855" cy="904999"/>
            </a:xfrm>
          </p:grpSpPr>
          <p:sp>
            <p:nvSpPr>
              <p:cNvPr id="248" name="Freeform 247">
                <a:extLst>
                  <a:ext uri="{FF2B5EF4-FFF2-40B4-BE49-F238E27FC236}">
                    <a16:creationId xmlns:a16="http://schemas.microsoft.com/office/drawing/2014/main" id="{57D03B4E-3BD4-2364-38F0-4A19B47F8635}"/>
                  </a:ext>
                </a:extLst>
              </p:cNvPr>
              <p:cNvSpPr/>
              <p:nvPr/>
            </p:nvSpPr>
            <p:spPr>
              <a:xfrm>
                <a:off x="13268681"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249" name="Freeform 175">
                <a:extLst>
                  <a:ext uri="{FF2B5EF4-FFF2-40B4-BE49-F238E27FC236}">
                    <a16:creationId xmlns:a16="http://schemas.microsoft.com/office/drawing/2014/main" id="{20881440-E459-A37C-6524-BCB8E8B6C6D1}"/>
                  </a:ext>
                </a:extLst>
              </p:cNvPr>
              <p:cNvSpPr>
                <a:spLocks noChangeAspect="1"/>
              </p:cNvSpPr>
              <p:nvPr/>
            </p:nvSpPr>
            <p:spPr>
              <a:xfrm>
                <a:off x="13358778"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243" name="Group 242">
              <a:extLst>
                <a:ext uri="{FF2B5EF4-FFF2-40B4-BE49-F238E27FC236}">
                  <a16:creationId xmlns:a16="http://schemas.microsoft.com/office/drawing/2014/main" id="{B386BB45-0521-956C-01EC-EC48772214D4}"/>
                </a:ext>
              </a:extLst>
            </p:cNvPr>
            <p:cNvGrpSpPr/>
            <p:nvPr/>
          </p:nvGrpSpPr>
          <p:grpSpPr>
            <a:xfrm>
              <a:off x="1759019" y="8255466"/>
              <a:ext cx="141149" cy="188168"/>
              <a:chOff x="12901765" y="10619987"/>
              <a:chExt cx="678855" cy="904999"/>
            </a:xfrm>
          </p:grpSpPr>
          <p:sp>
            <p:nvSpPr>
              <p:cNvPr id="246" name="Freeform 245">
                <a:extLst>
                  <a:ext uri="{FF2B5EF4-FFF2-40B4-BE49-F238E27FC236}">
                    <a16:creationId xmlns:a16="http://schemas.microsoft.com/office/drawing/2014/main" id="{AD3DACC7-A55F-29B2-FE59-FA06DDBBCC39}"/>
                  </a:ext>
                </a:extLst>
              </p:cNvPr>
              <p:cNvSpPr/>
              <p:nvPr/>
            </p:nvSpPr>
            <p:spPr>
              <a:xfrm>
                <a:off x="12901765"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247" name="Freeform 175">
                <a:extLst>
                  <a:ext uri="{FF2B5EF4-FFF2-40B4-BE49-F238E27FC236}">
                    <a16:creationId xmlns:a16="http://schemas.microsoft.com/office/drawing/2014/main" id="{1CBBF929-4090-393D-80B9-305898158A6B}"/>
                  </a:ext>
                </a:extLst>
              </p:cNvPr>
              <p:cNvSpPr>
                <a:spLocks noChangeAspect="1"/>
              </p:cNvSpPr>
              <p:nvPr/>
            </p:nvSpPr>
            <p:spPr>
              <a:xfrm>
                <a:off x="12991862"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pic>
          <p:nvPicPr>
            <p:cNvPr id="244" name="Graphic 243" descr="Cloud with solid fill">
              <a:extLst>
                <a:ext uri="{FF2B5EF4-FFF2-40B4-BE49-F238E27FC236}">
                  <a16:creationId xmlns:a16="http://schemas.microsoft.com/office/drawing/2014/main" id="{14445B3F-9584-0007-D113-3599C3CB81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6396" y="8331678"/>
              <a:ext cx="143875" cy="143875"/>
            </a:xfrm>
            <a:prstGeom prst="rect">
              <a:avLst/>
            </a:prstGeom>
            <a:effectLst/>
          </p:spPr>
        </p:pic>
        <p:pic>
          <p:nvPicPr>
            <p:cNvPr id="245" name="Graphic 244" descr="Cloud with solid fill">
              <a:extLst>
                <a:ext uri="{FF2B5EF4-FFF2-40B4-BE49-F238E27FC236}">
                  <a16:creationId xmlns:a16="http://schemas.microsoft.com/office/drawing/2014/main" id="{47DCB5D6-0299-C9E6-0B86-9FA0C8D722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1009" y="8293541"/>
              <a:ext cx="195500" cy="195499"/>
            </a:xfrm>
            <a:prstGeom prst="rect">
              <a:avLst/>
            </a:prstGeom>
            <a:effectLst/>
          </p:spPr>
        </p:pic>
      </p:grpSp>
      <p:sp>
        <p:nvSpPr>
          <p:cNvPr id="252" name="Oval 251">
            <a:extLst>
              <a:ext uri="{FF2B5EF4-FFF2-40B4-BE49-F238E27FC236}">
                <a16:creationId xmlns:a16="http://schemas.microsoft.com/office/drawing/2014/main" id="{85F275F9-2B30-A5CF-7A86-27724579BE7C}"/>
              </a:ext>
            </a:extLst>
          </p:cNvPr>
          <p:cNvSpPr/>
          <p:nvPr/>
        </p:nvSpPr>
        <p:spPr bwMode="auto">
          <a:xfrm>
            <a:off x="6070705" y="8860695"/>
            <a:ext cx="1822487" cy="1822487"/>
          </a:xfrm>
          <a:prstGeom prst="ellipse">
            <a:avLst/>
          </a:prstGeom>
          <a:solidFill>
            <a:srgbClr val="E0E0E0"/>
          </a:solidFill>
          <a:ln w="12700">
            <a:noFill/>
            <a:headEnd type="none" w="med" len="med"/>
            <a:tailEnd type="none" w="med" len="med"/>
          </a:ln>
          <a:effectLst/>
          <a:scene3d>
            <a:camera prst="isometricTopUp"/>
            <a:lightRig rig="threePt" dir="t"/>
          </a:scene3d>
          <a:sp3d extrusionH="127000"/>
        </p:spPr>
        <p:style>
          <a:lnRef idx="2">
            <a:schemeClr val="accent6"/>
          </a:lnRef>
          <a:fillRef idx="1">
            <a:schemeClr val="lt1"/>
          </a:fillRef>
          <a:effectRef idx="0">
            <a:schemeClr val="accent6"/>
          </a:effectRef>
          <a:fontRef idx="minor">
            <a:schemeClr val="dk1"/>
          </a:fontRef>
        </p:style>
        <p:txBody>
          <a:bodyPr vert="horz" wrap="square" lIns="91429" tIns="91429" rIns="91429" bIns="91429" numCol="1" rtlCol="0" anchor="t" anchorCtr="0" compatLnSpc="1">
            <a:prstTxWarp prst="textNoShape">
              <a:avLst/>
            </a:prstTxWarp>
          </a:bodyPr>
          <a:lstStyle/>
          <a:p>
            <a:pPr defTabSz="914411" fontAlgn="base">
              <a:spcBef>
                <a:spcPct val="0"/>
              </a:spcBef>
              <a:spcAft>
                <a:spcPct val="0"/>
              </a:spcAft>
            </a:pPr>
            <a:endParaRPr lang="en-US" sz="1400" dirty="0">
              <a:solidFill>
                <a:srgbClr val="FFFFFF"/>
              </a:solidFill>
              <a:latin typeface="IBM Plex Sans Light"/>
            </a:endParaRPr>
          </a:p>
        </p:txBody>
      </p:sp>
      <p:grpSp>
        <p:nvGrpSpPr>
          <p:cNvPr id="253" name="Group 252">
            <a:extLst>
              <a:ext uri="{FF2B5EF4-FFF2-40B4-BE49-F238E27FC236}">
                <a16:creationId xmlns:a16="http://schemas.microsoft.com/office/drawing/2014/main" id="{6E3E029B-23D7-0B58-AA92-2374372CD315}"/>
              </a:ext>
            </a:extLst>
          </p:cNvPr>
          <p:cNvGrpSpPr/>
          <p:nvPr/>
        </p:nvGrpSpPr>
        <p:grpSpPr>
          <a:xfrm flipH="1">
            <a:off x="6967590" y="9208767"/>
            <a:ext cx="729086" cy="882340"/>
            <a:chOff x="2468389" y="6828363"/>
            <a:chExt cx="1399924" cy="1694190"/>
          </a:xfrm>
        </p:grpSpPr>
        <p:sp>
          <p:nvSpPr>
            <p:cNvPr id="254" name="Freeform 253">
              <a:extLst>
                <a:ext uri="{FF2B5EF4-FFF2-40B4-BE49-F238E27FC236}">
                  <a16:creationId xmlns:a16="http://schemas.microsoft.com/office/drawing/2014/main" id="{78615CE8-B393-22B0-1626-834A4B242E9A}"/>
                </a:ext>
              </a:extLst>
            </p:cNvPr>
            <p:cNvSpPr/>
            <p:nvPr/>
          </p:nvSpPr>
          <p:spPr>
            <a:xfrm flipH="1">
              <a:off x="2675249" y="7435333"/>
              <a:ext cx="1193064" cy="731987"/>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255" name="Freeform 254">
              <a:extLst>
                <a:ext uri="{FF2B5EF4-FFF2-40B4-BE49-F238E27FC236}">
                  <a16:creationId xmlns:a16="http://schemas.microsoft.com/office/drawing/2014/main" id="{AFE1D862-B773-E06E-C7BC-48BC900038E0}"/>
                </a:ext>
              </a:extLst>
            </p:cNvPr>
            <p:cNvSpPr/>
            <p:nvPr/>
          </p:nvSpPr>
          <p:spPr>
            <a:xfrm flipH="1">
              <a:off x="2674003" y="7434161"/>
              <a:ext cx="1193137" cy="683729"/>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0" name="Freeform 319">
              <a:extLst>
                <a:ext uri="{FF2B5EF4-FFF2-40B4-BE49-F238E27FC236}">
                  <a16:creationId xmlns:a16="http://schemas.microsoft.com/office/drawing/2014/main" id="{D287983A-C644-E765-B75E-8BBD59D3C04E}"/>
                </a:ext>
              </a:extLst>
            </p:cNvPr>
            <p:cNvSpPr/>
            <p:nvPr/>
          </p:nvSpPr>
          <p:spPr>
            <a:xfrm flipH="1">
              <a:off x="2795570" y="7554978"/>
              <a:ext cx="767806" cy="444387"/>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1" name="Freeform 320">
              <a:extLst>
                <a:ext uri="{FF2B5EF4-FFF2-40B4-BE49-F238E27FC236}">
                  <a16:creationId xmlns:a16="http://schemas.microsoft.com/office/drawing/2014/main" id="{A0572F67-B3E6-C8F2-F9FD-E4F9591B0014}"/>
                </a:ext>
              </a:extLst>
            </p:cNvPr>
            <p:cNvSpPr/>
            <p:nvPr/>
          </p:nvSpPr>
          <p:spPr>
            <a:xfrm flipH="1">
              <a:off x="2987546" y="6828363"/>
              <a:ext cx="767806" cy="1110628"/>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322" name="Freeform 321">
              <a:extLst>
                <a:ext uri="{FF2B5EF4-FFF2-40B4-BE49-F238E27FC236}">
                  <a16:creationId xmlns:a16="http://schemas.microsoft.com/office/drawing/2014/main" id="{7EF2DBAC-C0EB-CF61-72A2-BE1A2A38409F}"/>
                </a:ext>
              </a:extLst>
            </p:cNvPr>
            <p:cNvSpPr/>
            <p:nvPr/>
          </p:nvSpPr>
          <p:spPr>
            <a:xfrm flipH="1">
              <a:off x="2851806" y="8226601"/>
              <a:ext cx="162824" cy="134912"/>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3" name="Freeform 322">
              <a:extLst>
                <a:ext uri="{FF2B5EF4-FFF2-40B4-BE49-F238E27FC236}">
                  <a16:creationId xmlns:a16="http://schemas.microsoft.com/office/drawing/2014/main" id="{38251639-4E4F-CF56-DF0B-44F7993909EA}"/>
                </a:ext>
              </a:extLst>
            </p:cNvPr>
            <p:cNvSpPr/>
            <p:nvPr/>
          </p:nvSpPr>
          <p:spPr>
            <a:xfrm flipH="1">
              <a:off x="2850957" y="8250178"/>
              <a:ext cx="163849" cy="110796"/>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4" name="Freeform 323">
              <a:extLst>
                <a:ext uri="{FF2B5EF4-FFF2-40B4-BE49-F238E27FC236}">
                  <a16:creationId xmlns:a16="http://schemas.microsoft.com/office/drawing/2014/main" id="{B7434804-46E0-AD41-3C50-B20B747D8323}"/>
                </a:ext>
              </a:extLst>
            </p:cNvPr>
            <p:cNvSpPr/>
            <p:nvPr/>
          </p:nvSpPr>
          <p:spPr>
            <a:xfrm flipH="1">
              <a:off x="2864892" y="8046570"/>
              <a:ext cx="86386" cy="220214"/>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5" name="Freeform 324">
              <a:extLst>
                <a:ext uri="{FF2B5EF4-FFF2-40B4-BE49-F238E27FC236}">
                  <a16:creationId xmlns:a16="http://schemas.microsoft.com/office/drawing/2014/main" id="{2BE08F9F-4AA3-03BA-DF39-58D0AE99E542}"/>
                </a:ext>
              </a:extLst>
            </p:cNvPr>
            <p:cNvSpPr/>
            <p:nvPr/>
          </p:nvSpPr>
          <p:spPr>
            <a:xfrm flipH="1">
              <a:off x="2468389" y="8123622"/>
              <a:ext cx="229597" cy="398543"/>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6" name="Freeform 325">
              <a:extLst>
                <a:ext uri="{FF2B5EF4-FFF2-40B4-BE49-F238E27FC236}">
                  <a16:creationId xmlns:a16="http://schemas.microsoft.com/office/drawing/2014/main" id="{A7B33629-39F1-8121-3112-E525B496FB34}"/>
                </a:ext>
              </a:extLst>
            </p:cNvPr>
            <p:cNvSpPr/>
            <p:nvPr/>
          </p:nvSpPr>
          <p:spPr>
            <a:xfrm flipH="1">
              <a:off x="2468389" y="7990743"/>
              <a:ext cx="459194" cy="265663"/>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7" name="Freeform 326">
              <a:extLst>
                <a:ext uri="{FF2B5EF4-FFF2-40B4-BE49-F238E27FC236}">
                  <a16:creationId xmlns:a16="http://schemas.microsoft.com/office/drawing/2014/main" id="{2E4D5828-ADD7-0C45-2868-F1152F98C47D}"/>
                </a:ext>
              </a:extLst>
            </p:cNvPr>
            <p:cNvSpPr/>
            <p:nvPr/>
          </p:nvSpPr>
          <p:spPr>
            <a:xfrm flipH="1">
              <a:off x="2697696" y="8123235"/>
              <a:ext cx="230081" cy="399318"/>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8" name="Freeform 327">
              <a:extLst>
                <a:ext uri="{FF2B5EF4-FFF2-40B4-BE49-F238E27FC236}">
                  <a16:creationId xmlns:a16="http://schemas.microsoft.com/office/drawing/2014/main" id="{261FEF92-29B4-7193-F9DD-D148B07D2391}"/>
                </a:ext>
              </a:extLst>
            </p:cNvPr>
            <p:cNvSpPr/>
            <p:nvPr/>
          </p:nvSpPr>
          <p:spPr>
            <a:xfrm flipH="1">
              <a:off x="2943496" y="8279873"/>
              <a:ext cx="162817" cy="135010"/>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29" name="Freeform 328">
              <a:extLst>
                <a:ext uri="{FF2B5EF4-FFF2-40B4-BE49-F238E27FC236}">
                  <a16:creationId xmlns:a16="http://schemas.microsoft.com/office/drawing/2014/main" id="{C15F6D56-98DF-5DE0-FC20-A195BA6CC946}"/>
                </a:ext>
              </a:extLst>
            </p:cNvPr>
            <p:cNvSpPr/>
            <p:nvPr/>
          </p:nvSpPr>
          <p:spPr>
            <a:xfrm flipH="1">
              <a:off x="2937861" y="8303489"/>
              <a:ext cx="163828" cy="110801"/>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01D6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0" name="Freeform 329">
              <a:extLst>
                <a:ext uri="{FF2B5EF4-FFF2-40B4-BE49-F238E27FC236}">
                  <a16:creationId xmlns:a16="http://schemas.microsoft.com/office/drawing/2014/main" id="{FF5A1637-D7D4-2174-11EE-C9EB1FA1C173}"/>
                </a:ext>
              </a:extLst>
            </p:cNvPr>
            <p:cNvSpPr/>
            <p:nvPr/>
          </p:nvSpPr>
          <p:spPr>
            <a:xfrm flipH="1">
              <a:off x="2558137" y="7882541"/>
              <a:ext cx="498704" cy="446238"/>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1" name="Freeform 330">
              <a:extLst>
                <a:ext uri="{FF2B5EF4-FFF2-40B4-BE49-F238E27FC236}">
                  <a16:creationId xmlns:a16="http://schemas.microsoft.com/office/drawing/2014/main" id="{64A31AAA-8C3B-9D3D-0171-DC0D95AFA330}"/>
                </a:ext>
              </a:extLst>
            </p:cNvPr>
            <p:cNvSpPr/>
            <p:nvPr/>
          </p:nvSpPr>
          <p:spPr>
            <a:xfrm flipH="1">
              <a:off x="2858121" y="7802108"/>
              <a:ext cx="215804" cy="155627"/>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2" name="Freeform 331">
              <a:extLst>
                <a:ext uri="{FF2B5EF4-FFF2-40B4-BE49-F238E27FC236}">
                  <a16:creationId xmlns:a16="http://schemas.microsoft.com/office/drawing/2014/main" id="{8DF91C96-5F59-BE42-5009-F23FD576C699}"/>
                </a:ext>
              </a:extLst>
            </p:cNvPr>
            <p:cNvSpPr/>
            <p:nvPr/>
          </p:nvSpPr>
          <p:spPr>
            <a:xfrm flipH="1">
              <a:off x="2543648" y="7602212"/>
              <a:ext cx="185033" cy="260557"/>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3" name="Freeform 332">
              <a:extLst>
                <a:ext uri="{FF2B5EF4-FFF2-40B4-BE49-F238E27FC236}">
                  <a16:creationId xmlns:a16="http://schemas.microsoft.com/office/drawing/2014/main" id="{897B5654-700E-0137-B309-0FF3DF28A558}"/>
                </a:ext>
              </a:extLst>
            </p:cNvPr>
            <p:cNvSpPr/>
            <p:nvPr/>
          </p:nvSpPr>
          <p:spPr>
            <a:xfrm flipH="1">
              <a:off x="2682392" y="7706753"/>
              <a:ext cx="215941" cy="156580"/>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4" name="Freeform 333">
              <a:extLst>
                <a:ext uri="{FF2B5EF4-FFF2-40B4-BE49-F238E27FC236}">
                  <a16:creationId xmlns:a16="http://schemas.microsoft.com/office/drawing/2014/main" id="{00527F0E-8C82-B8D4-4A56-E94B7C8CDCE9}"/>
                </a:ext>
              </a:extLst>
            </p:cNvPr>
            <p:cNvSpPr/>
            <p:nvPr/>
          </p:nvSpPr>
          <p:spPr>
            <a:xfrm flipH="1">
              <a:off x="2870716" y="7646870"/>
              <a:ext cx="141540" cy="100410"/>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5" name="Freeform 334">
              <a:extLst>
                <a:ext uri="{FF2B5EF4-FFF2-40B4-BE49-F238E27FC236}">
                  <a16:creationId xmlns:a16="http://schemas.microsoft.com/office/drawing/2014/main" id="{39E8303C-719E-2284-622F-A92B263626DB}"/>
                </a:ext>
              </a:extLst>
            </p:cNvPr>
            <p:cNvSpPr/>
            <p:nvPr/>
          </p:nvSpPr>
          <p:spPr>
            <a:xfrm flipH="1">
              <a:off x="2544549" y="7600888"/>
              <a:ext cx="275309" cy="413278"/>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6" name="Freeform 335">
              <a:extLst>
                <a:ext uri="{FF2B5EF4-FFF2-40B4-BE49-F238E27FC236}">
                  <a16:creationId xmlns:a16="http://schemas.microsoft.com/office/drawing/2014/main" id="{CD1F067C-A671-A3D1-1D4B-DF1E6CA0F22C}"/>
                </a:ext>
              </a:extLst>
            </p:cNvPr>
            <p:cNvSpPr/>
            <p:nvPr/>
          </p:nvSpPr>
          <p:spPr>
            <a:xfrm flipH="1">
              <a:off x="2617908" y="7715679"/>
              <a:ext cx="200599" cy="297815"/>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001D6C">
                <a:alpha val="50000"/>
              </a:srgbClr>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7" name="Freeform 336">
              <a:extLst>
                <a:ext uri="{FF2B5EF4-FFF2-40B4-BE49-F238E27FC236}">
                  <a16:creationId xmlns:a16="http://schemas.microsoft.com/office/drawing/2014/main" id="{84062BFD-8464-5225-768A-FBA1B6A8DF1B}"/>
                </a:ext>
              </a:extLst>
            </p:cNvPr>
            <p:cNvSpPr/>
            <p:nvPr/>
          </p:nvSpPr>
          <p:spPr>
            <a:xfrm flipH="1">
              <a:off x="2618669" y="7590455"/>
              <a:ext cx="93436" cy="80059"/>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8" name="Freeform 337">
              <a:extLst>
                <a:ext uri="{FF2B5EF4-FFF2-40B4-BE49-F238E27FC236}">
                  <a16:creationId xmlns:a16="http://schemas.microsoft.com/office/drawing/2014/main" id="{492D9F95-D2D5-844B-718F-9320EF94D400}"/>
                </a:ext>
              </a:extLst>
            </p:cNvPr>
            <p:cNvSpPr/>
            <p:nvPr/>
          </p:nvSpPr>
          <p:spPr>
            <a:xfrm flipH="1">
              <a:off x="2579195" y="7410935"/>
              <a:ext cx="174104" cy="178842"/>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39" name="Freeform 338">
              <a:extLst>
                <a:ext uri="{FF2B5EF4-FFF2-40B4-BE49-F238E27FC236}">
                  <a16:creationId xmlns:a16="http://schemas.microsoft.com/office/drawing/2014/main" id="{2B5257FC-62A8-89A9-23D9-31AA511BB47C}"/>
                </a:ext>
              </a:extLst>
            </p:cNvPr>
            <p:cNvSpPr/>
            <p:nvPr/>
          </p:nvSpPr>
          <p:spPr>
            <a:xfrm flipH="1">
              <a:off x="2733439" y="7684972"/>
              <a:ext cx="170874" cy="271980"/>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0" name="Freeform 339">
              <a:extLst>
                <a:ext uri="{FF2B5EF4-FFF2-40B4-BE49-F238E27FC236}">
                  <a16:creationId xmlns:a16="http://schemas.microsoft.com/office/drawing/2014/main" id="{A604FB72-9200-0175-9750-45553B946C23}"/>
                </a:ext>
              </a:extLst>
            </p:cNvPr>
            <p:cNvSpPr/>
            <p:nvPr/>
          </p:nvSpPr>
          <p:spPr>
            <a:xfrm flipH="1">
              <a:off x="2733013" y="7684284"/>
              <a:ext cx="104820" cy="136326"/>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002D9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1" name="Freeform 340">
              <a:extLst>
                <a:ext uri="{FF2B5EF4-FFF2-40B4-BE49-F238E27FC236}">
                  <a16:creationId xmlns:a16="http://schemas.microsoft.com/office/drawing/2014/main" id="{10B656C3-2706-4168-6175-1BDDFBD553F4}"/>
                </a:ext>
              </a:extLst>
            </p:cNvPr>
            <p:cNvSpPr/>
            <p:nvPr/>
          </p:nvSpPr>
          <p:spPr>
            <a:xfrm flipH="1">
              <a:off x="3045767" y="7751345"/>
              <a:ext cx="152631" cy="91525"/>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F7CCC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2" name="Freeform 341">
              <a:extLst>
                <a:ext uri="{FF2B5EF4-FFF2-40B4-BE49-F238E27FC236}">
                  <a16:creationId xmlns:a16="http://schemas.microsoft.com/office/drawing/2014/main" id="{661DD729-96B0-D2CA-373A-2E4A7C08EBDA}"/>
                </a:ext>
              </a:extLst>
            </p:cNvPr>
            <p:cNvSpPr/>
            <p:nvPr/>
          </p:nvSpPr>
          <p:spPr>
            <a:xfrm flipH="1">
              <a:off x="2532239" y="7403783"/>
              <a:ext cx="215002" cy="284179"/>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chemeClr val="tx1"/>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343" name="Group 342">
            <a:extLst>
              <a:ext uri="{FF2B5EF4-FFF2-40B4-BE49-F238E27FC236}">
                <a16:creationId xmlns:a16="http://schemas.microsoft.com/office/drawing/2014/main" id="{BF0196A1-2FD2-139E-6998-153857469193}"/>
              </a:ext>
            </a:extLst>
          </p:cNvPr>
          <p:cNvGrpSpPr/>
          <p:nvPr/>
        </p:nvGrpSpPr>
        <p:grpSpPr>
          <a:xfrm>
            <a:off x="6267225" y="9208767"/>
            <a:ext cx="621997" cy="885161"/>
            <a:chOff x="1165963" y="6822938"/>
            <a:chExt cx="1194305" cy="1699615"/>
          </a:xfrm>
        </p:grpSpPr>
        <p:sp>
          <p:nvSpPr>
            <p:cNvPr id="346" name="Freeform 345">
              <a:extLst>
                <a:ext uri="{FF2B5EF4-FFF2-40B4-BE49-F238E27FC236}">
                  <a16:creationId xmlns:a16="http://schemas.microsoft.com/office/drawing/2014/main" id="{3C149780-49A9-1474-965D-70C1CB093FF7}"/>
                </a:ext>
              </a:extLst>
            </p:cNvPr>
            <p:cNvSpPr/>
            <p:nvPr/>
          </p:nvSpPr>
          <p:spPr>
            <a:xfrm flipH="1">
              <a:off x="1754257" y="7932275"/>
              <a:ext cx="232670" cy="406905"/>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rgbClr val="7030A0"/>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7" name="Freeform 346">
              <a:extLst>
                <a:ext uri="{FF2B5EF4-FFF2-40B4-BE49-F238E27FC236}">
                  <a16:creationId xmlns:a16="http://schemas.microsoft.com/office/drawing/2014/main" id="{BE3297E9-7AFA-3FA0-D018-74ABD7844F4F}"/>
                </a:ext>
              </a:extLst>
            </p:cNvPr>
            <p:cNvSpPr/>
            <p:nvPr/>
          </p:nvSpPr>
          <p:spPr>
            <a:xfrm flipH="1">
              <a:off x="1165963" y="7429814"/>
              <a:ext cx="1193138" cy="732275"/>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49" name="Freeform 348">
              <a:extLst>
                <a:ext uri="{FF2B5EF4-FFF2-40B4-BE49-F238E27FC236}">
                  <a16:creationId xmlns:a16="http://schemas.microsoft.com/office/drawing/2014/main" id="{FCA052B0-054A-A1F7-1664-5FB0ED3387FE}"/>
                </a:ext>
              </a:extLst>
            </p:cNvPr>
            <p:cNvSpPr/>
            <p:nvPr/>
          </p:nvSpPr>
          <p:spPr>
            <a:xfrm flipH="1">
              <a:off x="1166766" y="7428783"/>
              <a:ext cx="1193502" cy="683825"/>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52" name="Freeform 351">
              <a:extLst>
                <a:ext uri="{FF2B5EF4-FFF2-40B4-BE49-F238E27FC236}">
                  <a16:creationId xmlns:a16="http://schemas.microsoft.com/office/drawing/2014/main" id="{E279653E-3606-FBCE-5E8A-044709A1AFB5}"/>
                </a:ext>
              </a:extLst>
            </p:cNvPr>
            <p:cNvSpPr/>
            <p:nvPr/>
          </p:nvSpPr>
          <p:spPr>
            <a:xfrm flipH="1">
              <a:off x="1470980" y="7549264"/>
              <a:ext cx="767711" cy="444486"/>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53" name="Freeform 352">
              <a:extLst>
                <a:ext uri="{FF2B5EF4-FFF2-40B4-BE49-F238E27FC236}">
                  <a16:creationId xmlns:a16="http://schemas.microsoft.com/office/drawing/2014/main" id="{C09BFD87-FAE0-4D39-58F0-1B16292BA828}"/>
                </a:ext>
              </a:extLst>
            </p:cNvPr>
            <p:cNvSpPr/>
            <p:nvPr/>
          </p:nvSpPr>
          <p:spPr>
            <a:xfrm flipH="1">
              <a:off x="1278423" y="6822938"/>
              <a:ext cx="768387" cy="1111307"/>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82CFFF"/>
            </a:solidFill>
            <a:ln w="1270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354" name="Freeform 353">
              <a:extLst>
                <a:ext uri="{FF2B5EF4-FFF2-40B4-BE49-F238E27FC236}">
                  <a16:creationId xmlns:a16="http://schemas.microsoft.com/office/drawing/2014/main" id="{AA33CA25-3F08-491B-9388-5B514DCA9F0C}"/>
                </a:ext>
              </a:extLst>
            </p:cNvPr>
            <p:cNvSpPr/>
            <p:nvPr/>
          </p:nvSpPr>
          <p:spPr>
            <a:xfrm flipH="1">
              <a:off x="2100395" y="8123622"/>
              <a:ext cx="229597" cy="398543"/>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58" name="Freeform 357">
              <a:extLst>
                <a:ext uri="{FF2B5EF4-FFF2-40B4-BE49-F238E27FC236}">
                  <a16:creationId xmlns:a16="http://schemas.microsoft.com/office/drawing/2014/main" id="{A4324693-3368-E4A8-A161-F98A7E728692}"/>
                </a:ext>
              </a:extLst>
            </p:cNvPr>
            <p:cNvSpPr/>
            <p:nvPr/>
          </p:nvSpPr>
          <p:spPr>
            <a:xfrm flipH="1">
              <a:off x="1870797" y="7990743"/>
              <a:ext cx="459194" cy="265663"/>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60" name="Freeform 359">
              <a:extLst>
                <a:ext uri="{FF2B5EF4-FFF2-40B4-BE49-F238E27FC236}">
                  <a16:creationId xmlns:a16="http://schemas.microsoft.com/office/drawing/2014/main" id="{137CF712-5E87-A5DF-F18F-F75A63C18A1D}"/>
                </a:ext>
              </a:extLst>
            </p:cNvPr>
            <p:cNvSpPr/>
            <p:nvPr/>
          </p:nvSpPr>
          <p:spPr>
            <a:xfrm flipH="1">
              <a:off x="1870604" y="8123235"/>
              <a:ext cx="229984" cy="399318"/>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64" name="Freeform 363">
              <a:extLst>
                <a:ext uri="{FF2B5EF4-FFF2-40B4-BE49-F238E27FC236}">
                  <a16:creationId xmlns:a16="http://schemas.microsoft.com/office/drawing/2014/main" id="{D31B4698-FD34-A823-7B58-41B58A2EF88E}"/>
                </a:ext>
              </a:extLst>
            </p:cNvPr>
            <p:cNvSpPr/>
            <p:nvPr/>
          </p:nvSpPr>
          <p:spPr>
            <a:xfrm flipH="1">
              <a:off x="1666871" y="8254084"/>
              <a:ext cx="211453" cy="12062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67" name="Freeform 366">
              <a:extLst>
                <a:ext uri="{FF2B5EF4-FFF2-40B4-BE49-F238E27FC236}">
                  <a16:creationId xmlns:a16="http://schemas.microsoft.com/office/drawing/2014/main" id="{095E9651-4D3A-215B-D46D-825B21BD8AB8}"/>
                </a:ext>
              </a:extLst>
            </p:cNvPr>
            <p:cNvSpPr/>
            <p:nvPr/>
          </p:nvSpPr>
          <p:spPr>
            <a:xfrm flipH="1">
              <a:off x="1580913" y="8279174"/>
              <a:ext cx="210980" cy="120835"/>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69" name="Freeform 368">
              <a:extLst>
                <a:ext uri="{FF2B5EF4-FFF2-40B4-BE49-F238E27FC236}">
                  <a16:creationId xmlns:a16="http://schemas.microsoft.com/office/drawing/2014/main" id="{0C255E53-3E51-4BCD-80BC-4DA9135714D1}"/>
                </a:ext>
              </a:extLst>
            </p:cNvPr>
            <p:cNvSpPr/>
            <p:nvPr/>
          </p:nvSpPr>
          <p:spPr>
            <a:xfrm flipH="1">
              <a:off x="1712671" y="7936614"/>
              <a:ext cx="115389" cy="377996"/>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8A3FFC"/>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70" name="Freeform 369">
              <a:extLst>
                <a:ext uri="{FF2B5EF4-FFF2-40B4-BE49-F238E27FC236}">
                  <a16:creationId xmlns:a16="http://schemas.microsoft.com/office/drawing/2014/main" id="{59F2AC95-A05D-DBE1-0253-43F431CAB6CE}"/>
                </a:ext>
              </a:extLst>
            </p:cNvPr>
            <p:cNvSpPr/>
            <p:nvPr/>
          </p:nvSpPr>
          <p:spPr>
            <a:xfrm flipH="1">
              <a:off x="1712639" y="7909815"/>
              <a:ext cx="530228" cy="254258"/>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A56E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74" name="Freeform 373">
              <a:extLst>
                <a:ext uri="{FF2B5EF4-FFF2-40B4-BE49-F238E27FC236}">
                  <a16:creationId xmlns:a16="http://schemas.microsoft.com/office/drawing/2014/main" id="{A9BE9C7E-72C3-4531-0B8A-C7842C305854}"/>
                </a:ext>
              </a:extLst>
            </p:cNvPr>
            <p:cNvSpPr/>
            <p:nvPr/>
          </p:nvSpPr>
          <p:spPr>
            <a:xfrm flipH="1">
              <a:off x="2045171" y="7472341"/>
              <a:ext cx="130539" cy="126352"/>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EEC4B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75" name="Freeform 374">
              <a:extLst>
                <a:ext uri="{FF2B5EF4-FFF2-40B4-BE49-F238E27FC236}">
                  <a16:creationId xmlns:a16="http://schemas.microsoft.com/office/drawing/2014/main" id="{F14B8DB0-B691-C3AE-9B6F-95408B3265CF}"/>
                </a:ext>
              </a:extLst>
            </p:cNvPr>
            <p:cNvSpPr/>
            <p:nvPr/>
          </p:nvSpPr>
          <p:spPr>
            <a:xfrm flipH="1">
              <a:off x="1963914" y="7566418"/>
              <a:ext cx="293894" cy="473147"/>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6F6F6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82" name="Freeform 381">
              <a:extLst>
                <a:ext uri="{FF2B5EF4-FFF2-40B4-BE49-F238E27FC236}">
                  <a16:creationId xmlns:a16="http://schemas.microsoft.com/office/drawing/2014/main" id="{0FACFF75-68BF-40A5-B795-84086E165D88}"/>
                </a:ext>
              </a:extLst>
            </p:cNvPr>
            <p:cNvSpPr/>
            <p:nvPr/>
          </p:nvSpPr>
          <p:spPr>
            <a:xfrm flipH="1">
              <a:off x="2009108" y="7365886"/>
              <a:ext cx="93604" cy="176585"/>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EEC4B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83" name="Freeform 382">
              <a:extLst>
                <a:ext uri="{FF2B5EF4-FFF2-40B4-BE49-F238E27FC236}">
                  <a16:creationId xmlns:a16="http://schemas.microsoft.com/office/drawing/2014/main" id="{621ECB57-48DA-D1B2-4573-470ECD95D3D6}"/>
                </a:ext>
              </a:extLst>
            </p:cNvPr>
            <p:cNvSpPr/>
            <p:nvPr/>
          </p:nvSpPr>
          <p:spPr>
            <a:xfrm flipH="1">
              <a:off x="1710478" y="7793698"/>
              <a:ext cx="165444" cy="9925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EEC4BA"/>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84" name="Freeform 383">
              <a:extLst>
                <a:ext uri="{FF2B5EF4-FFF2-40B4-BE49-F238E27FC236}">
                  <a16:creationId xmlns:a16="http://schemas.microsoft.com/office/drawing/2014/main" id="{05F3E349-C72D-200C-3ED1-A7FEB8D55161}"/>
                </a:ext>
              </a:extLst>
            </p:cNvPr>
            <p:cNvSpPr/>
            <p:nvPr/>
          </p:nvSpPr>
          <p:spPr>
            <a:xfrm flipH="1">
              <a:off x="1991735" y="7325603"/>
              <a:ext cx="210173" cy="279647"/>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 name="connsiteX0" fmla="*/ 280691 w 345715"/>
                <a:gd name="connsiteY0" fmla="*/ 46922 h 494235"/>
                <a:gd name="connsiteX1" fmla="*/ 55638 w 345715"/>
                <a:gd name="connsiteY1" fmla="*/ 19262 h 494235"/>
                <a:gd name="connsiteX2" fmla="*/ 28038 w 345715"/>
                <a:gd name="connsiteY2" fmla="*/ 235048 h 494235"/>
                <a:gd name="connsiteX3" fmla="*/ 39538 w 345715"/>
                <a:gd name="connsiteY3" fmla="*/ 331327 h 494235"/>
                <a:gd name="connsiteX4" fmla="*/ 57231 w 345715"/>
                <a:gd name="connsiteY4" fmla="*/ 352250 h 494235"/>
                <a:gd name="connsiteX5" fmla="*/ 144893 w 345715"/>
                <a:gd name="connsiteY5" fmla="*/ 485477 h 494235"/>
                <a:gd name="connsiteX6" fmla="*/ 237698 w 345715"/>
                <a:gd name="connsiteY6" fmla="*/ 208629 h 494235"/>
                <a:gd name="connsiteX7" fmla="*/ 251144 w 345715"/>
                <a:gd name="connsiteY7" fmla="*/ 219090 h 494235"/>
                <a:gd name="connsiteX8" fmla="*/ 266891 w 345715"/>
                <a:gd name="connsiteY8" fmla="*/ 226182 h 494235"/>
                <a:gd name="connsiteX9" fmla="*/ 273968 w 345715"/>
                <a:gd name="connsiteY9" fmla="*/ 219090 h 494235"/>
                <a:gd name="connsiteX10" fmla="*/ 323508 w 345715"/>
                <a:gd name="connsiteY10" fmla="*/ 167493 h 494235"/>
                <a:gd name="connsiteX11" fmla="*/ 304577 w 345715"/>
                <a:gd name="connsiteY11" fmla="*/ 46390 h 494235"/>
                <a:gd name="connsiteX0" fmla="*/ 280691 w 345715"/>
                <a:gd name="connsiteY0" fmla="*/ 46922 h 511586"/>
                <a:gd name="connsiteX1" fmla="*/ 55638 w 345715"/>
                <a:gd name="connsiteY1" fmla="*/ 19262 h 511586"/>
                <a:gd name="connsiteX2" fmla="*/ 28038 w 345715"/>
                <a:gd name="connsiteY2" fmla="*/ 235048 h 511586"/>
                <a:gd name="connsiteX3" fmla="*/ 39538 w 345715"/>
                <a:gd name="connsiteY3" fmla="*/ 331327 h 511586"/>
                <a:gd name="connsiteX4" fmla="*/ 15422 w 345715"/>
                <a:gd name="connsiteY4" fmla="*/ 486968 h 511586"/>
                <a:gd name="connsiteX5" fmla="*/ 144893 w 345715"/>
                <a:gd name="connsiteY5" fmla="*/ 485477 h 511586"/>
                <a:gd name="connsiteX6" fmla="*/ 237698 w 345715"/>
                <a:gd name="connsiteY6" fmla="*/ 208629 h 511586"/>
                <a:gd name="connsiteX7" fmla="*/ 251144 w 345715"/>
                <a:gd name="connsiteY7" fmla="*/ 219090 h 511586"/>
                <a:gd name="connsiteX8" fmla="*/ 266891 w 345715"/>
                <a:gd name="connsiteY8" fmla="*/ 226182 h 511586"/>
                <a:gd name="connsiteX9" fmla="*/ 273968 w 345715"/>
                <a:gd name="connsiteY9" fmla="*/ 219090 h 511586"/>
                <a:gd name="connsiteX10" fmla="*/ 323508 w 345715"/>
                <a:gd name="connsiteY10" fmla="*/ 167493 h 511586"/>
                <a:gd name="connsiteX11" fmla="*/ 304577 w 345715"/>
                <a:gd name="connsiteY11" fmla="*/ 46390 h 511586"/>
                <a:gd name="connsiteX0" fmla="*/ 287692 w 352716"/>
                <a:gd name="connsiteY0" fmla="*/ 46922 h 511587"/>
                <a:gd name="connsiteX1" fmla="*/ 62639 w 352716"/>
                <a:gd name="connsiteY1" fmla="*/ 19262 h 511587"/>
                <a:gd name="connsiteX2" fmla="*/ 35039 w 352716"/>
                <a:gd name="connsiteY2" fmla="*/ 235048 h 511587"/>
                <a:gd name="connsiteX3" fmla="*/ 85 w 352716"/>
                <a:gd name="connsiteY3" fmla="*/ 368490 h 511587"/>
                <a:gd name="connsiteX4" fmla="*/ 22423 w 352716"/>
                <a:gd name="connsiteY4" fmla="*/ 486968 h 511587"/>
                <a:gd name="connsiteX5" fmla="*/ 151894 w 352716"/>
                <a:gd name="connsiteY5" fmla="*/ 485477 h 511587"/>
                <a:gd name="connsiteX6" fmla="*/ 244699 w 352716"/>
                <a:gd name="connsiteY6" fmla="*/ 208629 h 511587"/>
                <a:gd name="connsiteX7" fmla="*/ 258145 w 352716"/>
                <a:gd name="connsiteY7" fmla="*/ 219090 h 511587"/>
                <a:gd name="connsiteX8" fmla="*/ 273892 w 352716"/>
                <a:gd name="connsiteY8" fmla="*/ 226182 h 511587"/>
                <a:gd name="connsiteX9" fmla="*/ 280969 w 352716"/>
                <a:gd name="connsiteY9" fmla="*/ 219090 h 511587"/>
                <a:gd name="connsiteX10" fmla="*/ 330509 w 352716"/>
                <a:gd name="connsiteY10" fmla="*/ 167493 h 511587"/>
                <a:gd name="connsiteX11" fmla="*/ 311578 w 352716"/>
                <a:gd name="connsiteY11" fmla="*/ 46390 h 511587"/>
                <a:gd name="connsiteX0" fmla="*/ 319466 w 384490"/>
                <a:gd name="connsiteY0" fmla="*/ 46922 h 511587"/>
                <a:gd name="connsiteX1" fmla="*/ 94413 w 384490"/>
                <a:gd name="connsiteY1" fmla="*/ 19262 h 511587"/>
                <a:gd name="connsiteX2" fmla="*/ 1778 w 384490"/>
                <a:gd name="connsiteY2" fmla="*/ 202530 h 511587"/>
                <a:gd name="connsiteX3" fmla="*/ 31859 w 384490"/>
                <a:gd name="connsiteY3" fmla="*/ 368490 h 511587"/>
                <a:gd name="connsiteX4" fmla="*/ 54197 w 384490"/>
                <a:gd name="connsiteY4" fmla="*/ 486968 h 511587"/>
                <a:gd name="connsiteX5" fmla="*/ 183668 w 384490"/>
                <a:gd name="connsiteY5" fmla="*/ 485477 h 511587"/>
                <a:gd name="connsiteX6" fmla="*/ 276473 w 384490"/>
                <a:gd name="connsiteY6" fmla="*/ 208629 h 511587"/>
                <a:gd name="connsiteX7" fmla="*/ 289919 w 384490"/>
                <a:gd name="connsiteY7" fmla="*/ 219090 h 511587"/>
                <a:gd name="connsiteX8" fmla="*/ 305666 w 384490"/>
                <a:gd name="connsiteY8" fmla="*/ 226182 h 511587"/>
                <a:gd name="connsiteX9" fmla="*/ 312743 w 384490"/>
                <a:gd name="connsiteY9" fmla="*/ 219090 h 511587"/>
                <a:gd name="connsiteX10" fmla="*/ 362283 w 384490"/>
                <a:gd name="connsiteY10" fmla="*/ 167493 h 511587"/>
                <a:gd name="connsiteX11" fmla="*/ 343352 w 384490"/>
                <a:gd name="connsiteY11" fmla="*/ 46390 h 51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490" h="511587">
                  <a:moveTo>
                    <a:pt x="319466" y="46922"/>
                  </a:moveTo>
                  <a:cubicBezTo>
                    <a:pt x="255949" y="14652"/>
                    <a:pt x="134222" y="-24002"/>
                    <a:pt x="94413" y="19262"/>
                  </a:cubicBezTo>
                  <a:cubicBezTo>
                    <a:pt x="18334" y="65362"/>
                    <a:pt x="12204" y="144325"/>
                    <a:pt x="1778" y="202530"/>
                  </a:cubicBezTo>
                  <a:cubicBezTo>
                    <a:pt x="-8648" y="260735"/>
                    <a:pt x="30090" y="311396"/>
                    <a:pt x="31859" y="368490"/>
                  </a:cubicBezTo>
                  <a:cubicBezTo>
                    <a:pt x="37025" y="376061"/>
                    <a:pt x="47597" y="480620"/>
                    <a:pt x="54197" y="486968"/>
                  </a:cubicBezTo>
                  <a:cubicBezTo>
                    <a:pt x="102675" y="506117"/>
                    <a:pt x="146622" y="531867"/>
                    <a:pt x="183668" y="485477"/>
                  </a:cubicBezTo>
                  <a:cubicBezTo>
                    <a:pt x="220714" y="439087"/>
                    <a:pt x="258765" y="253027"/>
                    <a:pt x="276473" y="208629"/>
                  </a:cubicBezTo>
                  <a:cubicBezTo>
                    <a:pt x="294181" y="164231"/>
                    <a:pt x="288220" y="213026"/>
                    <a:pt x="289919" y="219090"/>
                  </a:cubicBezTo>
                  <a:cubicBezTo>
                    <a:pt x="292396" y="225331"/>
                    <a:pt x="299367" y="228470"/>
                    <a:pt x="305666" y="226182"/>
                  </a:cubicBezTo>
                  <a:cubicBezTo>
                    <a:pt x="308903" y="224906"/>
                    <a:pt x="311469" y="222335"/>
                    <a:pt x="312743" y="219090"/>
                  </a:cubicBezTo>
                  <a:cubicBezTo>
                    <a:pt x="324597" y="186288"/>
                    <a:pt x="341228" y="190189"/>
                    <a:pt x="362283" y="167493"/>
                  </a:cubicBezTo>
                  <a:cubicBezTo>
                    <a:pt x="376968" y="151890"/>
                    <a:pt x="412354" y="68022"/>
                    <a:pt x="343352" y="46390"/>
                  </a:cubicBezTo>
                </a:path>
              </a:pathLst>
            </a:custGeom>
            <a:solidFill>
              <a:srgbClr val="7D6516"/>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385" name="Freeform 384">
              <a:extLst>
                <a:ext uri="{FF2B5EF4-FFF2-40B4-BE49-F238E27FC236}">
                  <a16:creationId xmlns:a16="http://schemas.microsoft.com/office/drawing/2014/main" id="{AC41B4CC-5F7E-D281-9587-BEEE7F9FD694}"/>
                </a:ext>
              </a:extLst>
            </p:cNvPr>
            <p:cNvSpPr/>
            <p:nvPr/>
          </p:nvSpPr>
          <p:spPr>
            <a:xfrm flipH="1">
              <a:off x="1807837" y="7618280"/>
              <a:ext cx="262823" cy="311676"/>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393939"/>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grpSp>
        <p:nvGrpSpPr>
          <p:cNvPr id="386" name="Group 385">
            <a:extLst>
              <a:ext uri="{FF2B5EF4-FFF2-40B4-BE49-F238E27FC236}">
                <a16:creationId xmlns:a16="http://schemas.microsoft.com/office/drawing/2014/main" id="{DFB986BF-A4BD-B4E0-9452-4D3AE97159C5}"/>
              </a:ext>
            </a:extLst>
          </p:cNvPr>
          <p:cNvGrpSpPr/>
          <p:nvPr/>
        </p:nvGrpSpPr>
        <p:grpSpPr>
          <a:xfrm>
            <a:off x="6583503" y="9935282"/>
            <a:ext cx="847889" cy="347898"/>
            <a:chOff x="1531009" y="8255466"/>
            <a:chExt cx="569262" cy="233574"/>
          </a:xfrm>
        </p:grpSpPr>
        <p:grpSp>
          <p:nvGrpSpPr>
            <p:cNvPr id="387" name="Group 386">
              <a:extLst>
                <a:ext uri="{FF2B5EF4-FFF2-40B4-BE49-F238E27FC236}">
                  <a16:creationId xmlns:a16="http://schemas.microsoft.com/office/drawing/2014/main" id="{78D4FD98-556D-7DE7-7A84-F11CC6FC8E9C}"/>
                </a:ext>
              </a:extLst>
            </p:cNvPr>
            <p:cNvGrpSpPr/>
            <p:nvPr/>
          </p:nvGrpSpPr>
          <p:grpSpPr>
            <a:xfrm>
              <a:off x="1636975" y="8255466"/>
              <a:ext cx="141149" cy="188168"/>
              <a:chOff x="11098312" y="10619987"/>
              <a:chExt cx="678855" cy="904999"/>
            </a:xfrm>
          </p:grpSpPr>
          <p:sp>
            <p:nvSpPr>
              <p:cNvPr id="403" name="Freeform 402">
                <a:extLst>
                  <a:ext uri="{FF2B5EF4-FFF2-40B4-BE49-F238E27FC236}">
                    <a16:creationId xmlns:a16="http://schemas.microsoft.com/office/drawing/2014/main" id="{1ED520A2-F879-702C-4BD8-B57ADF0DFA72}"/>
                  </a:ext>
                </a:extLst>
              </p:cNvPr>
              <p:cNvSpPr/>
              <p:nvPr/>
            </p:nvSpPr>
            <p:spPr>
              <a:xfrm>
                <a:off x="11098312"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404" name="Freeform 175">
                <a:extLst>
                  <a:ext uri="{FF2B5EF4-FFF2-40B4-BE49-F238E27FC236}">
                    <a16:creationId xmlns:a16="http://schemas.microsoft.com/office/drawing/2014/main" id="{C189CCE7-06C5-4172-6AA7-6A7724A8BDA3}"/>
                  </a:ext>
                </a:extLst>
              </p:cNvPr>
              <p:cNvSpPr>
                <a:spLocks noChangeAspect="1"/>
              </p:cNvSpPr>
              <p:nvPr/>
            </p:nvSpPr>
            <p:spPr>
              <a:xfrm>
                <a:off x="11188410"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392" name="Group 391">
              <a:extLst>
                <a:ext uri="{FF2B5EF4-FFF2-40B4-BE49-F238E27FC236}">
                  <a16:creationId xmlns:a16="http://schemas.microsoft.com/office/drawing/2014/main" id="{0DE00DF1-C830-9D85-CCD6-F2FD38EBE128}"/>
                </a:ext>
              </a:extLst>
            </p:cNvPr>
            <p:cNvGrpSpPr/>
            <p:nvPr/>
          </p:nvGrpSpPr>
          <p:grpSpPr>
            <a:xfrm>
              <a:off x="1871229" y="8255466"/>
              <a:ext cx="141149" cy="188168"/>
              <a:chOff x="13268681" y="10619987"/>
              <a:chExt cx="678855" cy="904999"/>
            </a:xfrm>
          </p:grpSpPr>
          <p:sp>
            <p:nvSpPr>
              <p:cNvPr id="401" name="Freeform 400">
                <a:extLst>
                  <a:ext uri="{FF2B5EF4-FFF2-40B4-BE49-F238E27FC236}">
                    <a16:creationId xmlns:a16="http://schemas.microsoft.com/office/drawing/2014/main" id="{08CDC046-7EAC-D507-D0AD-E91043D3226E}"/>
                  </a:ext>
                </a:extLst>
              </p:cNvPr>
              <p:cNvSpPr/>
              <p:nvPr/>
            </p:nvSpPr>
            <p:spPr>
              <a:xfrm>
                <a:off x="13268681"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402" name="Freeform 175">
                <a:extLst>
                  <a:ext uri="{FF2B5EF4-FFF2-40B4-BE49-F238E27FC236}">
                    <a16:creationId xmlns:a16="http://schemas.microsoft.com/office/drawing/2014/main" id="{9AFEE555-60E8-8154-4AD0-DC1AE3B26856}"/>
                  </a:ext>
                </a:extLst>
              </p:cNvPr>
              <p:cNvSpPr>
                <a:spLocks noChangeAspect="1"/>
              </p:cNvSpPr>
              <p:nvPr/>
            </p:nvSpPr>
            <p:spPr>
              <a:xfrm>
                <a:off x="13358778"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grpSp>
          <p:nvGrpSpPr>
            <p:cNvPr id="393" name="Group 392">
              <a:extLst>
                <a:ext uri="{FF2B5EF4-FFF2-40B4-BE49-F238E27FC236}">
                  <a16:creationId xmlns:a16="http://schemas.microsoft.com/office/drawing/2014/main" id="{E657B83C-1711-9D7A-EC8F-DCB9C40FF316}"/>
                </a:ext>
              </a:extLst>
            </p:cNvPr>
            <p:cNvGrpSpPr/>
            <p:nvPr/>
          </p:nvGrpSpPr>
          <p:grpSpPr>
            <a:xfrm>
              <a:off x="1759019" y="8255466"/>
              <a:ext cx="141149" cy="188168"/>
              <a:chOff x="12901765" y="10619987"/>
              <a:chExt cx="678855" cy="904999"/>
            </a:xfrm>
          </p:grpSpPr>
          <p:sp>
            <p:nvSpPr>
              <p:cNvPr id="398" name="Freeform 397">
                <a:extLst>
                  <a:ext uri="{FF2B5EF4-FFF2-40B4-BE49-F238E27FC236}">
                    <a16:creationId xmlns:a16="http://schemas.microsoft.com/office/drawing/2014/main" id="{9EE5B09B-6A5B-EE23-D370-BB485EC92095}"/>
                  </a:ext>
                </a:extLst>
              </p:cNvPr>
              <p:cNvSpPr/>
              <p:nvPr/>
            </p:nvSpPr>
            <p:spPr>
              <a:xfrm>
                <a:off x="12901765" y="10619987"/>
                <a:ext cx="678855" cy="904999"/>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1800" kern="0" dirty="0">
                  <a:solidFill>
                    <a:srgbClr val="000000"/>
                  </a:solidFill>
                  <a:latin typeface="IBM Plex Sans Light"/>
                </a:endParaRPr>
              </a:p>
            </p:txBody>
          </p:sp>
          <p:sp>
            <p:nvSpPr>
              <p:cNvPr id="399" name="Freeform 175">
                <a:extLst>
                  <a:ext uri="{FF2B5EF4-FFF2-40B4-BE49-F238E27FC236}">
                    <a16:creationId xmlns:a16="http://schemas.microsoft.com/office/drawing/2014/main" id="{8FAF1698-AE57-0F67-30F1-458670A15755}"/>
                  </a:ext>
                </a:extLst>
              </p:cNvPr>
              <p:cNvSpPr>
                <a:spLocks noChangeAspect="1"/>
              </p:cNvSpPr>
              <p:nvPr/>
            </p:nvSpPr>
            <p:spPr>
              <a:xfrm>
                <a:off x="12991862" y="10821054"/>
                <a:ext cx="498669" cy="498696"/>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1800" kern="0" dirty="0">
                  <a:solidFill>
                    <a:srgbClr val="000000"/>
                  </a:solidFill>
                  <a:latin typeface="IBM Plex Sans Light"/>
                </a:endParaRPr>
              </a:p>
            </p:txBody>
          </p:sp>
        </p:grpSp>
        <p:pic>
          <p:nvPicPr>
            <p:cNvPr id="396" name="Graphic 395" descr="Cloud with solid fill">
              <a:extLst>
                <a:ext uri="{FF2B5EF4-FFF2-40B4-BE49-F238E27FC236}">
                  <a16:creationId xmlns:a16="http://schemas.microsoft.com/office/drawing/2014/main" id="{EB6E383F-36FA-8DE1-1543-7F70FFA1F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6396" y="8331678"/>
              <a:ext cx="143875" cy="143875"/>
            </a:xfrm>
            <a:prstGeom prst="rect">
              <a:avLst/>
            </a:prstGeom>
            <a:effectLst/>
          </p:spPr>
        </p:pic>
        <p:pic>
          <p:nvPicPr>
            <p:cNvPr id="397" name="Graphic 396" descr="Cloud with solid fill">
              <a:extLst>
                <a:ext uri="{FF2B5EF4-FFF2-40B4-BE49-F238E27FC236}">
                  <a16:creationId xmlns:a16="http://schemas.microsoft.com/office/drawing/2014/main" id="{598EF3C2-16EA-D025-BA30-EBD0F0F310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31009" y="8293541"/>
              <a:ext cx="195500" cy="195499"/>
            </a:xfrm>
            <a:prstGeom prst="rect">
              <a:avLst/>
            </a:prstGeom>
            <a:effectLst/>
          </p:spPr>
        </p:pic>
      </p:grpSp>
      <p:sp>
        <p:nvSpPr>
          <p:cNvPr id="405" name="TextBox 404">
            <a:extLst>
              <a:ext uri="{FF2B5EF4-FFF2-40B4-BE49-F238E27FC236}">
                <a16:creationId xmlns:a16="http://schemas.microsoft.com/office/drawing/2014/main" id="{0A781F4B-05AE-BD28-179A-7B5ABEBEC26A}"/>
              </a:ext>
            </a:extLst>
          </p:cNvPr>
          <p:cNvSpPr txBox="1"/>
          <p:nvPr/>
        </p:nvSpPr>
        <p:spPr>
          <a:xfrm>
            <a:off x="3173428" y="10640726"/>
            <a:ext cx="5625389" cy="479528"/>
          </a:xfrm>
          <a:prstGeom prst="rect">
            <a:avLst/>
          </a:prstGeom>
          <a:noFill/>
          <a:ln w="12700">
            <a:noFill/>
          </a:ln>
          <a:effectLst/>
        </p:spPr>
        <p:txBody>
          <a:bodyPr wrap="none" lIns="0" tIns="0" rIns="0" bIns="0" rtlCol="0" anchor="t" anchorCtr="0">
            <a:noAutofit/>
          </a:bodyPr>
          <a:lstStyle/>
          <a:p>
            <a:pPr algn="ctr" defTabSz="685993">
              <a:defRPr/>
            </a:pPr>
            <a:r>
              <a:rPr lang="en-US" sz="2800" kern="0" dirty="0">
                <a:solidFill>
                  <a:srgbClr val="000000"/>
                </a:solidFill>
                <a:latin typeface="IBM Plex Sans Medium" panose="020B0503050203000203" pitchFamily="34" charset="0"/>
              </a:rPr>
              <a:t>Subscribers’ SOCs</a:t>
            </a:r>
            <a:br>
              <a:rPr lang="en-US" sz="2800" kern="0" dirty="0">
                <a:solidFill>
                  <a:srgbClr val="000000"/>
                </a:solidFill>
                <a:latin typeface="IBM Plex Sans Medium" panose="020B0503050203000203" pitchFamily="34" charset="0"/>
              </a:rPr>
            </a:br>
            <a:r>
              <a:rPr lang="en-US" sz="2800" kern="0" dirty="0">
                <a:solidFill>
                  <a:srgbClr val="000000"/>
                </a:solidFill>
                <a:latin typeface="IBM Plex Sans Medium" panose="020B0503050203000203" pitchFamily="34" charset="0"/>
              </a:rPr>
              <a:t>and 3</a:t>
            </a:r>
            <a:r>
              <a:rPr lang="en-US" sz="2800" kern="0" baseline="30000" dirty="0">
                <a:solidFill>
                  <a:srgbClr val="000000"/>
                </a:solidFill>
                <a:latin typeface="IBM Plex Sans Medium" panose="020B0503050203000203" pitchFamily="34" charset="0"/>
              </a:rPr>
              <a:t>rd</a:t>
            </a:r>
            <a:r>
              <a:rPr lang="en-US" sz="2800" kern="0" dirty="0">
                <a:solidFill>
                  <a:srgbClr val="000000"/>
                </a:solidFill>
                <a:latin typeface="IBM Plex Sans Medium" panose="020B0503050203000203" pitchFamily="34" charset="0"/>
              </a:rPr>
              <a:t> Party Tools</a:t>
            </a:r>
            <a:endParaRPr lang="en-US" sz="2400" kern="0" dirty="0">
              <a:solidFill>
                <a:srgbClr val="000000"/>
              </a:solidFill>
              <a:latin typeface="IBM Plex Sans Medium" panose="020B0503050203000203" pitchFamily="34" charset="0"/>
            </a:endParaRPr>
          </a:p>
          <a:p>
            <a:pPr algn="ctr" defTabSz="685993">
              <a:defRPr/>
            </a:pPr>
            <a:r>
              <a:rPr lang="en-US" sz="2800" kern="0" dirty="0">
                <a:solidFill>
                  <a:srgbClr val="000000"/>
                </a:solidFill>
                <a:latin typeface="IBM Plex Sans Medium" panose="020B0503050203000203" pitchFamily="34" charset="0"/>
              </a:rPr>
              <a:t> </a:t>
            </a:r>
            <a:endParaRPr lang="en-US" sz="2400" kern="0" dirty="0">
              <a:solidFill>
                <a:srgbClr val="000000"/>
              </a:solidFill>
              <a:latin typeface="IBM Plex Sans Medium" panose="020B0503050203000203" pitchFamily="34" charset="0"/>
            </a:endParaRPr>
          </a:p>
        </p:txBody>
      </p:sp>
      <p:grpSp>
        <p:nvGrpSpPr>
          <p:cNvPr id="406" name="Group 405">
            <a:extLst>
              <a:ext uri="{FF2B5EF4-FFF2-40B4-BE49-F238E27FC236}">
                <a16:creationId xmlns:a16="http://schemas.microsoft.com/office/drawing/2014/main" id="{825EA33E-7C57-CD0F-CCD5-3900EF19B854}"/>
              </a:ext>
            </a:extLst>
          </p:cNvPr>
          <p:cNvGrpSpPr/>
          <p:nvPr/>
        </p:nvGrpSpPr>
        <p:grpSpPr>
          <a:xfrm>
            <a:off x="4087590" y="5081602"/>
            <a:ext cx="3737440" cy="4324620"/>
            <a:chOff x="4087590" y="4254689"/>
            <a:chExt cx="3737440" cy="4324620"/>
          </a:xfrm>
        </p:grpSpPr>
        <p:sp>
          <p:nvSpPr>
            <p:cNvPr id="407" name="Freeform 406">
              <a:extLst>
                <a:ext uri="{FF2B5EF4-FFF2-40B4-BE49-F238E27FC236}">
                  <a16:creationId xmlns:a16="http://schemas.microsoft.com/office/drawing/2014/main" id="{118F4E18-C02C-C85F-8D60-F1FB8E2629D0}"/>
                </a:ext>
              </a:extLst>
            </p:cNvPr>
            <p:cNvSpPr/>
            <p:nvPr/>
          </p:nvSpPr>
          <p:spPr bwMode="auto">
            <a:xfrm>
              <a:off x="4087590" y="4993206"/>
              <a:ext cx="0" cy="2570199"/>
            </a:xfrm>
            <a:custGeom>
              <a:avLst/>
              <a:gdLst>
                <a:gd name="connsiteX0" fmla="*/ 0 w 4152900"/>
                <a:gd name="connsiteY0" fmla="*/ 1587500 h 1587500"/>
                <a:gd name="connsiteX1" fmla="*/ 0 w 4152900"/>
                <a:gd name="connsiteY1" fmla="*/ 0 h 1587500"/>
                <a:gd name="connsiteX2" fmla="*/ 419100 w 4152900"/>
                <a:gd name="connsiteY2" fmla="*/ 0 h 1587500"/>
                <a:gd name="connsiteX3" fmla="*/ 4152900 w 4152900"/>
                <a:gd name="connsiteY3" fmla="*/ 0 h 1587500"/>
                <a:gd name="connsiteX0" fmla="*/ 0 w 419100"/>
                <a:gd name="connsiteY0" fmla="*/ 1587500 h 1587500"/>
                <a:gd name="connsiteX1" fmla="*/ 0 w 419100"/>
                <a:gd name="connsiteY1" fmla="*/ 0 h 1587500"/>
                <a:gd name="connsiteX2" fmla="*/ 419100 w 419100"/>
                <a:gd name="connsiteY2" fmla="*/ 0 h 1587500"/>
                <a:gd name="connsiteX0" fmla="*/ 0 w 0"/>
                <a:gd name="connsiteY0" fmla="*/ 1587500 h 1587500"/>
                <a:gd name="connsiteX1" fmla="*/ 0 w 0"/>
                <a:gd name="connsiteY1" fmla="*/ 0 h 1587500"/>
              </a:gdLst>
              <a:ahLst/>
              <a:cxnLst>
                <a:cxn ang="0">
                  <a:pos x="connsiteX0" y="connsiteY0"/>
                </a:cxn>
                <a:cxn ang="0">
                  <a:pos x="connsiteX1" y="connsiteY1"/>
                </a:cxn>
              </a:cxnLst>
              <a:rect l="l" t="t" r="r" b="b"/>
              <a:pathLst>
                <a:path h="1587500">
                  <a:moveTo>
                    <a:pt x="0" y="1587500"/>
                  </a:moveTo>
                  <a:lnTo>
                    <a:pt x="0" y="0"/>
                  </a:lnTo>
                </a:path>
              </a:pathLst>
            </a:custGeom>
            <a:noFill/>
            <a:ln w="25400" cap="rnd">
              <a:solidFill>
                <a:srgbClr val="E0E0E0"/>
              </a:solidFill>
              <a:headEnd type="oval"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408" name="Straight Connector 407">
              <a:extLst>
                <a:ext uri="{FF2B5EF4-FFF2-40B4-BE49-F238E27FC236}">
                  <a16:creationId xmlns:a16="http://schemas.microsoft.com/office/drawing/2014/main" id="{080A14C6-EB1F-D9B1-52EC-3F139734A322}"/>
                </a:ext>
              </a:extLst>
            </p:cNvPr>
            <p:cNvCxnSpPr>
              <a:cxnSpLocks/>
            </p:cNvCxnSpPr>
            <p:nvPr/>
          </p:nvCxnSpPr>
          <p:spPr bwMode="auto">
            <a:xfrm flipV="1">
              <a:off x="5981331" y="4995406"/>
              <a:ext cx="0" cy="2595726"/>
            </a:xfrm>
            <a:prstGeom prst="line">
              <a:avLst/>
            </a:prstGeom>
            <a:ln w="25400" cap="rnd">
              <a:solidFill>
                <a:srgbClr val="E0E0E0"/>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09" name="Straight Connector 408">
              <a:extLst>
                <a:ext uri="{FF2B5EF4-FFF2-40B4-BE49-F238E27FC236}">
                  <a16:creationId xmlns:a16="http://schemas.microsoft.com/office/drawing/2014/main" id="{57399824-FE8E-4A18-442C-F510C4728505}"/>
                </a:ext>
              </a:extLst>
            </p:cNvPr>
            <p:cNvCxnSpPr>
              <a:cxnSpLocks/>
            </p:cNvCxnSpPr>
            <p:nvPr/>
          </p:nvCxnSpPr>
          <p:spPr bwMode="auto">
            <a:xfrm flipV="1">
              <a:off x="7825030" y="4995406"/>
              <a:ext cx="0" cy="2543390"/>
            </a:xfrm>
            <a:prstGeom prst="line">
              <a:avLst/>
            </a:prstGeom>
            <a:ln w="25400" cap="rnd">
              <a:solidFill>
                <a:srgbClr val="E0E0E0"/>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0" name="Straight Connector 409">
              <a:extLst>
                <a:ext uri="{FF2B5EF4-FFF2-40B4-BE49-F238E27FC236}">
                  <a16:creationId xmlns:a16="http://schemas.microsoft.com/office/drawing/2014/main" id="{0F61A402-EBC6-5B7F-FAE0-80454A299E26}"/>
                </a:ext>
              </a:extLst>
            </p:cNvPr>
            <p:cNvCxnSpPr>
              <a:cxnSpLocks/>
            </p:cNvCxnSpPr>
            <p:nvPr/>
          </p:nvCxnSpPr>
          <p:spPr bwMode="auto">
            <a:xfrm flipV="1">
              <a:off x="6934830" y="4254689"/>
              <a:ext cx="0" cy="4324620"/>
            </a:xfrm>
            <a:prstGeom prst="line">
              <a:avLst/>
            </a:prstGeom>
            <a:ln w="25400" cap="rnd">
              <a:solidFill>
                <a:srgbClr val="E0E0E0"/>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11" name="Straight Connector 410">
              <a:extLst>
                <a:ext uri="{FF2B5EF4-FFF2-40B4-BE49-F238E27FC236}">
                  <a16:creationId xmlns:a16="http://schemas.microsoft.com/office/drawing/2014/main" id="{509669F9-3126-EE49-F5DD-03A26E392C56}"/>
                </a:ext>
              </a:extLst>
            </p:cNvPr>
            <p:cNvCxnSpPr>
              <a:cxnSpLocks/>
            </p:cNvCxnSpPr>
            <p:nvPr/>
          </p:nvCxnSpPr>
          <p:spPr bwMode="auto">
            <a:xfrm flipV="1">
              <a:off x="5034033" y="4254689"/>
              <a:ext cx="0" cy="4260928"/>
            </a:xfrm>
            <a:prstGeom prst="line">
              <a:avLst/>
            </a:prstGeom>
            <a:ln w="25400" cap="rnd">
              <a:solidFill>
                <a:srgbClr val="E0E0E0"/>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412" name="Group 411">
            <a:extLst>
              <a:ext uri="{FF2B5EF4-FFF2-40B4-BE49-F238E27FC236}">
                <a16:creationId xmlns:a16="http://schemas.microsoft.com/office/drawing/2014/main" id="{B135F226-E68F-2717-ACDF-ACE3B3C6647C}"/>
              </a:ext>
            </a:extLst>
          </p:cNvPr>
          <p:cNvGrpSpPr/>
          <p:nvPr/>
        </p:nvGrpSpPr>
        <p:grpSpPr>
          <a:xfrm>
            <a:off x="2988975" y="4137009"/>
            <a:ext cx="18861415" cy="3445670"/>
            <a:chOff x="2988975" y="3479800"/>
            <a:chExt cx="18861415" cy="3123337"/>
          </a:xfrm>
        </p:grpSpPr>
        <p:sp>
          <p:nvSpPr>
            <p:cNvPr id="413" name="Rounded Rectangle 412">
              <a:extLst>
                <a:ext uri="{FF2B5EF4-FFF2-40B4-BE49-F238E27FC236}">
                  <a16:creationId xmlns:a16="http://schemas.microsoft.com/office/drawing/2014/main" id="{8707529C-9636-7681-DC67-07A978AF8A65}"/>
                </a:ext>
              </a:extLst>
            </p:cNvPr>
            <p:cNvSpPr/>
            <p:nvPr/>
          </p:nvSpPr>
          <p:spPr bwMode="auto">
            <a:xfrm>
              <a:off x="2988975" y="3722291"/>
              <a:ext cx="18861415" cy="2880846"/>
            </a:xfrm>
            <a:prstGeom prst="roundRect">
              <a:avLst>
                <a:gd name="adj" fmla="val 50000"/>
              </a:avLst>
            </a:prstGeom>
            <a:solidFill>
              <a:srgbClr val="E0E0E0">
                <a:alpha val="56473"/>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414" name="Rounded Rectangle 413">
              <a:extLst>
                <a:ext uri="{FF2B5EF4-FFF2-40B4-BE49-F238E27FC236}">
                  <a16:creationId xmlns:a16="http://schemas.microsoft.com/office/drawing/2014/main" id="{FAA732BE-A7FB-BA49-1A45-81D91677292F}"/>
                </a:ext>
              </a:extLst>
            </p:cNvPr>
            <p:cNvSpPr/>
            <p:nvPr/>
          </p:nvSpPr>
          <p:spPr bwMode="auto">
            <a:xfrm>
              <a:off x="2988975" y="3479800"/>
              <a:ext cx="18861415" cy="2880846"/>
            </a:xfrm>
            <a:prstGeom prst="roundRect">
              <a:avLst>
                <a:gd name="adj" fmla="val 50000"/>
              </a:avLst>
            </a:prstGeom>
            <a:solidFill>
              <a:srgbClr val="FFFFFF"/>
            </a:solidFill>
            <a:ln w="25400">
              <a:solidFill>
                <a:srgbClr val="E0E0E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grpSp>
      <p:grpSp>
        <p:nvGrpSpPr>
          <p:cNvPr id="415" name="Group 414">
            <a:extLst>
              <a:ext uri="{FF2B5EF4-FFF2-40B4-BE49-F238E27FC236}">
                <a16:creationId xmlns:a16="http://schemas.microsoft.com/office/drawing/2014/main" id="{B4DD7B96-C0E9-FF2A-2072-04E56559B8EF}"/>
              </a:ext>
            </a:extLst>
          </p:cNvPr>
          <p:cNvGrpSpPr/>
          <p:nvPr/>
        </p:nvGrpSpPr>
        <p:grpSpPr>
          <a:xfrm>
            <a:off x="9745658" y="4204891"/>
            <a:ext cx="10745011" cy="2902518"/>
            <a:chOff x="12313647" y="3273475"/>
            <a:chExt cx="10745011" cy="2902518"/>
          </a:xfrm>
        </p:grpSpPr>
        <p:sp>
          <p:nvSpPr>
            <p:cNvPr id="416" name="TextBox 415">
              <a:extLst>
                <a:ext uri="{FF2B5EF4-FFF2-40B4-BE49-F238E27FC236}">
                  <a16:creationId xmlns:a16="http://schemas.microsoft.com/office/drawing/2014/main" id="{E7C8C29A-21BF-61C5-7ACD-9DF2FFB7C726}"/>
                </a:ext>
              </a:extLst>
            </p:cNvPr>
            <p:cNvSpPr txBox="1"/>
            <p:nvPr/>
          </p:nvSpPr>
          <p:spPr>
            <a:xfrm>
              <a:off x="20473546" y="4999089"/>
              <a:ext cx="2585112" cy="1176904"/>
            </a:xfrm>
            <a:prstGeom prst="rect">
              <a:avLst/>
            </a:prstGeom>
            <a:noFill/>
            <a:ln w="12700">
              <a:noFill/>
            </a:ln>
            <a:effectLst/>
          </p:spPr>
          <p:txBody>
            <a:bodyPr wrap="square" lIns="0" tIns="182856" rIns="0" bIns="0" rtlCol="0" anchor="t" anchorCtr="0">
              <a:noAutofit/>
            </a:bodyPr>
            <a:lstStyle/>
            <a:p>
              <a:pPr algn="ctr" defTabSz="685993">
                <a:lnSpc>
                  <a:spcPct val="110000"/>
                </a:lnSpc>
                <a:defRPr/>
              </a:pPr>
              <a:r>
                <a:rPr lang="en-US" sz="2000" kern="0" dirty="0">
                  <a:solidFill>
                    <a:srgbClr val="002856"/>
                  </a:solidFill>
                  <a:latin typeface="IBM Plex Sans" panose="020B0503050203000203" pitchFamily="34" charset="0"/>
                </a:rPr>
                <a:t>Security Orchestration </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Automation </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&amp; Response</a:t>
              </a:r>
              <a:endParaRPr lang="en-US" sz="2400" kern="0" dirty="0">
                <a:solidFill>
                  <a:srgbClr val="002856"/>
                </a:solidFill>
                <a:latin typeface="IBM Plex Sans" panose="020B0503050203000203" pitchFamily="34" charset="0"/>
              </a:endParaRPr>
            </a:p>
          </p:txBody>
        </p:sp>
        <p:sp>
          <p:nvSpPr>
            <p:cNvPr id="417" name="TextBox 416">
              <a:extLst>
                <a:ext uri="{FF2B5EF4-FFF2-40B4-BE49-F238E27FC236}">
                  <a16:creationId xmlns:a16="http://schemas.microsoft.com/office/drawing/2014/main" id="{2B82E3ED-8568-0954-40FC-B36F666E2070}"/>
                </a:ext>
              </a:extLst>
            </p:cNvPr>
            <p:cNvSpPr txBox="1"/>
            <p:nvPr/>
          </p:nvSpPr>
          <p:spPr>
            <a:xfrm>
              <a:off x="20824641" y="4429506"/>
              <a:ext cx="1845071" cy="677877"/>
            </a:xfrm>
            <a:prstGeom prst="rect">
              <a:avLst/>
            </a:prstGeom>
            <a:noFill/>
            <a:ln w="12700">
              <a:noFill/>
            </a:ln>
            <a:effectLst/>
          </p:spPr>
          <p:txBody>
            <a:bodyPr wrap="square" lIns="0" tIns="182856" rIns="0" bIns="0" rtlCol="0" anchor="t" anchorCtr="0">
              <a:noAutofit/>
            </a:bodyPr>
            <a:lstStyle/>
            <a:p>
              <a:pPr algn="ctr" defTabSz="685993">
                <a:lnSpc>
                  <a:spcPct val="110000"/>
                </a:lnSpc>
                <a:defRPr/>
              </a:pPr>
              <a:r>
                <a:rPr lang="en-US" sz="2800" kern="0" dirty="0">
                  <a:solidFill>
                    <a:srgbClr val="000000"/>
                  </a:solidFill>
                  <a:latin typeface="IBM Plex Sans" panose="020B0503050203000203" pitchFamily="34" charset="0"/>
                </a:rPr>
                <a:t>SOAR</a:t>
              </a:r>
              <a:endParaRPr lang="en-US" sz="3200" kern="0" dirty="0">
                <a:solidFill>
                  <a:srgbClr val="000000"/>
                </a:solidFill>
                <a:latin typeface="IBM Plex Sans" panose="020B0503050203000203" pitchFamily="34" charset="0"/>
              </a:endParaRPr>
            </a:p>
          </p:txBody>
        </p:sp>
        <p:sp>
          <p:nvSpPr>
            <p:cNvPr id="418" name="TextBox 417">
              <a:extLst>
                <a:ext uri="{FF2B5EF4-FFF2-40B4-BE49-F238E27FC236}">
                  <a16:creationId xmlns:a16="http://schemas.microsoft.com/office/drawing/2014/main" id="{B9202126-33C4-501A-DD36-FA97FFAC0213}"/>
                </a:ext>
              </a:extLst>
            </p:cNvPr>
            <p:cNvSpPr txBox="1"/>
            <p:nvPr/>
          </p:nvSpPr>
          <p:spPr>
            <a:xfrm>
              <a:off x="17292440" y="4999086"/>
              <a:ext cx="2722236" cy="1176905"/>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000" kern="0" dirty="0">
                  <a:solidFill>
                    <a:srgbClr val="002856"/>
                  </a:solidFill>
                  <a:latin typeface="IBM Plex Sans" panose="020B0503050203000203" pitchFamily="34" charset="0"/>
                </a:rPr>
                <a:t>Security Information</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&amp; Event Management</a:t>
              </a:r>
              <a:br>
                <a:rPr lang="en-US" sz="2000" kern="0" dirty="0">
                  <a:solidFill>
                    <a:srgbClr val="002856"/>
                  </a:solidFill>
                  <a:latin typeface="IBM Plex Sans" panose="020B0503050203000203" pitchFamily="34" charset="0"/>
                </a:rPr>
              </a:br>
              <a:r>
                <a:rPr lang="en-US" sz="2000" i="1" kern="0" dirty="0">
                  <a:solidFill>
                    <a:srgbClr val="002856"/>
                  </a:solidFill>
                  <a:latin typeface="IBM Plex Sans" panose="020B0503050203000203" pitchFamily="34" charset="0"/>
                </a:rPr>
                <a:t>with NDR and UBA</a:t>
              </a:r>
            </a:p>
          </p:txBody>
        </p:sp>
        <p:sp>
          <p:nvSpPr>
            <p:cNvPr id="419" name="TextBox 418">
              <a:extLst>
                <a:ext uri="{FF2B5EF4-FFF2-40B4-BE49-F238E27FC236}">
                  <a16:creationId xmlns:a16="http://schemas.microsoft.com/office/drawing/2014/main" id="{3009888D-CC29-F251-A5CD-332E0F203F72}"/>
                </a:ext>
              </a:extLst>
            </p:cNvPr>
            <p:cNvSpPr txBox="1"/>
            <p:nvPr/>
          </p:nvSpPr>
          <p:spPr>
            <a:xfrm>
              <a:off x="17789493" y="4429505"/>
              <a:ext cx="1841042" cy="677878"/>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800" kern="0" dirty="0">
                  <a:solidFill>
                    <a:srgbClr val="000000"/>
                  </a:solidFill>
                  <a:latin typeface="IBM Plex Sans" panose="020B0503050203000203" pitchFamily="34" charset="0"/>
                </a:rPr>
                <a:t>SIEM</a:t>
              </a:r>
              <a:endParaRPr lang="en-US" sz="3200" kern="0" dirty="0">
                <a:solidFill>
                  <a:srgbClr val="000000"/>
                </a:solidFill>
                <a:latin typeface="IBM Plex Sans" panose="020B0503050203000203" pitchFamily="34" charset="0"/>
              </a:endParaRPr>
            </a:p>
          </p:txBody>
        </p:sp>
        <p:sp>
          <p:nvSpPr>
            <p:cNvPr id="420" name="TextBox 419">
              <a:extLst>
                <a:ext uri="{FF2B5EF4-FFF2-40B4-BE49-F238E27FC236}">
                  <a16:creationId xmlns:a16="http://schemas.microsoft.com/office/drawing/2014/main" id="{E63A11BC-B2BB-3E2C-7111-D68B587FE4C0}"/>
                </a:ext>
              </a:extLst>
            </p:cNvPr>
            <p:cNvSpPr txBox="1"/>
            <p:nvPr/>
          </p:nvSpPr>
          <p:spPr>
            <a:xfrm>
              <a:off x="12332572" y="4999086"/>
              <a:ext cx="1845070" cy="1176906"/>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000" kern="0" dirty="0">
                  <a:solidFill>
                    <a:srgbClr val="002856"/>
                  </a:solidFill>
                  <a:latin typeface="IBM Plex Sans" panose="020B0503050203000203" pitchFamily="34" charset="0"/>
                </a:rPr>
                <a:t>Attack</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Surface</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Management</a:t>
              </a:r>
              <a:endParaRPr lang="en-US" sz="2800" kern="0" dirty="0">
                <a:solidFill>
                  <a:srgbClr val="002856"/>
                </a:solidFill>
                <a:latin typeface="IBM Plex Sans" panose="020B0503050203000203" pitchFamily="34" charset="0"/>
              </a:endParaRPr>
            </a:p>
          </p:txBody>
        </p:sp>
        <p:sp>
          <p:nvSpPr>
            <p:cNvPr id="421" name="TextBox 420">
              <a:extLst>
                <a:ext uri="{FF2B5EF4-FFF2-40B4-BE49-F238E27FC236}">
                  <a16:creationId xmlns:a16="http://schemas.microsoft.com/office/drawing/2014/main" id="{E64E130F-F700-EA31-A58C-F4BD630B770E}"/>
                </a:ext>
              </a:extLst>
            </p:cNvPr>
            <p:cNvSpPr txBox="1"/>
            <p:nvPr/>
          </p:nvSpPr>
          <p:spPr>
            <a:xfrm>
              <a:off x="12313647" y="4429502"/>
              <a:ext cx="1845070" cy="677877"/>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800" kern="0" dirty="0">
                  <a:solidFill>
                    <a:srgbClr val="000000"/>
                  </a:solidFill>
                  <a:latin typeface="IBM Plex Sans" panose="020B0503050203000203" pitchFamily="34" charset="0"/>
                </a:rPr>
                <a:t>ASM</a:t>
              </a:r>
              <a:br>
                <a:rPr lang="en-US" sz="2800" b="1" kern="0" dirty="0">
                  <a:solidFill>
                    <a:srgbClr val="000000"/>
                  </a:solidFill>
                  <a:latin typeface="IBM Plex Sans" panose="020B0503050203000203" pitchFamily="34" charset="0"/>
                </a:rPr>
              </a:br>
              <a:endParaRPr lang="en-US" sz="2800" kern="0" dirty="0">
                <a:solidFill>
                  <a:srgbClr val="000000"/>
                </a:solidFill>
                <a:latin typeface="IBM Plex Sans" panose="020B0503050203000203" pitchFamily="34" charset="0"/>
              </a:endParaRPr>
            </a:p>
          </p:txBody>
        </p:sp>
        <p:grpSp>
          <p:nvGrpSpPr>
            <p:cNvPr id="422" name="Group 421">
              <a:extLst>
                <a:ext uri="{FF2B5EF4-FFF2-40B4-BE49-F238E27FC236}">
                  <a16:creationId xmlns:a16="http://schemas.microsoft.com/office/drawing/2014/main" id="{E5092EC8-C7F6-6855-406A-E2324D24D483}"/>
                </a:ext>
              </a:extLst>
            </p:cNvPr>
            <p:cNvGrpSpPr/>
            <p:nvPr/>
          </p:nvGrpSpPr>
          <p:grpSpPr>
            <a:xfrm>
              <a:off x="21069671" y="3273478"/>
              <a:ext cx="1264937" cy="1183765"/>
              <a:chOff x="19203279" y="3570366"/>
              <a:chExt cx="941746" cy="881314"/>
            </a:xfrm>
          </p:grpSpPr>
          <p:sp>
            <p:nvSpPr>
              <p:cNvPr id="712" name="Freeform 711">
                <a:extLst>
                  <a:ext uri="{FF2B5EF4-FFF2-40B4-BE49-F238E27FC236}">
                    <a16:creationId xmlns:a16="http://schemas.microsoft.com/office/drawing/2014/main" id="{C36CB74A-B25F-FE27-B382-5B73E0780521}"/>
                  </a:ext>
                </a:extLst>
              </p:cNvPr>
              <p:cNvSpPr/>
              <p:nvPr/>
            </p:nvSpPr>
            <p:spPr>
              <a:xfrm>
                <a:off x="19203279" y="397464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13" name="Freeform 175">
                <a:extLst>
                  <a:ext uri="{FF2B5EF4-FFF2-40B4-BE49-F238E27FC236}">
                    <a16:creationId xmlns:a16="http://schemas.microsoft.com/office/drawing/2014/main" id="{BA37B031-0165-14C3-2179-C58B387769D2}"/>
                  </a:ext>
                </a:extLst>
              </p:cNvPr>
              <p:cNvSpPr>
                <a:spLocks noChangeAspect="1"/>
              </p:cNvSpPr>
              <p:nvPr/>
            </p:nvSpPr>
            <p:spPr>
              <a:xfrm>
                <a:off x="19250770" y="4080629"/>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714" name="Freeform 713">
                <a:extLst>
                  <a:ext uri="{FF2B5EF4-FFF2-40B4-BE49-F238E27FC236}">
                    <a16:creationId xmlns:a16="http://schemas.microsoft.com/office/drawing/2014/main" id="{BFE16A28-29F5-2326-C67C-FDFB836B031F}"/>
                  </a:ext>
                </a:extLst>
              </p:cNvPr>
              <p:cNvSpPr/>
              <p:nvPr/>
            </p:nvSpPr>
            <p:spPr>
              <a:xfrm>
                <a:off x="19787192" y="397464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15" name="Freeform 175">
                <a:extLst>
                  <a:ext uri="{FF2B5EF4-FFF2-40B4-BE49-F238E27FC236}">
                    <a16:creationId xmlns:a16="http://schemas.microsoft.com/office/drawing/2014/main" id="{8CA1B0BB-FFE9-77F2-F882-23D8B7759C23}"/>
                  </a:ext>
                </a:extLst>
              </p:cNvPr>
              <p:cNvSpPr>
                <a:spLocks noChangeAspect="1"/>
              </p:cNvSpPr>
              <p:nvPr/>
            </p:nvSpPr>
            <p:spPr>
              <a:xfrm>
                <a:off x="19834683" y="4080629"/>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716" name="Freeform 715">
                <a:extLst>
                  <a:ext uri="{FF2B5EF4-FFF2-40B4-BE49-F238E27FC236}">
                    <a16:creationId xmlns:a16="http://schemas.microsoft.com/office/drawing/2014/main" id="{98EC4909-2EC7-2D49-3B02-679E0DAC6306}"/>
                  </a:ext>
                </a:extLst>
              </p:cNvPr>
              <p:cNvSpPr/>
              <p:nvPr/>
            </p:nvSpPr>
            <p:spPr>
              <a:xfrm>
                <a:off x="19502721" y="397464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17" name="Freeform 175">
                <a:extLst>
                  <a:ext uri="{FF2B5EF4-FFF2-40B4-BE49-F238E27FC236}">
                    <a16:creationId xmlns:a16="http://schemas.microsoft.com/office/drawing/2014/main" id="{F5134A88-09E9-B083-6E5C-B00404D34F19}"/>
                  </a:ext>
                </a:extLst>
              </p:cNvPr>
              <p:cNvSpPr>
                <a:spLocks noChangeAspect="1"/>
              </p:cNvSpPr>
              <p:nvPr/>
            </p:nvSpPr>
            <p:spPr>
              <a:xfrm>
                <a:off x="19550213" y="4080629"/>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pic>
            <p:nvPicPr>
              <p:cNvPr id="718" name="Graphic 717" descr="Cloud with solid fill">
                <a:extLst>
                  <a:ext uri="{FF2B5EF4-FFF2-40B4-BE49-F238E27FC236}">
                    <a16:creationId xmlns:a16="http://schemas.microsoft.com/office/drawing/2014/main" id="{68FAF42F-4CAF-A30B-554D-32DCECFD8D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9758806" y="3591188"/>
                <a:ext cx="364744" cy="364744"/>
              </a:xfrm>
              <a:prstGeom prst="rect">
                <a:avLst/>
              </a:prstGeom>
              <a:effectLst/>
            </p:spPr>
          </p:pic>
          <p:pic>
            <p:nvPicPr>
              <p:cNvPr id="719" name="Graphic 718" descr="Cloud with solid fill">
                <a:extLst>
                  <a:ext uri="{FF2B5EF4-FFF2-40B4-BE49-F238E27FC236}">
                    <a16:creationId xmlns:a16="http://schemas.microsoft.com/office/drawing/2014/main" id="{E8DE5650-3FC7-0780-7FB2-F2B7E0B3A2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9243522" y="3570366"/>
                <a:ext cx="364744" cy="364744"/>
              </a:xfrm>
              <a:prstGeom prst="rect">
                <a:avLst/>
              </a:prstGeom>
              <a:effectLst/>
            </p:spPr>
          </p:pic>
          <p:pic>
            <p:nvPicPr>
              <p:cNvPr id="720" name="Graphic 719" descr="Cloud with solid fill">
                <a:extLst>
                  <a:ext uri="{FF2B5EF4-FFF2-40B4-BE49-F238E27FC236}">
                    <a16:creationId xmlns:a16="http://schemas.microsoft.com/office/drawing/2014/main" id="{7355D988-D06A-372A-795A-6208715E1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30941" y="3616900"/>
                <a:ext cx="495620" cy="495620"/>
              </a:xfrm>
              <a:prstGeom prst="rect">
                <a:avLst/>
              </a:prstGeom>
              <a:effectLst/>
            </p:spPr>
          </p:pic>
        </p:grpSp>
        <p:grpSp>
          <p:nvGrpSpPr>
            <p:cNvPr id="423" name="Group 422">
              <a:extLst>
                <a:ext uri="{FF2B5EF4-FFF2-40B4-BE49-F238E27FC236}">
                  <a16:creationId xmlns:a16="http://schemas.microsoft.com/office/drawing/2014/main" id="{62BADE20-5FFD-E50A-208A-EF693B557C3D}"/>
                </a:ext>
              </a:extLst>
            </p:cNvPr>
            <p:cNvGrpSpPr/>
            <p:nvPr/>
          </p:nvGrpSpPr>
          <p:grpSpPr>
            <a:xfrm>
              <a:off x="18051013" y="3273475"/>
              <a:ext cx="1264935" cy="1155798"/>
              <a:chOff x="17332226" y="3570366"/>
              <a:chExt cx="941745" cy="860492"/>
            </a:xfrm>
          </p:grpSpPr>
          <p:sp>
            <p:nvSpPr>
              <p:cNvPr id="446" name="Freeform 445">
                <a:extLst>
                  <a:ext uri="{FF2B5EF4-FFF2-40B4-BE49-F238E27FC236}">
                    <a16:creationId xmlns:a16="http://schemas.microsoft.com/office/drawing/2014/main" id="{AC5AD08A-4CA4-E9D0-3A92-A933E00B34FC}"/>
                  </a:ext>
                </a:extLst>
              </p:cNvPr>
              <p:cNvSpPr/>
              <p:nvPr/>
            </p:nvSpPr>
            <p:spPr>
              <a:xfrm>
                <a:off x="17332226"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04" name="Freeform 175">
                <a:extLst>
                  <a:ext uri="{FF2B5EF4-FFF2-40B4-BE49-F238E27FC236}">
                    <a16:creationId xmlns:a16="http://schemas.microsoft.com/office/drawing/2014/main" id="{2C14C98B-D1BF-E536-508E-C70CD612E2E2}"/>
                  </a:ext>
                </a:extLst>
              </p:cNvPr>
              <p:cNvSpPr>
                <a:spLocks noChangeAspect="1"/>
              </p:cNvSpPr>
              <p:nvPr/>
            </p:nvSpPr>
            <p:spPr>
              <a:xfrm>
                <a:off x="17379717"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705" name="Freeform 704">
                <a:extLst>
                  <a:ext uri="{FF2B5EF4-FFF2-40B4-BE49-F238E27FC236}">
                    <a16:creationId xmlns:a16="http://schemas.microsoft.com/office/drawing/2014/main" id="{0B77ACCC-5BF7-3AC7-5244-05AD4F49419B}"/>
                  </a:ext>
                </a:extLst>
              </p:cNvPr>
              <p:cNvSpPr/>
              <p:nvPr/>
            </p:nvSpPr>
            <p:spPr>
              <a:xfrm>
                <a:off x="17916138"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06" name="Freeform 175">
                <a:extLst>
                  <a:ext uri="{FF2B5EF4-FFF2-40B4-BE49-F238E27FC236}">
                    <a16:creationId xmlns:a16="http://schemas.microsoft.com/office/drawing/2014/main" id="{5F2E43CF-6FB2-59F4-D2CB-7E050D56BFFE}"/>
                  </a:ext>
                </a:extLst>
              </p:cNvPr>
              <p:cNvSpPr>
                <a:spLocks noChangeAspect="1"/>
              </p:cNvSpPr>
              <p:nvPr/>
            </p:nvSpPr>
            <p:spPr>
              <a:xfrm>
                <a:off x="17963629"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707" name="Freeform 706">
                <a:extLst>
                  <a:ext uri="{FF2B5EF4-FFF2-40B4-BE49-F238E27FC236}">
                    <a16:creationId xmlns:a16="http://schemas.microsoft.com/office/drawing/2014/main" id="{62C2456D-C0CB-0C9E-403C-46ABA8D407B6}"/>
                  </a:ext>
                </a:extLst>
              </p:cNvPr>
              <p:cNvSpPr/>
              <p:nvPr/>
            </p:nvSpPr>
            <p:spPr>
              <a:xfrm>
                <a:off x="17631668"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708" name="Freeform 175">
                <a:extLst>
                  <a:ext uri="{FF2B5EF4-FFF2-40B4-BE49-F238E27FC236}">
                    <a16:creationId xmlns:a16="http://schemas.microsoft.com/office/drawing/2014/main" id="{B41E2A85-1DB0-7E9D-752E-8862676BDA0F}"/>
                  </a:ext>
                </a:extLst>
              </p:cNvPr>
              <p:cNvSpPr>
                <a:spLocks noChangeAspect="1"/>
              </p:cNvSpPr>
              <p:nvPr/>
            </p:nvSpPr>
            <p:spPr>
              <a:xfrm>
                <a:off x="17679159"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pic>
            <p:nvPicPr>
              <p:cNvPr id="709" name="Graphic 708" descr="Cloud with solid fill">
                <a:extLst>
                  <a:ext uri="{FF2B5EF4-FFF2-40B4-BE49-F238E27FC236}">
                    <a16:creationId xmlns:a16="http://schemas.microsoft.com/office/drawing/2014/main" id="{82329AA7-7CC4-5085-536C-74F3D6C803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868190" y="3570366"/>
                <a:ext cx="364744" cy="364744"/>
              </a:xfrm>
              <a:prstGeom prst="rect">
                <a:avLst/>
              </a:prstGeom>
              <a:effectLst/>
            </p:spPr>
          </p:pic>
          <p:pic>
            <p:nvPicPr>
              <p:cNvPr id="710" name="Graphic 709" descr="Cloud with solid fill">
                <a:extLst>
                  <a:ext uri="{FF2B5EF4-FFF2-40B4-BE49-F238E27FC236}">
                    <a16:creationId xmlns:a16="http://schemas.microsoft.com/office/drawing/2014/main" id="{70E9F9E5-C99D-F427-B5E0-8ADFF2CBD6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57757" y="3570366"/>
                <a:ext cx="364744" cy="364744"/>
              </a:xfrm>
              <a:prstGeom prst="rect">
                <a:avLst/>
              </a:prstGeom>
              <a:effectLst/>
            </p:spPr>
          </p:pic>
          <p:pic>
            <p:nvPicPr>
              <p:cNvPr id="711" name="Graphic 710" descr="Cloud with solid fill">
                <a:extLst>
                  <a:ext uri="{FF2B5EF4-FFF2-40B4-BE49-F238E27FC236}">
                    <a16:creationId xmlns:a16="http://schemas.microsoft.com/office/drawing/2014/main" id="{48CA8718-3866-B977-ACA4-B8904798D3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554900" y="3596078"/>
                <a:ext cx="495620" cy="495620"/>
              </a:xfrm>
              <a:prstGeom prst="rect">
                <a:avLst/>
              </a:prstGeom>
              <a:effectLst/>
            </p:spPr>
          </p:pic>
        </p:grpSp>
        <p:grpSp>
          <p:nvGrpSpPr>
            <p:cNvPr id="424" name="Group 423">
              <a:extLst>
                <a:ext uri="{FF2B5EF4-FFF2-40B4-BE49-F238E27FC236}">
                  <a16:creationId xmlns:a16="http://schemas.microsoft.com/office/drawing/2014/main" id="{3F07EFC8-9439-1B15-4194-FADD907BF736}"/>
                </a:ext>
              </a:extLst>
            </p:cNvPr>
            <p:cNvGrpSpPr/>
            <p:nvPr/>
          </p:nvGrpSpPr>
          <p:grpSpPr>
            <a:xfrm>
              <a:off x="12616202" y="3298850"/>
              <a:ext cx="1264935" cy="1155797"/>
              <a:chOff x="13660593" y="3589259"/>
              <a:chExt cx="941745" cy="860491"/>
            </a:xfrm>
          </p:grpSpPr>
          <p:sp>
            <p:nvSpPr>
              <p:cNvPr id="437" name="Freeform 436">
                <a:extLst>
                  <a:ext uri="{FF2B5EF4-FFF2-40B4-BE49-F238E27FC236}">
                    <a16:creationId xmlns:a16="http://schemas.microsoft.com/office/drawing/2014/main" id="{6A20651A-7315-5C81-44CE-B5496AB80028}"/>
                  </a:ext>
                </a:extLst>
              </p:cNvPr>
              <p:cNvSpPr/>
              <p:nvPr/>
            </p:nvSpPr>
            <p:spPr>
              <a:xfrm>
                <a:off x="13660593" y="397271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38" name="Freeform 175">
                <a:extLst>
                  <a:ext uri="{FF2B5EF4-FFF2-40B4-BE49-F238E27FC236}">
                    <a16:creationId xmlns:a16="http://schemas.microsoft.com/office/drawing/2014/main" id="{5582D806-9BAB-F7C2-E9E3-70EF0452172E}"/>
                  </a:ext>
                </a:extLst>
              </p:cNvPr>
              <p:cNvSpPr>
                <a:spLocks noChangeAspect="1"/>
              </p:cNvSpPr>
              <p:nvPr/>
            </p:nvSpPr>
            <p:spPr>
              <a:xfrm>
                <a:off x="13708084" y="4078698"/>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439" name="Freeform 438">
                <a:extLst>
                  <a:ext uri="{FF2B5EF4-FFF2-40B4-BE49-F238E27FC236}">
                    <a16:creationId xmlns:a16="http://schemas.microsoft.com/office/drawing/2014/main" id="{E082A39C-0B66-7CC4-2DA9-8822FCAD043A}"/>
                  </a:ext>
                </a:extLst>
              </p:cNvPr>
              <p:cNvSpPr/>
              <p:nvPr/>
            </p:nvSpPr>
            <p:spPr>
              <a:xfrm>
                <a:off x="14244505" y="397271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40" name="Freeform 175">
                <a:extLst>
                  <a:ext uri="{FF2B5EF4-FFF2-40B4-BE49-F238E27FC236}">
                    <a16:creationId xmlns:a16="http://schemas.microsoft.com/office/drawing/2014/main" id="{4F396F85-E1F5-41B3-C66C-3F0E1E2EF2C5}"/>
                  </a:ext>
                </a:extLst>
              </p:cNvPr>
              <p:cNvSpPr>
                <a:spLocks noChangeAspect="1"/>
              </p:cNvSpPr>
              <p:nvPr/>
            </p:nvSpPr>
            <p:spPr>
              <a:xfrm>
                <a:off x="14291996" y="4078698"/>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441" name="Freeform 440">
                <a:extLst>
                  <a:ext uri="{FF2B5EF4-FFF2-40B4-BE49-F238E27FC236}">
                    <a16:creationId xmlns:a16="http://schemas.microsoft.com/office/drawing/2014/main" id="{8B0AAAA8-E504-A9DA-C509-82BA629BF72C}"/>
                  </a:ext>
                </a:extLst>
              </p:cNvPr>
              <p:cNvSpPr/>
              <p:nvPr/>
            </p:nvSpPr>
            <p:spPr>
              <a:xfrm>
                <a:off x="13960034" y="3972714"/>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42" name="Freeform 175">
                <a:extLst>
                  <a:ext uri="{FF2B5EF4-FFF2-40B4-BE49-F238E27FC236}">
                    <a16:creationId xmlns:a16="http://schemas.microsoft.com/office/drawing/2014/main" id="{B8C4C6E4-4024-39DA-EDF9-7307BBE32BF0}"/>
                  </a:ext>
                </a:extLst>
              </p:cNvPr>
              <p:cNvSpPr>
                <a:spLocks noChangeAspect="1"/>
              </p:cNvSpPr>
              <p:nvPr/>
            </p:nvSpPr>
            <p:spPr>
              <a:xfrm>
                <a:off x="14007526" y="4078698"/>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pic>
            <p:nvPicPr>
              <p:cNvPr id="443" name="Graphic 442" descr="Cloud with solid fill">
                <a:extLst>
                  <a:ext uri="{FF2B5EF4-FFF2-40B4-BE49-F238E27FC236}">
                    <a16:creationId xmlns:a16="http://schemas.microsoft.com/office/drawing/2014/main" id="{5B1E4B69-BE2D-1A38-6F4C-F7B782BB92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82310" y="3589259"/>
                <a:ext cx="364744" cy="364744"/>
              </a:xfrm>
              <a:prstGeom prst="rect">
                <a:avLst/>
              </a:prstGeom>
              <a:effectLst/>
            </p:spPr>
          </p:pic>
          <p:pic>
            <p:nvPicPr>
              <p:cNvPr id="444" name="Graphic 443" descr="Cloud with solid fill">
                <a:extLst>
                  <a:ext uri="{FF2B5EF4-FFF2-40B4-BE49-F238E27FC236}">
                    <a16:creationId xmlns:a16="http://schemas.microsoft.com/office/drawing/2014/main" id="{D2A88C0D-9BD8-B08E-70BB-48369F8F94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01787" y="3589259"/>
                <a:ext cx="364744" cy="364744"/>
              </a:xfrm>
              <a:prstGeom prst="rect">
                <a:avLst/>
              </a:prstGeom>
              <a:effectLst/>
            </p:spPr>
          </p:pic>
          <p:pic>
            <p:nvPicPr>
              <p:cNvPr id="445" name="Graphic 444" descr="Cloud with solid fill">
                <a:extLst>
                  <a:ext uri="{FF2B5EF4-FFF2-40B4-BE49-F238E27FC236}">
                    <a16:creationId xmlns:a16="http://schemas.microsoft.com/office/drawing/2014/main" id="{4118EE96-34E9-1E33-3E03-4CD3818651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88153" y="3614971"/>
                <a:ext cx="495620" cy="495620"/>
              </a:xfrm>
              <a:prstGeom prst="rect">
                <a:avLst/>
              </a:prstGeom>
              <a:effectLst/>
            </p:spPr>
          </p:pic>
        </p:grpSp>
        <p:grpSp>
          <p:nvGrpSpPr>
            <p:cNvPr id="425" name="Group 424">
              <a:extLst>
                <a:ext uri="{FF2B5EF4-FFF2-40B4-BE49-F238E27FC236}">
                  <a16:creationId xmlns:a16="http://schemas.microsoft.com/office/drawing/2014/main" id="{0CC645EA-51F8-4F0C-975C-6E9726F02ADD}"/>
                </a:ext>
              </a:extLst>
            </p:cNvPr>
            <p:cNvGrpSpPr/>
            <p:nvPr/>
          </p:nvGrpSpPr>
          <p:grpSpPr>
            <a:xfrm>
              <a:off x="15333607" y="3273475"/>
              <a:ext cx="1264936" cy="1155798"/>
              <a:chOff x="15477724" y="3570366"/>
              <a:chExt cx="941746" cy="860492"/>
            </a:xfrm>
          </p:grpSpPr>
          <p:sp>
            <p:nvSpPr>
              <p:cNvPr id="428" name="Freeform 427">
                <a:extLst>
                  <a:ext uri="{FF2B5EF4-FFF2-40B4-BE49-F238E27FC236}">
                    <a16:creationId xmlns:a16="http://schemas.microsoft.com/office/drawing/2014/main" id="{99287003-3C8A-3BFD-75D5-52225D88F37B}"/>
                  </a:ext>
                </a:extLst>
              </p:cNvPr>
              <p:cNvSpPr/>
              <p:nvPr/>
            </p:nvSpPr>
            <p:spPr>
              <a:xfrm>
                <a:off x="15477724"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29" name="Freeform 175">
                <a:extLst>
                  <a:ext uri="{FF2B5EF4-FFF2-40B4-BE49-F238E27FC236}">
                    <a16:creationId xmlns:a16="http://schemas.microsoft.com/office/drawing/2014/main" id="{CFF406CC-8AD7-EC8E-0263-B4E7E430D9E5}"/>
                  </a:ext>
                </a:extLst>
              </p:cNvPr>
              <p:cNvSpPr>
                <a:spLocks noChangeAspect="1"/>
              </p:cNvSpPr>
              <p:nvPr/>
            </p:nvSpPr>
            <p:spPr>
              <a:xfrm>
                <a:off x="15525216"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430" name="Freeform 429">
                <a:extLst>
                  <a:ext uri="{FF2B5EF4-FFF2-40B4-BE49-F238E27FC236}">
                    <a16:creationId xmlns:a16="http://schemas.microsoft.com/office/drawing/2014/main" id="{13D27664-553E-E82C-5394-C1AB2A48CA2B}"/>
                  </a:ext>
                </a:extLst>
              </p:cNvPr>
              <p:cNvSpPr/>
              <p:nvPr/>
            </p:nvSpPr>
            <p:spPr>
              <a:xfrm>
                <a:off x="16061637"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E0E0E0"/>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31" name="Freeform 175">
                <a:extLst>
                  <a:ext uri="{FF2B5EF4-FFF2-40B4-BE49-F238E27FC236}">
                    <a16:creationId xmlns:a16="http://schemas.microsoft.com/office/drawing/2014/main" id="{06CE1D6D-8A0F-37B8-0E99-B9F2DBA0A651}"/>
                  </a:ext>
                </a:extLst>
              </p:cNvPr>
              <p:cNvSpPr>
                <a:spLocks noChangeAspect="1"/>
              </p:cNvSpPr>
              <p:nvPr/>
            </p:nvSpPr>
            <p:spPr>
              <a:xfrm>
                <a:off x="16109128"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8D8D8D"/>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sp>
            <p:nvSpPr>
              <p:cNvPr id="432" name="Freeform 431">
                <a:extLst>
                  <a:ext uri="{FF2B5EF4-FFF2-40B4-BE49-F238E27FC236}">
                    <a16:creationId xmlns:a16="http://schemas.microsoft.com/office/drawing/2014/main" id="{2B0F896C-F772-A6C2-22A5-ECB3A8DF9047}"/>
                  </a:ext>
                </a:extLst>
              </p:cNvPr>
              <p:cNvSpPr/>
              <p:nvPr/>
            </p:nvSpPr>
            <p:spPr>
              <a:xfrm>
                <a:off x="15777167" y="3953822"/>
                <a:ext cx="357833" cy="477036"/>
              </a:xfrm>
              <a:custGeom>
                <a:avLst/>
                <a:gdLst>
                  <a:gd name="connsiteX0" fmla="*/ 0 w 2507784"/>
                  <a:gd name="connsiteY0" fmla="*/ 626884 h 3343188"/>
                  <a:gd name="connsiteX1" fmla="*/ 1253892 w 2507784"/>
                  <a:gd name="connsiteY1" fmla="*/ 0 h 3343188"/>
                  <a:gd name="connsiteX2" fmla="*/ 2507785 w 2507784"/>
                  <a:gd name="connsiteY2" fmla="*/ 626884 h 3343188"/>
                  <a:gd name="connsiteX3" fmla="*/ 2507785 w 2507784"/>
                  <a:gd name="connsiteY3" fmla="*/ 2089469 h 3343188"/>
                  <a:gd name="connsiteX4" fmla="*/ 1253892 w 2507784"/>
                  <a:gd name="connsiteY4" fmla="*/ 3343189 h 3343188"/>
                  <a:gd name="connsiteX5" fmla="*/ 0 w 2507784"/>
                  <a:gd name="connsiteY5" fmla="*/ 2089469 h 334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7784" h="3343188">
                    <a:moveTo>
                      <a:pt x="0" y="626884"/>
                    </a:moveTo>
                    <a:lnTo>
                      <a:pt x="1253892" y="0"/>
                    </a:lnTo>
                    <a:lnTo>
                      <a:pt x="2507785" y="626884"/>
                    </a:lnTo>
                    <a:lnTo>
                      <a:pt x="2507785" y="2089469"/>
                    </a:lnTo>
                    <a:cubicBezTo>
                      <a:pt x="2507785" y="2781850"/>
                      <a:pt x="1946395" y="3343189"/>
                      <a:pt x="1253892" y="3343189"/>
                    </a:cubicBezTo>
                    <a:cubicBezTo>
                      <a:pt x="561389" y="3343189"/>
                      <a:pt x="0" y="2781850"/>
                      <a:pt x="0" y="2089469"/>
                    </a:cubicBezTo>
                    <a:close/>
                  </a:path>
                </a:pathLst>
              </a:custGeom>
              <a:solidFill>
                <a:srgbClr val="C6C6C6"/>
              </a:solidFill>
              <a:ln w="6350" cap="flat">
                <a:solidFill>
                  <a:srgbClr val="FFFFFF"/>
                </a:solidFill>
                <a:prstDash val="solid"/>
                <a:miter/>
              </a:ln>
              <a:effectLst/>
            </p:spPr>
            <p:txBody>
              <a:bodyPr rtlCol="0" anchor="ctr"/>
              <a:lstStyle/>
              <a:p>
                <a:pPr defTabSz="914411">
                  <a:defRPr/>
                </a:pPr>
                <a:endParaRPr lang="en-US" sz="2400" kern="0" dirty="0">
                  <a:solidFill>
                    <a:srgbClr val="000000"/>
                  </a:solidFill>
                  <a:latin typeface="IBM Plex Sans Light"/>
                </a:endParaRPr>
              </a:p>
            </p:txBody>
          </p:sp>
          <p:sp>
            <p:nvSpPr>
              <p:cNvPr id="433" name="Freeform 175">
                <a:extLst>
                  <a:ext uri="{FF2B5EF4-FFF2-40B4-BE49-F238E27FC236}">
                    <a16:creationId xmlns:a16="http://schemas.microsoft.com/office/drawing/2014/main" id="{441137D8-1A4C-65C6-2EDA-2A15DD915A74}"/>
                  </a:ext>
                </a:extLst>
              </p:cNvPr>
              <p:cNvSpPr>
                <a:spLocks noChangeAspect="1"/>
              </p:cNvSpPr>
              <p:nvPr/>
            </p:nvSpPr>
            <p:spPr>
              <a:xfrm>
                <a:off x="15824658" y="4059807"/>
                <a:ext cx="262855" cy="262868"/>
              </a:xfrm>
              <a:custGeom>
                <a:avLst/>
                <a:gdLst>
                  <a:gd name="connsiteX0" fmla="*/ 234394 w 294884"/>
                  <a:gd name="connsiteY0" fmla="*/ 294902 h 294901"/>
                  <a:gd name="connsiteX1" fmla="*/ 191484 w 294884"/>
                  <a:gd name="connsiteY1" fmla="*/ 277166 h 294901"/>
                  <a:gd name="connsiteX2" fmla="*/ 176797 w 294884"/>
                  <a:gd name="connsiteY2" fmla="*/ 215321 h 294901"/>
                  <a:gd name="connsiteX3" fmla="*/ 79575 w 294884"/>
                  <a:gd name="connsiteY3" fmla="*/ 118118 h 294901"/>
                  <a:gd name="connsiteX4" fmla="*/ 17748 w 294884"/>
                  <a:gd name="connsiteY4" fmla="*/ 103421 h 294901"/>
                  <a:gd name="connsiteX5" fmla="*/ 5899 w 294884"/>
                  <a:gd name="connsiteY5" fmla="*/ 34460 h 294901"/>
                  <a:gd name="connsiteX6" fmla="*/ 8414 w 294884"/>
                  <a:gd name="connsiteY6" fmla="*/ 32555 h 294901"/>
                  <a:gd name="connsiteX7" fmla="*/ 11414 w 294884"/>
                  <a:gd name="connsiteY7" fmla="*/ 33517 h 294901"/>
                  <a:gd name="connsiteX8" fmla="*/ 49533 w 294884"/>
                  <a:gd name="connsiteY8" fmla="*/ 71636 h 294901"/>
                  <a:gd name="connsiteX9" fmla="*/ 71631 w 294884"/>
                  <a:gd name="connsiteY9" fmla="*/ 71636 h 294901"/>
                  <a:gd name="connsiteX10" fmla="*/ 71631 w 294884"/>
                  <a:gd name="connsiteY10" fmla="*/ 49538 h 294901"/>
                  <a:gd name="connsiteX11" fmla="*/ 33512 w 294884"/>
                  <a:gd name="connsiteY11" fmla="*/ 11419 h 294901"/>
                  <a:gd name="connsiteX12" fmla="*/ 32550 w 294884"/>
                  <a:gd name="connsiteY12" fmla="*/ 8418 h 294901"/>
                  <a:gd name="connsiteX13" fmla="*/ 34455 w 294884"/>
                  <a:gd name="connsiteY13" fmla="*/ 5904 h 294901"/>
                  <a:gd name="connsiteX14" fmla="*/ 103407 w 294884"/>
                  <a:gd name="connsiteY14" fmla="*/ 17743 h 294901"/>
                  <a:gd name="connsiteX15" fmla="*/ 118094 w 294884"/>
                  <a:gd name="connsiteY15" fmla="*/ 79599 h 294901"/>
                  <a:gd name="connsiteX16" fmla="*/ 215306 w 294884"/>
                  <a:gd name="connsiteY16" fmla="*/ 176801 h 294901"/>
                  <a:gd name="connsiteX17" fmla="*/ 277152 w 294884"/>
                  <a:gd name="connsiteY17" fmla="*/ 191489 h 294901"/>
                  <a:gd name="connsiteX18" fmla="*/ 288992 w 294884"/>
                  <a:gd name="connsiteY18" fmla="*/ 260450 h 294901"/>
                  <a:gd name="connsiteX19" fmla="*/ 286468 w 294884"/>
                  <a:gd name="connsiteY19" fmla="*/ 262345 h 294901"/>
                  <a:gd name="connsiteX20" fmla="*/ 283467 w 294884"/>
                  <a:gd name="connsiteY20" fmla="*/ 261393 h 294901"/>
                  <a:gd name="connsiteX21" fmla="*/ 245348 w 294884"/>
                  <a:gd name="connsiteY21" fmla="*/ 223274 h 294901"/>
                  <a:gd name="connsiteX22" fmla="*/ 223269 w 294884"/>
                  <a:gd name="connsiteY22" fmla="*/ 223274 h 294901"/>
                  <a:gd name="connsiteX23" fmla="*/ 223269 w 294884"/>
                  <a:gd name="connsiteY23" fmla="*/ 245353 h 294901"/>
                  <a:gd name="connsiteX24" fmla="*/ 261388 w 294884"/>
                  <a:gd name="connsiteY24" fmla="*/ 283472 h 294901"/>
                  <a:gd name="connsiteX25" fmla="*/ 262341 w 294884"/>
                  <a:gd name="connsiteY25" fmla="*/ 286472 h 294901"/>
                  <a:gd name="connsiteX26" fmla="*/ 260445 w 294884"/>
                  <a:gd name="connsiteY26" fmla="*/ 288996 h 294901"/>
                  <a:gd name="connsiteX27" fmla="*/ 234394 w 294884"/>
                  <a:gd name="connsiteY27" fmla="*/ 294902 h 294901"/>
                  <a:gd name="connsiteX28" fmla="*/ 80470 w 294884"/>
                  <a:gd name="connsiteY28" fmla="*/ 110746 h 294901"/>
                  <a:gd name="connsiteX29" fmla="*/ 82890 w 294884"/>
                  <a:gd name="connsiteY29" fmla="*/ 111746 h 294901"/>
                  <a:gd name="connsiteX30" fmla="*/ 183169 w 294884"/>
                  <a:gd name="connsiteY30" fmla="*/ 211987 h 294901"/>
                  <a:gd name="connsiteX31" fmla="*/ 183960 w 294884"/>
                  <a:gd name="connsiteY31" fmla="*/ 215606 h 294901"/>
                  <a:gd name="connsiteX32" fmla="*/ 196342 w 294884"/>
                  <a:gd name="connsiteY32" fmla="*/ 272309 h 294901"/>
                  <a:gd name="connsiteX33" fmla="*/ 252940 w 294884"/>
                  <a:gd name="connsiteY33" fmla="*/ 284739 h 294901"/>
                  <a:gd name="connsiteX34" fmla="*/ 218421 w 294884"/>
                  <a:gd name="connsiteY34" fmla="*/ 250220 h 294901"/>
                  <a:gd name="connsiteX35" fmla="*/ 218421 w 294884"/>
                  <a:gd name="connsiteY35" fmla="*/ 218426 h 294901"/>
                  <a:gd name="connsiteX36" fmla="*/ 250215 w 294884"/>
                  <a:gd name="connsiteY36" fmla="*/ 218426 h 294901"/>
                  <a:gd name="connsiteX37" fmla="*/ 284734 w 294884"/>
                  <a:gd name="connsiteY37" fmla="*/ 252944 h 294901"/>
                  <a:gd name="connsiteX38" fmla="*/ 272304 w 294884"/>
                  <a:gd name="connsiteY38" fmla="*/ 196347 h 294901"/>
                  <a:gd name="connsiteX39" fmla="*/ 215602 w 294884"/>
                  <a:gd name="connsiteY39" fmla="*/ 183964 h 294901"/>
                  <a:gd name="connsiteX40" fmla="*/ 211982 w 294884"/>
                  <a:gd name="connsiteY40" fmla="*/ 183174 h 294901"/>
                  <a:gd name="connsiteX41" fmla="*/ 111731 w 294884"/>
                  <a:gd name="connsiteY41" fmla="*/ 82923 h 294901"/>
                  <a:gd name="connsiteX42" fmla="*/ 110941 w 294884"/>
                  <a:gd name="connsiteY42" fmla="*/ 79304 h 294901"/>
                  <a:gd name="connsiteX43" fmla="*/ 98568 w 294884"/>
                  <a:gd name="connsiteY43" fmla="*/ 22592 h 294901"/>
                  <a:gd name="connsiteX44" fmla="*/ 41961 w 294884"/>
                  <a:gd name="connsiteY44" fmla="*/ 10171 h 294901"/>
                  <a:gd name="connsiteX45" fmla="*/ 76479 w 294884"/>
                  <a:gd name="connsiteY45" fmla="*/ 44690 h 294901"/>
                  <a:gd name="connsiteX46" fmla="*/ 83033 w 294884"/>
                  <a:gd name="connsiteY46" fmla="*/ 60587 h 294901"/>
                  <a:gd name="connsiteX47" fmla="*/ 76470 w 294884"/>
                  <a:gd name="connsiteY47" fmla="*/ 76475 h 294901"/>
                  <a:gd name="connsiteX48" fmla="*/ 44685 w 294884"/>
                  <a:gd name="connsiteY48" fmla="*/ 76475 h 294901"/>
                  <a:gd name="connsiteX49" fmla="*/ 10166 w 294884"/>
                  <a:gd name="connsiteY49" fmla="*/ 41966 h 294901"/>
                  <a:gd name="connsiteX50" fmla="*/ 22587 w 294884"/>
                  <a:gd name="connsiteY50" fmla="*/ 98573 h 294901"/>
                  <a:gd name="connsiteX51" fmla="*/ 79280 w 294884"/>
                  <a:gd name="connsiteY51" fmla="*/ 110955 h 294901"/>
                  <a:gd name="connsiteX52" fmla="*/ 80470 w 294884"/>
                  <a:gd name="connsiteY52" fmla="*/ 110746 h 294901"/>
                  <a:gd name="connsiteX53" fmla="*/ 22273 w 294884"/>
                  <a:gd name="connsiteY53" fmla="*/ 292616 h 294901"/>
                  <a:gd name="connsiteX54" fmla="*/ 19853 w 294884"/>
                  <a:gd name="connsiteY54" fmla="*/ 291616 h 294901"/>
                  <a:gd name="connsiteX55" fmla="*/ 3251 w 294884"/>
                  <a:gd name="connsiteY55" fmla="*/ 275014 h 294901"/>
                  <a:gd name="connsiteX56" fmla="*/ 3137 w 294884"/>
                  <a:gd name="connsiteY56" fmla="*/ 270280 h 294901"/>
                  <a:gd name="connsiteX57" fmla="*/ 31102 w 294884"/>
                  <a:gd name="connsiteY57" fmla="*/ 239524 h 294901"/>
                  <a:gd name="connsiteX58" fmla="*/ 33560 w 294884"/>
                  <a:gd name="connsiteY58" fmla="*/ 238400 h 294901"/>
                  <a:gd name="connsiteX59" fmla="*/ 36065 w 294884"/>
                  <a:gd name="connsiteY59" fmla="*/ 239400 h 294901"/>
                  <a:gd name="connsiteX60" fmla="*/ 43342 w 294884"/>
                  <a:gd name="connsiteY60" fmla="*/ 246677 h 294901"/>
                  <a:gd name="connsiteX61" fmla="*/ 114551 w 294884"/>
                  <a:gd name="connsiteY61" fmla="*/ 175458 h 294901"/>
                  <a:gd name="connsiteX62" fmla="*/ 119399 w 294884"/>
                  <a:gd name="connsiteY62" fmla="*/ 180316 h 294901"/>
                  <a:gd name="connsiteX63" fmla="*/ 48190 w 294884"/>
                  <a:gd name="connsiteY63" fmla="*/ 251535 h 294901"/>
                  <a:gd name="connsiteX64" fmla="*/ 55458 w 294884"/>
                  <a:gd name="connsiteY64" fmla="*/ 258802 h 294901"/>
                  <a:gd name="connsiteX65" fmla="*/ 56458 w 294884"/>
                  <a:gd name="connsiteY65" fmla="*/ 261317 h 294901"/>
                  <a:gd name="connsiteX66" fmla="*/ 55334 w 294884"/>
                  <a:gd name="connsiteY66" fmla="*/ 263774 h 294901"/>
                  <a:gd name="connsiteX67" fmla="*/ 24578 w 294884"/>
                  <a:gd name="connsiteY67" fmla="*/ 291740 h 294901"/>
                  <a:gd name="connsiteX68" fmla="*/ 22273 w 294884"/>
                  <a:gd name="connsiteY68" fmla="*/ 292616 h 294901"/>
                  <a:gd name="connsiteX69" fmla="*/ 10414 w 294884"/>
                  <a:gd name="connsiteY69" fmla="*/ 272471 h 294901"/>
                  <a:gd name="connsiteX70" fmla="*/ 22387 w 294884"/>
                  <a:gd name="connsiteY70" fmla="*/ 284453 h 294901"/>
                  <a:gd name="connsiteX71" fmla="*/ 48057 w 294884"/>
                  <a:gd name="connsiteY71" fmla="*/ 261107 h 294901"/>
                  <a:gd name="connsiteX72" fmla="*/ 33750 w 294884"/>
                  <a:gd name="connsiteY72" fmla="*/ 246801 h 294901"/>
                  <a:gd name="connsiteX73" fmla="*/ 10414 w 294884"/>
                  <a:gd name="connsiteY73" fmla="*/ 272471 h 294901"/>
                  <a:gd name="connsiteX74" fmla="*/ 198514 w 294884"/>
                  <a:gd name="connsiteY74" fmla="*/ 133339 h 294901"/>
                  <a:gd name="connsiteX75" fmla="*/ 193656 w 294884"/>
                  <a:gd name="connsiteY75" fmla="*/ 128491 h 294901"/>
                  <a:gd name="connsiteX76" fmla="*/ 282343 w 294884"/>
                  <a:gd name="connsiteY76" fmla="*/ 39803 h 294901"/>
                  <a:gd name="connsiteX77" fmla="*/ 288011 w 294884"/>
                  <a:gd name="connsiteY77" fmla="*/ 26154 h 294901"/>
                  <a:gd name="connsiteX78" fmla="*/ 282343 w 294884"/>
                  <a:gd name="connsiteY78" fmla="*/ 12505 h 294901"/>
                  <a:gd name="connsiteX79" fmla="*/ 255064 w 294884"/>
                  <a:gd name="connsiteY79" fmla="*/ 12505 h 294901"/>
                  <a:gd name="connsiteX80" fmla="*/ 166376 w 294884"/>
                  <a:gd name="connsiteY80" fmla="*/ 101192 h 294901"/>
                  <a:gd name="connsiteX81" fmla="*/ 161519 w 294884"/>
                  <a:gd name="connsiteY81" fmla="*/ 96344 h 294901"/>
                  <a:gd name="connsiteX82" fmla="*/ 250206 w 294884"/>
                  <a:gd name="connsiteY82" fmla="*/ 7656 h 294901"/>
                  <a:gd name="connsiteX83" fmla="*/ 287201 w 294884"/>
                  <a:gd name="connsiteY83" fmla="*/ 7656 h 294901"/>
                  <a:gd name="connsiteX84" fmla="*/ 294869 w 294884"/>
                  <a:gd name="connsiteY84" fmla="*/ 26154 h 294901"/>
                  <a:gd name="connsiteX85" fmla="*/ 287201 w 294884"/>
                  <a:gd name="connsiteY85" fmla="*/ 44652 h 294901"/>
                  <a:gd name="connsiteX86" fmla="*/ 198514 w 294884"/>
                  <a:gd name="connsiteY86" fmla="*/ 133339 h 294901"/>
                  <a:gd name="connsiteX87" fmla="*/ 182445 w 294884"/>
                  <a:gd name="connsiteY87" fmla="*/ 117270 h 294901"/>
                  <a:gd name="connsiteX88" fmla="*/ 177587 w 294884"/>
                  <a:gd name="connsiteY88" fmla="*/ 112422 h 294901"/>
                  <a:gd name="connsiteX89" fmla="*/ 265998 w 294884"/>
                  <a:gd name="connsiteY89" fmla="*/ 24011 h 294901"/>
                  <a:gd name="connsiteX90" fmla="*/ 270856 w 294884"/>
                  <a:gd name="connsiteY90" fmla="*/ 28859 h 294901"/>
                  <a:gd name="connsiteX91" fmla="*/ 182445 w 294884"/>
                  <a:gd name="connsiteY91" fmla="*/ 117270 h 29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94884" h="294901">
                    <a:moveTo>
                      <a:pt x="234394" y="294902"/>
                    </a:moveTo>
                    <a:cubicBezTo>
                      <a:pt x="218650" y="294902"/>
                      <a:pt x="203105" y="288768"/>
                      <a:pt x="191484" y="277166"/>
                    </a:cubicBezTo>
                    <a:cubicBezTo>
                      <a:pt x="175320" y="260993"/>
                      <a:pt x="169672" y="236933"/>
                      <a:pt x="176797" y="215321"/>
                    </a:cubicBezTo>
                    <a:lnTo>
                      <a:pt x="79575" y="118118"/>
                    </a:lnTo>
                    <a:cubicBezTo>
                      <a:pt x="57944" y="125233"/>
                      <a:pt x="33912" y="119575"/>
                      <a:pt x="17748" y="103421"/>
                    </a:cubicBezTo>
                    <a:cubicBezTo>
                      <a:pt x="-387" y="85295"/>
                      <a:pt x="-5150" y="57577"/>
                      <a:pt x="5899" y="34460"/>
                    </a:cubicBezTo>
                    <a:cubicBezTo>
                      <a:pt x="6375" y="33460"/>
                      <a:pt x="7309" y="32745"/>
                      <a:pt x="8414" y="32555"/>
                    </a:cubicBezTo>
                    <a:cubicBezTo>
                      <a:pt x="9538" y="32383"/>
                      <a:pt x="10633" y="32726"/>
                      <a:pt x="11414" y="33517"/>
                    </a:cubicBezTo>
                    <a:lnTo>
                      <a:pt x="49533" y="71636"/>
                    </a:lnTo>
                    <a:cubicBezTo>
                      <a:pt x="55629" y="77713"/>
                      <a:pt x="65535" y="77722"/>
                      <a:pt x="71631" y="71636"/>
                    </a:cubicBezTo>
                    <a:cubicBezTo>
                      <a:pt x="77718" y="65540"/>
                      <a:pt x="77718" y="55634"/>
                      <a:pt x="71631" y="49538"/>
                    </a:cubicBezTo>
                    <a:lnTo>
                      <a:pt x="33512" y="11419"/>
                    </a:lnTo>
                    <a:cubicBezTo>
                      <a:pt x="32722" y="10628"/>
                      <a:pt x="32369" y="9514"/>
                      <a:pt x="32550" y="8418"/>
                    </a:cubicBezTo>
                    <a:cubicBezTo>
                      <a:pt x="32741" y="7323"/>
                      <a:pt x="33445" y="6390"/>
                      <a:pt x="34455" y="5904"/>
                    </a:cubicBezTo>
                    <a:cubicBezTo>
                      <a:pt x="57572" y="-5155"/>
                      <a:pt x="85281" y="-383"/>
                      <a:pt x="103407" y="17743"/>
                    </a:cubicBezTo>
                    <a:cubicBezTo>
                      <a:pt x="119580" y="33917"/>
                      <a:pt x="125238" y="57977"/>
                      <a:pt x="118094" y="79599"/>
                    </a:cubicBezTo>
                    <a:lnTo>
                      <a:pt x="215306" y="176801"/>
                    </a:lnTo>
                    <a:cubicBezTo>
                      <a:pt x="236938" y="169639"/>
                      <a:pt x="260988" y="175316"/>
                      <a:pt x="277152" y="191489"/>
                    </a:cubicBezTo>
                    <a:cubicBezTo>
                      <a:pt x="295269" y="209615"/>
                      <a:pt x="300031" y="237323"/>
                      <a:pt x="288992" y="260450"/>
                    </a:cubicBezTo>
                    <a:cubicBezTo>
                      <a:pt x="288506" y="261450"/>
                      <a:pt x="287573" y="262164"/>
                      <a:pt x="286468" y="262345"/>
                    </a:cubicBezTo>
                    <a:cubicBezTo>
                      <a:pt x="285439" y="262555"/>
                      <a:pt x="284267" y="262174"/>
                      <a:pt x="283467" y="261393"/>
                    </a:cubicBezTo>
                    <a:lnTo>
                      <a:pt x="245348" y="223274"/>
                    </a:lnTo>
                    <a:cubicBezTo>
                      <a:pt x="239262" y="217187"/>
                      <a:pt x="229346" y="217187"/>
                      <a:pt x="223269" y="223274"/>
                    </a:cubicBezTo>
                    <a:cubicBezTo>
                      <a:pt x="217173" y="229370"/>
                      <a:pt x="217173" y="239276"/>
                      <a:pt x="223269" y="245353"/>
                    </a:cubicBezTo>
                    <a:lnTo>
                      <a:pt x="261388" y="283472"/>
                    </a:lnTo>
                    <a:cubicBezTo>
                      <a:pt x="262169" y="284262"/>
                      <a:pt x="262531" y="285377"/>
                      <a:pt x="262341" y="286472"/>
                    </a:cubicBezTo>
                    <a:cubicBezTo>
                      <a:pt x="262150" y="287568"/>
                      <a:pt x="261445" y="288511"/>
                      <a:pt x="260445" y="288996"/>
                    </a:cubicBezTo>
                    <a:cubicBezTo>
                      <a:pt x="252139" y="292968"/>
                      <a:pt x="243243" y="294902"/>
                      <a:pt x="234394" y="294902"/>
                    </a:cubicBezTo>
                    <a:close/>
                    <a:moveTo>
                      <a:pt x="80470" y="110746"/>
                    </a:moveTo>
                    <a:cubicBezTo>
                      <a:pt x="81366" y="110746"/>
                      <a:pt x="82242" y="111098"/>
                      <a:pt x="82890" y="111746"/>
                    </a:cubicBezTo>
                    <a:lnTo>
                      <a:pt x="183169" y="211987"/>
                    </a:lnTo>
                    <a:cubicBezTo>
                      <a:pt x="184121" y="212939"/>
                      <a:pt x="184426" y="214349"/>
                      <a:pt x="183960" y="215606"/>
                    </a:cubicBezTo>
                    <a:cubicBezTo>
                      <a:pt x="176673" y="235247"/>
                      <a:pt x="181531" y="257507"/>
                      <a:pt x="196342" y="272309"/>
                    </a:cubicBezTo>
                    <a:cubicBezTo>
                      <a:pt x="211239" y="287206"/>
                      <a:pt x="233451" y="291930"/>
                      <a:pt x="252940" y="284739"/>
                    </a:cubicBezTo>
                    <a:lnTo>
                      <a:pt x="218421" y="250220"/>
                    </a:lnTo>
                    <a:cubicBezTo>
                      <a:pt x="209668" y="241457"/>
                      <a:pt x="209668" y="227198"/>
                      <a:pt x="218421" y="218426"/>
                    </a:cubicBezTo>
                    <a:cubicBezTo>
                      <a:pt x="227222" y="209682"/>
                      <a:pt x="241472" y="209691"/>
                      <a:pt x="250215" y="218426"/>
                    </a:cubicBezTo>
                    <a:lnTo>
                      <a:pt x="284734" y="252944"/>
                    </a:lnTo>
                    <a:cubicBezTo>
                      <a:pt x="291925" y="233447"/>
                      <a:pt x="287211" y="211244"/>
                      <a:pt x="272304" y="196347"/>
                    </a:cubicBezTo>
                    <a:cubicBezTo>
                      <a:pt x="257502" y="181535"/>
                      <a:pt x="235261" y="176678"/>
                      <a:pt x="215602" y="183964"/>
                    </a:cubicBezTo>
                    <a:cubicBezTo>
                      <a:pt x="214344" y="184421"/>
                      <a:pt x="212944" y="184126"/>
                      <a:pt x="211982" y="183174"/>
                    </a:cubicBezTo>
                    <a:lnTo>
                      <a:pt x="111731" y="82923"/>
                    </a:lnTo>
                    <a:cubicBezTo>
                      <a:pt x="110779" y="81980"/>
                      <a:pt x="110474" y="80561"/>
                      <a:pt x="110941" y="79304"/>
                    </a:cubicBezTo>
                    <a:cubicBezTo>
                      <a:pt x="118237" y="59663"/>
                      <a:pt x="113370" y="37403"/>
                      <a:pt x="98568" y="22592"/>
                    </a:cubicBezTo>
                    <a:cubicBezTo>
                      <a:pt x="83671" y="7695"/>
                      <a:pt x="61459" y="2970"/>
                      <a:pt x="41961" y="10171"/>
                    </a:cubicBezTo>
                    <a:lnTo>
                      <a:pt x="76479" y="44690"/>
                    </a:lnTo>
                    <a:cubicBezTo>
                      <a:pt x="80709" y="48919"/>
                      <a:pt x="83033" y="54567"/>
                      <a:pt x="83033" y="60587"/>
                    </a:cubicBezTo>
                    <a:cubicBezTo>
                      <a:pt x="83033" y="66607"/>
                      <a:pt x="80699" y="72255"/>
                      <a:pt x="76470" y="76475"/>
                    </a:cubicBezTo>
                    <a:cubicBezTo>
                      <a:pt x="68012" y="84942"/>
                      <a:pt x="53134" y="84933"/>
                      <a:pt x="44685" y="76475"/>
                    </a:cubicBezTo>
                    <a:lnTo>
                      <a:pt x="10166" y="41966"/>
                    </a:lnTo>
                    <a:cubicBezTo>
                      <a:pt x="2975" y="61454"/>
                      <a:pt x="7690" y="83666"/>
                      <a:pt x="22587" y="98573"/>
                    </a:cubicBezTo>
                    <a:cubicBezTo>
                      <a:pt x="37389" y="113374"/>
                      <a:pt x="59658" y="118232"/>
                      <a:pt x="79280" y="110955"/>
                    </a:cubicBezTo>
                    <a:cubicBezTo>
                      <a:pt x="79670" y="110812"/>
                      <a:pt x="80070" y="110746"/>
                      <a:pt x="80470" y="110746"/>
                    </a:cubicBezTo>
                    <a:close/>
                    <a:moveTo>
                      <a:pt x="22273" y="292616"/>
                    </a:moveTo>
                    <a:cubicBezTo>
                      <a:pt x="21396" y="292616"/>
                      <a:pt x="20511" y="292273"/>
                      <a:pt x="19853" y="291616"/>
                    </a:cubicBezTo>
                    <a:lnTo>
                      <a:pt x="3251" y="275014"/>
                    </a:lnTo>
                    <a:cubicBezTo>
                      <a:pt x="1956" y="273718"/>
                      <a:pt x="1908" y="271642"/>
                      <a:pt x="3137" y="270280"/>
                    </a:cubicBezTo>
                    <a:lnTo>
                      <a:pt x="31102" y="239524"/>
                    </a:lnTo>
                    <a:cubicBezTo>
                      <a:pt x="31731" y="238828"/>
                      <a:pt x="32617" y="238428"/>
                      <a:pt x="33560" y="238400"/>
                    </a:cubicBezTo>
                    <a:cubicBezTo>
                      <a:pt x="34293" y="238400"/>
                      <a:pt x="35398" y="238742"/>
                      <a:pt x="36065" y="239400"/>
                    </a:cubicBezTo>
                    <a:lnTo>
                      <a:pt x="43342" y="246677"/>
                    </a:lnTo>
                    <a:lnTo>
                      <a:pt x="114551" y="175458"/>
                    </a:lnTo>
                    <a:lnTo>
                      <a:pt x="119399" y="180316"/>
                    </a:lnTo>
                    <a:lnTo>
                      <a:pt x="48190" y="251535"/>
                    </a:lnTo>
                    <a:lnTo>
                      <a:pt x="55458" y="258802"/>
                    </a:lnTo>
                    <a:cubicBezTo>
                      <a:pt x="56125" y="259469"/>
                      <a:pt x="56486" y="260374"/>
                      <a:pt x="56458" y="261317"/>
                    </a:cubicBezTo>
                    <a:cubicBezTo>
                      <a:pt x="56429" y="262260"/>
                      <a:pt x="56029" y="263136"/>
                      <a:pt x="55334" y="263774"/>
                    </a:cubicBezTo>
                    <a:lnTo>
                      <a:pt x="24578" y="291740"/>
                    </a:lnTo>
                    <a:cubicBezTo>
                      <a:pt x="23930" y="292321"/>
                      <a:pt x="23101" y="292616"/>
                      <a:pt x="22273" y="292616"/>
                    </a:cubicBezTo>
                    <a:close/>
                    <a:moveTo>
                      <a:pt x="10414" y="272471"/>
                    </a:moveTo>
                    <a:lnTo>
                      <a:pt x="22387" y="284453"/>
                    </a:lnTo>
                    <a:lnTo>
                      <a:pt x="48057" y="261107"/>
                    </a:lnTo>
                    <a:lnTo>
                      <a:pt x="33750" y="246801"/>
                    </a:lnTo>
                    <a:lnTo>
                      <a:pt x="10414" y="272471"/>
                    </a:lnTo>
                    <a:close/>
                    <a:moveTo>
                      <a:pt x="198514" y="133339"/>
                    </a:moveTo>
                    <a:lnTo>
                      <a:pt x="193656" y="128491"/>
                    </a:lnTo>
                    <a:lnTo>
                      <a:pt x="282343" y="39803"/>
                    </a:lnTo>
                    <a:cubicBezTo>
                      <a:pt x="286001" y="36155"/>
                      <a:pt x="288011" y="31307"/>
                      <a:pt x="288011" y="26154"/>
                    </a:cubicBezTo>
                    <a:cubicBezTo>
                      <a:pt x="288011" y="21001"/>
                      <a:pt x="286001" y="16153"/>
                      <a:pt x="282343" y="12505"/>
                    </a:cubicBezTo>
                    <a:cubicBezTo>
                      <a:pt x="274838" y="4999"/>
                      <a:pt x="262588" y="4980"/>
                      <a:pt x="255064" y="12505"/>
                    </a:cubicBezTo>
                    <a:lnTo>
                      <a:pt x="166376" y="101192"/>
                    </a:lnTo>
                    <a:lnTo>
                      <a:pt x="161519" y="96344"/>
                    </a:lnTo>
                    <a:lnTo>
                      <a:pt x="250206" y="7656"/>
                    </a:lnTo>
                    <a:cubicBezTo>
                      <a:pt x="260093" y="-2231"/>
                      <a:pt x="277333" y="-2211"/>
                      <a:pt x="287201" y="7656"/>
                    </a:cubicBezTo>
                    <a:cubicBezTo>
                      <a:pt x="292145" y="12600"/>
                      <a:pt x="294869" y="19163"/>
                      <a:pt x="294869" y="26154"/>
                    </a:cubicBezTo>
                    <a:cubicBezTo>
                      <a:pt x="294869" y="33145"/>
                      <a:pt x="292145" y="39708"/>
                      <a:pt x="287201" y="44652"/>
                    </a:cubicBezTo>
                    <a:lnTo>
                      <a:pt x="198514" y="133339"/>
                    </a:lnTo>
                    <a:close/>
                    <a:moveTo>
                      <a:pt x="182445" y="117270"/>
                    </a:moveTo>
                    <a:lnTo>
                      <a:pt x="177587" y="112422"/>
                    </a:lnTo>
                    <a:lnTo>
                      <a:pt x="265998" y="24011"/>
                    </a:lnTo>
                    <a:lnTo>
                      <a:pt x="270856" y="28859"/>
                    </a:lnTo>
                    <a:lnTo>
                      <a:pt x="182445" y="117270"/>
                    </a:lnTo>
                    <a:close/>
                  </a:path>
                </a:pathLst>
              </a:custGeom>
              <a:solidFill>
                <a:srgbClr val="FFFFFF"/>
              </a:solidFill>
              <a:ln w="9525" cap="flat">
                <a:noFill/>
                <a:prstDash val="solid"/>
                <a:miter/>
              </a:ln>
            </p:spPr>
            <p:txBody>
              <a:bodyPr rtlCol="0" anchor="ctr"/>
              <a:lstStyle/>
              <a:p>
                <a:pPr defTabSz="914411">
                  <a:defRPr/>
                </a:pPr>
                <a:endParaRPr lang="en-US" sz="2400" kern="0" dirty="0">
                  <a:solidFill>
                    <a:srgbClr val="000000"/>
                  </a:solidFill>
                  <a:latin typeface="IBM Plex Sans Light"/>
                </a:endParaRPr>
              </a:p>
            </p:txBody>
          </p:sp>
          <p:pic>
            <p:nvPicPr>
              <p:cNvPr id="434" name="Graphic 433" descr="Cloud with solid fill">
                <a:extLst>
                  <a:ext uri="{FF2B5EF4-FFF2-40B4-BE49-F238E27FC236}">
                    <a16:creationId xmlns:a16="http://schemas.microsoft.com/office/drawing/2014/main" id="{099288E1-054E-A8EE-5227-4732025F76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505649" y="3570366"/>
                <a:ext cx="364744" cy="364744"/>
              </a:xfrm>
              <a:prstGeom prst="rect">
                <a:avLst/>
              </a:prstGeom>
              <a:effectLst/>
            </p:spPr>
          </p:pic>
          <p:pic>
            <p:nvPicPr>
              <p:cNvPr id="435" name="Graphic 434" descr="Cloud with solid fill">
                <a:extLst>
                  <a:ext uri="{FF2B5EF4-FFF2-40B4-BE49-F238E27FC236}">
                    <a16:creationId xmlns:a16="http://schemas.microsoft.com/office/drawing/2014/main" id="{5CE88EAA-7269-841C-E8B3-37E08D602D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6022516" y="3570366"/>
                <a:ext cx="364744" cy="364744"/>
              </a:xfrm>
              <a:prstGeom prst="rect">
                <a:avLst/>
              </a:prstGeom>
              <a:effectLst/>
            </p:spPr>
          </p:pic>
          <p:pic>
            <p:nvPicPr>
              <p:cNvPr id="436" name="Graphic 435" descr="Cloud with solid fill">
                <a:extLst>
                  <a:ext uri="{FF2B5EF4-FFF2-40B4-BE49-F238E27FC236}">
                    <a16:creationId xmlns:a16="http://schemas.microsoft.com/office/drawing/2014/main" id="{E9869806-9C5D-F1E5-C949-4A6ABB223F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708736" y="3596078"/>
                <a:ext cx="495620" cy="495620"/>
              </a:xfrm>
              <a:prstGeom prst="rect">
                <a:avLst/>
              </a:prstGeom>
              <a:effectLst/>
            </p:spPr>
          </p:pic>
        </p:grpSp>
        <p:sp>
          <p:nvSpPr>
            <p:cNvPr id="426" name="TextBox 425">
              <a:extLst>
                <a:ext uri="{FF2B5EF4-FFF2-40B4-BE49-F238E27FC236}">
                  <a16:creationId xmlns:a16="http://schemas.microsoft.com/office/drawing/2014/main" id="{5D70899E-A0AC-E04A-109E-B88C589CB94D}"/>
                </a:ext>
              </a:extLst>
            </p:cNvPr>
            <p:cNvSpPr txBox="1"/>
            <p:nvPr/>
          </p:nvSpPr>
          <p:spPr>
            <a:xfrm>
              <a:off x="15030344" y="4999086"/>
              <a:ext cx="1845070" cy="1176905"/>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000" kern="0" dirty="0">
                  <a:solidFill>
                    <a:srgbClr val="002856"/>
                  </a:solidFill>
                  <a:latin typeface="IBM Plex Sans" panose="020B0503050203000203" pitchFamily="34" charset="0"/>
                </a:rPr>
                <a:t>Endpoint</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Detection</a:t>
              </a:r>
              <a:br>
                <a:rPr lang="en-US" sz="2000" kern="0" dirty="0">
                  <a:solidFill>
                    <a:srgbClr val="002856"/>
                  </a:solidFill>
                  <a:latin typeface="IBM Plex Sans" panose="020B0503050203000203" pitchFamily="34" charset="0"/>
                </a:rPr>
              </a:br>
              <a:r>
                <a:rPr lang="en-US" sz="2000" kern="0" dirty="0">
                  <a:solidFill>
                    <a:srgbClr val="002856"/>
                  </a:solidFill>
                  <a:latin typeface="IBM Plex Sans" panose="020B0503050203000203" pitchFamily="34" charset="0"/>
                </a:rPr>
                <a:t>&amp; Response</a:t>
              </a:r>
              <a:endParaRPr lang="en-US" sz="2800" kern="0" dirty="0">
                <a:solidFill>
                  <a:srgbClr val="002856"/>
                </a:solidFill>
                <a:latin typeface="IBM Plex Sans" panose="020B0503050203000203" pitchFamily="34" charset="0"/>
              </a:endParaRPr>
            </a:p>
          </p:txBody>
        </p:sp>
        <p:sp>
          <p:nvSpPr>
            <p:cNvPr id="427" name="TextBox 426">
              <a:extLst>
                <a:ext uri="{FF2B5EF4-FFF2-40B4-BE49-F238E27FC236}">
                  <a16:creationId xmlns:a16="http://schemas.microsoft.com/office/drawing/2014/main" id="{A0AA3994-D9D6-214D-0FFB-B0F74D9C4585}"/>
                </a:ext>
              </a:extLst>
            </p:cNvPr>
            <p:cNvSpPr txBox="1"/>
            <p:nvPr/>
          </p:nvSpPr>
          <p:spPr>
            <a:xfrm>
              <a:off x="15051570" y="4429505"/>
              <a:ext cx="1845070" cy="677878"/>
            </a:xfrm>
            <a:prstGeom prst="rect">
              <a:avLst/>
            </a:prstGeom>
            <a:noFill/>
            <a:ln w="12700">
              <a:noFill/>
            </a:ln>
            <a:effectLst/>
          </p:spPr>
          <p:txBody>
            <a:bodyPr wrap="square" lIns="45715" tIns="182856" rIns="45715" bIns="0" rtlCol="0" anchor="t" anchorCtr="0">
              <a:noAutofit/>
            </a:bodyPr>
            <a:lstStyle/>
            <a:p>
              <a:pPr algn="ctr" defTabSz="685993">
                <a:lnSpc>
                  <a:spcPct val="110000"/>
                </a:lnSpc>
                <a:defRPr/>
              </a:pPr>
              <a:r>
                <a:rPr lang="en-US" sz="2800" kern="0" dirty="0">
                  <a:solidFill>
                    <a:srgbClr val="000000"/>
                  </a:solidFill>
                  <a:latin typeface="IBM Plex Sans" panose="020B0503050203000203" pitchFamily="34" charset="0"/>
                </a:rPr>
                <a:t>EDR</a:t>
              </a:r>
              <a:endParaRPr lang="en-US" sz="3200" kern="0" dirty="0">
                <a:solidFill>
                  <a:srgbClr val="000000"/>
                </a:solidFill>
                <a:latin typeface="IBM Plex Sans" panose="020B0503050203000203" pitchFamily="34" charset="0"/>
              </a:endParaRPr>
            </a:p>
          </p:txBody>
        </p:sp>
      </p:grpSp>
      <p:sp>
        <p:nvSpPr>
          <p:cNvPr id="721" name="TextBox 720">
            <a:extLst>
              <a:ext uri="{FF2B5EF4-FFF2-40B4-BE49-F238E27FC236}">
                <a16:creationId xmlns:a16="http://schemas.microsoft.com/office/drawing/2014/main" id="{0AA5FD15-85C5-99FC-5E47-203908A5CFC9}"/>
              </a:ext>
            </a:extLst>
          </p:cNvPr>
          <p:cNvSpPr txBox="1"/>
          <p:nvPr/>
        </p:nvSpPr>
        <p:spPr>
          <a:xfrm>
            <a:off x="3609741" y="4259159"/>
            <a:ext cx="4765515" cy="358851"/>
          </a:xfrm>
          <a:prstGeom prst="rect">
            <a:avLst/>
          </a:prstGeom>
          <a:noFill/>
          <a:ln w="12700">
            <a:noFill/>
          </a:ln>
          <a:effectLst/>
        </p:spPr>
        <p:txBody>
          <a:bodyPr wrap="none" lIns="0" tIns="0" rIns="0" bIns="0" rtlCol="0" anchor="t" anchorCtr="0">
            <a:noAutofit/>
          </a:bodyPr>
          <a:lstStyle/>
          <a:p>
            <a:pPr algn="ctr" defTabSz="685993">
              <a:defRPr/>
            </a:pPr>
            <a:r>
              <a:rPr lang="en-US" sz="2800" kern="0" dirty="0">
                <a:solidFill>
                  <a:srgbClr val="000000"/>
                </a:solidFill>
                <a:latin typeface="IBM Plex Sans Medium" panose="020B0503050203000203" pitchFamily="34" charset="0"/>
              </a:rPr>
              <a:t>Shared Services</a:t>
            </a:r>
            <a:br>
              <a:rPr lang="en-US" sz="2800" kern="0" dirty="0">
                <a:solidFill>
                  <a:srgbClr val="000000"/>
                </a:solidFill>
                <a:latin typeface="IBM Plex Sans Medium" panose="020B0503050203000203" pitchFamily="34" charset="0"/>
              </a:rPr>
            </a:br>
            <a:r>
              <a:rPr lang="en-US" sz="2800" kern="0" dirty="0">
                <a:solidFill>
                  <a:srgbClr val="000000"/>
                </a:solidFill>
                <a:latin typeface="IBM Plex Sans Medium" panose="020B0503050203000203" pitchFamily="34" charset="0"/>
              </a:rPr>
              <a:t>SOC</a:t>
            </a:r>
            <a:endParaRPr lang="en-US" sz="2400" kern="0" dirty="0">
              <a:solidFill>
                <a:srgbClr val="000000"/>
              </a:solidFill>
              <a:latin typeface="IBM Plex Sans Medium" panose="020B0503050203000203" pitchFamily="34" charset="0"/>
            </a:endParaRPr>
          </a:p>
        </p:txBody>
      </p:sp>
      <p:grpSp>
        <p:nvGrpSpPr>
          <p:cNvPr id="722" name="Group 721">
            <a:extLst>
              <a:ext uri="{FF2B5EF4-FFF2-40B4-BE49-F238E27FC236}">
                <a16:creationId xmlns:a16="http://schemas.microsoft.com/office/drawing/2014/main" id="{2BD4D146-31B7-531B-2442-3578A1F3DBF3}"/>
              </a:ext>
            </a:extLst>
          </p:cNvPr>
          <p:cNvGrpSpPr/>
          <p:nvPr/>
        </p:nvGrpSpPr>
        <p:grpSpPr>
          <a:xfrm>
            <a:off x="3590693" y="5005335"/>
            <a:ext cx="4810313" cy="2166051"/>
            <a:chOff x="7955946" y="5237664"/>
            <a:chExt cx="8218673" cy="3700812"/>
          </a:xfrm>
        </p:grpSpPr>
        <p:sp>
          <p:nvSpPr>
            <p:cNvPr id="723" name="Freeform 722">
              <a:extLst>
                <a:ext uri="{FF2B5EF4-FFF2-40B4-BE49-F238E27FC236}">
                  <a16:creationId xmlns:a16="http://schemas.microsoft.com/office/drawing/2014/main" id="{02178C7A-C438-C0A8-C40C-EC7BD613E062}"/>
                </a:ext>
              </a:extLst>
            </p:cNvPr>
            <p:cNvSpPr/>
            <p:nvPr/>
          </p:nvSpPr>
          <p:spPr>
            <a:xfrm>
              <a:off x="15754591" y="6731323"/>
              <a:ext cx="420027" cy="728921"/>
            </a:xfrm>
            <a:custGeom>
              <a:avLst/>
              <a:gdLst>
                <a:gd name="connsiteX0" fmla="*/ 420028 w 420027"/>
                <a:gd name="connsiteY0" fmla="*/ 0 h 728921"/>
                <a:gd name="connsiteX1" fmla="*/ 420028 w 420027"/>
                <a:gd name="connsiteY1" fmla="*/ 486007 h 728921"/>
                <a:gd name="connsiteX2" fmla="*/ 0 w 420027"/>
                <a:gd name="connsiteY2" fmla="*/ 728921 h 728921"/>
                <a:gd name="connsiteX3" fmla="*/ 0 w 420027"/>
                <a:gd name="connsiteY3" fmla="*/ 242915 h 728921"/>
                <a:gd name="connsiteX4" fmla="*/ 420028 w 420027"/>
                <a:gd name="connsiteY4" fmla="*/ 0 h 728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8921">
                  <a:moveTo>
                    <a:pt x="420028" y="0"/>
                  </a:moveTo>
                  <a:lnTo>
                    <a:pt x="420028" y="486007"/>
                  </a:lnTo>
                  <a:lnTo>
                    <a:pt x="0" y="728921"/>
                  </a:lnTo>
                  <a:lnTo>
                    <a:pt x="0" y="242915"/>
                  </a:lnTo>
                  <a:lnTo>
                    <a:pt x="420028" y="0"/>
                  </a:ln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4" name="Freeform 723">
              <a:extLst>
                <a:ext uri="{FF2B5EF4-FFF2-40B4-BE49-F238E27FC236}">
                  <a16:creationId xmlns:a16="http://schemas.microsoft.com/office/drawing/2014/main" id="{B8D263BF-36CF-7AEE-5D91-76364931D022}"/>
                </a:ext>
              </a:extLst>
            </p:cNvPr>
            <p:cNvSpPr/>
            <p:nvPr/>
          </p:nvSpPr>
          <p:spPr>
            <a:xfrm>
              <a:off x="15334564" y="6488231"/>
              <a:ext cx="840055" cy="486006"/>
            </a:xfrm>
            <a:custGeom>
              <a:avLst/>
              <a:gdLst>
                <a:gd name="connsiteX0" fmla="*/ 0 w 840055"/>
                <a:gd name="connsiteY0" fmla="*/ 243092 h 486006"/>
                <a:gd name="connsiteX1" fmla="*/ 420028 w 840055"/>
                <a:gd name="connsiteY1" fmla="*/ 0 h 486006"/>
                <a:gd name="connsiteX2" fmla="*/ 840055 w 840055"/>
                <a:gd name="connsiteY2" fmla="*/ 243092 h 486006"/>
                <a:gd name="connsiteX3" fmla="*/ 420028 w 840055"/>
                <a:gd name="connsiteY3" fmla="*/ 486006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5" y="243092"/>
                  </a:lnTo>
                  <a:lnTo>
                    <a:pt x="420028" y="486006"/>
                  </a:lnTo>
                  <a:lnTo>
                    <a:pt x="0" y="243092"/>
                  </a:ln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5" name="Freeform 724">
              <a:extLst>
                <a:ext uri="{FF2B5EF4-FFF2-40B4-BE49-F238E27FC236}">
                  <a16:creationId xmlns:a16="http://schemas.microsoft.com/office/drawing/2014/main" id="{7DD79660-7FC7-D11E-C31D-E5DF5362EEBF}"/>
                </a:ext>
              </a:extLst>
            </p:cNvPr>
            <p:cNvSpPr/>
            <p:nvPr/>
          </p:nvSpPr>
          <p:spPr>
            <a:xfrm>
              <a:off x="15334209" y="6730436"/>
              <a:ext cx="420912" cy="730694"/>
            </a:xfrm>
            <a:custGeom>
              <a:avLst/>
              <a:gdLst>
                <a:gd name="connsiteX0" fmla="*/ 1769 w 420912"/>
                <a:gd name="connsiteY0" fmla="*/ 0 h 730694"/>
                <a:gd name="connsiteX1" fmla="*/ 0 w 420912"/>
                <a:gd name="connsiteY1" fmla="*/ 486184 h 730694"/>
                <a:gd name="connsiteX2" fmla="*/ 419143 w 420912"/>
                <a:gd name="connsiteY2" fmla="*/ 730694 h 730694"/>
                <a:gd name="connsiteX3" fmla="*/ 420913 w 420912"/>
                <a:gd name="connsiteY3" fmla="*/ 244510 h 730694"/>
                <a:gd name="connsiteX4" fmla="*/ 1769 w 420912"/>
                <a:gd name="connsiteY4" fmla="*/ 0 h 730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694">
                  <a:moveTo>
                    <a:pt x="1769" y="0"/>
                  </a:moveTo>
                  <a:lnTo>
                    <a:pt x="0" y="486184"/>
                  </a:lnTo>
                  <a:lnTo>
                    <a:pt x="419143" y="730694"/>
                  </a:lnTo>
                  <a:lnTo>
                    <a:pt x="420913" y="244510"/>
                  </a:lnTo>
                  <a:lnTo>
                    <a:pt x="1769" y="0"/>
                  </a:lnTo>
                  <a:close/>
                </a:path>
              </a:pathLst>
            </a:custGeom>
            <a:solidFill>
              <a:srgbClr val="DDE1E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6" name="Freeform 725">
              <a:extLst>
                <a:ext uri="{FF2B5EF4-FFF2-40B4-BE49-F238E27FC236}">
                  <a16:creationId xmlns:a16="http://schemas.microsoft.com/office/drawing/2014/main" id="{07AF3740-08F5-FF3F-B370-5FBECCE42D16}"/>
                </a:ext>
              </a:extLst>
            </p:cNvPr>
            <p:cNvSpPr/>
            <p:nvPr/>
          </p:nvSpPr>
          <p:spPr>
            <a:xfrm>
              <a:off x="14867228" y="7311706"/>
              <a:ext cx="240690" cy="198650"/>
            </a:xfrm>
            <a:custGeom>
              <a:avLst/>
              <a:gdLst>
                <a:gd name="connsiteX0" fmla="*/ 229014 w 240690"/>
                <a:gd name="connsiteY0" fmla="*/ 12010 h 198650"/>
                <a:gd name="connsiteX1" fmla="*/ 240691 w 240690"/>
                <a:gd name="connsiteY1" fmla="*/ 84706 h 198650"/>
                <a:gd name="connsiteX2" fmla="*/ 200882 w 240690"/>
                <a:gd name="connsiteY2" fmla="*/ 115204 h 198650"/>
                <a:gd name="connsiteX3" fmla="*/ 164258 w 240690"/>
                <a:gd name="connsiteY3" fmla="*/ 123537 h 198650"/>
                <a:gd name="connsiteX4" fmla="*/ 77386 w 240690"/>
                <a:gd name="connsiteY4" fmla="*/ 187546 h 198650"/>
                <a:gd name="connsiteX5" fmla="*/ 422 w 240690"/>
                <a:gd name="connsiteY5" fmla="*/ 179213 h 198650"/>
                <a:gd name="connsiteX6" fmla="*/ 114895 w 240690"/>
                <a:gd name="connsiteY6" fmla="*/ 39138 h 198650"/>
                <a:gd name="connsiteX7" fmla="*/ 164966 w 240690"/>
                <a:gd name="connsiteY7" fmla="*/ 1548 h 198650"/>
                <a:gd name="connsiteX8" fmla="*/ 229014 w 240690"/>
                <a:gd name="connsiteY8" fmla="*/ 12010 h 19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690" h="198650">
                  <a:moveTo>
                    <a:pt x="229014" y="12010"/>
                  </a:moveTo>
                  <a:cubicBezTo>
                    <a:pt x="234357" y="35982"/>
                    <a:pt x="238249" y="60255"/>
                    <a:pt x="240691" y="84706"/>
                  </a:cubicBezTo>
                  <a:cubicBezTo>
                    <a:pt x="240691" y="98714"/>
                    <a:pt x="214505" y="108112"/>
                    <a:pt x="200882" y="115204"/>
                  </a:cubicBezTo>
                  <a:cubicBezTo>
                    <a:pt x="187258" y="122296"/>
                    <a:pt x="173812" y="119282"/>
                    <a:pt x="164258" y="123537"/>
                  </a:cubicBezTo>
                  <a:cubicBezTo>
                    <a:pt x="154703" y="127793"/>
                    <a:pt x="127811" y="171411"/>
                    <a:pt x="77386" y="187546"/>
                  </a:cubicBezTo>
                  <a:cubicBezTo>
                    <a:pt x="26961" y="203682"/>
                    <a:pt x="8560" y="203327"/>
                    <a:pt x="422" y="179213"/>
                  </a:cubicBezTo>
                  <a:cubicBezTo>
                    <a:pt x="-7717" y="155099"/>
                    <a:pt x="104456" y="51550"/>
                    <a:pt x="114895" y="39138"/>
                  </a:cubicBezTo>
                  <a:cubicBezTo>
                    <a:pt x="129084" y="23570"/>
                    <a:pt x="146069" y="10822"/>
                    <a:pt x="164966" y="1548"/>
                  </a:cubicBezTo>
                  <a:cubicBezTo>
                    <a:pt x="175404" y="-757"/>
                    <a:pt x="215036" y="-2530"/>
                    <a:pt x="229014" y="12010"/>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7" name="Freeform 726">
              <a:extLst>
                <a:ext uri="{FF2B5EF4-FFF2-40B4-BE49-F238E27FC236}">
                  <a16:creationId xmlns:a16="http://schemas.microsoft.com/office/drawing/2014/main" id="{557F061F-C8F0-AB89-0FAB-ADE11B831C71}"/>
                </a:ext>
              </a:extLst>
            </p:cNvPr>
            <p:cNvSpPr/>
            <p:nvPr/>
          </p:nvSpPr>
          <p:spPr>
            <a:xfrm>
              <a:off x="15010431" y="7251373"/>
              <a:ext cx="82979" cy="105723"/>
            </a:xfrm>
            <a:custGeom>
              <a:avLst/>
              <a:gdLst>
                <a:gd name="connsiteX0" fmla="*/ 4954 w 82979"/>
                <a:gd name="connsiteY0" fmla="*/ 85463 h 105723"/>
                <a:gd name="connsiteX1" fmla="*/ 0 w 82979"/>
                <a:gd name="connsiteY1" fmla="*/ 4787 h 105723"/>
                <a:gd name="connsiteX2" fmla="*/ 78025 w 82979"/>
                <a:gd name="connsiteY2" fmla="*/ 0 h 105723"/>
                <a:gd name="connsiteX3" fmla="*/ 82979 w 82979"/>
                <a:gd name="connsiteY3" fmla="*/ 80676 h 105723"/>
                <a:gd name="connsiteX4" fmla="*/ 72541 w 82979"/>
                <a:gd name="connsiteY4" fmla="*/ 97343 h 105723"/>
                <a:gd name="connsiteX5" fmla="*/ 17339 w 82979"/>
                <a:gd name="connsiteY5" fmla="*/ 100712 h 105723"/>
                <a:gd name="connsiteX6" fmla="*/ 4954 w 82979"/>
                <a:gd name="connsiteY6" fmla="*/ 85463 h 1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79" h="105723">
                  <a:moveTo>
                    <a:pt x="4954" y="85463"/>
                  </a:moveTo>
                  <a:lnTo>
                    <a:pt x="0" y="4787"/>
                  </a:lnTo>
                  <a:lnTo>
                    <a:pt x="78025" y="0"/>
                  </a:lnTo>
                  <a:lnTo>
                    <a:pt x="82979" y="80676"/>
                  </a:lnTo>
                  <a:cubicBezTo>
                    <a:pt x="82749" y="87715"/>
                    <a:pt x="78768" y="94081"/>
                    <a:pt x="72541" y="97343"/>
                  </a:cubicBezTo>
                  <a:cubicBezTo>
                    <a:pt x="55714" y="107184"/>
                    <a:pt x="35226" y="108425"/>
                    <a:pt x="17339" y="100712"/>
                  </a:cubicBezTo>
                  <a:cubicBezTo>
                    <a:pt x="10775" y="98247"/>
                    <a:pt x="6033" y="92414"/>
                    <a:pt x="4954" y="85463"/>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8" name="Freeform 727">
              <a:extLst>
                <a:ext uri="{FF2B5EF4-FFF2-40B4-BE49-F238E27FC236}">
                  <a16:creationId xmlns:a16="http://schemas.microsoft.com/office/drawing/2014/main" id="{5D2B4B5F-C0F4-9602-C2C3-F6AEAA00FFC7}"/>
                </a:ext>
              </a:extLst>
            </p:cNvPr>
            <p:cNvSpPr/>
            <p:nvPr/>
          </p:nvSpPr>
          <p:spPr>
            <a:xfrm>
              <a:off x="15007626" y="6537700"/>
              <a:ext cx="713526" cy="753389"/>
            </a:xfrm>
            <a:custGeom>
              <a:avLst/>
              <a:gdLst>
                <a:gd name="connsiteX0" fmla="*/ 713526 w 713526"/>
                <a:gd name="connsiteY0" fmla="*/ 75889 h 753389"/>
                <a:gd name="connsiteX1" fmla="*/ 189995 w 713526"/>
                <a:gd name="connsiteY1" fmla="*/ 281036 h 753389"/>
                <a:gd name="connsiteX2" fmla="*/ 111970 w 713526"/>
                <a:gd name="connsiteY2" fmla="*/ 742042 h 753389"/>
                <a:gd name="connsiteX3" fmla="*/ 19259 w 713526"/>
                <a:gd name="connsiteY3" fmla="*/ 753390 h 753389"/>
                <a:gd name="connsiteX4" fmla="*/ 21736 w 713526"/>
                <a:gd name="connsiteY4" fmla="*/ 144330 h 753389"/>
                <a:gd name="connsiteX5" fmla="*/ 441764 w 713526"/>
                <a:gd name="connsiteY5" fmla="*/ 0 h 753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526" h="753389">
                  <a:moveTo>
                    <a:pt x="713526" y="75889"/>
                  </a:moveTo>
                  <a:lnTo>
                    <a:pt x="189995" y="281036"/>
                  </a:lnTo>
                  <a:lnTo>
                    <a:pt x="111970" y="742042"/>
                  </a:lnTo>
                  <a:lnTo>
                    <a:pt x="19259" y="753390"/>
                  </a:lnTo>
                  <a:cubicBezTo>
                    <a:pt x="19259" y="753390"/>
                    <a:pt x="-25681" y="190076"/>
                    <a:pt x="21736" y="144330"/>
                  </a:cubicBezTo>
                  <a:cubicBezTo>
                    <a:pt x="69153" y="98584"/>
                    <a:pt x="441764" y="0"/>
                    <a:pt x="441764" y="0"/>
                  </a:cubicBezTo>
                  <a:close/>
                </a:path>
              </a:pathLst>
            </a:custGeom>
            <a:solidFill>
              <a:srgbClr val="192444"/>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29" name="Freeform 728">
              <a:extLst>
                <a:ext uri="{FF2B5EF4-FFF2-40B4-BE49-F238E27FC236}">
                  <a16:creationId xmlns:a16="http://schemas.microsoft.com/office/drawing/2014/main" id="{70BA6031-F9A7-F516-5DC7-5CA8C8BD91C5}"/>
                </a:ext>
              </a:extLst>
            </p:cNvPr>
            <p:cNvSpPr/>
            <p:nvPr/>
          </p:nvSpPr>
          <p:spPr>
            <a:xfrm>
              <a:off x="15224475" y="7431922"/>
              <a:ext cx="248269" cy="183836"/>
            </a:xfrm>
            <a:custGeom>
              <a:avLst/>
              <a:gdLst>
                <a:gd name="connsiteX0" fmla="*/ 243492 w 248269"/>
                <a:gd name="connsiteY0" fmla="*/ 16797 h 183836"/>
                <a:gd name="connsiteX1" fmla="*/ 248270 w 248269"/>
                <a:gd name="connsiteY1" fmla="*/ 90558 h 183836"/>
                <a:gd name="connsiteX2" fmla="*/ 205984 w 248269"/>
                <a:gd name="connsiteY2" fmla="*/ 116978 h 183836"/>
                <a:gd name="connsiteX3" fmla="*/ 168475 w 248269"/>
                <a:gd name="connsiteY3" fmla="*/ 121942 h 183836"/>
                <a:gd name="connsiteX4" fmla="*/ 76118 w 248269"/>
                <a:gd name="connsiteY4" fmla="*/ 177263 h 183836"/>
                <a:gd name="connsiteX5" fmla="*/ 216 w 248269"/>
                <a:gd name="connsiteY5" fmla="*/ 161837 h 183836"/>
                <a:gd name="connsiteX6" fmla="*/ 127427 w 248269"/>
                <a:gd name="connsiteY6" fmla="*/ 33110 h 183836"/>
                <a:gd name="connsiteX7" fmla="*/ 180506 w 248269"/>
                <a:gd name="connsiteY7" fmla="*/ 308 h 183836"/>
                <a:gd name="connsiteX8" fmla="*/ 243492 w 248269"/>
                <a:gd name="connsiteY8" fmla="*/ 16797 h 18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69" h="183836">
                  <a:moveTo>
                    <a:pt x="243492" y="16797"/>
                  </a:moveTo>
                  <a:cubicBezTo>
                    <a:pt x="246518" y="41266"/>
                    <a:pt x="248128" y="65895"/>
                    <a:pt x="248270" y="90558"/>
                  </a:cubicBezTo>
                  <a:cubicBezTo>
                    <a:pt x="246323" y="104211"/>
                    <a:pt x="220138" y="111303"/>
                    <a:pt x="205984" y="116978"/>
                  </a:cubicBezTo>
                  <a:cubicBezTo>
                    <a:pt x="191830" y="122651"/>
                    <a:pt x="178560" y="118396"/>
                    <a:pt x="168475" y="121942"/>
                  </a:cubicBezTo>
                  <a:cubicBezTo>
                    <a:pt x="158390" y="125488"/>
                    <a:pt x="127782" y="166092"/>
                    <a:pt x="76118" y="177263"/>
                  </a:cubicBezTo>
                  <a:cubicBezTo>
                    <a:pt x="24456" y="188433"/>
                    <a:pt x="6232" y="186660"/>
                    <a:pt x="216" y="161837"/>
                  </a:cubicBezTo>
                  <a:cubicBezTo>
                    <a:pt x="-5800" y="137013"/>
                    <a:pt x="115750" y="44458"/>
                    <a:pt x="127427" y="33110"/>
                  </a:cubicBezTo>
                  <a:cubicBezTo>
                    <a:pt x="142944" y="18978"/>
                    <a:pt x="160938" y="7843"/>
                    <a:pt x="180506" y="308"/>
                  </a:cubicBezTo>
                  <a:cubicBezTo>
                    <a:pt x="191299" y="-934"/>
                    <a:pt x="230931" y="1017"/>
                    <a:pt x="243492" y="16797"/>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0" name="Freeform 729">
              <a:extLst>
                <a:ext uri="{FF2B5EF4-FFF2-40B4-BE49-F238E27FC236}">
                  <a16:creationId xmlns:a16="http://schemas.microsoft.com/office/drawing/2014/main" id="{DB83ABA8-808F-E122-BFE7-C623AFD99A1F}"/>
                </a:ext>
              </a:extLst>
            </p:cNvPr>
            <p:cNvSpPr/>
            <p:nvPr/>
          </p:nvSpPr>
          <p:spPr>
            <a:xfrm>
              <a:off x="15386934" y="7373362"/>
              <a:ext cx="80679" cy="104834"/>
            </a:xfrm>
            <a:custGeom>
              <a:avLst/>
              <a:gdLst>
                <a:gd name="connsiteX0" fmla="*/ 0 w 80679"/>
                <a:gd name="connsiteY0" fmla="*/ 80854 h 104834"/>
                <a:gd name="connsiteX1" fmla="*/ 2654 w 80679"/>
                <a:gd name="connsiteY1" fmla="*/ 0 h 104834"/>
                <a:gd name="connsiteX2" fmla="*/ 80679 w 80679"/>
                <a:gd name="connsiteY2" fmla="*/ 2660 h 104834"/>
                <a:gd name="connsiteX3" fmla="*/ 77848 w 80679"/>
                <a:gd name="connsiteY3" fmla="*/ 83513 h 104834"/>
                <a:gd name="connsiteX4" fmla="*/ 65994 w 80679"/>
                <a:gd name="connsiteY4" fmla="*/ 99116 h 104834"/>
                <a:gd name="connsiteX5" fmla="*/ 10792 w 80679"/>
                <a:gd name="connsiteY5" fmla="*/ 97166 h 104834"/>
                <a:gd name="connsiteX6" fmla="*/ 0 w 80679"/>
                <a:gd name="connsiteY6" fmla="*/ 80854 h 10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79" h="104834">
                  <a:moveTo>
                    <a:pt x="0" y="80854"/>
                  </a:moveTo>
                  <a:lnTo>
                    <a:pt x="2654" y="0"/>
                  </a:lnTo>
                  <a:lnTo>
                    <a:pt x="80679" y="2660"/>
                  </a:lnTo>
                  <a:lnTo>
                    <a:pt x="77848" y="83513"/>
                  </a:lnTo>
                  <a:cubicBezTo>
                    <a:pt x="77017" y="90481"/>
                    <a:pt x="72487" y="96457"/>
                    <a:pt x="65994" y="99116"/>
                  </a:cubicBezTo>
                  <a:cubicBezTo>
                    <a:pt x="48355" y="107379"/>
                    <a:pt x="27813" y="106652"/>
                    <a:pt x="10792" y="97166"/>
                  </a:cubicBezTo>
                  <a:cubicBezTo>
                    <a:pt x="4423" y="94187"/>
                    <a:pt x="266" y="87893"/>
                    <a:pt x="0" y="80854"/>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1" name="Freeform 730">
              <a:extLst>
                <a:ext uri="{FF2B5EF4-FFF2-40B4-BE49-F238E27FC236}">
                  <a16:creationId xmlns:a16="http://schemas.microsoft.com/office/drawing/2014/main" id="{7EF44E74-2E45-D3C2-0BEC-3E504D654852}"/>
                </a:ext>
              </a:extLst>
            </p:cNvPr>
            <p:cNvSpPr/>
            <p:nvPr/>
          </p:nvSpPr>
          <p:spPr>
            <a:xfrm>
              <a:off x="15211071" y="6490181"/>
              <a:ext cx="741360" cy="918997"/>
            </a:xfrm>
            <a:custGeom>
              <a:avLst/>
              <a:gdLst>
                <a:gd name="connsiteX0" fmla="*/ 449925 w 741360"/>
                <a:gd name="connsiteY0" fmla="*/ 0 h 918997"/>
                <a:gd name="connsiteX1" fmla="*/ 730887 w 741360"/>
                <a:gd name="connsiteY1" fmla="*/ 20923 h 918997"/>
                <a:gd name="connsiteX2" fmla="*/ 720272 w 741360"/>
                <a:gd name="connsiteY2" fmla="*/ 259405 h 918997"/>
                <a:gd name="connsiteX3" fmla="*/ 223280 w 741360"/>
                <a:gd name="connsiteY3" fmla="*/ 425899 h 918997"/>
                <a:gd name="connsiteX4" fmla="*/ 266097 w 741360"/>
                <a:gd name="connsiteY4" fmla="*/ 907650 h 918997"/>
                <a:gd name="connsiteX5" fmla="*/ 159940 w 741360"/>
                <a:gd name="connsiteY5" fmla="*/ 918997 h 918997"/>
                <a:gd name="connsiteX6" fmla="*/ 5128 w 741360"/>
                <a:gd name="connsiteY6" fmla="*/ 276249 h 918997"/>
                <a:gd name="connsiteX7" fmla="*/ 449925 w 741360"/>
                <a:gd name="connsiteY7" fmla="*/ 0 h 9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1360" h="918997">
                  <a:moveTo>
                    <a:pt x="449925" y="0"/>
                  </a:moveTo>
                  <a:lnTo>
                    <a:pt x="730887" y="20923"/>
                  </a:lnTo>
                  <a:cubicBezTo>
                    <a:pt x="730887" y="20923"/>
                    <a:pt x="760435" y="208339"/>
                    <a:pt x="720272" y="259405"/>
                  </a:cubicBezTo>
                  <a:cubicBezTo>
                    <a:pt x="645431" y="354265"/>
                    <a:pt x="223280" y="425899"/>
                    <a:pt x="223280" y="425899"/>
                  </a:cubicBezTo>
                  <a:lnTo>
                    <a:pt x="266097" y="907650"/>
                  </a:lnTo>
                  <a:lnTo>
                    <a:pt x="159940" y="918997"/>
                  </a:lnTo>
                  <a:cubicBezTo>
                    <a:pt x="159940" y="918997"/>
                    <a:pt x="-33620" y="318626"/>
                    <a:pt x="5128" y="276249"/>
                  </a:cubicBezTo>
                  <a:cubicBezTo>
                    <a:pt x="87399" y="186707"/>
                    <a:pt x="449925" y="0"/>
                    <a:pt x="449925" y="0"/>
                  </a:cubicBezTo>
                  <a:close/>
                </a:path>
              </a:pathLst>
            </a:custGeom>
            <a:solidFill>
              <a:srgbClr val="192444"/>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2" name="Freeform 731">
              <a:extLst>
                <a:ext uri="{FF2B5EF4-FFF2-40B4-BE49-F238E27FC236}">
                  <a16:creationId xmlns:a16="http://schemas.microsoft.com/office/drawing/2014/main" id="{91CFD195-34A5-16DD-2B31-52458D5D2133}"/>
                </a:ext>
              </a:extLst>
            </p:cNvPr>
            <p:cNvSpPr/>
            <p:nvPr/>
          </p:nvSpPr>
          <p:spPr>
            <a:xfrm>
              <a:off x="15439259" y="5856794"/>
              <a:ext cx="560909" cy="742251"/>
            </a:xfrm>
            <a:custGeom>
              <a:avLst/>
              <a:gdLst>
                <a:gd name="connsiteX0" fmla="*/ 560909 w 560909"/>
                <a:gd name="connsiteY0" fmla="*/ 161743 h 742251"/>
                <a:gd name="connsiteX1" fmla="*/ 420959 w 560909"/>
                <a:gd name="connsiteY1" fmla="*/ 55357 h 742251"/>
                <a:gd name="connsiteX2" fmla="*/ 121419 w 560909"/>
                <a:gd name="connsiteY2" fmla="*/ 569 h 742251"/>
                <a:gd name="connsiteX3" fmla="*/ 30478 w 560909"/>
                <a:gd name="connsiteY3" fmla="*/ 114579 h 742251"/>
                <a:gd name="connsiteX4" fmla="*/ 40386 w 560909"/>
                <a:gd name="connsiteY4" fmla="*/ 366004 h 742251"/>
                <a:gd name="connsiteX5" fmla="*/ 223 w 560909"/>
                <a:gd name="connsiteY5" fmla="*/ 670977 h 742251"/>
                <a:gd name="connsiteX6" fmla="*/ 398489 w 560909"/>
                <a:gd name="connsiteY6" fmla="*/ 739064 h 742251"/>
                <a:gd name="connsiteX7" fmla="*/ 547109 w 560909"/>
                <a:gd name="connsiteY7" fmla="*/ 697042 h 7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909" h="742251">
                  <a:moveTo>
                    <a:pt x="560909" y="161743"/>
                  </a:moveTo>
                  <a:cubicBezTo>
                    <a:pt x="525523" y="103586"/>
                    <a:pt x="475099" y="81777"/>
                    <a:pt x="420959" y="55357"/>
                  </a:cubicBezTo>
                  <a:cubicBezTo>
                    <a:pt x="366819" y="28938"/>
                    <a:pt x="177682" y="8016"/>
                    <a:pt x="121419" y="569"/>
                  </a:cubicBezTo>
                  <a:cubicBezTo>
                    <a:pt x="65156" y="-6878"/>
                    <a:pt x="48171" y="60322"/>
                    <a:pt x="30478" y="114579"/>
                  </a:cubicBezTo>
                  <a:cubicBezTo>
                    <a:pt x="12785" y="168836"/>
                    <a:pt x="40386" y="280364"/>
                    <a:pt x="40386" y="366004"/>
                  </a:cubicBezTo>
                  <a:cubicBezTo>
                    <a:pt x="40386" y="505193"/>
                    <a:pt x="-3492" y="726830"/>
                    <a:pt x="223" y="670977"/>
                  </a:cubicBezTo>
                  <a:cubicBezTo>
                    <a:pt x="-1192" y="692077"/>
                    <a:pt x="208822" y="757327"/>
                    <a:pt x="398489" y="739064"/>
                  </a:cubicBezTo>
                  <a:cubicBezTo>
                    <a:pt x="450329" y="735075"/>
                    <a:pt x="500842" y="720801"/>
                    <a:pt x="547109" y="697042"/>
                  </a:cubicBezTo>
                  <a:close/>
                </a:path>
              </a:pathLst>
            </a:custGeom>
            <a:solidFill>
              <a:srgbClr val="273B9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3" name="Freeform 732">
              <a:extLst>
                <a:ext uri="{FF2B5EF4-FFF2-40B4-BE49-F238E27FC236}">
                  <a16:creationId xmlns:a16="http://schemas.microsoft.com/office/drawing/2014/main" id="{667721DE-B127-0456-57AA-4099639DDFD4}"/>
                </a:ext>
              </a:extLst>
            </p:cNvPr>
            <p:cNvSpPr/>
            <p:nvPr/>
          </p:nvSpPr>
          <p:spPr>
            <a:xfrm>
              <a:off x="15702928" y="5831717"/>
              <a:ext cx="178521" cy="171866"/>
            </a:xfrm>
            <a:custGeom>
              <a:avLst/>
              <a:gdLst>
                <a:gd name="connsiteX0" fmla="*/ 61394 w 178521"/>
                <a:gd name="connsiteY0" fmla="*/ 33270 h 171866"/>
                <a:gd name="connsiteX1" fmla="*/ 172682 w 178521"/>
                <a:gd name="connsiteY1" fmla="*/ 113 h 171866"/>
                <a:gd name="connsiteX2" fmla="*/ 178521 w 178521"/>
                <a:gd name="connsiteY2" fmla="*/ 110932 h 171866"/>
                <a:gd name="connsiteX3" fmla="*/ 0 w 178521"/>
                <a:gd name="connsiteY3" fmla="*/ 153486 h 171866"/>
                <a:gd name="connsiteX4" fmla="*/ 9908 w 178521"/>
                <a:gd name="connsiteY4" fmla="*/ 29369 h 171866"/>
                <a:gd name="connsiteX5" fmla="*/ 61394 w 178521"/>
                <a:gd name="connsiteY5" fmla="*/ 33270 h 17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21" h="171866">
                  <a:moveTo>
                    <a:pt x="61394" y="33270"/>
                  </a:moveTo>
                  <a:cubicBezTo>
                    <a:pt x="79087" y="31497"/>
                    <a:pt x="148443" y="-2192"/>
                    <a:pt x="172682" y="113"/>
                  </a:cubicBezTo>
                  <a:lnTo>
                    <a:pt x="178521" y="110932"/>
                  </a:lnTo>
                  <a:cubicBezTo>
                    <a:pt x="140075" y="170870"/>
                    <a:pt x="61253" y="189659"/>
                    <a:pt x="0" y="153486"/>
                  </a:cubicBezTo>
                  <a:lnTo>
                    <a:pt x="9908" y="29369"/>
                  </a:lnTo>
                  <a:cubicBezTo>
                    <a:pt x="26734" y="33571"/>
                    <a:pt x="44144" y="34891"/>
                    <a:pt x="61394" y="33270"/>
                  </a:cubicBezTo>
                  <a:close/>
                </a:path>
              </a:pathLst>
            </a:custGeom>
            <a:solidFill>
              <a:srgbClr val="F9B59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4" name="Freeform 733">
              <a:extLst>
                <a:ext uri="{FF2B5EF4-FFF2-40B4-BE49-F238E27FC236}">
                  <a16:creationId xmlns:a16="http://schemas.microsoft.com/office/drawing/2014/main" id="{438024E9-D307-0BF8-FA1F-12256C9AB408}"/>
                </a:ext>
              </a:extLst>
            </p:cNvPr>
            <p:cNvSpPr/>
            <p:nvPr/>
          </p:nvSpPr>
          <p:spPr>
            <a:xfrm>
              <a:off x="15633572" y="5678371"/>
              <a:ext cx="257784" cy="275474"/>
            </a:xfrm>
            <a:custGeom>
              <a:avLst/>
              <a:gdLst>
                <a:gd name="connsiteX0" fmla="*/ 7785 w 257784"/>
                <a:gd name="connsiteY0" fmla="*/ 182715 h 275474"/>
                <a:gd name="connsiteX1" fmla="*/ 0 w 257784"/>
                <a:gd name="connsiteY1" fmla="*/ 18349 h 275474"/>
                <a:gd name="connsiteX2" fmla="*/ 257785 w 257784"/>
                <a:gd name="connsiteY2" fmla="*/ 26505 h 275474"/>
                <a:gd name="connsiteX3" fmla="*/ 236907 w 257784"/>
                <a:gd name="connsiteY3" fmla="*/ 131827 h 275474"/>
                <a:gd name="connsiteX4" fmla="*/ 227530 w 257784"/>
                <a:gd name="connsiteY4" fmla="*/ 168353 h 275474"/>
                <a:gd name="connsiteX5" fmla="*/ 195152 w 257784"/>
                <a:gd name="connsiteY5" fmla="*/ 214454 h 275474"/>
                <a:gd name="connsiteX6" fmla="*/ 83157 w 257784"/>
                <a:gd name="connsiteY6" fmla="*/ 274739 h 275474"/>
                <a:gd name="connsiteX7" fmla="*/ 61748 w 257784"/>
                <a:gd name="connsiteY7" fmla="*/ 274739 h 275474"/>
                <a:gd name="connsiteX8" fmla="*/ 7785 w 257784"/>
                <a:gd name="connsiteY8" fmla="*/ 182715 h 2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784" h="275474">
                  <a:moveTo>
                    <a:pt x="7785" y="182715"/>
                  </a:moveTo>
                  <a:cubicBezTo>
                    <a:pt x="177" y="119415"/>
                    <a:pt x="0" y="18349"/>
                    <a:pt x="0" y="18349"/>
                  </a:cubicBezTo>
                  <a:cubicBezTo>
                    <a:pt x="0" y="18349"/>
                    <a:pt x="217799" y="-27929"/>
                    <a:pt x="257785" y="26505"/>
                  </a:cubicBezTo>
                  <a:cubicBezTo>
                    <a:pt x="248425" y="61093"/>
                    <a:pt x="241454" y="96282"/>
                    <a:pt x="236907" y="131827"/>
                  </a:cubicBezTo>
                  <a:cubicBezTo>
                    <a:pt x="236022" y="143884"/>
                    <a:pt x="236907" y="160729"/>
                    <a:pt x="227530" y="168353"/>
                  </a:cubicBezTo>
                  <a:cubicBezTo>
                    <a:pt x="227530" y="168353"/>
                    <a:pt x="206298" y="199914"/>
                    <a:pt x="195152" y="214454"/>
                  </a:cubicBezTo>
                  <a:cubicBezTo>
                    <a:pt x="164685" y="245343"/>
                    <a:pt x="125672" y="266345"/>
                    <a:pt x="83157" y="274739"/>
                  </a:cubicBezTo>
                  <a:cubicBezTo>
                    <a:pt x="76062" y="275719"/>
                    <a:pt x="68843" y="275719"/>
                    <a:pt x="61748" y="274739"/>
                  </a:cubicBezTo>
                  <a:cubicBezTo>
                    <a:pt x="34501" y="270129"/>
                    <a:pt x="15393" y="246192"/>
                    <a:pt x="7785" y="182715"/>
                  </a:cubicBezTo>
                  <a:close/>
                </a:path>
              </a:pathLst>
            </a:custGeom>
            <a:solidFill>
              <a:srgbClr val="F6CCC0"/>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5" name="Freeform 734">
              <a:extLst>
                <a:ext uri="{FF2B5EF4-FFF2-40B4-BE49-F238E27FC236}">
                  <a16:creationId xmlns:a16="http://schemas.microsoft.com/office/drawing/2014/main" id="{E203FB1C-1903-F92C-2572-6EFD00FB3E89}"/>
                </a:ext>
              </a:extLst>
            </p:cNvPr>
            <p:cNvSpPr/>
            <p:nvPr/>
          </p:nvSpPr>
          <p:spPr>
            <a:xfrm>
              <a:off x="15607192" y="5562255"/>
              <a:ext cx="327713" cy="356101"/>
            </a:xfrm>
            <a:custGeom>
              <a:avLst/>
              <a:gdLst>
                <a:gd name="connsiteX0" fmla="*/ 26203 w 327713"/>
                <a:gd name="connsiteY0" fmla="*/ 139251 h 356101"/>
                <a:gd name="connsiteX1" fmla="*/ 11164 w 327713"/>
                <a:gd name="connsiteY1" fmla="*/ 54497 h 356101"/>
                <a:gd name="connsiteX2" fmla="*/ 27265 w 327713"/>
                <a:gd name="connsiteY2" fmla="*/ 41022 h 356101"/>
                <a:gd name="connsiteX3" fmla="*/ 49204 w 327713"/>
                <a:gd name="connsiteY3" fmla="*/ 24887 h 356101"/>
                <a:gd name="connsiteX4" fmla="*/ 95559 w 327713"/>
                <a:gd name="connsiteY4" fmla="*/ 13007 h 356101"/>
                <a:gd name="connsiteX5" fmla="*/ 321851 w 327713"/>
                <a:gd name="connsiteY5" fmla="*/ 61944 h 356101"/>
                <a:gd name="connsiteX6" fmla="*/ 321851 w 327713"/>
                <a:gd name="connsiteY6" fmla="*/ 61944 h 356101"/>
                <a:gd name="connsiteX7" fmla="*/ 280273 w 327713"/>
                <a:gd name="connsiteY7" fmla="*/ 356101 h 356101"/>
                <a:gd name="connsiteX8" fmla="*/ 268241 w 327713"/>
                <a:gd name="connsiteY8" fmla="*/ 354683 h 356101"/>
                <a:gd name="connsiteX9" fmla="*/ 228964 w 327713"/>
                <a:gd name="connsiteY9" fmla="*/ 238190 h 356101"/>
                <a:gd name="connsiteX10" fmla="*/ 236748 w 327713"/>
                <a:gd name="connsiteY10" fmla="*/ 204679 h 356101"/>
                <a:gd name="connsiteX11" fmla="*/ 212155 w 327713"/>
                <a:gd name="connsiteY11" fmla="*/ 192799 h 35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713" h="356101">
                  <a:moveTo>
                    <a:pt x="26203" y="139251"/>
                  </a:moveTo>
                  <a:cubicBezTo>
                    <a:pt x="-22098" y="92087"/>
                    <a:pt x="11164" y="54497"/>
                    <a:pt x="11164" y="54497"/>
                  </a:cubicBezTo>
                  <a:lnTo>
                    <a:pt x="27265" y="41022"/>
                  </a:lnTo>
                  <a:cubicBezTo>
                    <a:pt x="32148" y="32928"/>
                    <a:pt x="40039" y="27119"/>
                    <a:pt x="49204" y="24887"/>
                  </a:cubicBezTo>
                  <a:lnTo>
                    <a:pt x="95559" y="13007"/>
                  </a:lnTo>
                  <a:cubicBezTo>
                    <a:pt x="168100" y="-11462"/>
                    <a:pt x="285227" y="-4724"/>
                    <a:pt x="321851" y="61944"/>
                  </a:cubicBezTo>
                  <a:lnTo>
                    <a:pt x="321851" y="61944"/>
                  </a:lnTo>
                  <a:cubicBezTo>
                    <a:pt x="330697" y="63363"/>
                    <a:pt x="337420" y="250957"/>
                    <a:pt x="280273" y="356101"/>
                  </a:cubicBezTo>
                  <a:lnTo>
                    <a:pt x="268241" y="354683"/>
                  </a:lnTo>
                  <a:cubicBezTo>
                    <a:pt x="262049" y="340853"/>
                    <a:pt x="228964" y="238190"/>
                    <a:pt x="228964" y="238190"/>
                  </a:cubicBezTo>
                  <a:cubicBezTo>
                    <a:pt x="232573" y="227281"/>
                    <a:pt x="235173" y="216064"/>
                    <a:pt x="236748" y="204679"/>
                  </a:cubicBezTo>
                  <a:lnTo>
                    <a:pt x="212155" y="192799"/>
                  </a:lnTo>
                </a:path>
              </a:pathLst>
            </a:custGeom>
            <a:solidFill>
              <a:srgbClr val="52535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6" name="Freeform 735">
              <a:extLst>
                <a:ext uri="{FF2B5EF4-FFF2-40B4-BE49-F238E27FC236}">
                  <a16:creationId xmlns:a16="http://schemas.microsoft.com/office/drawing/2014/main" id="{E944C9D1-AF40-52E9-D665-E5BD70D9578E}"/>
                </a:ext>
              </a:extLst>
            </p:cNvPr>
            <p:cNvSpPr/>
            <p:nvPr/>
          </p:nvSpPr>
          <p:spPr>
            <a:xfrm>
              <a:off x="15439473" y="6102227"/>
              <a:ext cx="457368" cy="480864"/>
            </a:xfrm>
            <a:custGeom>
              <a:avLst/>
              <a:gdLst>
                <a:gd name="connsiteX0" fmla="*/ 150928 w 457368"/>
                <a:gd name="connsiteY0" fmla="*/ 475013 h 480864"/>
                <a:gd name="connsiteX1" fmla="*/ 420744 w 457368"/>
                <a:gd name="connsiteY1" fmla="*/ 368627 h 480864"/>
                <a:gd name="connsiteX2" fmla="*/ 457368 w 457368"/>
                <a:gd name="connsiteY2" fmla="*/ 0 h 480864"/>
                <a:gd name="connsiteX3" fmla="*/ 332280 w 457368"/>
                <a:gd name="connsiteY3" fmla="*/ 252312 h 480864"/>
                <a:gd name="connsiteX4" fmla="*/ 77149 w 457368"/>
                <a:gd name="connsiteY4" fmla="*/ 292384 h 480864"/>
                <a:gd name="connsiteX5" fmla="*/ 9 w 457368"/>
                <a:gd name="connsiteY5" fmla="*/ 425189 h 480864"/>
                <a:gd name="connsiteX6" fmla="*/ 161190 w 457368"/>
                <a:gd name="connsiteY6" fmla="*/ 480865 h 4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368" h="480864">
                  <a:moveTo>
                    <a:pt x="150928" y="475013"/>
                  </a:moveTo>
                  <a:lnTo>
                    <a:pt x="420744" y="368627"/>
                  </a:lnTo>
                  <a:lnTo>
                    <a:pt x="457368" y="0"/>
                  </a:lnTo>
                  <a:cubicBezTo>
                    <a:pt x="457368" y="0"/>
                    <a:pt x="371027" y="220219"/>
                    <a:pt x="332280" y="252312"/>
                  </a:cubicBezTo>
                  <a:cubicBezTo>
                    <a:pt x="298133" y="280682"/>
                    <a:pt x="129697" y="299122"/>
                    <a:pt x="77149" y="292384"/>
                  </a:cubicBezTo>
                  <a:cubicBezTo>
                    <a:pt x="65649" y="373592"/>
                    <a:pt x="893" y="412068"/>
                    <a:pt x="9" y="425189"/>
                  </a:cubicBezTo>
                  <a:cubicBezTo>
                    <a:pt x="-876" y="438310"/>
                    <a:pt x="67241" y="463665"/>
                    <a:pt x="161190" y="480865"/>
                  </a:cubicBezTo>
                  <a:close/>
                </a:path>
              </a:pathLst>
            </a:custGeom>
            <a:gradFill>
              <a:gsLst>
                <a:gs pos="1000">
                  <a:srgbClr val="242B66"/>
                </a:gs>
                <a:gs pos="100000">
                  <a:srgbClr val="273B91"/>
                </a:gs>
              </a:gsLst>
              <a:lin ang="10800000" scaled="1"/>
            </a:gra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7" name="Freeform 736">
              <a:extLst>
                <a:ext uri="{FF2B5EF4-FFF2-40B4-BE49-F238E27FC236}">
                  <a16:creationId xmlns:a16="http://schemas.microsoft.com/office/drawing/2014/main" id="{7CF45A4C-204C-6B82-A820-AD68A6C011D6}"/>
                </a:ext>
              </a:extLst>
            </p:cNvPr>
            <p:cNvSpPr/>
            <p:nvPr/>
          </p:nvSpPr>
          <p:spPr>
            <a:xfrm>
              <a:off x="15049001" y="5864632"/>
              <a:ext cx="527953" cy="500545"/>
            </a:xfrm>
            <a:custGeom>
              <a:avLst/>
              <a:gdLst>
                <a:gd name="connsiteX0" fmla="*/ 478061 w 527953"/>
                <a:gd name="connsiteY0" fmla="*/ 0 h 500545"/>
                <a:gd name="connsiteX1" fmla="*/ 242569 w 527953"/>
                <a:gd name="connsiteY1" fmla="*/ 281213 h 500545"/>
                <a:gd name="connsiteX2" fmla="*/ 0 w 527953"/>
                <a:gd name="connsiteY2" fmla="*/ 413309 h 500545"/>
                <a:gd name="connsiteX3" fmla="*/ 30078 w 527953"/>
                <a:gd name="connsiteY3" fmla="*/ 500546 h 500545"/>
                <a:gd name="connsiteX4" fmla="*/ 321656 w 527953"/>
                <a:gd name="connsiteY4" fmla="*/ 395224 h 500545"/>
                <a:gd name="connsiteX5" fmla="*/ 527954 w 527953"/>
                <a:gd name="connsiteY5" fmla="*/ 150004 h 500545"/>
                <a:gd name="connsiteX6" fmla="*/ 478061 w 527953"/>
                <a:gd name="connsiteY6" fmla="*/ 0 h 5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53" h="500545">
                  <a:moveTo>
                    <a:pt x="478061" y="0"/>
                  </a:moveTo>
                  <a:lnTo>
                    <a:pt x="242569" y="281213"/>
                  </a:lnTo>
                  <a:lnTo>
                    <a:pt x="0" y="413309"/>
                  </a:lnTo>
                  <a:lnTo>
                    <a:pt x="30078" y="500546"/>
                  </a:lnTo>
                  <a:lnTo>
                    <a:pt x="321656" y="395224"/>
                  </a:lnTo>
                  <a:lnTo>
                    <a:pt x="527954" y="150004"/>
                  </a:lnTo>
                  <a:lnTo>
                    <a:pt x="478061" y="0"/>
                  </a:lnTo>
                  <a:close/>
                </a:path>
              </a:pathLst>
            </a:custGeom>
            <a:solidFill>
              <a:srgbClr val="273B9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8" name="Freeform 737">
              <a:extLst>
                <a:ext uri="{FF2B5EF4-FFF2-40B4-BE49-F238E27FC236}">
                  <a16:creationId xmlns:a16="http://schemas.microsoft.com/office/drawing/2014/main" id="{B0BF752E-6763-235D-0EE7-4B1ED49C82CF}"/>
                </a:ext>
              </a:extLst>
            </p:cNvPr>
            <p:cNvSpPr/>
            <p:nvPr/>
          </p:nvSpPr>
          <p:spPr>
            <a:xfrm>
              <a:off x="14926614" y="6285034"/>
              <a:ext cx="154233" cy="139842"/>
            </a:xfrm>
            <a:custGeom>
              <a:avLst/>
              <a:gdLst>
                <a:gd name="connsiteX0" fmla="*/ 130879 w 154233"/>
                <a:gd name="connsiteY0" fmla="*/ 0 h 139842"/>
                <a:gd name="connsiteX1" fmla="*/ 48608 w 154233"/>
                <a:gd name="connsiteY1" fmla="*/ 26242 h 139842"/>
                <a:gd name="connsiteX2" fmla="*/ 38700 w 154233"/>
                <a:gd name="connsiteY2" fmla="*/ 34398 h 139842"/>
                <a:gd name="connsiteX3" fmla="*/ 306 w 154233"/>
                <a:gd name="connsiteY3" fmla="*/ 82272 h 139842"/>
                <a:gd name="connsiteX4" fmla="*/ 4729 w 154233"/>
                <a:gd name="connsiteY4" fmla="*/ 128018 h 139842"/>
                <a:gd name="connsiteX5" fmla="*/ 4729 w 154233"/>
                <a:gd name="connsiteY5" fmla="*/ 128018 h 139842"/>
                <a:gd name="connsiteX6" fmla="*/ 34895 w 154233"/>
                <a:gd name="connsiteY6" fmla="*/ 137206 h 139842"/>
                <a:gd name="connsiteX7" fmla="*/ 35161 w 154233"/>
                <a:gd name="connsiteY7" fmla="*/ 137061 h 139842"/>
                <a:gd name="connsiteX8" fmla="*/ 88770 w 154233"/>
                <a:gd name="connsiteY8" fmla="*/ 106386 h 139842"/>
                <a:gd name="connsiteX9" fmla="*/ 88770 w 154233"/>
                <a:gd name="connsiteY9" fmla="*/ 114897 h 139842"/>
                <a:gd name="connsiteX10" fmla="*/ 96449 w 154233"/>
                <a:gd name="connsiteY10" fmla="*/ 124153 h 139842"/>
                <a:gd name="connsiteX11" fmla="*/ 98325 w 154233"/>
                <a:gd name="connsiteY11" fmla="*/ 124117 h 139842"/>
                <a:gd name="connsiteX12" fmla="*/ 98325 w 154233"/>
                <a:gd name="connsiteY12" fmla="*/ 124117 h 139842"/>
                <a:gd name="connsiteX13" fmla="*/ 130171 w 154233"/>
                <a:gd name="connsiteY13" fmla="*/ 97875 h 139842"/>
                <a:gd name="connsiteX14" fmla="*/ 135125 w 154233"/>
                <a:gd name="connsiteY14" fmla="*/ 84577 h 139842"/>
                <a:gd name="connsiteX15" fmla="*/ 154234 w 154233"/>
                <a:gd name="connsiteY15" fmla="*/ 75357 h 13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233" h="139842">
                  <a:moveTo>
                    <a:pt x="130879" y="0"/>
                  </a:moveTo>
                  <a:lnTo>
                    <a:pt x="48608" y="26242"/>
                  </a:lnTo>
                  <a:cubicBezTo>
                    <a:pt x="44750" y="28201"/>
                    <a:pt x="41371" y="30985"/>
                    <a:pt x="38700" y="34398"/>
                  </a:cubicBezTo>
                  <a:lnTo>
                    <a:pt x="306" y="82272"/>
                  </a:lnTo>
                  <a:cubicBezTo>
                    <a:pt x="-703" y="97661"/>
                    <a:pt x="784" y="113111"/>
                    <a:pt x="4729" y="128018"/>
                  </a:cubicBezTo>
                  <a:lnTo>
                    <a:pt x="4729" y="128018"/>
                  </a:lnTo>
                  <a:cubicBezTo>
                    <a:pt x="10533" y="138903"/>
                    <a:pt x="24032" y="143016"/>
                    <a:pt x="34895" y="137206"/>
                  </a:cubicBezTo>
                  <a:cubicBezTo>
                    <a:pt x="34984" y="137158"/>
                    <a:pt x="35072" y="137110"/>
                    <a:pt x="35161" y="137061"/>
                  </a:cubicBezTo>
                  <a:lnTo>
                    <a:pt x="88770" y="106386"/>
                  </a:lnTo>
                  <a:lnTo>
                    <a:pt x="88770" y="114897"/>
                  </a:lnTo>
                  <a:cubicBezTo>
                    <a:pt x="88346" y="119578"/>
                    <a:pt x="91778" y="123722"/>
                    <a:pt x="96449" y="124153"/>
                  </a:cubicBezTo>
                  <a:cubicBezTo>
                    <a:pt x="97068" y="124211"/>
                    <a:pt x="97705" y="124199"/>
                    <a:pt x="98325" y="124117"/>
                  </a:cubicBezTo>
                  <a:lnTo>
                    <a:pt x="98325" y="124117"/>
                  </a:lnTo>
                  <a:cubicBezTo>
                    <a:pt x="112832" y="121631"/>
                    <a:pt x="124935" y="111652"/>
                    <a:pt x="130171" y="97875"/>
                  </a:cubicBezTo>
                  <a:lnTo>
                    <a:pt x="135125" y="84577"/>
                  </a:lnTo>
                  <a:lnTo>
                    <a:pt x="154234" y="75357"/>
                  </a:lnTo>
                  <a:close/>
                </a:path>
              </a:pathLst>
            </a:custGeom>
            <a:solidFill>
              <a:srgbClr val="F8A58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39" name="Freeform 738">
              <a:extLst>
                <a:ext uri="{FF2B5EF4-FFF2-40B4-BE49-F238E27FC236}">
                  <a16:creationId xmlns:a16="http://schemas.microsoft.com/office/drawing/2014/main" id="{AC128BC1-AC28-2BD6-AB1E-77D78588AA7C}"/>
                </a:ext>
              </a:extLst>
            </p:cNvPr>
            <p:cNvSpPr/>
            <p:nvPr/>
          </p:nvSpPr>
          <p:spPr>
            <a:xfrm>
              <a:off x="13777950" y="6107807"/>
              <a:ext cx="2182739" cy="1338970"/>
            </a:xfrm>
            <a:custGeom>
              <a:avLst/>
              <a:gdLst>
                <a:gd name="connsiteX0" fmla="*/ 10791 w 2182739"/>
                <a:gd name="connsiteY0" fmla="*/ 466774 h 1338970"/>
                <a:gd name="connsiteX1" fmla="*/ 175 w 2182739"/>
                <a:gd name="connsiteY1" fmla="*/ 416063 h 1338970"/>
                <a:gd name="connsiteX2" fmla="*/ 134110 w 2182739"/>
                <a:gd name="connsiteY2" fmla="*/ 270669 h 1338970"/>
                <a:gd name="connsiteX3" fmla="*/ 479474 w 2182739"/>
                <a:gd name="connsiteY3" fmla="*/ 70486 h 1338970"/>
                <a:gd name="connsiteX4" fmla="*/ 978589 w 2182739"/>
                <a:gd name="connsiteY4" fmla="*/ 50095 h 1338970"/>
                <a:gd name="connsiteX5" fmla="*/ 2096599 w 2182739"/>
                <a:gd name="connsiteY5" fmla="*/ 696567 h 1338970"/>
                <a:gd name="connsiteX6" fmla="*/ 2182586 w 2182739"/>
                <a:gd name="connsiteY6" fmla="*/ 829727 h 1338970"/>
                <a:gd name="connsiteX7" fmla="*/ 2182586 w 2182739"/>
                <a:gd name="connsiteY7" fmla="*/ 829727 h 1338970"/>
                <a:gd name="connsiteX8" fmla="*/ 2182586 w 2182739"/>
                <a:gd name="connsiteY8" fmla="*/ 918382 h 1338970"/>
                <a:gd name="connsiteX9" fmla="*/ 2060682 w 2182739"/>
                <a:gd name="connsiteY9" fmla="*/ 1074060 h 1338970"/>
                <a:gd name="connsiteX10" fmla="*/ 1718503 w 2182739"/>
                <a:gd name="connsiteY10" fmla="*/ 1270874 h 1338970"/>
                <a:gd name="connsiteX11" fmla="*/ 1207534 w 2182739"/>
                <a:gd name="connsiteY11" fmla="*/ 1287009 h 1338970"/>
                <a:gd name="connsiteX12" fmla="*/ 98724 w 2182739"/>
                <a:gd name="connsiteY12" fmla="*/ 645325 h 1338970"/>
                <a:gd name="connsiteX13" fmla="*/ 175 w 2182739"/>
                <a:gd name="connsiteY13" fmla="*/ 504718 h 1338970"/>
                <a:gd name="connsiteX14" fmla="*/ 10791 w 2182739"/>
                <a:gd name="connsiteY14" fmla="*/ 466774 h 133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9" h="1338970">
                  <a:moveTo>
                    <a:pt x="10791" y="466774"/>
                  </a:moveTo>
                  <a:cubicBezTo>
                    <a:pt x="3130" y="451011"/>
                    <a:pt x="-515" y="433581"/>
                    <a:pt x="175" y="416063"/>
                  </a:cubicBezTo>
                  <a:cubicBezTo>
                    <a:pt x="3713" y="361629"/>
                    <a:pt x="56969" y="315174"/>
                    <a:pt x="134110" y="270669"/>
                  </a:cubicBezTo>
                  <a:lnTo>
                    <a:pt x="479474" y="70486"/>
                  </a:lnTo>
                  <a:cubicBezTo>
                    <a:pt x="627209" y="-14800"/>
                    <a:pt x="851023" y="-24020"/>
                    <a:pt x="978589" y="50095"/>
                  </a:cubicBezTo>
                  <a:lnTo>
                    <a:pt x="2096599" y="696567"/>
                  </a:lnTo>
                  <a:cubicBezTo>
                    <a:pt x="2157639" y="732029"/>
                    <a:pt x="2185063" y="779903"/>
                    <a:pt x="2182586" y="829727"/>
                  </a:cubicBezTo>
                  <a:lnTo>
                    <a:pt x="2182586" y="829727"/>
                  </a:lnTo>
                  <a:cubicBezTo>
                    <a:pt x="2182586" y="829727"/>
                    <a:pt x="2182586" y="913063"/>
                    <a:pt x="2182586" y="918382"/>
                  </a:cubicBezTo>
                  <a:cubicBezTo>
                    <a:pt x="2179047" y="972816"/>
                    <a:pt x="2137823" y="1029378"/>
                    <a:pt x="2060682" y="1074060"/>
                  </a:cubicBezTo>
                  <a:lnTo>
                    <a:pt x="1718503" y="1270874"/>
                  </a:lnTo>
                  <a:cubicBezTo>
                    <a:pt x="1570768" y="1356338"/>
                    <a:pt x="1335453" y="1360947"/>
                    <a:pt x="1207534" y="1287009"/>
                  </a:cubicBezTo>
                  <a:lnTo>
                    <a:pt x="98724" y="645325"/>
                  </a:lnTo>
                  <a:cubicBezTo>
                    <a:pt x="37507" y="609863"/>
                    <a:pt x="-3009" y="554542"/>
                    <a:pt x="175" y="504718"/>
                  </a:cubicBezTo>
                  <a:cubicBezTo>
                    <a:pt x="1095" y="491473"/>
                    <a:pt x="4704" y="478565"/>
                    <a:pt x="10791" y="466774"/>
                  </a:cubicBez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0" name="Freeform 739">
              <a:extLst>
                <a:ext uri="{FF2B5EF4-FFF2-40B4-BE49-F238E27FC236}">
                  <a16:creationId xmlns:a16="http://schemas.microsoft.com/office/drawing/2014/main" id="{EE26680B-9D3D-0EF9-A5BB-030596A6BC85}"/>
                </a:ext>
              </a:extLst>
            </p:cNvPr>
            <p:cNvSpPr/>
            <p:nvPr/>
          </p:nvSpPr>
          <p:spPr>
            <a:xfrm>
              <a:off x="13775808" y="6105231"/>
              <a:ext cx="2182694" cy="1251030"/>
            </a:xfrm>
            <a:custGeom>
              <a:avLst/>
              <a:gdLst>
                <a:gd name="connsiteX0" fmla="*/ 98566 w 2182694"/>
                <a:gd name="connsiteY0" fmla="*/ 557119 h 1251030"/>
                <a:gd name="connsiteX1" fmla="*/ 1207375 w 2182694"/>
                <a:gd name="connsiteY1" fmla="*/ 1198981 h 1251030"/>
                <a:gd name="connsiteX2" fmla="*/ 1718521 w 2182694"/>
                <a:gd name="connsiteY2" fmla="*/ 1183023 h 1251030"/>
                <a:gd name="connsiteX3" fmla="*/ 2060524 w 2182694"/>
                <a:gd name="connsiteY3" fmla="*/ 986209 h 1251030"/>
                <a:gd name="connsiteX4" fmla="*/ 2182427 w 2182694"/>
                <a:gd name="connsiteY4" fmla="*/ 830531 h 1251030"/>
                <a:gd name="connsiteX5" fmla="*/ 2096440 w 2182694"/>
                <a:gd name="connsiteY5" fmla="*/ 697371 h 1251030"/>
                <a:gd name="connsiteX6" fmla="*/ 978430 w 2182694"/>
                <a:gd name="connsiteY6" fmla="*/ 50367 h 1251030"/>
                <a:gd name="connsiteX7" fmla="*/ 478785 w 2182694"/>
                <a:gd name="connsiteY7" fmla="*/ 70935 h 1251030"/>
                <a:gd name="connsiteX8" fmla="*/ 133951 w 2182694"/>
                <a:gd name="connsiteY8" fmla="*/ 270941 h 1251030"/>
                <a:gd name="connsiteX9" fmla="*/ 194 w 2182694"/>
                <a:gd name="connsiteY9" fmla="*/ 416335 h 1251030"/>
                <a:gd name="connsiteX10" fmla="*/ 98566 w 2182694"/>
                <a:gd name="connsiteY10" fmla="*/ 557119 h 1251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694" h="1251030">
                  <a:moveTo>
                    <a:pt x="98566" y="557119"/>
                  </a:moveTo>
                  <a:lnTo>
                    <a:pt x="1207375" y="1198981"/>
                  </a:lnTo>
                  <a:cubicBezTo>
                    <a:pt x="1335295" y="1273096"/>
                    <a:pt x="1570786" y="1268309"/>
                    <a:pt x="1718521" y="1183023"/>
                  </a:cubicBezTo>
                  <a:lnTo>
                    <a:pt x="2060524" y="986209"/>
                  </a:lnTo>
                  <a:cubicBezTo>
                    <a:pt x="2137665" y="941527"/>
                    <a:pt x="2178889" y="884965"/>
                    <a:pt x="2182427" y="830531"/>
                  </a:cubicBezTo>
                  <a:cubicBezTo>
                    <a:pt x="2185789" y="780707"/>
                    <a:pt x="2157480" y="732833"/>
                    <a:pt x="2096440" y="697371"/>
                  </a:cubicBezTo>
                  <a:lnTo>
                    <a:pt x="978430" y="50367"/>
                  </a:lnTo>
                  <a:cubicBezTo>
                    <a:pt x="850334" y="-24458"/>
                    <a:pt x="627051" y="-14528"/>
                    <a:pt x="478785" y="70935"/>
                  </a:cubicBezTo>
                  <a:lnTo>
                    <a:pt x="133951" y="270941"/>
                  </a:lnTo>
                  <a:cubicBezTo>
                    <a:pt x="56810" y="315623"/>
                    <a:pt x="3732" y="361901"/>
                    <a:pt x="194" y="416335"/>
                  </a:cubicBezTo>
                  <a:cubicBezTo>
                    <a:pt x="-3168" y="466159"/>
                    <a:pt x="37525" y="521657"/>
                    <a:pt x="98566" y="557119"/>
                  </a:cubicBez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1" name="Freeform 740">
              <a:extLst>
                <a:ext uri="{FF2B5EF4-FFF2-40B4-BE49-F238E27FC236}">
                  <a16:creationId xmlns:a16="http://schemas.microsoft.com/office/drawing/2014/main" id="{F7AA7B8A-DE68-D460-6828-B028509ECC7D}"/>
                </a:ext>
              </a:extLst>
            </p:cNvPr>
            <p:cNvSpPr/>
            <p:nvPr/>
          </p:nvSpPr>
          <p:spPr>
            <a:xfrm>
              <a:off x="14259724" y="6237869"/>
              <a:ext cx="1404633" cy="812788"/>
            </a:xfrm>
            <a:custGeom>
              <a:avLst/>
              <a:gdLst>
                <a:gd name="connsiteX0" fmla="*/ 351203 w 1404633"/>
                <a:gd name="connsiteY0" fmla="*/ 0 h 812788"/>
                <a:gd name="connsiteX1" fmla="*/ 1404634 w 1404633"/>
                <a:gd name="connsiteY1" fmla="*/ 609591 h 812788"/>
                <a:gd name="connsiteX2" fmla="*/ 1053431 w 1404633"/>
                <a:gd name="connsiteY2" fmla="*/ 812789 h 812788"/>
                <a:gd name="connsiteX3" fmla="*/ 0 w 1404633"/>
                <a:gd name="connsiteY3" fmla="*/ 203197 h 812788"/>
              </a:gdLst>
              <a:ahLst/>
              <a:cxnLst>
                <a:cxn ang="0">
                  <a:pos x="connsiteX0" y="connsiteY0"/>
                </a:cxn>
                <a:cxn ang="0">
                  <a:pos x="connsiteX1" y="connsiteY1"/>
                </a:cxn>
                <a:cxn ang="0">
                  <a:pos x="connsiteX2" y="connsiteY2"/>
                </a:cxn>
                <a:cxn ang="0">
                  <a:pos x="connsiteX3" y="connsiteY3"/>
                </a:cxn>
              </a:cxnLst>
              <a:rect l="l" t="t" r="r" b="b"/>
              <a:pathLst>
                <a:path w="1404633" h="812788">
                  <a:moveTo>
                    <a:pt x="351203" y="0"/>
                  </a:moveTo>
                  <a:lnTo>
                    <a:pt x="1404634" y="609591"/>
                  </a:lnTo>
                  <a:lnTo>
                    <a:pt x="1053431" y="812789"/>
                  </a:lnTo>
                  <a:lnTo>
                    <a:pt x="0" y="203197"/>
                  </a:lnTo>
                  <a:close/>
                </a:path>
              </a:pathLst>
            </a:custGeom>
            <a:solidFill>
              <a:srgbClr val="A3AAB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2" name="Freeform 741">
              <a:extLst>
                <a:ext uri="{FF2B5EF4-FFF2-40B4-BE49-F238E27FC236}">
                  <a16:creationId xmlns:a16="http://schemas.microsoft.com/office/drawing/2014/main" id="{79B93159-A8FB-81EF-3C12-8587FB03C04C}"/>
                </a:ext>
              </a:extLst>
            </p:cNvPr>
            <p:cNvSpPr/>
            <p:nvPr/>
          </p:nvSpPr>
          <p:spPr>
            <a:xfrm>
              <a:off x="13908521" y="5237664"/>
              <a:ext cx="1404633" cy="2031794"/>
            </a:xfrm>
            <a:custGeom>
              <a:avLst/>
              <a:gdLst>
                <a:gd name="connsiteX0" fmla="*/ 0 w 1404633"/>
                <a:gd name="connsiteY0" fmla="*/ 0 h 2031794"/>
                <a:gd name="connsiteX1" fmla="*/ 1404634 w 1404633"/>
                <a:gd name="connsiteY1" fmla="*/ 812611 h 2031794"/>
                <a:gd name="connsiteX2" fmla="*/ 1404634 w 1404633"/>
                <a:gd name="connsiteY2" fmla="*/ 2031794 h 2031794"/>
                <a:gd name="connsiteX3" fmla="*/ 0 w 1404633"/>
                <a:gd name="connsiteY3" fmla="*/ 1219006 h 2031794"/>
                <a:gd name="connsiteX4" fmla="*/ 0 w 1404633"/>
                <a:gd name="connsiteY4" fmla="*/ 0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0"/>
                  </a:moveTo>
                  <a:lnTo>
                    <a:pt x="1404634" y="812611"/>
                  </a:lnTo>
                  <a:lnTo>
                    <a:pt x="1404634" y="2031794"/>
                  </a:lnTo>
                  <a:lnTo>
                    <a:pt x="0" y="1219006"/>
                  </a:lnTo>
                  <a:lnTo>
                    <a:pt x="0" y="0"/>
                  </a:lnTo>
                  <a:close/>
                </a:path>
              </a:pathLst>
            </a:custGeom>
            <a:solidFill>
              <a:srgbClr val="002D9C"/>
            </a:solidFill>
            <a:ln w="12700" cap="flat">
              <a:solidFill>
                <a:srgbClr val="FFFFFF"/>
              </a:solidFill>
              <a:prstDash val="solid"/>
              <a:miter/>
            </a:ln>
          </p:spPr>
          <p:txBody>
            <a:bodyPr rtlCol="0" anchor="ctr"/>
            <a:lstStyle/>
            <a:p>
              <a:pPr defTabSz="1829402"/>
              <a:endParaRPr lang="en-US">
                <a:solidFill>
                  <a:srgbClr val="000000"/>
                </a:solidFill>
                <a:latin typeface="IBM Plex Sans Light"/>
              </a:endParaRPr>
            </a:p>
          </p:txBody>
        </p:sp>
        <p:sp>
          <p:nvSpPr>
            <p:cNvPr id="743" name="Freeform 742">
              <a:extLst>
                <a:ext uri="{FF2B5EF4-FFF2-40B4-BE49-F238E27FC236}">
                  <a16:creationId xmlns:a16="http://schemas.microsoft.com/office/drawing/2014/main" id="{277255D3-C25F-C2F9-8BC5-7E5EF78E07F8}"/>
                </a:ext>
              </a:extLst>
            </p:cNvPr>
            <p:cNvSpPr/>
            <p:nvPr/>
          </p:nvSpPr>
          <p:spPr>
            <a:xfrm>
              <a:off x="15326084" y="6609334"/>
              <a:ext cx="249809" cy="151777"/>
            </a:xfrm>
            <a:custGeom>
              <a:avLst/>
              <a:gdLst>
                <a:gd name="connsiteX0" fmla="*/ 249809 w 249809"/>
                <a:gd name="connsiteY0" fmla="*/ 69683 h 151777"/>
                <a:gd name="connsiteX1" fmla="*/ 161345 w 249809"/>
                <a:gd name="connsiteY1" fmla="*/ 139366 h 151777"/>
                <a:gd name="connsiteX2" fmla="*/ 143652 w 249809"/>
                <a:gd name="connsiteY2" fmla="*/ 144508 h 151777"/>
                <a:gd name="connsiteX3" fmla="*/ 52357 w 249809"/>
                <a:gd name="connsiteY3" fmla="*/ 151777 h 151777"/>
                <a:gd name="connsiteX4" fmla="*/ 3702 w 249809"/>
                <a:gd name="connsiteY4" fmla="*/ 132096 h 151777"/>
                <a:gd name="connsiteX5" fmla="*/ 3702 w 249809"/>
                <a:gd name="connsiteY5" fmla="*/ 132096 h 151777"/>
                <a:gd name="connsiteX6" fmla="*/ 17768 w 249809"/>
                <a:gd name="connsiteY6" fmla="*/ 87644 h 151777"/>
                <a:gd name="connsiteX7" fmla="*/ 18210 w 249809"/>
                <a:gd name="connsiteY7" fmla="*/ 87414 h 151777"/>
                <a:gd name="connsiteX8" fmla="*/ 101543 w 249809"/>
                <a:gd name="connsiteY8" fmla="*/ 46101 h 151777"/>
                <a:gd name="connsiteX9" fmla="*/ 89866 w 249809"/>
                <a:gd name="connsiteY9" fmla="*/ 39895 h 151777"/>
                <a:gd name="connsiteX10" fmla="*/ 84735 w 249809"/>
                <a:gd name="connsiteY10" fmla="*/ 23121 h 151777"/>
                <a:gd name="connsiteX11" fmla="*/ 86681 w 249809"/>
                <a:gd name="connsiteY11" fmla="*/ 20391 h 151777"/>
                <a:gd name="connsiteX12" fmla="*/ 86681 w 249809"/>
                <a:gd name="connsiteY12" fmla="*/ 20391 h 151777"/>
                <a:gd name="connsiteX13" fmla="*/ 145422 w 249809"/>
                <a:gd name="connsiteY13" fmla="*/ 3546 h 151777"/>
                <a:gd name="connsiteX14" fmla="*/ 165945 w 249809"/>
                <a:gd name="connsiteY14" fmla="*/ 8688 h 151777"/>
                <a:gd name="connsiteX15" fmla="*/ 212301 w 249809"/>
                <a:gd name="connsiteY15" fmla="*/ 0 h 1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809" h="151777">
                  <a:moveTo>
                    <a:pt x="249809" y="69683"/>
                  </a:moveTo>
                  <a:lnTo>
                    <a:pt x="161345" y="139366"/>
                  </a:lnTo>
                  <a:cubicBezTo>
                    <a:pt x="155807" y="142167"/>
                    <a:pt x="149810" y="143905"/>
                    <a:pt x="143652" y="144508"/>
                  </a:cubicBezTo>
                  <a:lnTo>
                    <a:pt x="52357" y="151777"/>
                  </a:lnTo>
                  <a:cubicBezTo>
                    <a:pt x="43334" y="149472"/>
                    <a:pt x="7949" y="140252"/>
                    <a:pt x="3702" y="132096"/>
                  </a:cubicBezTo>
                  <a:lnTo>
                    <a:pt x="3702" y="132096"/>
                  </a:lnTo>
                  <a:cubicBezTo>
                    <a:pt x="-4667" y="115925"/>
                    <a:pt x="1632" y="96013"/>
                    <a:pt x="17768" y="87644"/>
                  </a:cubicBezTo>
                  <a:cubicBezTo>
                    <a:pt x="17909" y="87556"/>
                    <a:pt x="18069" y="87485"/>
                    <a:pt x="18210" y="87414"/>
                  </a:cubicBezTo>
                  <a:lnTo>
                    <a:pt x="101543" y="46101"/>
                  </a:lnTo>
                  <a:lnTo>
                    <a:pt x="89866" y="39895"/>
                  </a:lnTo>
                  <a:cubicBezTo>
                    <a:pt x="83815" y="36685"/>
                    <a:pt x="81515" y="29168"/>
                    <a:pt x="84735" y="23121"/>
                  </a:cubicBezTo>
                  <a:cubicBezTo>
                    <a:pt x="85248" y="22128"/>
                    <a:pt x="85903" y="21206"/>
                    <a:pt x="86681" y="20391"/>
                  </a:cubicBezTo>
                  <a:lnTo>
                    <a:pt x="86681" y="20391"/>
                  </a:lnTo>
                  <a:cubicBezTo>
                    <a:pt x="101880" y="4716"/>
                    <a:pt x="124243" y="-1702"/>
                    <a:pt x="145422" y="3546"/>
                  </a:cubicBezTo>
                  <a:lnTo>
                    <a:pt x="165945" y="8688"/>
                  </a:lnTo>
                  <a:lnTo>
                    <a:pt x="212301" y="0"/>
                  </a:lnTo>
                  <a:close/>
                </a:path>
              </a:pathLst>
            </a:custGeom>
            <a:solidFill>
              <a:srgbClr val="F6CCC0"/>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4" name="Freeform 743">
              <a:extLst>
                <a:ext uri="{FF2B5EF4-FFF2-40B4-BE49-F238E27FC236}">
                  <a16:creationId xmlns:a16="http://schemas.microsoft.com/office/drawing/2014/main" id="{3A0F13E5-25E6-6ADB-B4E2-41C69AAC6253}"/>
                </a:ext>
              </a:extLst>
            </p:cNvPr>
            <p:cNvSpPr/>
            <p:nvPr/>
          </p:nvSpPr>
          <p:spPr>
            <a:xfrm>
              <a:off x="15525115" y="6018537"/>
              <a:ext cx="527866" cy="672004"/>
            </a:xfrm>
            <a:custGeom>
              <a:avLst/>
              <a:gdLst>
                <a:gd name="connsiteX0" fmla="*/ 475053 w 527866"/>
                <a:gd name="connsiteY0" fmla="*/ 0 h 672004"/>
                <a:gd name="connsiteX1" fmla="*/ 475053 w 527866"/>
                <a:gd name="connsiteY1" fmla="*/ 0 h 672004"/>
                <a:gd name="connsiteX2" fmla="*/ 526362 w 527866"/>
                <a:gd name="connsiteY2" fmla="*/ 159579 h 672004"/>
                <a:gd name="connsiteX3" fmla="*/ 481068 w 527866"/>
                <a:gd name="connsiteY3" fmla="*/ 533526 h 672004"/>
                <a:gd name="connsiteX4" fmla="*/ 459483 w 527866"/>
                <a:gd name="connsiteY4" fmla="*/ 568988 h 672004"/>
                <a:gd name="connsiteX5" fmla="*/ 26539 w 527866"/>
                <a:gd name="connsiteY5" fmla="*/ 672005 h 672004"/>
                <a:gd name="connsiteX6" fmla="*/ 0 w 527866"/>
                <a:gd name="connsiteY6" fmla="*/ 589201 h 672004"/>
                <a:gd name="connsiteX7" fmla="*/ 335102 w 527866"/>
                <a:gd name="connsiteY7" fmla="*/ 452318 h 672004"/>
                <a:gd name="connsiteX8" fmla="*/ 350495 w 527866"/>
                <a:gd name="connsiteY8" fmla="*/ 68619 h 67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866" h="672004">
                  <a:moveTo>
                    <a:pt x="475053" y="0"/>
                  </a:moveTo>
                  <a:lnTo>
                    <a:pt x="475053" y="0"/>
                  </a:lnTo>
                  <a:cubicBezTo>
                    <a:pt x="514773" y="43021"/>
                    <a:pt x="533545" y="101409"/>
                    <a:pt x="526362" y="159579"/>
                  </a:cubicBezTo>
                  <a:lnTo>
                    <a:pt x="481068" y="533526"/>
                  </a:lnTo>
                  <a:lnTo>
                    <a:pt x="459483" y="568988"/>
                  </a:lnTo>
                  <a:lnTo>
                    <a:pt x="26539" y="672005"/>
                  </a:lnTo>
                  <a:lnTo>
                    <a:pt x="0" y="589201"/>
                  </a:lnTo>
                  <a:lnTo>
                    <a:pt x="335102" y="452318"/>
                  </a:lnTo>
                  <a:lnTo>
                    <a:pt x="350495" y="68619"/>
                  </a:lnTo>
                  <a:close/>
                </a:path>
              </a:pathLst>
            </a:custGeom>
            <a:solidFill>
              <a:srgbClr val="273B9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5" name="Freeform 744">
              <a:extLst>
                <a:ext uri="{FF2B5EF4-FFF2-40B4-BE49-F238E27FC236}">
                  <a16:creationId xmlns:a16="http://schemas.microsoft.com/office/drawing/2014/main" id="{2374EE56-9632-69D9-3F7B-4BBD2B4303B3}"/>
                </a:ext>
              </a:extLst>
            </p:cNvPr>
            <p:cNvSpPr/>
            <p:nvPr/>
          </p:nvSpPr>
          <p:spPr>
            <a:xfrm>
              <a:off x="7955946" y="6727954"/>
              <a:ext cx="420027" cy="728921"/>
            </a:xfrm>
            <a:custGeom>
              <a:avLst/>
              <a:gdLst>
                <a:gd name="connsiteX0" fmla="*/ 0 w 420027"/>
                <a:gd name="connsiteY0" fmla="*/ 0 h 728921"/>
                <a:gd name="connsiteX1" fmla="*/ 0 w 420027"/>
                <a:gd name="connsiteY1" fmla="*/ 486007 h 728921"/>
                <a:gd name="connsiteX2" fmla="*/ 420028 w 420027"/>
                <a:gd name="connsiteY2" fmla="*/ 728921 h 728921"/>
                <a:gd name="connsiteX3" fmla="*/ 420028 w 420027"/>
                <a:gd name="connsiteY3" fmla="*/ 242915 h 728921"/>
                <a:gd name="connsiteX4" fmla="*/ 0 w 420027"/>
                <a:gd name="connsiteY4" fmla="*/ 0 h 728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8921">
                  <a:moveTo>
                    <a:pt x="0" y="0"/>
                  </a:moveTo>
                  <a:lnTo>
                    <a:pt x="0" y="486007"/>
                  </a:lnTo>
                  <a:lnTo>
                    <a:pt x="420028" y="728921"/>
                  </a:lnTo>
                  <a:lnTo>
                    <a:pt x="420028" y="242915"/>
                  </a:lnTo>
                  <a:lnTo>
                    <a:pt x="0" y="0"/>
                  </a:ln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6" name="Freeform 745">
              <a:extLst>
                <a:ext uri="{FF2B5EF4-FFF2-40B4-BE49-F238E27FC236}">
                  <a16:creationId xmlns:a16="http://schemas.microsoft.com/office/drawing/2014/main" id="{196A931B-7875-A646-8B58-B4B1C216C6DE}"/>
                </a:ext>
              </a:extLst>
            </p:cNvPr>
            <p:cNvSpPr/>
            <p:nvPr/>
          </p:nvSpPr>
          <p:spPr>
            <a:xfrm>
              <a:off x="7955946" y="6484862"/>
              <a:ext cx="840055" cy="486006"/>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6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6"/>
                  </a:lnTo>
                  <a:lnTo>
                    <a:pt x="840056" y="243092"/>
                  </a:ln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7" name="Freeform 746">
              <a:extLst>
                <a:ext uri="{FF2B5EF4-FFF2-40B4-BE49-F238E27FC236}">
                  <a16:creationId xmlns:a16="http://schemas.microsoft.com/office/drawing/2014/main" id="{BB770FCF-A515-F1DB-42B7-E2C7CB7FDB1D}"/>
                </a:ext>
              </a:extLst>
            </p:cNvPr>
            <p:cNvSpPr/>
            <p:nvPr/>
          </p:nvSpPr>
          <p:spPr>
            <a:xfrm>
              <a:off x="8375442" y="6727067"/>
              <a:ext cx="420912" cy="730694"/>
            </a:xfrm>
            <a:custGeom>
              <a:avLst/>
              <a:gdLst>
                <a:gd name="connsiteX0" fmla="*/ 419320 w 420912"/>
                <a:gd name="connsiteY0" fmla="*/ 0 h 730694"/>
                <a:gd name="connsiteX1" fmla="*/ 420912 w 420912"/>
                <a:gd name="connsiteY1" fmla="*/ 486184 h 730694"/>
                <a:gd name="connsiteX2" fmla="*/ 1769 w 420912"/>
                <a:gd name="connsiteY2" fmla="*/ 730694 h 730694"/>
                <a:gd name="connsiteX3" fmla="*/ 0 w 420912"/>
                <a:gd name="connsiteY3" fmla="*/ 244688 h 730694"/>
                <a:gd name="connsiteX4" fmla="*/ 419320 w 420912"/>
                <a:gd name="connsiteY4" fmla="*/ 0 h 730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694">
                  <a:moveTo>
                    <a:pt x="419320" y="0"/>
                  </a:moveTo>
                  <a:lnTo>
                    <a:pt x="420912" y="486184"/>
                  </a:lnTo>
                  <a:lnTo>
                    <a:pt x="1769" y="730694"/>
                  </a:lnTo>
                  <a:lnTo>
                    <a:pt x="0" y="244688"/>
                  </a:lnTo>
                  <a:lnTo>
                    <a:pt x="419320" y="0"/>
                  </a:lnTo>
                  <a:close/>
                </a:path>
              </a:pathLst>
            </a:custGeom>
            <a:solidFill>
              <a:srgbClr val="DDE1E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8" name="Freeform 747">
              <a:extLst>
                <a:ext uri="{FF2B5EF4-FFF2-40B4-BE49-F238E27FC236}">
                  <a16:creationId xmlns:a16="http://schemas.microsoft.com/office/drawing/2014/main" id="{0215C6CB-19B9-85F5-6135-01441C219647}"/>
                </a:ext>
              </a:extLst>
            </p:cNvPr>
            <p:cNvSpPr/>
            <p:nvPr/>
          </p:nvSpPr>
          <p:spPr>
            <a:xfrm>
              <a:off x="9023531" y="7308337"/>
              <a:ext cx="240884" cy="198649"/>
            </a:xfrm>
            <a:custGeom>
              <a:avLst/>
              <a:gdLst>
                <a:gd name="connsiteX0" fmla="*/ 11677 w 240884"/>
                <a:gd name="connsiteY0" fmla="*/ 12010 h 198649"/>
                <a:gd name="connsiteX1" fmla="*/ 0 w 240884"/>
                <a:gd name="connsiteY1" fmla="*/ 84706 h 198649"/>
                <a:gd name="connsiteX2" fmla="*/ 39809 w 240884"/>
                <a:gd name="connsiteY2" fmla="*/ 115204 h 198649"/>
                <a:gd name="connsiteX3" fmla="*/ 76433 w 240884"/>
                <a:gd name="connsiteY3" fmla="*/ 123537 h 198649"/>
                <a:gd name="connsiteX4" fmla="*/ 163305 w 240884"/>
                <a:gd name="connsiteY4" fmla="*/ 187546 h 198649"/>
                <a:gd name="connsiteX5" fmla="*/ 240446 w 240884"/>
                <a:gd name="connsiteY5" fmla="*/ 179213 h 198649"/>
                <a:gd name="connsiteX6" fmla="*/ 125796 w 240884"/>
                <a:gd name="connsiteY6" fmla="*/ 39138 h 198649"/>
                <a:gd name="connsiteX7" fmla="*/ 75725 w 240884"/>
                <a:gd name="connsiteY7" fmla="*/ 1548 h 198649"/>
                <a:gd name="connsiteX8" fmla="*/ 11677 w 240884"/>
                <a:gd name="connsiteY8" fmla="*/ 12010 h 19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84" h="198649">
                  <a:moveTo>
                    <a:pt x="11677" y="12010"/>
                  </a:moveTo>
                  <a:cubicBezTo>
                    <a:pt x="6332" y="35982"/>
                    <a:pt x="2433" y="60255"/>
                    <a:pt x="0" y="84706"/>
                  </a:cubicBezTo>
                  <a:cubicBezTo>
                    <a:pt x="0" y="98714"/>
                    <a:pt x="26185" y="108111"/>
                    <a:pt x="39809" y="115204"/>
                  </a:cubicBezTo>
                  <a:cubicBezTo>
                    <a:pt x="53432" y="122296"/>
                    <a:pt x="66879" y="119282"/>
                    <a:pt x="76433" y="123537"/>
                  </a:cubicBezTo>
                  <a:cubicBezTo>
                    <a:pt x="85987" y="127793"/>
                    <a:pt x="112880" y="171411"/>
                    <a:pt x="163305" y="187546"/>
                  </a:cubicBezTo>
                  <a:cubicBezTo>
                    <a:pt x="213729" y="203681"/>
                    <a:pt x="232130" y="203327"/>
                    <a:pt x="240446" y="179213"/>
                  </a:cubicBezTo>
                  <a:cubicBezTo>
                    <a:pt x="248761" y="155098"/>
                    <a:pt x="136235" y="51550"/>
                    <a:pt x="125796" y="39138"/>
                  </a:cubicBezTo>
                  <a:cubicBezTo>
                    <a:pt x="111612" y="23570"/>
                    <a:pt x="94625" y="10822"/>
                    <a:pt x="75725" y="1548"/>
                  </a:cubicBezTo>
                  <a:cubicBezTo>
                    <a:pt x="64756" y="-757"/>
                    <a:pt x="24770" y="-2530"/>
                    <a:pt x="11677" y="12010"/>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49" name="Freeform 748">
              <a:extLst>
                <a:ext uri="{FF2B5EF4-FFF2-40B4-BE49-F238E27FC236}">
                  <a16:creationId xmlns:a16="http://schemas.microsoft.com/office/drawing/2014/main" id="{733328FE-9417-6A28-2D49-CCF302101972}"/>
                </a:ext>
              </a:extLst>
            </p:cNvPr>
            <p:cNvSpPr/>
            <p:nvPr/>
          </p:nvSpPr>
          <p:spPr>
            <a:xfrm>
              <a:off x="9037331" y="7248004"/>
              <a:ext cx="82802" cy="105723"/>
            </a:xfrm>
            <a:custGeom>
              <a:avLst/>
              <a:gdLst>
                <a:gd name="connsiteX0" fmla="*/ 77848 w 82802"/>
                <a:gd name="connsiteY0" fmla="*/ 85463 h 105723"/>
                <a:gd name="connsiteX1" fmla="*/ 82803 w 82802"/>
                <a:gd name="connsiteY1" fmla="*/ 4787 h 105723"/>
                <a:gd name="connsiteX2" fmla="*/ 4777 w 82802"/>
                <a:gd name="connsiteY2" fmla="*/ 0 h 105723"/>
                <a:gd name="connsiteX3" fmla="*/ 0 w 82802"/>
                <a:gd name="connsiteY3" fmla="*/ 80676 h 105723"/>
                <a:gd name="connsiteX4" fmla="*/ 10262 w 82802"/>
                <a:gd name="connsiteY4" fmla="*/ 97343 h 105723"/>
                <a:gd name="connsiteX5" fmla="*/ 65463 w 82802"/>
                <a:gd name="connsiteY5" fmla="*/ 100712 h 105723"/>
                <a:gd name="connsiteX6" fmla="*/ 77848 w 82802"/>
                <a:gd name="connsiteY6" fmla="*/ 85463 h 10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02" h="105723">
                  <a:moveTo>
                    <a:pt x="77848" y="85463"/>
                  </a:moveTo>
                  <a:lnTo>
                    <a:pt x="82803" y="4787"/>
                  </a:lnTo>
                  <a:lnTo>
                    <a:pt x="4777" y="0"/>
                  </a:lnTo>
                  <a:lnTo>
                    <a:pt x="0" y="80676"/>
                  </a:lnTo>
                  <a:cubicBezTo>
                    <a:pt x="150" y="87680"/>
                    <a:pt x="4078" y="94063"/>
                    <a:pt x="10262" y="97343"/>
                  </a:cubicBezTo>
                  <a:cubicBezTo>
                    <a:pt x="27088" y="107184"/>
                    <a:pt x="47571" y="108425"/>
                    <a:pt x="65463" y="100712"/>
                  </a:cubicBezTo>
                  <a:cubicBezTo>
                    <a:pt x="72033" y="98247"/>
                    <a:pt x="76766" y="92414"/>
                    <a:pt x="77848" y="85463"/>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0" name="Freeform 749">
              <a:extLst>
                <a:ext uri="{FF2B5EF4-FFF2-40B4-BE49-F238E27FC236}">
                  <a16:creationId xmlns:a16="http://schemas.microsoft.com/office/drawing/2014/main" id="{EC98E923-267F-E199-46C9-50528947E15B}"/>
                </a:ext>
              </a:extLst>
            </p:cNvPr>
            <p:cNvSpPr/>
            <p:nvPr/>
          </p:nvSpPr>
          <p:spPr>
            <a:xfrm>
              <a:off x="8409413" y="6533800"/>
              <a:ext cx="713525" cy="753921"/>
            </a:xfrm>
            <a:custGeom>
              <a:avLst/>
              <a:gdLst>
                <a:gd name="connsiteX0" fmla="*/ 0 w 713525"/>
                <a:gd name="connsiteY0" fmla="*/ 76421 h 753921"/>
                <a:gd name="connsiteX1" fmla="*/ 523531 w 713525"/>
                <a:gd name="connsiteY1" fmla="*/ 281568 h 753921"/>
                <a:gd name="connsiteX2" fmla="*/ 601556 w 713525"/>
                <a:gd name="connsiteY2" fmla="*/ 742574 h 753921"/>
                <a:gd name="connsiteX3" fmla="*/ 694267 w 713525"/>
                <a:gd name="connsiteY3" fmla="*/ 753922 h 753921"/>
                <a:gd name="connsiteX4" fmla="*/ 691790 w 713525"/>
                <a:gd name="connsiteY4" fmla="*/ 144862 h 753921"/>
                <a:gd name="connsiteX5" fmla="*/ 271939 w 713525"/>
                <a:gd name="connsiteY5" fmla="*/ 0 h 753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525" h="753921">
                  <a:moveTo>
                    <a:pt x="0" y="76421"/>
                  </a:moveTo>
                  <a:lnTo>
                    <a:pt x="523531" y="281568"/>
                  </a:lnTo>
                  <a:lnTo>
                    <a:pt x="601556" y="742574"/>
                  </a:lnTo>
                  <a:lnTo>
                    <a:pt x="694267" y="753922"/>
                  </a:lnTo>
                  <a:cubicBezTo>
                    <a:pt x="694267" y="753922"/>
                    <a:pt x="739207" y="190608"/>
                    <a:pt x="691790" y="144862"/>
                  </a:cubicBezTo>
                  <a:cubicBezTo>
                    <a:pt x="644373" y="99116"/>
                    <a:pt x="271939" y="0"/>
                    <a:pt x="271939" y="0"/>
                  </a:cubicBezTo>
                  <a:close/>
                </a:path>
              </a:pathLst>
            </a:custGeom>
            <a:solidFill>
              <a:srgbClr val="192444"/>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1" name="Freeform 750">
              <a:extLst>
                <a:ext uri="{FF2B5EF4-FFF2-40B4-BE49-F238E27FC236}">
                  <a16:creationId xmlns:a16="http://schemas.microsoft.com/office/drawing/2014/main" id="{0D5C3BE9-0467-262E-71F8-7CEB90142C9D}"/>
                </a:ext>
              </a:extLst>
            </p:cNvPr>
            <p:cNvSpPr/>
            <p:nvPr/>
          </p:nvSpPr>
          <p:spPr>
            <a:xfrm>
              <a:off x="8657820" y="7429214"/>
              <a:ext cx="248212" cy="184082"/>
            </a:xfrm>
            <a:custGeom>
              <a:avLst/>
              <a:gdLst>
                <a:gd name="connsiteX0" fmla="*/ 4777 w 248212"/>
                <a:gd name="connsiteY0" fmla="*/ 16845 h 184082"/>
                <a:gd name="connsiteX1" fmla="*/ 0 w 248212"/>
                <a:gd name="connsiteY1" fmla="*/ 90606 h 184082"/>
                <a:gd name="connsiteX2" fmla="*/ 42286 w 248212"/>
                <a:gd name="connsiteY2" fmla="*/ 117025 h 184082"/>
                <a:gd name="connsiteX3" fmla="*/ 79795 w 248212"/>
                <a:gd name="connsiteY3" fmla="*/ 121990 h 184082"/>
                <a:gd name="connsiteX4" fmla="*/ 172151 w 248212"/>
                <a:gd name="connsiteY4" fmla="*/ 177488 h 184082"/>
                <a:gd name="connsiteX5" fmla="*/ 248053 w 248212"/>
                <a:gd name="connsiteY5" fmla="*/ 161884 h 184082"/>
                <a:gd name="connsiteX6" fmla="*/ 120842 w 248212"/>
                <a:gd name="connsiteY6" fmla="*/ 33157 h 184082"/>
                <a:gd name="connsiteX7" fmla="*/ 67764 w 248212"/>
                <a:gd name="connsiteY7" fmla="*/ 355 h 184082"/>
                <a:gd name="connsiteX8" fmla="*/ 4777 w 248212"/>
                <a:gd name="connsiteY8" fmla="*/ 16845 h 1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212" h="184082">
                  <a:moveTo>
                    <a:pt x="4777" y="16845"/>
                  </a:moveTo>
                  <a:cubicBezTo>
                    <a:pt x="1743" y="41314"/>
                    <a:pt x="149" y="65942"/>
                    <a:pt x="0" y="90606"/>
                  </a:cubicBezTo>
                  <a:cubicBezTo>
                    <a:pt x="1946" y="104259"/>
                    <a:pt x="28132" y="111351"/>
                    <a:pt x="42286" y="117025"/>
                  </a:cubicBezTo>
                  <a:cubicBezTo>
                    <a:pt x="56440" y="122699"/>
                    <a:pt x="69710" y="118443"/>
                    <a:pt x="79795" y="121990"/>
                  </a:cubicBezTo>
                  <a:cubicBezTo>
                    <a:pt x="89880" y="125536"/>
                    <a:pt x="120488" y="166140"/>
                    <a:pt x="172151" y="177488"/>
                  </a:cubicBezTo>
                  <a:cubicBezTo>
                    <a:pt x="223814" y="188835"/>
                    <a:pt x="242923" y="186708"/>
                    <a:pt x="248053" y="161884"/>
                  </a:cubicBezTo>
                  <a:cubicBezTo>
                    <a:pt x="253184" y="137061"/>
                    <a:pt x="132519" y="44505"/>
                    <a:pt x="120842" y="33157"/>
                  </a:cubicBezTo>
                  <a:cubicBezTo>
                    <a:pt x="105333" y="19026"/>
                    <a:pt x="87334" y="7891"/>
                    <a:pt x="67764" y="355"/>
                  </a:cubicBezTo>
                  <a:cubicBezTo>
                    <a:pt x="56971" y="-886"/>
                    <a:pt x="17339" y="355"/>
                    <a:pt x="4777" y="16845"/>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2" name="Freeform 751">
              <a:extLst>
                <a:ext uri="{FF2B5EF4-FFF2-40B4-BE49-F238E27FC236}">
                  <a16:creationId xmlns:a16="http://schemas.microsoft.com/office/drawing/2014/main" id="{28CB1CD3-B84C-EAD4-35DF-FB2B24DDF070}"/>
                </a:ext>
              </a:extLst>
            </p:cNvPr>
            <p:cNvSpPr/>
            <p:nvPr/>
          </p:nvSpPr>
          <p:spPr>
            <a:xfrm>
              <a:off x="8663659" y="7369993"/>
              <a:ext cx="80502" cy="104834"/>
            </a:xfrm>
            <a:custGeom>
              <a:avLst/>
              <a:gdLst>
                <a:gd name="connsiteX0" fmla="*/ 80502 w 80502"/>
                <a:gd name="connsiteY0" fmla="*/ 80853 h 104834"/>
                <a:gd name="connsiteX1" fmla="*/ 77848 w 80502"/>
                <a:gd name="connsiteY1" fmla="*/ 0 h 104834"/>
                <a:gd name="connsiteX2" fmla="*/ 0 w 80502"/>
                <a:gd name="connsiteY2" fmla="*/ 2660 h 104834"/>
                <a:gd name="connsiteX3" fmla="*/ 2654 w 80502"/>
                <a:gd name="connsiteY3" fmla="*/ 83513 h 104834"/>
                <a:gd name="connsiteX4" fmla="*/ 14508 w 80502"/>
                <a:gd name="connsiteY4" fmla="*/ 99116 h 104834"/>
                <a:gd name="connsiteX5" fmla="*/ 69710 w 80502"/>
                <a:gd name="connsiteY5" fmla="*/ 97166 h 104834"/>
                <a:gd name="connsiteX6" fmla="*/ 80502 w 80502"/>
                <a:gd name="connsiteY6" fmla="*/ 80853 h 10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502" h="104834">
                  <a:moveTo>
                    <a:pt x="80502" y="80853"/>
                  </a:moveTo>
                  <a:lnTo>
                    <a:pt x="77848" y="0"/>
                  </a:lnTo>
                  <a:lnTo>
                    <a:pt x="0" y="2660"/>
                  </a:lnTo>
                  <a:lnTo>
                    <a:pt x="2654" y="83513"/>
                  </a:lnTo>
                  <a:cubicBezTo>
                    <a:pt x="3484" y="90481"/>
                    <a:pt x="8022" y="96456"/>
                    <a:pt x="14508" y="99116"/>
                  </a:cubicBezTo>
                  <a:cubicBezTo>
                    <a:pt x="32155" y="107379"/>
                    <a:pt x="52688" y="106652"/>
                    <a:pt x="69710" y="97166"/>
                  </a:cubicBezTo>
                  <a:cubicBezTo>
                    <a:pt x="76072" y="94187"/>
                    <a:pt x="80237" y="87893"/>
                    <a:pt x="80502" y="80853"/>
                  </a:cubicBezTo>
                  <a:close/>
                </a:path>
              </a:pathLst>
            </a:custGeom>
            <a:solidFill>
              <a:srgbClr val="21272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3" name="Freeform 752">
              <a:extLst>
                <a:ext uri="{FF2B5EF4-FFF2-40B4-BE49-F238E27FC236}">
                  <a16:creationId xmlns:a16="http://schemas.microsoft.com/office/drawing/2014/main" id="{3E9E361C-749C-497C-3205-2AD9AB28082D}"/>
                </a:ext>
              </a:extLst>
            </p:cNvPr>
            <p:cNvSpPr/>
            <p:nvPr/>
          </p:nvSpPr>
          <p:spPr>
            <a:xfrm>
              <a:off x="8178133" y="6486813"/>
              <a:ext cx="740476" cy="918997"/>
            </a:xfrm>
            <a:custGeom>
              <a:avLst/>
              <a:gdLst>
                <a:gd name="connsiteX0" fmla="*/ 290905 w 740476"/>
                <a:gd name="connsiteY0" fmla="*/ 0 h 918997"/>
                <a:gd name="connsiteX1" fmla="*/ 10473 w 740476"/>
                <a:gd name="connsiteY1" fmla="*/ 20923 h 918997"/>
                <a:gd name="connsiteX2" fmla="*/ 21089 w 740476"/>
                <a:gd name="connsiteY2" fmla="*/ 259404 h 918997"/>
                <a:gd name="connsiteX3" fmla="*/ 518081 w 740476"/>
                <a:gd name="connsiteY3" fmla="*/ 425898 h 918997"/>
                <a:gd name="connsiteX4" fmla="*/ 475264 w 740476"/>
                <a:gd name="connsiteY4" fmla="*/ 907649 h 918997"/>
                <a:gd name="connsiteX5" fmla="*/ 580536 w 740476"/>
                <a:gd name="connsiteY5" fmla="*/ 918997 h 918997"/>
                <a:gd name="connsiteX6" fmla="*/ 735349 w 740476"/>
                <a:gd name="connsiteY6" fmla="*/ 276249 h 918997"/>
                <a:gd name="connsiteX7" fmla="*/ 290905 w 740476"/>
                <a:gd name="connsiteY7" fmla="*/ 0 h 9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476" h="918997">
                  <a:moveTo>
                    <a:pt x="290905" y="0"/>
                  </a:moveTo>
                  <a:lnTo>
                    <a:pt x="10473" y="20923"/>
                  </a:lnTo>
                  <a:cubicBezTo>
                    <a:pt x="10473" y="20923"/>
                    <a:pt x="-19074" y="208339"/>
                    <a:pt x="21089" y="259404"/>
                  </a:cubicBezTo>
                  <a:cubicBezTo>
                    <a:pt x="95930" y="354265"/>
                    <a:pt x="518081" y="425898"/>
                    <a:pt x="518081" y="425898"/>
                  </a:cubicBezTo>
                  <a:lnTo>
                    <a:pt x="475264" y="907649"/>
                  </a:lnTo>
                  <a:lnTo>
                    <a:pt x="580536" y="918997"/>
                  </a:lnTo>
                  <a:cubicBezTo>
                    <a:pt x="580536" y="918997"/>
                    <a:pt x="774096" y="318626"/>
                    <a:pt x="735349" y="276249"/>
                  </a:cubicBezTo>
                  <a:cubicBezTo>
                    <a:pt x="653431" y="186707"/>
                    <a:pt x="290905" y="0"/>
                    <a:pt x="290905" y="0"/>
                  </a:cubicBezTo>
                  <a:close/>
                </a:path>
              </a:pathLst>
            </a:custGeom>
            <a:solidFill>
              <a:srgbClr val="192444"/>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4" name="Freeform 753">
              <a:extLst>
                <a:ext uri="{FF2B5EF4-FFF2-40B4-BE49-F238E27FC236}">
                  <a16:creationId xmlns:a16="http://schemas.microsoft.com/office/drawing/2014/main" id="{1DD3531A-9ECA-02A8-8981-BC9E5B18AF8C}"/>
                </a:ext>
              </a:extLst>
            </p:cNvPr>
            <p:cNvSpPr/>
            <p:nvPr/>
          </p:nvSpPr>
          <p:spPr>
            <a:xfrm>
              <a:off x="8130397" y="5853248"/>
              <a:ext cx="560909" cy="742251"/>
            </a:xfrm>
            <a:custGeom>
              <a:avLst/>
              <a:gdLst>
                <a:gd name="connsiteX0" fmla="*/ 0 w 560909"/>
                <a:gd name="connsiteY0" fmla="*/ 161921 h 742251"/>
                <a:gd name="connsiteX1" fmla="*/ 139950 w 560909"/>
                <a:gd name="connsiteY1" fmla="*/ 55535 h 742251"/>
                <a:gd name="connsiteX2" fmla="*/ 439490 w 560909"/>
                <a:gd name="connsiteY2" fmla="*/ 569 h 742251"/>
                <a:gd name="connsiteX3" fmla="*/ 530431 w 560909"/>
                <a:gd name="connsiteY3" fmla="*/ 114579 h 742251"/>
                <a:gd name="connsiteX4" fmla="*/ 520523 w 560909"/>
                <a:gd name="connsiteY4" fmla="*/ 366004 h 742251"/>
                <a:gd name="connsiteX5" fmla="*/ 560686 w 560909"/>
                <a:gd name="connsiteY5" fmla="*/ 670977 h 742251"/>
                <a:gd name="connsiteX6" fmla="*/ 162420 w 560909"/>
                <a:gd name="connsiteY6" fmla="*/ 739064 h 742251"/>
                <a:gd name="connsiteX7" fmla="*/ 13800 w 560909"/>
                <a:gd name="connsiteY7" fmla="*/ 697042 h 7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0909" h="742251">
                  <a:moveTo>
                    <a:pt x="0" y="161921"/>
                  </a:moveTo>
                  <a:cubicBezTo>
                    <a:pt x="35386" y="103763"/>
                    <a:pt x="85810" y="81954"/>
                    <a:pt x="139950" y="55535"/>
                  </a:cubicBezTo>
                  <a:cubicBezTo>
                    <a:pt x="194090" y="29115"/>
                    <a:pt x="382519" y="8016"/>
                    <a:pt x="439490" y="569"/>
                  </a:cubicBezTo>
                  <a:cubicBezTo>
                    <a:pt x="496461" y="-6878"/>
                    <a:pt x="512738" y="60322"/>
                    <a:pt x="530431" y="114579"/>
                  </a:cubicBezTo>
                  <a:cubicBezTo>
                    <a:pt x="548124" y="168836"/>
                    <a:pt x="520523" y="280364"/>
                    <a:pt x="520523" y="366004"/>
                  </a:cubicBezTo>
                  <a:cubicBezTo>
                    <a:pt x="520523" y="505193"/>
                    <a:pt x="564401" y="726830"/>
                    <a:pt x="560686" y="670977"/>
                  </a:cubicBezTo>
                  <a:cubicBezTo>
                    <a:pt x="562101" y="692077"/>
                    <a:pt x="352087" y="757327"/>
                    <a:pt x="162420" y="739064"/>
                  </a:cubicBezTo>
                  <a:cubicBezTo>
                    <a:pt x="110587" y="735075"/>
                    <a:pt x="60065" y="720801"/>
                    <a:pt x="13800" y="697042"/>
                  </a:cubicBezTo>
                  <a:close/>
                </a:path>
              </a:pathLst>
            </a:custGeom>
            <a:solidFill>
              <a:srgbClr val="4A2E87"/>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5" name="Freeform 754">
              <a:extLst>
                <a:ext uri="{FF2B5EF4-FFF2-40B4-BE49-F238E27FC236}">
                  <a16:creationId xmlns:a16="http://schemas.microsoft.com/office/drawing/2014/main" id="{29F95CF7-714B-3476-EC14-094ADBAD9E9C}"/>
                </a:ext>
              </a:extLst>
            </p:cNvPr>
            <p:cNvSpPr/>
            <p:nvPr/>
          </p:nvSpPr>
          <p:spPr>
            <a:xfrm>
              <a:off x="8249116" y="5828348"/>
              <a:ext cx="178520" cy="171512"/>
            </a:xfrm>
            <a:custGeom>
              <a:avLst/>
              <a:gdLst>
                <a:gd name="connsiteX0" fmla="*/ 117127 w 178520"/>
                <a:gd name="connsiteY0" fmla="*/ 33270 h 171512"/>
                <a:gd name="connsiteX1" fmla="*/ 5839 w 178520"/>
                <a:gd name="connsiteY1" fmla="*/ 113 h 171512"/>
                <a:gd name="connsiteX2" fmla="*/ 0 w 178520"/>
                <a:gd name="connsiteY2" fmla="*/ 110577 h 171512"/>
                <a:gd name="connsiteX3" fmla="*/ 178521 w 178520"/>
                <a:gd name="connsiteY3" fmla="*/ 153132 h 171512"/>
                <a:gd name="connsiteX4" fmla="*/ 168613 w 178520"/>
                <a:gd name="connsiteY4" fmla="*/ 29015 h 171512"/>
                <a:gd name="connsiteX5" fmla="*/ 117127 w 178520"/>
                <a:gd name="connsiteY5" fmla="*/ 33270 h 171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520" h="171512">
                  <a:moveTo>
                    <a:pt x="117127" y="33270"/>
                  </a:moveTo>
                  <a:cubicBezTo>
                    <a:pt x="99434" y="31497"/>
                    <a:pt x="30078" y="-2192"/>
                    <a:pt x="5839" y="113"/>
                  </a:cubicBezTo>
                  <a:lnTo>
                    <a:pt x="0" y="110577"/>
                  </a:lnTo>
                  <a:cubicBezTo>
                    <a:pt x="38441" y="170515"/>
                    <a:pt x="117268" y="189305"/>
                    <a:pt x="178521" y="153132"/>
                  </a:cubicBezTo>
                  <a:lnTo>
                    <a:pt x="168613" y="29015"/>
                  </a:lnTo>
                  <a:cubicBezTo>
                    <a:pt x="151813" y="33336"/>
                    <a:pt x="134405" y="34775"/>
                    <a:pt x="117127" y="33270"/>
                  </a:cubicBezTo>
                  <a:close/>
                </a:path>
              </a:pathLst>
            </a:custGeom>
            <a:solidFill>
              <a:srgbClr val="EA9A7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6" name="Freeform 755">
              <a:extLst>
                <a:ext uri="{FF2B5EF4-FFF2-40B4-BE49-F238E27FC236}">
                  <a16:creationId xmlns:a16="http://schemas.microsoft.com/office/drawing/2014/main" id="{2697DD4A-72BE-FEDE-019E-1EC210D51F91}"/>
                </a:ext>
              </a:extLst>
            </p:cNvPr>
            <p:cNvSpPr/>
            <p:nvPr/>
          </p:nvSpPr>
          <p:spPr>
            <a:xfrm>
              <a:off x="8239031" y="5675002"/>
              <a:ext cx="257961" cy="275474"/>
            </a:xfrm>
            <a:custGeom>
              <a:avLst/>
              <a:gdLst>
                <a:gd name="connsiteX0" fmla="*/ 250177 w 257961"/>
                <a:gd name="connsiteY0" fmla="*/ 182715 h 275474"/>
                <a:gd name="connsiteX1" fmla="*/ 257961 w 257961"/>
                <a:gd name="connsiteY1" fmla="*/ 18349 h 275474"/>
                <a:gd name="connsiteX2" fmla="*/ 0 w 257961"/>
                <a:gd name="connsiteY2" fmla="*/ 26505 h 275474"/>
                <a:gd name="connsiteX3" fmla="*/ 20878 w 257961"/>
                <a:gd name="connsiteY3" fmla="*/ 131827 h 275474"/>
                <a:gd name="connsiteX4" fmla="*/ 30255 w 257961"/>
                <a:gd name="connsiteY4" fmla="*/ 168353 h 275474"/>
                <a:gd name="connsiteX5" fmla="*/ 62810 w 257961"/>
                <a:gd name="connsiteY5" fmla="*/ 214453 h 275474"/>
                <a:gd name="connsiteX6" fmla="*/ 174628 w 257961"/>
                <a:gd name="connsiteY6" fmla="*/ 274739 h 275474"/>
                <a:gd name="connsiteX7" fmla="*/ 196213 w 257961"/>
                <a:gd name="connsiteY7" fmla="*/ 274739 h 275474"/>
                <a:gd name="connsiteX8" fmla="*/ 250177 w 257961"/>
                <a:gd name="connsiteY8" fmla="*/ 182715 h 2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961" h="275474">
                  <a:moveTo>
                    <a:pt x="250177" y="182715"/>
                  </a:moveTo>
                  <a:cubicBezTo>
                    <a:pt x="257785" y="119415"/>
                    <a:pt x="257961" y="18349"/>
                    <a:pt x="257961" y="18349"/>
                  </a:cubicBezTo>
                  <a:cubicBezTo>
                    <a:pt x="257961" y="18349"/>
                    <a:pt x="40163" y="-27929"/>
                    <a:pt x="0" y="26505"/>
                  </a:cubicBezTo>
                  <a:cubicBezTo>
                    <a:pt x="9356" y="61093"/>
                    <a:pt x="16332" y="96282"/>
                    <a:pt x="20878" y="131827"/>
                  </a:cubicBezTo>
                  <a:cubicBezTo>
                    <a:pt x="20878" y="143884"/>
                    <a:pt x="20878" y="160729"/>
                    <a:pt x="30255" y="168353"/>
                  </a:cubicBezTo>
                  <a:cubicBezTo>
                    <a:pt x="30255" y="168353"/>
                    <a:pt x="51486" y="199914"/>
                    <a:pt x="62810" y="214453"/>
                  </a:cubicBezTo>
                  <a:cubicBezTo>
                    <a:pt x="93176" y="245373"/>
                    <a:pt x="132148" y="266386"/>
                    <a:pt x="174628" y="274739"/>
                  </a:cubicBezTo>
                  <a:cubicBezTo>
                    <a:pt x="181790" y="275719"/>
                    <a:pt x="189051" y="275719"/>
                    <a:pt x="196213" y="274739"/>
                  </a:cubicBezTo>
                  <a:cubicBezTo>
                    <a:pt x="223460" y="270129"/>
                    <a:pt x="242569" y="246192"/>
                    <a:pt x="250177" y="182715"/>
                  </a:cubicBezTo>
                  <a:close/>
                </a:path>
              </a:pathLst>
            </a:custGeom>
            <a:solidFill>
              <a:srgbClr val="F8A58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7" name="Freeform 756">
              <a:extLst>
                <a:ext uri="{FF2B5EF4-FFF2-40B4-BE49-F238E27FC236}">
                  <a16:creationId xmlns:a16="http://schemas.microsoft.com/office/drawing/2014/main" id="{964DBD4E-6722-1BBA-66CC-D92BED8F7857}"/>
                </a:ext>
              </a:extLst>
            </p:cNvPr>
            <p:cNvSpPr/>
            <p:nvPr/>
          </p:nvSpPr>
          <p:spPr>
            <a:xfrm>
              <a:off x="8198514" y="5557844"/>
              <a:ext cx="324150" cy="286928"/>
            </a:xfrm>
            <a:custGeom>
              <a:avLst/>
              <a:gdLst>
                <a:gd name="connsiteX0" fmla="*/ 2477 w 324150"/>
                <a:gd name="connsiteY0" fmla="*/ 59263 h 286928"/>
                <a:gd name="connsiteX1" fmla="*/ 0 w 324150"/>
                <a:gd name="connsiteY1" fmla="*/ 203771 h 286928"/>
                <a:gd name="connsiteX2" fmla="*/ 58209 w 324150"/>
                <a:gd name="connsiteY2" fmla="*/ 286929 h 286928"/>
                <a:gd name="connsiteX3" fmla="*/ 70241 w 324150"/>
                <a:gd name="connsiteY3" fmla="*/ 285510 h 286928"/>
                <a:gd name="connsiteX4" fmla="*/ 95187 w 324150"/>
                <a:gd name="connsiteY4" fmla="*/ 239233 h 286928"/>
                <a:gd name="connsiteX5" fmla="*/ 88464 w 324150"/>
                <a:gd name="connsiteY5" fmla="*/ 210686 h 286928"/>
                <a:gd name="connsiteX6" fmla="*/ 111996 w 324150"/>
                <a:gd name="connsiteY6" fmla="*/ 192955 h 286928"/>
                <a:gd name="connsiteX7" fmla="*/ 135527 w 324150"/>
                <a:gd name="connsiteY7" fmla="*/ 225402 h 286928"/>
                <a:gd name="connsiteX8" fmla="*/ 152158 w 324150"/>
                <a:gd name="connsiteY8" fmla="*/ 214586 h 286928"/>
                <a:gd name="connsiteX9" fmla="*/ 143489 w 324150"/>
                <a:gd name="connsiteY9" fmla="*/ 161393 h 286928"/>
                <a:gd name="connsiteX10" fmla="*/ 297947 w 324150"/>
                <a:gd name="connsiteY10" fmla="*/ 138698 h 286928"/>
                <a:gd name="connsiteX11" fmla="*/ 312986 w 324150"/>
                <a:gd name="connsiteY11" fmla="*/ 53944 h 286928"/>
                <a:gd name="connsiteX12" fmla="*/ 296886 w 324150"/>
                <a:gd name="connsiteY12" fmla="*/ 40468 h 286928"/>
                <a:gd name="connsiteX13" fmla="*/ 275654 w 324150"/>
                <a:gd name="connsiteY13" fmla="*/ 26461 h 286928"/>
                <a:gd name="connsiteX14" fmla="*/ 229299 w 324150"/>
                <a:gd name="connsiteY14" fmla="*/ 14581 h 286928"/>
                <a:gd name="connsiteX15" fmla="*/ 2477 w 324150"/>
                <a:gd name="connsiteY15" fmla="*/ 59263 h 286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4150" h="286928">
                  <a:moveTo>
                    <a:pt x="2477" y="59263"/>
                  </a:moveTo>
                  <a:lnTo>
                    <a:pt x="0" y="203771"/>
                  </a:lnTo>
                  <a:lnTo>
                    <a:pt x="58209" y="286929"/>
                  </a:lnTo>
                  <a:lnTo>
                    <a:pt x="70241" y="285510"/>
                  </a:lnTo>
                  <a:cubicBezTo>
                    <a:pt x="76256" y="271680"/>
                    <a:pt x="95187" y="239233"/>
                    <a:pt x="95187" y="239233"/>
                  </a:cubicBezTo>
                  <a:cubicBezTo>
                    <a:pt x="91939" y="229984"/>
                    <a:pt x="89685" y="220415"/>
                    <a:pt x="88464" y="210686"/>
                  </a:cubicBezTo>
                  <a:lnTo>
                    <a:pt x="111996" y="192955"/>
                  </a:lnTo>
                  <a:lnTo>
                    <a:pt x="135527" y="225402"/>
                  </a:lnTo>
                  <a:lnTo>
                    <a:pt x="152158" y="214586"/>
                  </a:lnTo>
                  <a:cubicBezTo>
                    <a:pt x="149504" y="194373"/>
                    <a:pt x="144020" y="166004"/>
                    <a:pt x="143489" y="161393"/>
                  </a:cubicBezTo>
                  <a:cubicBezTo>
                    <a:pt x="143489" y="161393"/>
                    <a:pt x="297947" y="138698"/>
                    <a:pt x="297947" y="138698"/>
                  </a:cubicBezTo>
                  <a:cubicBezTo>
                    <a:pt x="346249" y="91533"/>
                    <a:pt x="312986" y="53944"/>
                    <a:pt x="312986" y="53944"/>
                  </a:cubicBezTo>
                  <a:lnTo>
                    <a:pt x="296886" y="40468"/>
                  </a:lnTo>
                  <a:cubicBezTo>
                    <a:pt x="291785" y="33324"/>
                    <a:pt x="284218" y="28333"/>
                    <a:pt x="275654" y="26461"/>
                  </a:cubicBezTo>
                  <a:lnTo>
                    <a:pt x="229299" y="14581"/>
                  </a:lnTo>
                  <a:cubicBezTo>
                    <a:pt x="156758" y="-10420"/>
                    <a:pt x="39101" y="-7937"/>
                    <a:pt x="2477" y="59263"/>
                  </a:cubicBezTo>
                  <a:close/>
                </a:path>
              </a:pathLst>
            </a:custGeom>
            <a:solidFill>
              <a:srgbClr val="192444"/>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8" name="Freeform 757">
              <a:extLst>
                <a:ext uri="{FF2B5EF4-FFF2-40B4-BE49-F238E27FC236}">
                  <a16:creationId xmlns:a16="http://schemas.microsoft.com/office/drawing/2014/main" id="{698E4B75-9A0A-4BB2-FBCC-6C872EB04882}"/>
                </a:ext>
              </a:extLst>
            </p:cNvPr>
            <p:cNvSpPr/>
            <p:nvPr/>
          </p:nvSpPr>
          <p:spPr>
            <a:xfrm>
              <a:off x="8553609" y="5861263"/>
              <a:ext cx="527954" cy="500545"/>
            </a:xfrm>
            <a:custGeom>
              <a:avLst/>
              <a:gdLst>
                <a:gd name="connsiteX0" fmla="*/ 49894 w 527954"/>
                <a:gd name="connsiteY0" fmla="*/ 0 h 500545"/>
                <a:gd name="connsiteX1" fmla="*/ 285385 w 527954"/>
                <a:gd name="connsiteY1" fmla="*/ 281214 h 500545"/>
                <a:gd name="connsiteX2" fmla="*/ 527954 w 527954"/>
                <a:gd name="connsiteY2" fmla="*/ 413309 h 500545"/>
                <a:gd name="connsiteX3" fmla="*/ 497876 w 527954"/>
                <a:gd name="connsiteY3" fmla="*/ 500546 h 500545"/>
                <a:gd name="connsiteX4" fmla="*/ 206298 w 527954"/>
                <a:gd name="connsiteY4" fmla="*/ 395224 h 500545"/>
                <a:gd name="connsiteX5" fmla="*/ 0 w 527954"/>
                <a:gd name="connsiteY5" fmla="*/ 150004 h 500545"/>
                <a:gd name="connsiteX6" fmla="*/ 49894 w 527954"/>
                <a:gd name="connsiteY6" fmla="*/ 0 h 5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954" h="500545">
                  <a:moveTo>
                    <a:pt x="49894" y="0"/>
                  </a:moveTo>
                  <a:lnTo>
                    <a:pt x="285385" y="281214"/>
                  </a:lnTo>
                  <a:lnTo>
                    <a:pt x="527954" y="413309"/>
                  </a:lnTo>
                  <a:lnTo>
                    <a:pt x="497876" y="500546"/>
                  </a:lnTo>
                  <a:lnTo>
                    <a:pt x="206298" y="395224"/>
                  </a:lnTo>
                  <a:lnTo>
                    <a:pt x="0" y="150004"/>
                  </a:lnTo>
                  <a:lnTo>
                    <a:pt x="49894" y="0"/>
                  </a:lnTo>
                  <a:close/>
                </a:path>
              </a:pathLst>
            </a:custGeom>
            <a:solidFill>
              <a:srgbClr val="4A2E87"/>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59" name="Freeform 758">
              <a:extLst>
                <a:ext uri="{FF2B5EF4-FFF2-40B4-BE49-F238E27FC236}">
                  <a16:creationId xmlns:a16="http://schemas.microsoft.com/office/drawing/2014/main" id="{89AD5653-7EEC-BEFA-1CDA-4AD151F91ACD}"/>
                </a:ext>
              </a:extLst>
            </p:cNvPr>
            <p:cNvSpPr/>
            <p:nvPr/>
          </p:nvSpPr>
          <p:spPr>
            <a:xfrm>
              <a:off x="9050247" y="6281665"/>
              <a:ext cx="154237" cy="140374"/>
            </a:xfrm>
            <a:custGeom>
              <a:avLst/>
              <a:gdLst>
                <a:gd name="connsiteX0" fmla="*/ 22824 w 154237"/>
                <a:gd name="connsiteY0" fmla="*/ 0 h 140374"/>
                <a:gd name="connsiteX1" fmla="*/ 105095 w 154237"/>
                <a:gd name="connsiteY1" fmla="*/ 26065 h 140374"/>
                <a:gd name="connsiteX2" fmla="*/ 115003 w 154237"/>
                <a:gd name="connsiteY2" fmla="*/ 34221 h 140374"/>
                <a:gd name="connsiteX3" fmla="*/ 153928 w 154237"/>
                <a:gd name="connsiteY3" fmla="*/ 82804 h 140374"/>
                <a:gd name="connsiteX4" fmla="*/ 149505 w 154237"/>
                <a:gd name="connsiteY4" fmla="*/ 128550 h 140374"/>
                <a:gd name="connsiteX5" fmla="*/ 149505 w 154237"/>
                <a:gd name="connsiteY5" fmla="*/ 128550 h 140374"/>
                <a:gd name="connsiteX6" fmla="*/ 119340 w 154237"/>
                <a:gd name="connsiteY6" fmla="*/ 137738 h 140374"/>
                <a:gd name="connsiteX7" fmla="*/ 119073 w 154237"/>
                <a:gd name="connsiteY7" fmla="*/ 137592 h 140374"/>
                <a:gd name="connsiteX8" fmla="*/ 64402 w 154237"/>
                <a:gd name="connsiteY8" fmla="*/ 106918 h 140374"/>
                <a:gd name="connsiteX9" fmla="*/ 65464 w 154237"/>
                <a:gd name="connsiteY9" fmla="*/ 115783 h 140374"/>
                <a:gd name="connsiteX10" fmla="*/ 57787 w 154237"/>
                <a:gd name="connsiteY10" fmla="*/ 125039 h 140374"/>
                <a:gd name="connsiteX11" fmla="*/ 55909 w 154237"/>
                <a:gd name="connsiteY11" fmla="*/ 125003 h 140374"/>
                <a:gd name="connsiteX12" fmla="*/ 55909 w 154237"/>
                <a:gd name="connsiteY12" fmla="*/ 125003 h 140374"/>
                <a:gd name="connsiteX13" fmla="*/ 24062 w 154237"/>
                <a:gd name="connsiteY13" fmla="*/ 98762 h 140374"/>
                <a:gd name="connsiteX14" fmla="*/ 19108 w 154237"/>
                <a:gd name="connsiteY14" fmla="*/ 85463 h 140374"/>
                <a:gd name="connsiteX15" fmla="*/ 0 w 154237"/>
                <a:gd name="connsiteY15" fmla="*/ 76243 h 14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237" h="140374">
                  <a:moveTo>
                    <a:pt x="22824" y="0"/>
                  </a:moveTo>
                  <a:lnTo>
                    <a:pt x="105095" y="26065"/>
                  </a:lnTo>
                  <a:cubicBezTo>
                    <a:pt x="108954" y="28024"/>
                    <a:pt x="112337" y="30808"/>
                    <a:pt x="115003" y="34221"/>
                  </a:cubicBezTo>
                  <a:lnTo>
                    <a:pt x="153928" y="82804"/>
                  </a:lnTo>
                  <a:cubicBezTo>
                    <a:pt x="154945" y="98192"/>
                    <a:pt x="153450" y="113643"/>
                    <a:pt x="149505" y="128550"/>
                  </a:cubicBezTo>
                  <a:lnTo>
                    <a:pt x="149505" y="128550"/>
                  </a:lnTo>
                  <a:cubicBezTo>
                    <a:pt x="143706" y="139435"/>
                    <a:pt x="130202" y="143548"/>
                    <a:pt x="119340" y="137738"/>
                  </a:cubicBezTo>
                  <a:cubicBezTo>
                    <a:pt x="119252" y="137690"/>
                    <a:pt x="119161" y="137642"/>
                    <a:pt x="119073" y="137592"/>
                  </a:cubicBezTo>
                  <a:lnTo>
                    <a:pt x="64402" y="106918"/>
                  </a:lnTo>
                  <a:lnTo>
                    <a:pt x="65464" y="115783"/>
                  </a:lnTo>
                  <a:cubicBezTo>
                    <a:pt x="65893" y="120464"/>
                    <a:pt x="62456" y="124608"/>
                    <a:pt x="57787" y="125039"/>
                  </a:cubicBezTo>
                  <a:cubicBezTo>
                    <a:pt x="57160" y="125097"/>
                    <a:pt x="56532" y="125085"/>
                    <a:pt x="55909" y="125003"/>
                  </a:cubicBezTo>
                  <a:lnTo>
                    <a:pt x="55909" y="125003"/>
                  </a:lnTo>
                  <a:cubicBezTo>
                    <a:pt x="41408" y="122518"/>
                    <a:pt x="29298" y="112539"/>
                    <a:pt x="24062" y="98762"/>
                  </a:cubicBezTo>
                  <a:lnTo>
                    <a:pt x="19108" y="85463"/>
                  </a:lnTo>
                  <a:lnTo>
                    <a:pt x="0" y="76243"/>
                  </a:lnTo>
                  <a:close/>
                </a:path>
              </a:pathLst>
            </a:custGeom>
            <a:solidFill>
              <a:srgbClr val="F8A58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0" name="Freeform 759">
              <a:extLst>
                <a:ext uri="{FF2B5EF4-FFF2-40B4-BE49-F238E27FC236}">
                  <a16:creationId xmlns:a16="http://schemas.microsoft.com/office/drawing/2014/main" id="{02EC9C42-74C9-A4E3-B591-81070737B2FC}"/>
                </a:ext>
              </a:extLst>
            </p:cNvPr>
            <p:cNvSpPr/>
            <p:nvPr/>
          </p:nvSpPr>
          <p:spPr>
            <a:xfrm>
              <a:off x="8239231" y="6107807"/>
              <a:ext cx="2182738" cy="1338970"/>
            </a:xfrm>
            <a:custGeom>
              <a:avLst/>
              <a:gdLst>
                <a:gd name="connsiteX0" fmla="*/ 2171949 w 2182738"/>
                <a:gd name="connsiteY0" fmla="*/ 466774 h 1338970"/>
                <a:gd name="connsiteX1" fmla="*/ 2182564 w 2182738"/>
                <a:gd name="connsiteY1" fmla="*/ 416063 h 1338970"/>
                <a:gd name="connsiteX2" fmla="*/ 2048630 w 2182738"/>
                <a:gd name="connsiteY2" fmla="*/ 270669 h 1338970"/>
                <a:gd name="connsiteX3" fmla="*/ 1703265 w 2182738"/>
                <a:gd name="connsiteY3" fmla="*/ 70486 h 1338970"/>
                <a:gd name="connsiteX4" fmla="*/ 1204151 w 2182738"/>
                <a:gd name="connsiteY4" fmla="*/ 50095 h 1338970"/>
                <a:gd name="connsiteX5" fmla="*/ 86141 w 2182738"/>
                <a:gd name="connsiteY5" fmla="*/ 696567 h 1338970"/>
                <a:gd name="connsiteX6" fmla="*/ 154 w 2182738"/>
                <a:gd name="connsiteY6" fmla="*/ 829727 h 1338970"/>
                <a:gd name="connsiteX7" fmla="*/ 154 w 2182738"/>
                <a:gd name="connsiteY7" fmla="*/ 829727 h 1338970"/>
                <a:gd name="connsiteX8" fmla="*/ 154 w 2182738"/>
                <a:gd name="connsiteY8" fmla="*/ 918382 h 1338970"/>
                <a:gd name="connsiteX9" fmla="*/ 122057 w 2182738"/>
                <a:gd name="connsiteY9" fmla="*/ 1074060 h 1338970"/>
                <a:gd name="connsiteX10" fmla="*/ 464060 w 2182738"/>
                <a:gd name="connsiteY10" fmla="*/ 1270874 h 1338970"/>
                <a:gd name="connsiteX11" fmla="*/ 975205 w 2182738"/>
                <a:gd name="connsiteY11" fmla="*/ 1287009 h 1338970"/>
                <a:gd name="connsiteX12" fmla="*/ 2084015 w 2182738"/>
                <a:gd name="connsiteY12" fmla="*/ 645325 h 1338970"/>
                <a:gd name="connsiteX13" fmla="*/ 2182564 w 2182738"/>
                <a:gd name="connsiteY13" fmla="*/ 504718 h 1338970"/>
                <a:gd name="connsiteX14" fmla="*/ 2171949 w 2182738"/>
                <a:gd name="connsiteY14" fmla="*/ 466774 h 133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8970">
                  <a:moveTo>
                    <a:pt x="2171949" y="466774"/>
                  </a:moveTo>
                  <a:cubicBezTo>
                    <a:pt x="2179610" y="451011"/>
                    <a:pt x="2183254" y="433581"/>
                    <a:pt x="2182564" y="416063"/>
                  </a:cubicBezTo>
                  <a:cubicBezTo>
                    <a:pt x="2178849" y="361629"/>
                    <a:pt x="2125770" y="315174"/>
                    <a:pt x="2048630" y="270669"/>
                  </a:cubicBezTo>
                  <a:lnTo>
                    <a:pt x="1703265" y="70486"/>
                  </a:lnTo>
                  <a:cubicBezTo>
                    <a:pt x="1555530" y="-14800"/>
                    <a:pt x="1331716" y="-24020"/>
                    <a:pt x="1204151" y="50095"/>
                  </a:cubicBezTo>
                  <a:lnTo>
                    <a:pt x="86141" y="696567"/>
                  </a:lnTo>
                  <a:cubicBezTo>
                    <a:pt x="25101" y="732029"/>
                    <a:pt x="-2323" y="779903"/>
                    <a:pt x="154" y="829727"/>
                  </a:cubicBezTo>
                  <a:lnTo>
                    <a:pt x="154" y="829727"/>
                  </a:lnTo>
                  <a:cubicBezTo>
                    <a:pt x="154" y="829727"/>
                    <a:pt x="154" y="913063"/>
                    <a:pt x="154" y="918382"/>
                  </a:cubicBezTo>
                  <a:cubicBezTo>
                    <a:pt x="3692" y="972816"/>
                    <a:pt x="44916" y="1029378"/>
                    <a:pt x="122057" y="1074060"/>
                  </a:cubicBezTo>
                  <a:lnTo>
                    <a:pt x="464060" y="1270874"/>
                  </a:lnTo>
                  <a:cubicBezTo>
                    <a:pt x="611795" y="1356338"/>
                    <a:pt x="847286" y="1360947"/>
                    <a:pt x="975205" y="1287009"/>
                  </a:cubicBezTo>
                  <a:lnTo>
                    <a:pt x="2084015" y="645325"/>
                  </a:lnTo>
                  <a:cubicBezTo>
                    <a:pt x="2145056" y="609863"/>
                    <a:pt x="2185749" y="554542"/>
                    <a:pt x="2182564" y="504718"/>
                  </a:cubicBezTo>
                  <a:cubicBezTo>
                    <a:pt x="2181644" y="491473"/>
                    <a:pt x="2178035" y="478565"/>
                    <a:pt x="2171949" y="466774"/>
                  </a:cubicBez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1" name="Freeform 760">
              <a:extLst>
                <a:ext uri="{FF2B5EF4-FFF2-40B4-BE49-F238E27FC236}">
                  <a16:creationId xmlns:a16="http://schemas.microsoft.com/office/drawing/2014/main" id="{5E77AA4B-40AE-5103-B020-B739798FBFDE}"/>
                </a:ext>
              </a:extLst>
            </p:cNvPr>
            <p:cNvSpPr/>
            <p:nvPr/>
          </p:nvSpPr>
          <p:spPr>
            <a:xfrm>
              <a:off x="8241509" y="6105519"/>
              <a:ext cx="2182602" cy="1250387"/>
            </a:xfrm>
            <a:custGeom>
              <a:avLst/>
              <a:gdLst>
                <a:gd name="connsiteX0" fmla="*/ 2182409 w 2182602"/>
                <a:gd name="connsiteY0" fmla="*/ 416046 h 1250387"/>
                <a:gd name="connsiteX1" fmla="*/ 2048474 w 2182602"/>
                <a:gd name="connsiteY1" fmla="*/ 270652 h 1250387"/>
                <a:gd name="connsiteX2" fmla="*/ 1703110 w 2182602"/>
                <a:gd name="connsiteY2" fmla="*/ 70647 h 1250387"/>
                <a:gd name="connsiteX3" fmla="*/ 1204172 w 2182602"/>
                <a:gd name="connsiteY3" fmla="*/ 50079 h 1250387"/>
                <a:gd name="connsiteX4" fmla="*/ 85986 w 2182602"/>
                <a:gd name="connsiteY4" fmla="*/ 696551 h 1250387"/>
                <a:gd name="connsiteX5" fmla="*/ 175 w 2182602"/>
                <a:gd name="connsiteY5" fmla="*/ 829710 h 1250387"/>
                <a:gd name="connsiteX6" fmla="*/ 122079 w 2182602"/>
                <a:gd name="connsiteY6" fmla="*/ 985389 h 1250387"/>
                <a:gd name="connsiteX7" fmla="*/ 464081 w 2182602"/>
                <a:gd name="connsiteY7" fmla="*/ 1182380 h 1250387"/>
                <a:gd name="connsiteX8" fmla="*/ 975227 w 2182602"/>
                <a:gd name="connsiteY8" fmla="*/ 1198338 h 1250387"/>
                <a:gd name="connsiteX9" fmla="*/ 2084037 w 2182602"/>
                <a:gd name="connsiteY9" fmla="*/ 556831 h 1250387"/>
                <a:gd name="connsiteX10" fmla="*/ 2182409 w 2182602"/>
                <a:gd name="connsiteY10" fmla="*/ 416046 h 125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602" h="1250387">
                  <a:moveTo>
                    <a:pt x="2182409" y="416046"/>
                  </a:moveTo>
                  <a:cubicBezTo>
                    <a:pt x="2178870" y="361612"/>
                    <a:pt x="2125792" y="315334"/>
                    <a:pt x="2048474" y="270652"/>
                  </a:cubicBezTo>
                  <a:lnTo>
                    <a:pt x="1703110" y="70647"/>
                  </a:lnTo>
                  <a:cubicBezTo>
                    <a:pt x="1555375" y="-14817"/>
                    <a:pt x="1331561" y="-24037"/>
                    <a:pt x="1204172" y="50079"/>
                  </a:cubicBezTo>
                  <a:lnTo>
                    <a:pt x="85986" y="696551"/>
                  </a:lnTo>
                  <a:cubicBezTo>
                    <a:pt x="24945" y="732013"/>
                    <a:pt x="-2479" y="779886"/>
                    <a:pt x="175" y="829710"/>
                  </a:cubicBezTo>
                  <a:cubicBezTo>
                    <a:pt x="3714" y="884145"/>
                    <a:pt x="44761" y="940706"/>
                    <a:pt x="122079" y="985389"/>
                  </a:cubicBezTo>
                  <a:lnTo>
                    <a:pt x="464081" y="1182380"/>
                  </a:lnTo>
                  <a:cubicBezTo>
                    <a:pt x="611817" y="1267666"/>
                    <a:pt x="847308" y="1272453"/>
                    <a:pt x="975227" y="1198338"/>
                  </a:cubicBezTo>
                  <a:lnTo>
                    <a:pt x="2084037" y="556831"/>
                  </a:lnTo>
                  <a:cubicBezTo>
                    <a:pt x="2145077" y="521369"/>
                    <a:pt x="2185771" y="465870"/>
                    <a:pt x="2182409" y="416046"/>
                  </a:cubicBez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2" name="Freeform 761">
              <a:extLst>
                <a:ext uri="{FF2B5EF4-FFF2-40B4-BE49-F238E27FC236}">
                  <a16:creationId xmlns:a16="http://schemas.microsoft.com/office/drawing/2014/main" id="{B5A2F83D-E3F8-238C-1F91-9A2B34F6ABEE}"/>
                </a:ext>
              </a:extLst>
            </p:cNvPr>
            <p:cNvSpPr/>
            <p:nvPr/>
          </p:nvSpPr>
          <p:spPr>
            <a:xfrm>
              <a:off x="8535563" y="6237869"/>
              <a:ext cx="1404633" cy="812788"/>
            </a:xfrm>
            <a:custGeom>
              <a:avLst/>
              <a:gdLst>
                <a:gd name="connsiteX0" fmla="*/ 1404634 w 1404633"/>
                <a:gd name="connsiteY0" fmla="*/ 203197 h 812788"/>
                <a:gd name="connsiteX1" fmla="*/ 351026 w 1404633"/>
                <a:gd name="connsiteY1" fmla="*/ 812789 h 812788"/>
                <a:gd name="connsiteX2" fmla="*/ 0 w 1404633"/>
                <a:gd name="connsiteY2" fmla="*/ 609591 h 812788"/>
                <a:gd name="connsiteX3" fmla="*/ 1053431 w 1404633"/>
                <a:gd name="connsiteY3" fmla="*/ 0 h 812788"/>
              </a:gdLst>
              <a:ahLst/>
              <a:cxnLst>
                <a:cxn ang="0">
                  <a:pos x="connsiteX0" y="connsiteY0"/>
                </a:cxn>
                <a:cxn ang="0">
                  <a:pos x="connsiteX1" y="connsiteY1"/>
                </a:cxn>
                <a:cxn ang="0">
                  <a:pos x="connsiteX2" y="connsiteY2"/>
                </a:cxn>
                <a:cxn ang="0">
                  <a:pos x="connsiteX3" y="connsiteY3"/>
                </a:cxn>
              </a:cxnLst>
              <a:rect l="l" t="t" r="r" b="b"/>
              <a:pathLst>
                <a:path w="1404633" h="812788">
                  <a:moveTo>
                    <a:pt x="1404634" y="203197"/>
                  </a:moveTo>
                  <a:lnTo>
                    <a:pt x="351026" y="812789"/>
                  </a:lnTo>
                  <a:lnTo>
                    <a:pt x="0" y="609591"/>
                  </a:lnTo>
                  <a:lnTo>
                    <a:pt x="1053431" y="0"/>
                  </a:lnTo>
                  <a:close/>
                </a:path>
              </a:pathLst>
            </a:custGeom>
            <a:solidFill>
              <a:srgbClr val="A3AAB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3" name="Freeform 762">
              <a:extLst>
                <a:ext uri="{FF2B5EF4-FFF2-40B4-BE49-F238E27FC236}">
                  <a16:creationId xmlns:a16="http://schemas.microsoft.com/office/drawing/2014/main" id="{C54460B3-08A9-0484-B292-DCAB719D73DE}"/>
                </a:ext>
              </a:extLst>
            </p:cNvPr>
            <p:cNvSpPr/>
            <p:nvPr/>
          </p:nvSpPr>
          <p:spPr>
            <a:xfrm>
              <a:off x="8886588" y="5237664"/>
              <a:ext cx="1404634" cy="2031794"/>
            </a:xfrm>
            <a:custGeom>
              <a:avLst/>
              <a:gdLst>
                <a:gd name="connsiteX0" fmla="*/ 1404634 w 1404633"/>
                <a:gd name="connsiteY0" fmla="*/ 0 h 2031794"/>
                <a:gd name="connsiteX1" fmla="*/ 0 w 1404633"/>
                <a:gd name="connsiteY1" fmla="*/ 812611 h 2031794"/>
                <a:gd name="connsiteX2" fmla="*/ 0 w 1404633"/>
                <a:gd name="connsiteY2" fmla="*/ 2031794 h 2031794"/>
                <a:gd name="connsiteX3" fmla="*/ 1404634 w 1404633"/>
                <a:gd name="connsiteY3" fmla="*/ 1219006 h 2031794"/>
                <a:gd name="connsiteX4" fmla="*/ 1404634 w 1404633"/>
                <a:gd name="connsiteY4" fmla="*/ 0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1404634" y="0"/>
                  </a:moveTo>
                  <a:lnTo>
                    <a:pt x="0" y="812611"/>
                  </a:lnTo>
                  <a:lnTo>
                    <a:pt x="0" y="2031794"/>
                  </a:lnTo>
                  <a:lnTo>
                    <a:pt x="1404634" y="1219006"/>
                  </a:lnTo>
                  <a:lnTo>
                    <a:pt x="1404634" y="0"/>
                  </a:lnTo>
                  <a:close/>
                </a:path>
              </a:pathLst>
            </a:custGeom>
            <a:solidFill>
              <a:srgbClr val="002D9C"/>
            </a:solidFill>
            <a:ln w="12700" cap="flat">
              <a:solidFill>
                <a:srgbClr val="FFFFFF"/>
              </a:solidFill>
              <a:prstDash val="solid"/>
              <a:miter/>
            </a:ln>
          </p:spPr>
          <p:txBody>
            <a:bodyPr rtlCol="0" anchor="ctr"/>
            <a:lstStyle/>
            <a:p>
              <a:pPr defTabSz="1829402"/>
              <a:endParaRPr lang="en-US">
                <a:solidFill>
                  <a:srgbClr val="000000"/>
                </a:solidFill>
                <a:latin typeface="IBM Plex Sans Light"/>
              </a:endParaRPr>
            </a:p>
          </p:txBody>
        </p:sp>
        <p:sp>
          <p:nvSpPr>
            <p:cNvPr id="764" name="Freeform 763">
              <a:extLst>
                <a:ext uri="{FF2B5EF4-FFF2-40B4-BE49-F238E27FC236}">
                  <a16:creationId xmlns:a16="http://schemas.microsoft.com/office/drawing/2014/main" id="{43D62978-92C0-8BAF-33C3-D8C63D755763}"/>
                </a:ext>
              </a:extLst>
            </p:cNvPr>
            <p:cNvSpPr/>
            <p:nvPr/>
          </p:nvSpPr>
          <p:spPr>
            <a:xfrm>
              <a:off x="8233723" y="6098504"/>
              <a:ext cx="457368" cy="480864"/>
            </a:xfrm>
            <a:custGeom>
              <a:avLst/>
              <a:gdLst>
                <a:gd name="connsiteX0" fmla="*/ 306086 w 457368"/>
                <a:gd name="connsiteY0" fmla="*/ 475368 h 480864"/>
                <a:gd name="connsiteX1" fmla="*/ 36270 w 457368"/>
                <a:gd name="connsiteY1" fmla="*/ 368982 h 480864"/>
                <a:gd name="connsiteX2" fmla="*/ 0 w 457368"/>
                <a:gd name="connsiteY2" fmla="*/ 0 h 480864"/>
                <a:gd name="connsiteX3" fmla="*/ 125088 w 457368"/>
                <a:gd name="connsiteY3" fmla="*/ 252312 h 480864"/>
                <a:gd name="connsiteX4" fmla="*/ 380219 w 457368"/>
                <a:gd name="connsiteY4" fmla="*/ 292384 h 480864"/>
                <a:gd name="connsiteX5" fmla="*/ 457360 w 457368"/>
                <a:gd name="connsiteY5" fmla="*/ 425189 h 480864"/>
                <a:gd name="connsiteX6" fmla="*/ 296178 w 457368"/>
                <a:gd name="connsiteY6" fmla="*/ 480865 h 480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7368" h="480864">
                  <a:moveTo>
                    <a:pt x="306086" y="475368"/>
                  </a:moveTo>
                  <a:lnTo>
                    <a:pt x="36270" y="368982"/>
                  </a:lnTo>
                  <a:lnTo>
                    <a:pt x="0" y="0"/>
                  </a:lnTo>
                  <a:cubicBezTo>
                    <a:pt x="0" y="0"/>
                    <a:pt x="86341" y="220219"/>
                    <a:pt x="125088" y="252312"/>
                  </a:cubicBezTo>
                  <a:cubicBezTo>
                    <a:pt x="159235" y="280682"/>
                    <a:pt x="327671" y="299122"/>
                    <a:pt x="380219" y="292384"/>
                  </a:cubicBezTo>
                  <a:cubicBezTo>
                    <a:pt x="391719" y="373592"/>
                    <a:pt x="456475" y="412068"/>
                    <a:pt x="457360" y="425189"/>
                  </a:cubicBezTo>
                  <a:cubicBezTo>
                    <a:pt x="458244" y="438310"/>
                    <a:pt x="390127" y="463665"/>
                    <a:pt x="296178" y="480865"/>
                  </a:cubicBezTo>
                  <a:close/>
                </a:path>
              </a:pathLst>
            </a:custGeom>
            <a:gradFill>
              <a:gsLst>
                <a:gs pos="1000">
                  <a:srgbClr val="31215E"/>
                </a:gs>
                <a:gs pos="100000">
                  <a:srgbClr val="4A2E87"/>
                </a:gs>
              </a:gsLst>
              <a:lin ang="0" scaled="1"/>
            </a:gra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5" name="Freeform 764">
              <a:extLst>
                <a:ext uri="{FF2B5EF4-FFF2-40B4-BE49-F238E27FC236}">
                  <a16:creationId xmlns:a16="http://schemas.microsoft.com/office/drawing/2014/main" id="{1693B120-A83E-B859-E6FA-158DA79206BD}"/>
                </a:ext>
              </a:extLst>
            </p:cNvPr>
            <p:cNvSpPr/>
            <p:nvPr/>
          </p:nvSpPr>
          <p:spPr>
            <a:xfrm>
              <a:off x="8554671" y="6605965"/>
              <a:ext cx="249807" cy="151777"/>
            </a:xfrm>
            <a:custGeom>
              <a:avLst/>
              <a:gdLst>
                <a:gd name="connsiteX0" fmla="*/ 0 w 249807"/>
                <a:gd name="connsiteY0" fmla="*/ 69683 h 151777"/>
                <a:gd name="connsiteX1" fmla="*/ 88464 w 249807"/>
                <a:gd name="connsiteY1" fmla="*/ 139366 h 151777"/>
                <a:gd name="connsiteX2" fmla="*/ 106157 w 249807"/>
                <a:gd name="connsiteY2" fmla="*/ 144507 h 151777"/>
                <a:gd name="connsiteX3" fmla="*/ 197452 w 249807"/>
                <a:gd name="connsiteY3" fmla="*/ 151777 h 151777"/>
                <a:gd name="connsiteX4" fmla="*/ 246107 w 249807"/>
                <a:gd name="connsiteY4" fmla="*/ 132096 h 151777"/>
                <a:gd name="connsiteX5" fmla="*/ 246107 w 249807"/>
                <a:gd name="connsiteY5" fmla="*/ 132096 h 151777"/>
                <a:gd name="connsiteX6" fmla="*/ 232038 w 249807"/>
                <a:gd name="connsiteY6" fmla="*/ 87644 h 151777"/>
                <a:gd name="connsiteX7" fmla="*/ 231599 w 249807"/>
                <a:gd name="connsiteY7" fmla="*/ 87414 h 151777"/>
                <a:gd name="connsiteX8" fmla="*/ 148266 w 249807"/>
                <a:gd name="connsiteY8" fmla="*/ 46101 h 151777"/>
                <a:gd name="connsiteX9" fmla="*/ 159943 w 249807"/>
                <a:gd name="connsiteY9" fmla="*/ 39895 h 151777"/>
                <a:gd name="connsiteX10" fmla="*/ 165081 w 249807"/>
                <a:gd name="connsiteY10" fmla="*/ 23121 h 151777"/>
                <a:gd name="connsiteX11" fmla="*/ 163128 w 249807"/>
                <a:gd name="connsiteY11" fmla="*/ 20391 h 151777"/>
                <a:gd name="connsiteX12" fmla="*/ 163128 w 249807"/>
                <a:gd name="connsiteY12" fmla="*/ 20391 h 151777"/>
                <a:gd name="connsiteX13" fmla="*/ 104388 w 249807"/>
                <a:gd name="connsiteY13" fmla="*/ 2660 h 151777"/>
                <a:gd name="connsiteX14" fmla="*/ 83864 w 249807"/>
                <a:gd name="connsiteY14" fmla="*/ 7802 h 151777"/>
                <a:gd name="connsiteX15" fmla="*/ 38217 w 249807"/>
                <a:gd name="connsiteY15" fmla="*/ 0 h 15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9807" h="151777">
                  <a:moveTo>
                    <a:pt x="0" y="69683"/>
                  </a:moveTo>
                  <a:lnTo>
                    <a:pt x="88464" y="139366"/>
                  </a:lnTo>
                  <a:cubicBezTo>
                    <a:pt x="93993" y="142167"/>
                    <a:pt x="99993" y="143905"/>
                    <a:pt x="106157" y="144507"/>
                  </a:cubicBezTo>
                  <a:lnTo>
                    <a:pt x="197452" y="151777"/>
                  </a:lnTo>
                  <a:cubicBezTo>
                    <a:pt x="206475" y="149472"/>
                    <a:pt x="241861" y="140252"/>
                    <a:pt x="246107" y="132096"/>
                  </a:cubicBezTo>
                  <a:lnTo>
                    <a:pt x="246107" y="132096"/>
                  </a:lnTo>
                  <a:cubicBezTo>
                    <a:pt x="254472" y="115925"/>
                    <a:pt x="248174" y="96013"/>
                    <a:pt x="232038" y="87644"/>
                  </a:cubicBezTo>
                  <a:cubicBezTo>
                    <a:pt x="231893" y="87556"/>
                    <a:pt x="231746" y="87485"/>
                    <a:pt x="231599" y="87414"/>
                  </a:cubicBezTo>
                  <a:lnTo>
                    <a:pt x="148266" y="46101"/>
                  </a:lnTo>
                  <a:lnTo>
                    <a:pt x="159943" y="39895"/>
                  </a:lnTo>
                  <a:cubicBezTo>
                    <a:pt x="165985" y="36685"/>
                    <a:pt x="168287" y="29167"/>
                    <a:pt x="165081" y="23121"/>
                  </a:cubicBezTo>
                  <a:cubicBezTo>
                    <a:pt x="164556" y="22128"/>
                    <a:pt x="163899" y="21206"/>
                    <a:pt x="163128" y="20391"/>
                  </a:cubicBezTo>
                  <a:lnTo>
                    <a:pt x="163128" y="20391"/>
                  </a:lnTo>
                  <a:cubicBezTo>
                    <a:pt x="148108" y="4397"/>
                    <a:pt x="125722" y="-2358"/>
                    <a:pt x="104388" y="2660"/>
                  </a:cubicBezTo>
                  <a:lnTo>
                    <a:pt x="83864" y="7802"/>
                  </a:lnTo>
                  <a:lnTo>
                    <a:pt x="38217" y="0"/>
                  </a:lnTo>
                  <a:close/>
                </a:path>
              </a:pathLst>
            </a:custGeom>
            <a:solidFill>
              <a:srgbClr val="F8A58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6" name="Freeform 765">
              <a:extLst>
                <a:ext uri="{FF2B5EF4-FFF2-40B4-BE49-F238E27FC236}">
                  <a16:creationId xmlns:a16="http://schemas.microsoft.com/office/drawing/2014/main" id="{9BC843C4-613E-E295-38D7-D237E7E9045A}"/>
                </a:ext>
              </a:extLst>
            </p:cNvPr>
            <p:cNvSpPr/>
            <p:nvPr/>
          </p:nvSpPr>
          <p:spPr>
            <a:xfrm>
              <a:off x="8077581" y="6015168"/>
              <a:ext cx="527514" cy="672004"/>
            </a:xfrm>
            <a:custGeom>
              <a:avLst/>
              <a:gdLst>
                <a:gd name="connsiteX0" fmla="*/ 52816 w 527514"/>
                <a:gd name="connsiteY0" fmla="*/ 0 h 672004"/>
                <a:gd name="connsiteX1" fmla="*/ 52816 w 527514"/>
                <a:gd name="connsiteY1" fmla="*/ 0 h 672004"/>
                <a:gd name="connsiteX2" fmla="*/ 1507 w 527514"/>
                <a:gd name="connsiteY2" fmla="*/ 159579 h 672004"/>
                <a:gd name="connsiteX3" fmla="*/ 46447 w 527514"/>
                <a:gd name="connsiteY3" fmla="*/ 533526 h 672004"/>
                <a:gd name="connsiteX4" fmla="*/ 68032 w 527514"/>
                <a:gd name="connsiteY4" fmla="*/ 568987 h 672004"/>
                <a:gd name="connsiteX5" fmla="*/ 500976 w 527514"/>
                <a:gd name="connsiteY5" fmla="*/ 672005 h 672004"/>
                <a:gd name="connsiteX6" fmla="*/ 527515 w 527514"/>
                <a:gd name="connsiteY6" fmla="*/ 589201 h 672004"/>
                <a:gd name="connsiteX7" fmla="*/ 192766 w 527514"/>
                <a:gd name="connsiteY7" fmla="*/ 452672 h 672004"/>
                <a:gd name="connsiteX8" fmla="*/ 177374 w 527514"/>
                <a:gd name="connsiteY8" fmla="*/ 68974 h 67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7514" h="672004">
                  <a:moveTo>
                    <a:pt x="52816" y="0"/>
                  </a:moveTo>
                  <a:lnTo>
                    <a:pt x="52816" y="0"/>
                  </a:lnTo>
                  <a:cubicBezTo>
                    <a:pt x="13090" y="43021"/>
                    <a:pt x="-5683" y="101409"/>
                    <a:pt x="1507" y="159579"/>
                  </a:cubicBezTo>
                  <a:lnTo>
                    <a:pt x="46447" y="533526"/>
                  </a:lnTo>
                  <a:lnTo>
                    <a:pt x="68032" y="568987"/>
                  </a:lnTo>
                  <a:lnTo>
                    <a:pt x="500976" y="672005"/>
                  </a:lnTo>
                  <a:lnTo>
                    <a:pt x="527515" y="589201"/>
                  </a:lnTo>
                  <a:lnTo>
                    <a:pt x="192766" y="452672"/>
                  </a:lnTo>
                  <a:lnTo>
                    <a:pt x="177374" y="68974"/>
                  </a:lnTo>
                  <a:close/>
                </a:path>
              </a:pathLst>
            </a:custGeom>
            <a:solidFill>
              <a:srgbClr val="4A2E87"/>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7" name="Freeform 766">
              <a:extLst>
                <a:ext uri="{FF2B5EF4-FFF2-40B4-BE49-F238E27FC236}">
                  <a16:creationId xmlns:a16="http://schemas.microsoft.com/office/drawing/2014/main" id="{ACF295A2-2999-B626-1AF8-AD5B0E00BA84}"/>
                </a:ext>
              </a:extLst>
            </p:cNvPr>
            <p:cNvSpPr/>
            <p:nvPr/>
          </p:nvSpPr>
          <p:spPr>
            <a:xfrm>
              <a:off x="13038074" y="7858615"/>
              <a:ext cx="425649" cy="744397"/>
            </a:xfrm>
            <a:custGeom>
              <a:avLst/>
              <a:gdLst>
                <a:gd name="connsiteX0" fmla="*/ 32514 w 425649"/>
                <a:gd name="connsiteY0" fmla="*/ 61748 h 744397"/>
                <a:gd name="connsiteX1" fmla="*/ 155480 w 425649"/>
                <a:gd name="connsiteY1" fmla="*/ 189943 h 744397"/>
                <a:gd name="connsiteX2" fmla="*/ 199712 w 425649"/>
                <a:gd name="connsiteY2" fmla="*/ 723646 h 744397"/>
                <a:gd name="connsiteX3" fmla="*/ 376640 w 425649"/>
                <a:gd name="connsiteY3" fmla="*/ 729498 h 744397"/>
                <a:gd name="connsiteX4" fmla="*/ 425649 w 425649"/>
                <a:gd name="connsiteY4" fmla="*/ 73451 h 744397"/>
                <a:gd name="connsiteX5" fmla="*/ 305515 w 425649"/>
                <a:gd name="connsiteY5" fmla="*/ 45 h 744397"/>
                <a:gd name="connsiteX6" fmla="*/ 32514 w 425649"/>
                <a:gd name="connsiteY6" fmla="*/ 61748 h 744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5649" h="744397">
                  <a:moveTo>
                    <a:pt x="32514" y="61748"/>
                  </a:moveTo>
                  <a:cubicBezTo>
                    <a:pt x="-84789" y="372573"/>
                    <a:pt x="152826" y="141893"/>
                    <a:pt x="155480" y="189943"/>
                  </a:cubicBezTo>
                  <a:lnTo>
                    <a:pt x="199712" y="723646"/>
                  </a:lnTo>
                  <a:cubicBezTo>
                    <a:pt x="208381" y="752371"/>
                    <a:pt x="329223" y="748292"/>
                    <a:pt x="376640" y="729498"/>
                  </a:cubicBezTo>
                  <a:lnTo>
                    <a:pt x="425649" y="73451"/>
                  </a:lnTo>
                  <a:cubicBezTo>
                    <a:pt x="360894" y="1286"/>
                    <a:pt x="328869" y="1108"/>
                    <a:pt x="305515" y="45"/>
                  </a:cubicBezTo>
                  <a:cubicBezTo>
                    <a:pt x="237044" y="-1906"/>
                    <a:pt x="32514" y="60685"/>
                    <a:pt x="32514" y="61748"/>
                  </a:cubicBezTo>
                  <a:close/>
                </a:path>
              </a:pathLst>
            </a:custGeom>
            <a:solidFill>
              <a:srgbClr val="41404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8" name="Freeform 767">
              <a:extLst>
                <a:ext uri="{FF2B5EF4-FFF2-40B4-BE49-F238E27FC236}">
                  <a16:creationId xmlns:a16="http://schemas.microsoft.com/office/drawing/2014/main" id="{D348F020-685D-5DEA-1C5A-6981B5C17E22}"/>
                </a:ext>
              </a:extLst>
            </p:cNvPr>
            <p:cNvSpPr/>
            <p:nvPr/>
          </p:nvSpPr>
          <p:spPr>
            <a:xfrm>
              <a:off x="12301661" y="6731068"/>
              <a:ext cx="2182738" cy="1339636"/>
            </a:xfrm>
            <a:custGeom>
              <a:avLst/>
              <a:gdLst>
                <a:gd name="connsiteX0" fmla="*/ 10790 w 2182738"/>
                <a:gd name="connsiteY0" fmla="*/ 466757 h 1339636"/>
                <a:gd name="connsiteX1" fmla="*/ 175 w 2182738"/>
                <a:gd name="connsiteY1" fmla="*/ 416046 h 1339636"/>
                <a:gd name="connsiteX2" fmla="*/ 134109 w 2182738"/>
                <a:gd name="connsiteY2" fmla="*/ 270652 h 1339636"/>
                <a:gd name="connsiteX3" fmla="*/ 479473 w 2182738"/>
                <a:gd name="connsiteY3" fmla="*/ 70647 h 1339636"/>
                <a:gd name="connsiteX4" fmla="*/ 978588 w 2182738"/>
                <a:gd name="connsiteY4" fmla="*/ 50079 h 1339636"/>
                <a:gd name="connsiteX5" fmla="*/ 2096598 w 2182738"/>
                <a:gd name="connsiteY5" fmla="*/ 697260 h 1339636"/>
                <a:gd name="connsiteX6" fmla="*/ 2182585 w 2182738"/>
                <a:gd name="connsiteY6" fmla="*/ 830242 h 1339636"/>
                <a:gd name="connsiteX7" fmla="*/ 2182585 w 2182738"/>
                <a:gd name="connsiteY7" fmla="*/ 830242 h 1339636"/>
                <a:gd name="connsiteX8" fmla="*/ 2182585 w 2182738"/>
                <a:gd name="connsiteY8" fmla="*/ 918897 h 1339636"/>
                <a:gd name="connsiteX9" fmla="*/ 2060681 w 2182738"/>
                <a:gd name="connsiteY9" fmla="*/ 1074575 h 1339636"/>
                <a:gd name="connsiteX10" fmla="*/ 1718679 w 2182738"/>
                <a:gd name="connsiteY10" fmla="*/ 1271567 h 1339636"/>
                <a:gd name="connsiteX11" fmla="*/ 1207533 w 2182738"/>
                <a:gd name="connsiteY11" fmla="*/ 1287525 h 1339636"/>
                <a:gd name="connsiteX12" fmla="*/ 98723 w 2182738"/>
                <a:gd name="connsiteY12" fmla="*/ 644954 h 1339636"/>
                <a:gd name="connsiteX13" fmla="*/ 175 w 2182738"/>
                <a:gd name="connsiteY13" fmla="*/ 504347 h 1339636"/>
                <a:gd name="connsiteX14" fmla="*/ 10790 w 2182738"/>
                <a:gd name="connsiteY14" fmla="*/ 466757 h 13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738" h="1339636">
                  <a:moveTo>
                    <a:pt x="10790" y="466757"/>
                  </a:moveTo>
                  <a:cubicBezTo>
                    <a:pt x="3094" y="451012"/>
                    <a:pt x="-569" y="433565"/>
                    <a:pt x="175" y="416046"/>
                  </a:cubicBezTo>
                  <a:cubicBezTo>
                    <a:pt x="3713" y="361612"/>
                    <a:pt x="56968" y="315334"/>
                    <a:pt x="134109" y="270652"/>
                  </a:cubicBezTo>
                  <a:lnTo>
                    <a:pt x="479473" y="70647"/>
                  </a:lnTo>
                  <a:cubicBezTo>
                    <a:pt x="627208" y="-14817"/>
                    <a:pt x="851023" y="-24037"/>
                    <a:pt x="978588" y="50079"/>
                  </a:cubicBezTo>
                  <a:lnTo>
                    <a:pt x="2096598" y="697260"/>
                  </a:lnTo>
                  <a:cubicBezTo>
                    <a:pt x="2157638" y="732722"/>
                    <a:pt x="2185062" y="780418"/>
                    <a:pt x="2182585" y="830242"/>
                  </a:cubicBezTo>
                  <a:lnTo>
                    <a:pt x="2182585" y="830242"/>
                  </a:lnTo>
                  <a:cubicBezTo>
                    <a:pt x="2182585" y="830242"/>
                    <a:pt x="2182585" y="913578"/>
                    <a:pt x="2182585" y="918897"/>
                  </a:cubicBezTo>
                  <a:cubicBezTo>
                    <a:pt x="2179047" y="973332"/>
                    <a:pt x="2137823" y="1029893"/>
                    <a:pt x="2060681" y="1074575"/>
                  </a:cubicBezTo>
                  <a:lnTo>
                    <a:pt x="1718679" y="1271567"/>
                  </a:lnTo>
                  <a:cubicBezTo>
                    <a:pt x="1570944" y="1357030"/>
                    <a:pt x="1335452" y="1361640"/>
                    <a:pt x="1207533" y="1287525"/>
                  </a:cubicBezTo>
                  <a:lnTo>
                    <a:pt x="98723" y="644954"/>
                  </a:lnTo>
                  <a:cubicBezTo>
                    <a:pt x="37683" y="609492"/>
                    <a:pt x="-3010" y="553993"/>
                    <a:pt x="175" y="504347"/>
                  </a:cubicBezTo>
                  <a:cubicBezTo>
                    <a:pt x="1165" y="491226"/>
                    <a:pt x="4775" y="478442"/>
                    <a:pt x="10790" y="466757"/>
                  </a:cubicBez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69" name="Freeform 768">
              <a:extLst>
                <a:ext uri="{FF2B5EF4-FFF2-40B4-BE49-F238E27FC236}">
                  <a16:creationId xmlns:a16="http://schemas.microsoft.com/office/drawing/2014/main" id="{45418EC4-CEC4-3BC6-AEE2-EA4F116C3A22}"/>
                </a:ext>
              </a:extLst>
            </p:cNvPr>
            <p:cNvSpPr/>
            <p:nvPr/>
          </p:nvSpPr>
          <p:spPr>
            <a:xfrm>
              <a:off x="12299518" y="6729101"/>
              <a:ext cx="2183404" cy="1250997"/>
            </a:xfrm>
            <a:custGeom>
              <a:avLst/>
              <a:gdLst>
                <a:gd name="connsiteX0" fmla="*/ 98566 w 2183404"/>
                <a:gd name="connsiteY0" fmla="*/ 557379 h 1250997"/>
                <a:gd name="connsiteX1" fmla="*/ 1207375 w 2183404"/>
                <a:gd name="connsiteY1" fmla="*/ 1198886 h 1250997"/>
                <a:gd name="connsiteX2" fmla="*/ 1718522 w 2183404"/>
                <a:gd name="connsiteY2" fmla="*/ 1182928 h 1250997"/>
                <a:gd name="connsiteX3" fmla="*/ 2061232 w 2183404"/>
                <a:gd name="connsiteY3" fmla="*/ 985228 h 1250997"/>
                <a:gd name="connsiteX4" fmla="*/ 2183136 w 2183404"/>
                <a:gd name="connsiteY4" fmla="*/ 829550 h 1250997"/>
                <a:gd name="connsiteX5" fmla="*/ 2097148 w 2183404"/>
                <a:gd name="connsiteY5" fmla="*/ 696567 h 1250997"/>
                <a:gd name="connsiteX6" fmla="*/ 978430 w 2183404"/>
                <a:gd name="connsiteY6" fmla="*/ 50095 h 1250997"/>
                <a:gd name="connsiteX7" fmla="*/ 479493 w 2183404"/>
                <a:gd name="connsiteY7" fmla="*/ 70486 h 1250997"/>
                <a:gd name="connsiteX8" fmla="*/ 133952 w 2183404"/>
                <a:gd name="connsiteY8" fmla="*/ 270669 h 1250997"/>
                <a:gd name="connsiteX9" fmla="*/ 194 w 2183404"/>
                <a:gd name="connsiteY9" fmla="*/ 416063 h 1250997"/>
                <a:gd name="connsiteX10" fmla="*/ 98566 w 2183404"/>
                <a:gd name="connsiteY10" fmla="*/ 557379 h 125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3404" h="1250997">
                  <a:moveTo>
                    <a:pt x="98566" y="557379"/>
                  </a:moveTo>
                  <a:lnTo>
                    <a:pt x="1207375" y="1198886"/>
                  </a:lnTo>
                  <a:cubicBezTo>
                    <a:pt x="1335295" y="1273002"/>
                    <a:pt x="1570786" y="1268392"/>
                    <a:pt x="1718522" y="1182928"/>
                  </a:cubicBezTo>
                  <a:lnTo>
                    <a:pt x="2061232" y="985228"/>
                  </a:lnTo>
                  <a:cubicBezTo>
                    <a:pt x="2138549" y="940723"/>
                    <a:pt x="2179597" y="884161"/>
                    <a:pt x="2183136" y="829550"/>
                  </a:cubicBezTo>
                  <a:cubicBezTo>
                    <a:pt x="2186497" y="779903"/>
                    <a:pt x="2158365" y="731852"/>
                    <a:pt x="2097148" y="696567"/>
                  </a:cubicBezTo>
                  <a:lnTo>
                    <a:pt x="978430" y="50095"/>
                  </a:lnTo>
                  <a:cubicBezTo>
                    <a:pt x="850688" y="-24020"/>
                    <a:pt x="627228" y="-14800"/>
                    <a:pt x="479493" y="70486"/>
                  </a:cubicBezTo>
                  <a:lnTo>
                    <a:pt x="133952" y="270669"/>
                  </a:lnTo>
                  <a:cubicBezTo>
                    <a:pt x="56811" y="315173"/>
                    <a:pt x="3732" y="361629"/>
                    <a:pt x="194" y="416063"/>
                  </a:cubicBezTo>
                  <a:cubicBezTo>
                    <a:pt x="-3168" y="465710"/>
                    <a:pt x="37526" y="521917"/>
                    <a:pt x="98566" y="557379"/>
                  </a:cubicBez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0" name="Freeform 769">
              <a:extLst>
                <a:ext uri="{FF2B5EF4-FFF2-40B4-BE49-F238E27FC236}">
                  <a16:creationId xmlns:a16="http://schemas.microsoft.com/office/drawing/2014/main" id="{222614A7-37C6-B9CE-7607-ACCA079A1486}"/>
                </a:ext>
              </a:extLst>
            </p:cNvPr>
            <p:cNvSpPr/>
            <p:nvPr/>
          </p:nvSpPr>
          <p:spPr>
            <a:xfrm>
              <a:off x="12521934" y="6949591"/>
              <a:ext cx="1404456" cy="813143"/>
            </a:xfrm>
            <a:custGeom>
              <a:avLst/>
              <a:gdLst>
                <a:gd name="connsiteX0" fmla="*/ 1053431 w 1404456"/>
                <a:gd name="connsiteY0" fmla="*/ 813143 h 813143"/>
                <a:gd name="connsiteX1" fmla="*/ 0 w 1404456"/>
                <a:gd name="connsiteY1" fmla="*/ 203729 h 813143"/>
                <a:gd name="connsiteX2" fmla="*/ 351026 w 1404456"/>
                <a:gd name="connsiteY2" fmla="*/ 0 h 813143"/>
                <a:gd name="connsiteX3" fmla="*/ 1404457 w 1404456"/>
                <a:gd name="connsiteY3" fmla="*/ 609592 h 813143"/>
              </a:gdLst>
              <a:ahLst/>
              <a:cxnLst>
                <a:cxn ang="0">
                  <a:pos x="connsiteX0" y="connsiteY0"/>
                </a:cxn>
                <a:cxn ang="0">
                  <a:pos x="connsiteX1" y="connsiteY1"/>
                </a:cxn>
                <a:cxn ang="0">
                  <a:pos x="connsiteX2" y="connsiteY2"/>
                </a:cxn>
                <a:cxn ang="0">
                  <a:pos x="connsiteX3" y="connsiteY3"/>
                </a:cxn>
              </a:cxnLst>
              <a:rect l="l" t="t" r="r" b="b"/>
              <a:pathLst>
                <a:path w="1404456" h="813143">
                  <a:moveTo>
                    <a:pt x="1053431" y="813143"/>
                  </a:moveTo>
                  <a:lnTo>
                    <a:pt x="0" y="203729"/>
                  </a:lnTo>
                  <a:lnTo>
                    <a:pt x="351026" y="0"/>
                  </a:lnTo>
                  <a:lnTo>
                    <a:pt x="1404457" y="609592"/>
                  </a:lnTo>
                  <a:close/>
                </a:path>
              </a:pathLst>
            </a:custGeom>
            <a:solidFill>
              <a:srgbClr val="A3AAB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1" name="Freeform 770">
              <a:extLst>
                <a:ext uri="{FF2B5EF4-FFF2-40B4-BE49-F238E27FC236}">
                  <a16:creationId xmlns:a16="http://schemas.microsoft.com/office/drawing/2014/main" id="{16DDA107-2839-A655-EF9D-2A558B817906}"/>
                </a:ext>
              </a:extLst>
            </p:cNvPr>
            <p:cNvSpPr/>
            <p:nvPr/>
          </p:nvSpPr>
          <p:spPr>
            <a:xfrm>
              <a:off x="12872960" y="5527921"/>
              <a:ext cx="1405695" cy="2033035"/>
            </a:xfrm>
            <a:custGeom>
              <a:avLst/>
              <a:gdLst>
                <a:gd name="connsiteX0" fmla="*/ 1405695 w 1405695"/>
                <a:gd name="connsiteY0" fmla="*/ 2033035 h 2033035"/>
                <a:gd name="connsiteX1" fmla="*/ 0 w 1405695"/>
                <a:gd name="connsiteY1" fmla="*/ 1219892 h 2033035"/>
                <a:gd name="connsiteX2" fmla="*/ 0 w 1405695"/>
                <a:gd name="connsiteY2" fmla="*/ 0 h 2033035"/>
                <a:gd name="connsiteX3" fmla="*/ 1405695 w 1405695"/>
                <a:gd name="connsiteY3" fmla="*/ 813143 h 2033035"/>
                <a:gd name="connsiteX4" fmla="*/ 1405695 w 1405695"/>
                <a:gd name="connsiteY4" fmla="*/ 2033035 h 20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695" h="2033035">
                  <a:moveTo>
                    <a:pt x="1405695" y="2033035"/>
                  </a:moveTo>
                  <a:lnTo>
                    <a:pt x="0" y="1219892"/>
                  </a:lnTo>
                  <a:lnTo>
                    <a:pt x="0" y="0"/>
                  </a:lnTo>
                  <a:lnTo>
                    <a:pt x="1405695" y="813143"/>
                  </a:lnTo>
                  <a:lnTo>
                    <a:pt x="1405695" y="2033035"/>
                  </a:lnTo>
                  <a:close/>
                </a:path>
              </a:pathLst>
            </a:custGeom>
            <a:solidFill>
              <a:srgbClr val="002D9C"/>
            </a:solidFill>
            <a:ln w="12700" cap="flat">
              <a:solidFill>
                <a:srgbClr val="FFFFFF"/>
              </a:solidFill>
              <a:prstDash val="solid"/>
              <a:miter/>
            </a:ln>
          </p:spPr>
          <p:txBody>
            <a:bodyPr rtlCol="0" anchor="ctr"/>
            <a:lstStyle/>
            <a:p>
              <a:pPr defTabSz="1829402"/>
              <a:endParaRPr lang="en-US">
                <a:solidFill>
                  <a:srgbClr val="000000"/>
                </a:solidFill>
                <a:latin typeface="IBM Plex Sans Light"/>
              </a:endParaRPr>
            </a:p>
          </p:txBody>
        </p:sp>
        <p:sp>
          <p:nvSpPr>
            <p:cNvPr id="772" name="Freeform 771">
              <a:extLst>
                <a:ext uri="{FF2B5EF4-FFF2-40B4-BE49-F238E27FC236}">
                  <a16:creationId xmlns:a16="http://schemas.microsoft.com/office/drawing/2014/main" id="{89547092-B71E-ABBC-0A28-5E30166B5CF9}"/>
                </a:ext>
              </a:extLst>
            </p:cNvPr>
            <p:cNvSpPr/>
            <p:nvPr/>
          </p:nvSpPr>
          <p:spPr>
            <a:xfrm>
              <a:off x="9596249" y="6804297"/>
              <a:ext cx="2182602" cy="1339104"/>
            </a:xfrm>
            <a:custGeom>
              <a:avLst/>
              <a:gdLst>
                <a:gd name="connsiteX0" fmla="*/ 2171794 w 2182602"/>
                <a:gd name="connsiteY0" fmla="*/ 466757 h 1339104"/>
                <a:gd name="connsiteX1" fmla="*/ 2182409 w 2182602"/>
                <a:gd name="connsiteY1" fmla="*/ 416046 h 1339104"/>
                <a:gd name="connsiteX2" fmla="*/ 2048474 w 2182602"/>
                <a:gd name="connsiteY2" fmla="*/ 270652 h 1339104"/>
                <a:gd name="connsiteX3" fmla="*/ 1703641 w 2182602"/>
                <a:gd name="connsiteY3" fmla="*/ 70647 h 1339104"/>
                <a:gd name="connsiteX4" fmla="*/ 1204703 w 2182602"/>
                <a:gd name="connsiteY4" fmla="*/ 50079 h 1339104"/>
                <a:gd name="connsiteX5" fmla="*/ 85986 w 2182602"/>
                <a:gd name="connsiteY5" fmla="*/ 696728 h 1339104"/>
                <a:gd name="connsiteX6" fmla="*/ 175 w 2182602"/>
                <a:gd name="connsiteY6" fmla="*/ 829711 h 1339104"/>
                <a:gd name="connsiteX7" fmla="*/ 175 w 2182602"/>
                <a:gd name="connsiteY7" fmla="*/ 829711 h 1339104"/>
                <a:gd name="connsiteX8" fmla="*/ 175 w 2182602"/>
                <a:gd name="connsiteY8" fmla="*/ 918366 h 1339104"/>
                <a:gd name="connsiteX9" fmla="*/ 122079 w 2182602"/>
                <a:gd name="connsiteY9" fmla="*/ 1074044 h 1339104"/>
                <a:gd name="connsiteX10" fmla="*/ 464081 w 2182602"/>
                <a:gd name="connsiteY10" fmla="*/ 1271035 h 1339104"/>
                <a:gd name="connsiteX11" fmla="*/ 975227 w 2182602"/>
                <a:gd name="connsiteY11" fmla="*/ 1286993 h 1339104"/>
                <a:gd name="connsiteX12" fmla="*/ 2084037 w 2182602"/>
                <a:gd name="connsiteY12" fmla="*/ 645486 h 1339104"/>
                <a:gd name="connsiteX13" fmla="*/ 2182409 w 2182602"/>
                <a:gd name="connsiteY13" fmla="*/ 504879 h 1339104"/>
                <a:gd name="connsiteX14" fmla="*/ 2171794 w 2182602"/>
                <a:gd name="connsiteY14" fmla="*/ 466757 h 133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82602" h="1339104">
                  <a:moveTo>
                    <a:pt x="2171794" y="466757"/>
                  </a:moveTo>
                  <a:cubicBezTo>
                    <a:pt x="2179490" y="451012"/>
                    <a:pt x="2183152" y="433565"/>
                    <a:pt x="2182409" y="416046"/>
                  </a:cubicBezTo>
                  <a:cubicBezTo>
                    <a:pt x="2178871" y="361612"/>
                    <a:pt x="2125792" y="315334"/>
                    <a:pt x="2048474" y="270652"/>
                  </a:cubicBezTo>
                  <a:lnTo>
                    <a:pt x="1703641" y="70647"/>
                  </a:lnTo>
                  <a:cubicBezTo>
                    <a:pt x="1555906" y="-14817"/>
                    <a:pt x="1332092" y="-24037"/>
                    <a:pt x="1204703" y="50079"/>
                  </a:cubicBezTo>
                  <a:lnTo>
                    <a:pt x="85986" y="696728"/>
                  </a:lnTo>
                  <a:cubicBezTo>
                    <a:pt x="24945" y="732190"/>
                    <a:pt x="-2479" y="779886"/>
                    <a:pt x="175" y="829711"/>
                  </a:cubicBezTo>
                  <a:lnTo>
                    <a:pt x="175" y="829711"/>
                  </a:lnTo>
                  <a:cubicBezTo>
                    <a:pt x="175" y="829711"/>
                    <a:pt x="175" y="913046"/>
                    <a:pt x="175" y="918366"/>
                  </a:cubicBezTo>
                  <a:cubicBezTo>
                    <a:pt x="3714" y="972800"/>
                    <a:pt x="44761" y="1029361"/>
                    <a:pt x="122079" y="1074044"/>
                  </a:cubicBezTo>
                  <a:lnTo>
                    <a:pt x="464081" y="1271035"/>
                  </a:lnTo>
                  <a:cubicBezTo>
                    <a:pt x="611816" y="1356498"/>
                    <a:pt x="847308" y="1361108"/>
                    <a:pt x="975227" y="1286993"/>
                  </a:cubicBezTo>
                  <a:lnTo>
                    <a:pt x="2084037" y="645486"/>
                  </a:lnTo>
                  <a:cubicBezTo>
                    <a:pt x="2145077" y="610024"/>
                    <a:pt x="2185771" y="554525"/>
                    <a:pt x="2182409" y="504879"/>
                  </a:cubicBezTo>
                  <a:cubicBezTo>
                    <a:pt x="2181489" y="491580"/>
                    <a:pt x="2177880" y="478619"/>
                    <a:pt x="2171794" y="466757"/>
                  </a:cubicBez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3" name="Freeform 772">
              <a:extLst>
                <a:ext uri="{FF2B5EF4-FFF2-40B4-BE49-F238E27FC236}">
                  <a16:creationId xmlns:a16="http://schemas.microsoft.com/office/drawing/2014/main" id="{BD22C0E7-871C-39B4-C524-0474B8A258DA}"/>
                </a:ext>
              </a:extLst>
            </p:cNvPr>
            <p:cNvSpPr/>
            <p:nvPr/>
          </p:nvSpPr>
          <p:spPr>
            <a:xfrm>
              <a:off x="9598394" y="6802153"/>
              <a:ext cx="2182738" cy="1250820"/>
            </a:xfrm>
            <a:custGeom>
              <a:avLst/>
              <a:gdLst>
                <a:gd name="connsiteX0" fmla="*/ 2182564 w 2182738"/>
                <a:gd name="connsiteY0" fmla="*/ 416063 h 1250820"/>
                <a:gd name="connsiteX1" fmla="*/ 2048630 w 2182738"/>
                <a:gd name="connsiteY1" fmla="*/ 270669 h 1250820"/>
                <a:gd name="connsiteX2" fmla="*/ 1703266 w 2182738"/>
                <a:gd name="connsiteY2" fmla="*/ 70486 h 1250820"/>
                <a:gd name="connsiteX3" fmla="*/ 1204151 w 2182738"/>
                <a:gd name="connsiteY3" fmla="*/ 50095 h 1250820"/>
                <a:gd name="connsiteX4" fmla="*/ 86141 w 2182738"/>
                <a:gd name="connsiteY4" fmla="*/ 697099 h 1250820"/>
                <a:gd name="connsiteX5" fmla="*/ 154 w 2182738"/>
                <a:gd name="connsiteY5" fmla="*/ 830082 h 1250820"/>
                <a:gd name="connsiteX6" fmla="*/ 122057 w 2182738"/>
                <a:gd name="connsiteY6" fmla="*/ 985760 h 1250820"/>
                <a:gd name="connsiteX7" fmla="*/ 464060 w 2182738"/>
                <a:gd name="connsiteY7" fmla="*/ 1182751 h 1250820"/>
                <a:gd name="connsiteX8" fmla="*/ 975206 w 2182738"/>
                <a:gd name="connsiteY8" fmla="*/ 1198709 h 1250820"/>
                <a:gd name="connsiteX9" fmla="*/ 2084015 w 2182738"/>
                <a:gd name="connsiteY9" fmla="*/ 557202 h 1250820"/>
                <a:gd name="connsiteX10" fmla="*/ 2182564 w 2182738"/>
                <a:gd name="connsiteY10" fmla="*/ 416063 h 125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2738" h="1250820">
                  <a:moveTo>
                    <a:pt x="2182564" y="416063"/>
                  </a:moveTo>
                  <a:cubicBezTo>
                    <a:pt x="2179026" y="361629"/>
                    <a:pt x="2125770" y="315174"/>
                    <a:pt x="2048630" y="270669"/>
                  </a:cubicBezTo>
                  <a:lnTo>
                    <a:pt x="1703266" y="70486"/>
                  </a:lnTo>
                  <a:cubicBezTo>
                    <a:pt x="1555530" y="-14800"/>
                    <a:pt x="1331716" y="-24020"/>
                    <a:pt x="1204151" y="50095"/>
                  </a:cubicBezTo>
                  <a:lnTo>
                    <a:pt x="86141" y="697099"/>
                  </a:lnTo>
                  <a:cubicBezTo>
                    <a:pt x="25101" y="732561"/>
                    <a:pt x="-2323" y="780435"/>
                    <a:pt x="154" y="830082"/>
                  </a:cubicBezTo>
                  <a:cubicBezTo>
                    <a:pt x="3692" y="884693"/>
                    <a:pt x="44917" y="941255"/>
                    <a:pt x="122057" y="985760"/>
                  </a:cubicBezTo>
                  <a:lnTo>
                    <a:pt x="464060" y="1182751"/>
                  </a:lnTo>
                  <a:cubicBezTo>
                    <a:pt x="611795" y="1268215"/>
                    <a:pt x="847286" y="1272824"/>
                    <a:pt x="975206" y="1198709"/>
                  </a:cubicBezTo>
                  <a:lnTo>
                    <a:pt x="2084015" y="557202"/>
                  </a:lnTo>
                  <a:cubicBezTo>
                    <a:pt x="2145056" y="521385"/>
                    <a:pt x="2185749" y="466596"/>
                    <a:pt x="2182564" y="416063"/>
                  </a:cubicBez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4" name="Freeform 773">
              <a:extLst>
                <a:ext uri="{FF2B5EF4-FFF2-40B4-BE49-F238E27FC236}">
                  <a16:creationId xmlns:a16="http://schemas.microsoft.com/office/drawing/2014/main" id="{0A660A34-685E-26D4-2272-9B3C0FDEDAB8}"/>
                </a:ext>
              </a:extLst>
            </p:cNvPr>
            <p:cNvSpPr/>
            <p:nvPr/>
          </p:nvSpPr>
          <p:spPr>
            <a:xfrm>
              <a:off x="10154103" y="7023175"/>
              <a:ext cx="1404633" cy="812966"/>
            </a:xfrm>
            <a:custGeom>
              <a:avLst/>
              <a:gdLst>
                <a:gd name="connsiteX0" fmla="*/ 0 w 1404633"/>
                <a:gd name="connsiteY0" fmla="*/ 609592 h 812966"/>
                <a:gd name="connsiteX1" fmla="*/ 1053431 w 1404633"/>
                <a:gd name="connsiteY1" fmla="*/ 0 h 812966"/>
                <a:gd name="connsiteX2" fmla="*/ 1404634 w 1404633"/>
                <a:gd name="connsiteY2" fmla="*/ 203197 h 812966"/>
                <a:gd name="connsiteX3" fmla="*/ 351203 w 1404633"/>
                <a:gd name="connsiteY3" fmla="*/ 812966 h 812966"/>
              </a:gdLst>
              <a:ahLst/>
              <a:cxnLst>
                <a:cxn ang="0">
                  <a:pos x="connsiteX0" y="connsiteY0"/>
                </a:cxn>
                <a:cxn ang="0">
                  <a:pos x="connsiteX1" y="connsiteY1"/>
                </a:cxn>
                <a:cxn ang="0">
                  <a:pos x="connsiteX2" y="connsiteY2"/>
                </a:cxn>
                <a:cxn ang="0">
                  <a:pos x="connsiteX3" y="connsiteY3"/>
                </a:cxn>
              </a:cxnLst>
              <a:rect l="l" t="t" r="r" b="b"/>
              <a:pathLst>
                <a:path w="1404633" h="812966">
                  <a:moveTo>
                    <a:pt x="0" y="609592"/>
                  </a:moveTo>
                  <a:lnTo>
                    <a:pt x="1053431" y="0"/>
                  </a:lnTo>
                  <a:lnTo>
                    <a:pt x="1404634" y="203197"/>
                  </a:lnTo>
                  <a:lnTo>
                    <a:pt x="351203" y="812966"/>
                  </a:lnTo>
                  <a:close/>
                </a:path>
              </a:pathLst>
            </a:custGeom>
            <a:solidFill>
              <a:srgbClr val="A3AAB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5" name="Freeform 774">
              <a:extLst>
                <a:ext uri="{FF2B5EF4-FFF2-40B4-BE49-F238E27FC236}">
                  <a16:creationId xmlns:a16="http://schemas.microsoft.com/office/drawing/2014/main" id="{487B4B7B-558B-8D22-4ACC-E4854BCBC30F}"/>
                </a:ext>
              </a:extLst>
            </p:cNvPr>
            <p:cNvSpPr/>
            <p:nvPr/>
          </p:nvSpPr>
          <p:spPr>
            <a:xfrm>
              <a:off x="9802900" y="5600972"/>
              <a:ext cx="1404633" cy="2031794"/>
            </a:xfrm>
            <a:custGeom>
              <a:avLst/>
              <a:gdLst>
                <a:gd name="connsiteX0" fmla="*/ 0 w 1404633"/>
                <a:gd name="connsiteY0" fmla="*/ 2031794 h 2031794"/>
                <a:gd name="connsiteX1" fmla="*/ 1404634 w 1404633"/>
                <a:gd name="connsiteY1" fmla="*/ 1219006 h 2031794"/>
                <a:gd name="connsiteX2" fmla="*/ 1404634 w 1404633"/>
                <a:gd name="connsiteY2" fmla="*/ 0 h 2031794"/>
                <a:gd name="connsiteX3" fmla="*/ 0 w 1404633"/>
                <a:gd name="connsiteY3" fmla="*/ 812611 h 2031794"/>
                <a:gd name="connsiteX4" fmla="*/ 0 w 1404633"/>
                <a:gd name="connsiteY4" fmla="*/ 2031794 h 2031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633" h="2031794">
                  <a:moveTo>
                    <a:pt x="0" y="2031794"/>
                  </a:moveTo>
                  <a:lnTo>
                    <a:pt x="1404634" y="1219006"/>
                  </a:lnTo>
                  <a:lnTo>
                    <a:pt x="1404634" y="0"/>
                  </a:lnTo>
                  <a:lnTo>
                    <a:pt x="0" y="812611"/>
                  </a:lnTo>
                  <a:lnTo>
                    <a:pt x="0" y="2031794"/>
                  </a:lnTo>
                  <a:close/>
                </a:path>
              </a:pathLst>
            </a:custGeom>
            <a:solidFill>
              <a:srgbClr val="002D9C"/>
            </a:solidFill>
            <a:ln w="12700" cap="flat">
              <a:solidFill>
                <a:srgbClr val="FFFFFF"/>
              </a:solidFill>
              <a:prstDash val="solid"/>
              <a:miter/>
            </a:ln>
          </p:spPr>
          <p:txBody>
            <a:bodyPr rtlCol="0" anchor="ctr"/>
            <a:lstStyle/>
            <a:p>
              <a:pPr defTabSz="1829402"/>
              <a:endParaRPr lang="en-US">
                <a:solidFill>
                  <a:srgbClr val="000000"/>
                </a:solidFill>
                <a:latin typeface="IBM Plex Sans Light"/>
              </a:endParaRPr>
            </a:p>
          </p:txBody>
        </p:sp>
        <p:sp>
          <p:nvSpPr>
            <p:cNvPr id="776" name="Freeform 775">
              <a:extLst>
                <a:ext uri="{FF2B5EF4-FFF2-40B4-BE49-F238E27FC236}">
                  <a16:creationId xmlns:a16="http://schemas.microsoft.com/office/drawing/2014/main" id="{18D62087-DA34-CDBB-34FF-B5723B9D5643}"/>
                </a:ext>
              </a:extLst>
            </p:cNvPr>
            <p:cNvSpPr/>
            <p:nvPr/>
          </p:nvSpPr>
          <p:spPr>
            <a:xfrm>
              <a:off x="11157986" y="8397058"/>
              <a:ext cx="297871" cy="246809"/>
            </a:xfrm>
            <a:custGeom>
              <a:avLst/>
              <a:gdLst>
                <a:gd name="connsiteX0" fmla="*/ 263631 w 297871"/>
                <a:gd name="connsiteY0" fmla="*/ 80058 h 246809"/>
                <a:gd name="connsiteX1" fmla="*/ 225769 w 297871"/>
                <a:gd name="connsiteY1" fmla="*/ 3638 h 246809"/>
                <a:gd name="connsiteX2" fmla="*/ 188614 w 297871"/>
                <a:gd name="connsiteY2" fmla="*/ 31830 h 246809"/>
                <a:gd name="connsiteX3" fmla="*/ 100149 w 297871"/>
                <a:gd name="connsiteY3" fmla="*/ 63923 h 246809"/>
                <a:gd name="connsiteX4" fmla="*/ 42824 w 297871"/>
                <a:gd name="connsiteY4" fmla="*/ 46192 h 246809"/>
                <a:gd name="connsiteX5" fmla="*/ 362 w 297871"/>
                <a:gd name="connsiteY5" fmla="*/ 85909 h 246809"/>
                <a:gd name="connsiteX6" fmla="*/ 107580 w 297871"/>
                <a:gd name="connsiteY6" fmla="*/ 171373 h 246809"/>
                <a:gd name="connsiteX7" fmla="*/ 239215 w 297871"/>
                <a:gd name="connsiteY7" fmla="*/ 245311 h 246809"/>
                <a:gd name="connsiteX8" fmla="*/ 296186 w 297871"/>
                <a:gd name="connsiteY8" fmla="*/ 213395 h 246809"/>
                <a:gd name="connsiteX9" fmla="*/ 291586 w 297871"/>
                <a:gd name="connsiteY9" fmla="*/ 150805 h 246809"/>
                <a:gd name="connsiteX10" fmla="*/ 263631 w 297871"/>
                <a:gd name="connsiteY10" fmla="*/ 80058 h 246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71" h="246809">
                  <a:moveTo>
                    <a:pt x="263631" y="80058"/>
                  </a:moveTo>
                  <a:cubicBezTo>
                    <a:pt x="263631" y="45838"/>
                    <a:pt x="257085" y="18000"/>
                    <a:pt x="225769" y="3638"/>
                  </a:cubicBezTo>
                  <a:cubicBezTo>
                    <a:pt x="194452" y="-10724"/>
                    <a:pt x="190383" y="21369"/>
                    <a:pt x="188614" y="31830"/>
                  </a:cubicBezTo>
                  <a:cubicBezTo>
                    <a:pt x="186137" y="49561"/>
                    <a:pt x="147566" y="79526"/>
                    <a:pt x="100149" y="63923"/>
                  </a:cubicBezTo>
                  <a:cubicBezTo>
                    <a:pt x="81660" y="56157"/>
                    <a:pt x="62464" y="50235"/>
                    <a:pt x="42824" y="46192"/>
                  </a:cubicBezTo>
                  <a:cubicBezTo>
                    <a:pt x="22301" y="43178"/>
                    <a:pt x="-3354" y="51334"/>
                    <a:pt x="362" y="85909"/>
                  </a:cubicBezTo>
                  <a:cubicBezTo>
                    <a:pt x="4077" y="120485"/>
                    <a:pt x="60694" y="145131"/>
                    <a:pt x="107580" y="171373"/>
                  </a:cubicBezTo>
                  <a:cubicBezTo>
                    <a:pt x="154466" y="197615"/>
                    <a:pt x="213737" y="234141"/>
                    <a:pt x="239215" y="245311"/>
                  </a:cubicBezTo>
                  <a:cubicBezTo>
                    <a:pt x="256908" y="253113"/>
                    <a:pt x="293355" y="228644"/>
                    <a:pt x="296186" y="213395"/>
                  </a:cubicBezTo>
                  <a:cubicBezTo>
                    <a:pt x="299494" y="192455"/>
                    <a:pt x="297920" y="171036"/>
                    <a:pt x="291586" y="150805"/>
                  </a:cubicBezTo>
                  <a:cubicBezTo>
                    <a:pt x="280439" y="126691"/>
                    <a:pt x="263631" y="100981"/>
                    <a:pt x="263631" y="80058"/>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7" name="Freeform 776">
              <a:extLst>
                <a:ext uri="{FF2B5EF4-FFF2-40B4-BE49-F238E27FC236}">
                  <a16:creationId xmlns:a16="http://schemas.microsoft.com/office/drawing/2014/main" id="{3ABABEC1-C9E4-6BED-7C89-F39F27314D78}"/>
                </a:ext>
              </a:extLst>
            </p:cNvPr>
            <p:cNvSpPr/>
            <p:nvPr/>
          </p:nvSpPr>
          <p:spPr>
            <a:xfrm>
              <a:off x="11157664" y="8440191"/>
              <a:ext cx="299747" cy="202691"/>
            </a:xfrm>
            <a:custGeom>
              <a:avLst/>
              <a:gdLst>
                <a:gd name="connsiteX0" fmla="*/ 156735 w 299747"/>
                <a:gd name="connsiteY0" fmla="*/ 12811 h 202691"/>
                <a:gd name="connsiteX1" fmla="*/ 100117 w 299747"/>
                <a:gd name="connsiteY1" fmla="*/ 16180 h 202691"/>
                <a:gd name="connsiteX2" fmla="*/ 42793 w 299747"/>
                <a:gd name="connsiteY2" fmla="*/ 577 h 202691"/>
                <a:gd name="connsiteX3" fmla="*/ 330 w 299747"/>
                <a:gd name="connsiteY3" fmla="*/ 40294 h 202691"/>
                <a:gd name="connsiteX4" fmla="*/ 40139 w 299747"/>
                <a:gd name="connsiteY4" fmla="*/ 102530 h 202691"/>
                <a:gd name="connsiteX5" fmla="*/ 124534 w 299747"/>
                <a:gd name="connsiteY5" fmla="*/ 135510 h 202691"/>
                <a:gd name="connsiteX6" fmla="*/ 175489 w 299747"/>
                <a:gd name="connsiteY6" fmla="*/ 178773 h 202691"/>
                <a:gd name="connsiteX7" fmla="*/ 233521 w 299747"/>
                <a:gd name="connsiteY7" fmla="*/ 202533 h 202691"/>
                <a:gd name="connsiteX8" fmla="*/ 297393 w 299747"/>
                <a:gd name="connsiteY8" fmla="*/ 169021 h 202691"/>
                <a:gd name="connsiteX9" fmla="*/ 291554 w 299747"/>
                <a:gd name="connsiteY9" fmla="*/ 105190 h 202691"/>
                <a:gd name="connsiteX10" fmla="*/ 268199 w 299747"/>
                <a:gd name="connsiteY10" fmla="*/ 47741 h 202691"/>
                <a:gd name="connsiteX11" fmla="*/ 252807 w 299747"/>
                <a:gd name="connsiteY11" fmla="*/ 60685 h 202691"/>
                <a:gd name="connsiteX12" fmla="*/ 211051 w 299747"/>
                <a:gd name="connsiteY12" fmla="*/ 75934 h 202691"/>
                <a:gd name="connsiteX13" fmla="*/ 154788 w 299747"/>
                <a:gd name="connsiteY13" fmla="*/ 33379 h 202691"/>
                <a:gd name="connsiteX14" fmla="*/ 156735 w 299747"/>
                <a:gd name="connsiteY14" fmla="*/ 12811 h 202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47" h="202691">
                  <a:moveTo>
                    <a:pt x="156735" y="12811"/>
                  </a:moveTo>
                  <a:cubicBezTo>
                    <a:pt x="139077" y="21482"/>
                    <a:pt x="118677" y="22705"/>
                    <a:pt x="100117" y="16180"/>
                  </a:cubicBezTo>
                  <a:cubicBezTo>
                    <a:pt x="85079" y="13698"/>
                    <a:pt x="66501" y="4123"/>
                    <a:pt x="42793" y="577"/>
                  </a:cubicBezTo>
                  <a:cubicBezTo>
                    <a:pt x="22446" y="-2437"/>
                    <a:pt x="-3209" y="5719"/>
                    <a:pt x="330" y="40294"/>
                  </a:cubicBezTo>
                  <a:cubicBezTo>
                    <a:pt x="1940" y="66554"/>
                    <a:pt x="16996" y="90101"/>
                    <a:pt x="40139" y="102530"/>
                  </a:cubicBezTo>
                  <a:cubicBezTo>
                    <a:pt x="57832" y="112282"/>
                    <a:pt x="96933" y="121502"/>
                    <a:pt x="124534" y="135510"/>
                  </a:cubicBezTo>
                  <a:cubicBezTo>
                    <a:pt x="152134" y="149517"/>
                    <a:pt x="151073" y="162638"/>
                    <a:pt x="175489" y="178773"/>
                  </a:cubicBezTo>
                  <a:cubicBezTo>
                    <a:pt x="192987" y="190635"/>
                    <a:pt x="212750" y="198721"/>
                    <a:pt x="233521" y="202533"/>
                  </a:cubicBezTo>
                  <a:cubicBezTo>
                    <a:pt x="259406" y="204288"/>
                    <a:pt x="284088" y="191345"/>
                    <a:pt x="297393" y="169021"/>
                  </a:cubicBezTo>
                  <a:cubicBezTo>
                    <a:pt x="301922" y="147638"/>
                    <a:pt x="299887" y="125386"/>
                    <a:pt x="291554" y="105190"/>
                  </a:cubicBezTo>
                  <a:cubicBezTo>
                    <a:pt x="284831" y="89764"/>
                    <a:pt x="273861" y="64940"/>
                    <a:pt x="268199" y="47741"/>
                  </a:cubicBezTo>
                  <a:cubicBezTo>
                    <a:pt x="268199" y="47741"/>
                    <a:pt x="258999" y="45259"/>
                    <a:pt x="252807" y="60685"/>
                  </a:cubicBezTo>
                  <a:cubicBezTo>
                    <a:pt x="246614" y="76111"/>
                    <a:pt x="226267" y="78416"/>
                    <a:pt x="211051" y="75934"/>
                  </a:cubicBezTo>
                  <a:cubicBezTo>
                    <a:pt x="134972" y="66182"/>
                    <a:pt x="148242" y="41358"/>
                    <a:pt x="154788" y="33379"/>
                  </a:cubicBezTo>
                  <a:cubicBezTo>
                    <a:pt x="161335" y="25400"/>
                    <a:pt x="160981" y="10861"/>
                    <a:pt x="156735" y="12811"/>
                  </a:cubicBezTo>
                  <a:close/>
                </a:path>
              </a:pathLst>
            </a:custGeom>
            <a:solidFill>
              <a:srgbClr val="01010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8" name="Freeform 777">
              <a:extLst>
                <a:ext uri="{FF2B5EF4-FFF2-40B4-BE49-F238E27FC236}">
                  <a16:creationId xmlns:a16="http://schemas.microsoft.com/office/drawing/2014/main" id="{4BEEA7AC-E946-9B92-55A4-D01805EB097D}"/>
                </a:ext>
              </a:extLst>
            </p:cNvPr>
            <p:cNvSpPr/>
            <p:nvPr/>
          </p:nvSpPr>
          <p:spPr>
            <a:xfrm>
              <a:off x="11273882" y="8067708"/>
              <a:ext cx="158036" cy="402861"/>
            </a:xfrm>
            <a:custGeom>
              <a:avLst/>
              <a:gdLst>
                <a:gd name="connsiteX0" fmla="*/ 50425 w 158036"/>
                <a:gd name="connsiteY0" fmla="*/ 378734 h 402861"/>
                <a:gd name="connsiteX1" fmla="*/ 101734 w 158036"/>
                <a:gd name="connsiteY1" fmla="*/ 402493 h 402861"/>
                <a:gd name="connsiteX2" fmla="*/ 154812 w 158036"/>
                <a:gd name="connsiteY2" fmla="*/ 372883 h 402861"/>
                <a:gd name="connsiteX3" fmla="*/ 156582 w 158036"/>
                <a:gd name="connsiteY3" fmla="*/ 92733 h 402861"/>
                <a:gd name="connsiteX4" fmla="*/ 0 w 158036"/>
                <a:gd name="connsiteY4" fmla="*/ 0 h 402861"/>
                <a:gd name="connsiteX5" fmla="*/ 50425 w 158036"/>
                <a:gd name="connsiteY5" fmla="*/ 378734 h 40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036" h="402861">
                  <a:moveTo>
                    <a:pt x="50425" y="378734"/>
                  </a:moveTo>
                  <a:cubicBezTo>
                    <a:pt x="52548" y="398947"/>
                    <a:pt x="83333" y="404444"/>
                    <a:pt x="101734" y="402493"/>
                  </a:cubicBezTo>
                  <a:cubicBezTo>
                    <a:pt x="134112" y="399125"/>
                    <a:pt x="152335" y="386181"/>
                    <a:pt x="154812" y="372883"/>
                  </a:cubicBezTo>
                  <a:cubicBezTo>
                    <a:pt x="160828" y="331747"/>
                    <a:pt x="156582" y="92733"/>
                    <a:pt x="156582" y="92733"/>
                  </a:cubicBezTo>
                  <a:lnTo>
                    <a:pt x="0" y="0"/>
                  </a:lnTo>
                  <a:cubicBezTo>
                    <a:pt x="0" y="0"/>
                    <a:pt x="45117" y="327846"/>
                    <a:pt x="50425" y="378734"/>
                  </a:cubicBezTo>
                  <a:close/>
                </a:path>
              </a:pathLst>
            </a:custGeom>
            <a:solidFill>
              <a:srgbClr val="27262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79" name="Freeform 778">
              <a:extLst>
                <a:ext uri="{FF2B5EF4-FFF2-40B4-BE49-F238E27FC236}">
                  <a16:creationId xmlns:a16="http://schemas.microsoft.com/office/drawing/2014/main" id="{67FC7CCE-8658-F6AE-4EB3-7BE9493C375A}"/>
                </a:ext>
              </a:extLst>
            </p:cNvPr>
            <p:cNvSpPr/>
            <p:nvPr/>
          </p:nvSpPr>
          <p:spPr>
            <a:xfrm>
              <a:off x="11737257" y="8208669"/>
              <a:ext cx="420027" cy="729098"/>
            </a:xfrm>
            <a:custGeom>
              <a:avLst/>
              <a:gdLst>
                <a:gd name="connsiteX0" fmla="*/ 420028 w 420027"/>
                <a:gd name="connsiteY0" fmla="*/ 0 h 729098"/>
                <a:gd name="connsiteX1" fmla="*/ 420028 w 420027"/>
                <a:gd name="connsiteY1" fmla="*/ 486007 h 729098"/>
                <a:gd name="connsiteX2" fmla="*/ 0 w 420027"/>
                <a:gd name="connsiteY2" fmla="*/ 729099 h 729098"/>
                <a:gd name="connsiteX3" fmla="*/ 0 w 420027"/>
                <a:gd name="connsiteY3" fmla="*/ 242915 h 729098"/>
                <a:gd name="connsiteX4" fmla="*/ 420028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420028" y="0"/>
                  </a:moveTo>
                  <a:lnTo>
                    <a:pt x="420028" y="486007"/>
                  </a:lnTo>
                  <a:lnTo>
                    <a:pt x="0" y="729099"/>
                  </a:lnTo>
                  <a:lnTo>
                    <a:pt x="0" y="242915"/>
                  </a:lnTo>
                  <a:lnTo>
                    <a:pt x="420028" y="0"/>
                  </a:ln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0" name="Freeform 779">
              <a:extLst>
                <a:ext uri="{FF2B5EF4-FFF2-40B4-BE49-F238E27FC236}">
                  <a16:creationId xmlns:a16="http://schemas.microsoft.com/office/drawing/2014/main" id="{9BC43A94-1FAA-7150-0DCD-AD115554D92A}"/>
                </a:ext>
              </a:extLst>
            </p:cNvPr>
            <p:cNvSpPr/>
            <p:nvPr/>
          </p:nvSpPr>
          <p:spPr>
            <a:xfrm>
              <a:off x="11317229" y="7965577"/>
              <a:ext cx="840055" cy="486006"/>
            </a:xfrm>
            <a:custGeom>
              <a:avLst/>
              <a:gdLst>
                <a:gd name="connsiteX0" fmla="*/ 0 w 840055"/>
                <a:gd name="connsiteY0" fmla="*/ 243092 h 486006"/>
                <a:gd name="connsiteX1" fmla="*/ 420028 w 840055"/>
                <a:gd name="connsiteY1" fmla="*/ 0 h 486006"/>
                <a:gd name="connsiteX2" fmla="*/ 840056 w 840055"/>
                <a:gd name="connsiteY2" fmla="*/ 243092 h 486006"/>
                <a:gd name="connsiteX3" fmla="*/ 420028 w 840055"/>
                <a:gd name="connsiteY3" fmla="*/ 486007 h 486006"/>
                <a:gd name="connsiteX4" fmla="*/ 0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0" y="243092"/>
                  </a:moveTo>
                  <a:lnTo>
                    <a:pt x="420028" y="0"/>
                  </a:lnTo>
                  <a:lnTo>
                    <a:pt x="840056" y="243092"/>
                  </a:lnTo>
                  <a:lnTo>
                    <a:pt x="420028" y="486007"/>
                  </a:lnTo>
                  <a:lnTo>
                    <a:pt x="0" y="243092"/>
                  </a:ln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1" name="Freeform 780">
              <a:extLst>
                <a:ext uri="{FF2B5EF4-FFF2-40B4-BE49-F238E27FC236}">
                  <a16:creationId xmlns:a16="http://schemas.microsoft.com/office/drawing/2014/main" id="{696BDD12-F2FE-27B1-E68D-0D966535FB4F}"/>
                </a:ext>
              </a:extLst>
            </p:cNvPr>
            <p:cNvSpPr/>
            <p:nvPr/>
          </p:nvSpPr>
          <p:spPr>
            <a:xfrm>
              <a:off x="11316876" y="8207960"/>
              <a:ext cx="420912" cy="730516"/>
            </a:xfrm>
            <a:custGeom>
              <a:avLst/>
              <a:gdLst>
                <a:gd name="connsiteX0" fmla="*/ 1769 w 420912"/>
                <a:gd name="connsiteY0" fmla="*/ 0 h 730516"/>
                <a:gd name="connsiteX1" fmla="*/ 0 w 420912"/>
                <a:gd name="connsiteY1" fmla="*/ 486007 h 730516"/>
                <a:gd name="connsiteX2" fmla="*/ 419143 w 420912"/>
                <a:gd name="connsiteY2" fmla="*/ 730517 h 730516"/>
                <a:gd name="connsiteX3" fmla="*/ 420912 w 420912"/>
                <a:gd name="connsiteY3" fmla="*/ 244510 h 730516"/>
                <a:gd name="connsiteX4" fmla="*/ 1769 w 420912"/>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12" h="730516">
                  <a:moveTo>
                    <a:pt x="1769" y="0"/>
                  </a:moveTo>
                  <a:lnTo>
                    <a:pt x="0" y="486007"/>
                  </a:lnTo>
                  <a:lnTo>
                    <a:pt x="419143" y="730517"/>
                  </a:lnTo>
                  <a:lnTo>
                    <a:pt x="420912" y="244510"/>
                  </a:lnTo>
                  <a:lnTo>
                    <a:pt x="1769" y="0"/>
                  </a:lnTo>
                  <a:close/>
                </a:path>
              </a:pathLst>
            </a:custGeom>
            <a:solidFill>
              <a:srgbClr val="DDE1E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2" name="Freeform 781">
              <a:extLst>
                <a:ext uri="{FF2B5EF4-FFF2-40B4-BE49-F238E27FC236}">
                  <a16:creationId xmlns:a16="http://schemas.microsoft.com/office/drawing/2014/main" id="{8CCE0C79-1D2A-F72D-CC68-8C280DE8C85D}"/>
                </a:ext>
              </a:extLst>
            </p:cNvPr>
            <p:cNvSpPr/>
            <p:nvPr/>
          </p:nvSpPr>
          <p:spPr>
            <a:xfrm>
              <a:off x="10990258" y="8494516"/>
              <a:ext cx="297860" cy="246988"/>
            </a:xfrm>
            <a:custGeom>
              <a:avLst/>
              <a:gdLst>
                <a:gd name="connsiteX0" fmla="*/ 263808 w 297860"/>
                <a:gd name="connsiteY0" fmla="*/ 80121 h 246988"/>
                <a:gd name="connsiteX1" fmla="*/ 225945 w 297860"/>
                <a:gd name="connsiteY1" fmla="*/ 3701 h 246988"/>
                <a:gd name="connsiteX2" fmla="*/ 188614 w 297860"/>
                <a:gd name="connsiteY2" fmla="*/ 32070 h 246988"/>
                <a:gd name="connsiteX3" fmla="*/ 100149 w 297860"/>
                <a:gd name="connsiteY3" fmla="*/ 63986 h 246988"/>
                <a:gd name="connsiteX4" fmla="*/ 42648 w 297860"/>
                <a:gd name="connsiteY4" fmla="*/ 46255 h 246988"/>
                <a:gd name="connsiteX5" fmla="*/ 362 w 297860"/>
                <a:gd name="connsiteY5" fmla="*/ 85972 h 246988"/>
                <a:gd name="connsiteX6" fmla="*/ 107580 w 297860"/>
                <a:gd name="connsiteY6" fmla="*/ 171436 h 246988"/>
                <a:gd name="connsiteX7" fmla="*/ 239038 w 297860"/>
                <a:gd name="connsiteY7" fmla="*/ 245551 h 246988"/>
                <a:gd name="connsiteX8" fmla="*/ 296186 w 297860"/>
                <a:gd name="connsiteY8" fmla="*/ 213458 h 246988"/>
                <a:gd name="connsiteX9" fmla="*/ 291586 w 297860"/>
                <a:gd name="connsiteY9" fmla="*/ 150868 h 246988"/>
                <a:gd name="connsiteX10" fmla="*/ 263808 w 297860"/>
                <a:gd name="connsiteY10" fmla="*/ 80121 h 2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7860" h="246988">
                  <a:moveTo>
                    <a:pt x="263808" y="80121"/>
                  </a:moveTo>
                  <a:cubicBezTo>
                    <a:pt x="263808" y="45901"/>
                    <a:pt x="257262" y="18240"/>
                    <a:pt x="225945" y="3701"/>
                  </a:cubicBezTo>
                  <a:cubicBezTo>
                    <a:pt x="194629" y="-10839"/>
                    <a:pt x="190560" y="21432"/>
                    <a:pt x="188614" y="32070"/>
                  </a:cubicBezTo>
                  <a:cubicBezTo>
                    <a:pt x="186313" y="49801"/>
                    <a:pt x="147743" y="79589"/>
                    <a:pt x="100149" y="63986"/>
                  </a:cubicBezTo>
                  <a:cubicBezTo>
                    <a:pt x="81607" y="56202"/>
                    <a:pt x="62340" y="50262"/>
                    <a:pt x="42648" y="46255"/>
                  </a:cubicBezTo>
                  <a:cubicBezTo>
                    <a:pt x="22301" y="43241"/>
                    <a:pt x="-3354" y="51574"/>
                    <a:pt x="362" y="85972"/>
                  </a:cubicBezTo>
                  <a:cubicBezTo>
                    <a:pt x="4077" y="120371"/>
                    <a:pt x="60517" y="145194"/>
                    <a:pt x="107580" y="171436"/>
                  </a:cubicBezTo>
                  <a:cubicBezTo>
                    <a:pt x="154643" y="197678"/>
                    <a:pt x="213737" y="234204"/>
                    <a:pt x="239038" y="245551"/>
                  </a:cubicBezTo>
                  <a:cubicBezTo>
                    <a:pt x="256731" y="253176"/>
                    <a:pt x="293355" y="228707"/>
                    <a:pt x="296186" y="213458"/>
                  </a:cubicBezTo>
                  <a:cubicBezTo>
                    <a:pt x="299477" y="192518"/>
                    <a:pt x="297902" y="171099"/>
                    <a:pt x="291586" y="150868"/>
                  </a:cubicBezTo>
                  <a:cubicBezTo>
                    <a:pt x="280439" y="126754"/>
                    <a:pt x="263808" y="101044"/>
                    <a:pt x="263808" y="80121"/>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3" name="Freeform 782">
              <a:extLst>
                <a:ext uri="{FF2B5EF4-FFF2-40B4-BE49-F238E27FC236}">
                  <a16:creationId xmlns:a16="http://schemas.microsoft.com/office/drawing/2014/main" id="{41105389-98CB-0D4D-551A-89A7164C2522}"/>
                </a:ext>
              </a:extLst>
            </p:cNvPr>
            <p:cNvSpPr/>
            <p:nvPr/>
          </p:nvSpPr>
          <p:spPr>
            <a:xfrm>
              <a:off x="10990083" y="8537718"/>
              <a:ext cx="299709" cy="202700"/>
            </a:xfrm>
            <a:custGeom>
              <a:avLst/>
              <a:gdLst>
                <a:gd name="connsiteX0" fmla="*/ 156587 w 299709"/>
                <a:gd name="connsiteY0" fmla="*/ 12804 h 202700"/>
                <a:gd name="connsiteX1" fmla="*/ 99970 w 299709"/>
                <a:gd name="connsiteY1" fmla="*/ 16173 h 202700"/>
                <a:gd name="connsiteX2" fmla="*/ 42823 w 299709"/>
                <a:gd name="connsiteY2" fmla="*/ 570 h 202700"/>
                <a:gd name="connsiteX3" fmla="*/ 360 w 299709"/>
                <a:gd name="connsiteY3" fmla="*/ 40287 h 202700"/>
                <a:gd name="connsiteX4" fmla="*/ 40168 w 299709"/>
                <a:gd name="connsiteY4" fmla="*/ 102523 h 202700"/>
                <a:gd name="connsiteX5" fmla="*/ 124387 w 299709"/>
                <a:gd name="connsiteY5" fmla="*/ 135503 h 202700"/>
                <a:gd name="connsiteX6" fmla="*/ 175519 w 299709"/>
                <a:gd name="connsiteY6" fmla="*/ 178766 h 202700"/>
                <a:gd name="connsiteX7" fmla="*/ 233551 w 299709"/>
                <a:gd name="connsiteY7" fmla="*/ 202526 h 202700"/>
                <a:gd name="connsiteX8" fmla="*/ 297245 w 299709"/>
                <a:gd name="connsiteY8" fmla="*/ 169192 h 202700"/>
                <a:gd name="connsiteX9" fmla="*/ 291584 w 299709"/>
                <a:gd name="connsiteY9" fmla="*/ 105183 h 202700"/>
                <a:gd name="connsiteX10" fmla="*/ 268229 w 299709"/>
                <a:gd name="connsiteY10" fmla="*/ 47912 h 202700"/>
                <a:gd name="connsiteX11" fmla="*/ 252836 w 299709"/>
                <a:gd name="connsiteY11" fmla="*/ 60678 h 202700"/>
                <a:gd name="connsiteX12" fmla="*/ 210904 w 299709"/>
                <a:gd name="connsiteY12" fmla="*/ 75927 h 202700"/>
                <a:gd name="connsiteX13" fmla="*/ 154818 w 299709"/>
                <a:gd name="connsiteY13" fmla="*/ 33550 h 202700"/>
                <a:gd name="connsiteX14" fmla="*/ 156587 w 299709"/>
                <a:gd name="connsiteY14" fmla="*/ 12804 h 20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9709" h="202700">
                  <a:moveTo>
                    <a:pt x="156587" y="12804"/>
                  </a:moveTo>
                  <a:cubicBezTo>
                    <a:pt x="138948" y="21581"/>
                    <a:pt x="118513" y="22805"/>
                    <a:pt x="99970" y="16173"/>
                  </a:cubicBezTo>
                  <a:cubicBezTo>
                    <a:pt x="85108" y="13691"/>
                    <a:pt x="66531" y="4116"/>
                    <a:pt x="42823" y="570"/>
                  </a:cubicBezTo>
                  <a:cubicBezTo>
                    <a:pt x="22476" y="-2445"/>
                    <a:pt x="-3356" y="5889"/>
                    <a:pt x="360" y="40287"/>
                  </a:cubicBezTo>
                  <a:cubicBezTo>
                    <a:pt x="1970" y="66547"/>
                    <a:pt x="17026" y="90094"/>
                    <a:pt x="40168" y="102523"/>
                  </a:cubicBezTo>
                  <a:cubicBezTo>
                    <a:pt x="57861" y="112275"/>
                    <a:pt x="96786" y="121495"/>
                    <a:pt x="124387" y="135503"/>
                  </a:cubicBezTo>
                  <a:cubicBezTo>
                    <a:pt x="151987" y="149510"/>
                    <a:pt x="151103" y="162808"/>
                    <a:pt x="175519" y="178766"/>
                  </a:cubicBezTo>
                  <a:cubicBezTo>
                    <a:pt x="192999" y="190646"/>
                    <a:pt x="212762" y="198749"/>
                    <a:pt x="233551" y="202526"/>
                  </a:cubicBezTo>
                  <a:cubicBezTo>
                    <a:pt x="259365" y="204370"/>
                    <a:pt x="284011" y="191479"/>
                    <a:pt x="297245" y="169192"/>
                  </a:cubicBezTo>
                  <a:cubicBezTo>
                    <a:pt x="301899" y="147772"/>
                    <a:pt x="299935" y="125449"/>
                    <a:pt x="291584" y="105183"/>
                  </a:cubicBezTo>
                  <a:cubicBezTo>
                    <a:pt x="284860" y="89757"/>
                    <a:pt x="273891" y="64933"/>
                    <a:pt x="268229" y="47912"/>
                  </a:cubicBezTo>
                  <a:cubicBezTo>
                    <a:pt x="268229" y="47912"/>
                    <a:pt x="259029" y="45252"/>
                    <a:pt x="252836" y="60678"/>
                  </a:cubicBezTo>
                  <a:cubicBezTo>
                    <a:pt x="246644" y="76104"/>
                    <a:pt x="226297" y="78409"/>
                    <a:pt x="210904" y="75927"/>
                  </a:cubicBezTo>
                  <a:cubicBezTo>
                    <a:pt x="135002" y="66175"/>
                    <a:pt x="148095" y="41351"/>
                    <a:pt x="154818" y="33550"/>
                  </a:cubicBezTo>
                  <a:cubicBezTo>
                    <a:pt x="161541" y="25748"/>
                    <a:pt x="161011" y="10854"/>
                    <a:pt x="156587" y="12804"/>
                  </a:cubicBezTo>
                  <a:close/>
                </a:path>
              </a:pathLst>
            </a:custGeom>
            <a:solidFill>
              <a:srgbClr val="01010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4" name="Freeform 783">
              <a:extLst>
                <a:ext uri="{FF2B5EF4-FFF2-40B4-BE49-F238E27FC236}">
                  <a16:creationId xmlns:a16="http://schemas.microsoft.com/office/drawing/2014/main" id="{715EEDF1-1F9D-3AD3-9587-FC038DB40954}"/>
                </a:ext>
              </a:extLst>
            </p:cNvPr>
            <p:cNvSpPr/>
            <p:nvPr/>
          </p:nvSpPr>
          <p:spPr>
            <a:xfrm>
              <a:off x="11080764" y="7767633"/>
              <a:ext cx="912334" cy="816352"/>
            </a:xfrm>
            <a:custGeom>
              <a:avLst/>
              <a:gdLst>
                <a:gd name="connsiteX0" fmla="*/ 910916 w 912334"/>
                <a:gd name="connsiteY0" fmla="*/ 242804 h 816352"/>
                <a:gd name="connsiteX1" fmla="*/ 883669 w 912334"/>
                <a:gd name="connsiteY1" fmla="*/ 140673 h 816352"/>
                <a:gd name="connsiteX2" fmla="*/ 824575 w 912334"/>
                <a:gd name="connsiteY2" fmla="*/ 2372 h 816352"/>
                <a:gd name="connsiteX3" fmla="*/ 537598 w 912334"/>
                <a:gd name="connsiteY3" fmla="*/ 60706 h 816352"/>
                <a:gd name="connsiteX4" fmla="*/ 215942 w 912334"/>
                <a:gd name="connsiteY4" fmla="*/ 598 h 816352"/>
                <a:gd name="connsiteX5" fmla="*/ 202672 w 912334"/>
                <a:gd name="connsiteY5" fmla="*/ 598 h 816352"/>
                <a:gd name="connsiteX6" fmla="*/ 171533 w 912334"/>
                <a:gd name="connsiteY6" fmla="*/ 53791 h 816352"/>
                <a:gd name="connsiteX7" fmla="*/ 169233 w 912334"/>
                <a:gd name="connsiteY7" fmla="*/ 116027 h 816352"/>
                <a:gd name="connsiteX8" fmla="*/ 48391 w 912334"/>
                <a:gd name="connsiteY8" fmla="*/ 99537 h 816352"/>
                <a:gd name="connsiteX9" fmla="*/ 26982 w 912334"/>
                <a:gd name="connsiteY9" fmla="*/ 101488 h 816352"/>
                <a:gd name="connsiteX10" fmla="*/ 12828 w 912334"/>
                <a:gd name="connsiteY10" fmla="*/ 327558 h 816352"/>
                <a:gd name="connsiteX11" fmla="*/ 77053 w 912334"/>
                <a:gd name="connsiteY11" fmla="*/ 795479 h 816352"/>
                <a:gd name="connsiteX12" fmla="*/ 135262 w 912334"/>
                <a:gd name="connsiteY12" fmla="*/ 814274 h 816352"/>
                <a:gd name="connsiteX13" fmla="*/ 175425 w 912334"/>
                <a:gd name="connsiteY13" fmla="*/ 778812 h 816352"/>
                <a:gd name="connsiteX14" fmla="*/ 179672 w 912334"/>
                <a:gd name="connsiteY14" fmla="*/ 325430 h 816352"/>
                <a:gd name="connsiteX15" fmla="*/ 420648 w 912334"/>
                <a:gd name="connsiteY15" fmla="*/ 491038 h 816352"/>
                <a:gd name="connsiteX16" fmla="*/ 696656 w 912334"/>
                <a:gd name="connsiteY16" fmla="*/ 483945 h 816352"/>
                <a:gd name="connsiteX17" fmla="*/ 826521 w 912334"/>
                <a:gd name="connsiteY17" fmla="*/ 418695 h 816352"/>
                <a:gd name="connsiteX18" fmla="*/ 910916 w 912334"/>
                <a:gd name="connsiteY18" fmla="*/ 242804 h 81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2334" h="816352">
                  <a:moveTo>
                    <a:pt x="910916" y="242804"/>
                  </a:moveTo>
                  <a:cubicBezTo>
                    <a:pt x="907696" y="207448"/>
                    <a:pt x="898496" y="172908"/>
                    <a:pt x="883669" y="140673"/>
                  </a:cubicBezTo>
                  <a:cubicBezTo>
                    <a:pt x="850584" y="72941"/>
                    <a:pt x="824575" y="26131"/>
                    <a:pt x="824575" y="2372"/>
                  </a:cubicBezTo>
                  <a:lnTo>
                    <a:pt x="537598" y="60706"/>
                  </a:lnTo>
                  <a:cubicBezTo>
                    <a:pt x="431777" y="33791"/>
                    <a:pt x="324328" y="13719"/>
                    <a:pt x="215942" y="598"/>
                  </a:cubicBezTo>
                  <a:cubicBezTo>
                    <a:pt x="211554" y="-199"/>
                    <a:pt x="207060" y="-199"/>
                    <a:pt x="202672" y="598"/>
                  </a:cubicBezTo>
                  <a:cubicBezTo>
                    <a:pt x="182325" y="3790"/>
                    <a:pt x="173125" y="29145"/>
                    <a:pt x="171533" y="53791"/>
                  </a:cubicBezTo>
                  <a:cubicBezTo>
                    <a:pt x="168844" y="74412"/>
                    <a:pt x="168083" y="95246"/>
                    <a:pt x="169233" y="116027"/>
                  </a:cubicBezTo>
                  <a:cubicBezTo>
                    <a:pt x="123762" y="108048"/>
                    <a:pt x="81653" y="102197"/>
                    <a:pt x="48391" y="99537"/>
                  </a:cubicBezTo>
                  <a:cubicBezTo>
                    <a:pt x="41261" y="97569"/>
                    <a:pt x="33653" y="98261"/>
                    <a:pt x="26982" y="101488"/>
                  </a:cubicBezTo>
                  <a:cubicBezTo>
                    <a:pt x="-17957" y="130035"/>
                    <a:pt x="5043" y="272415"/>
                    <a:pt x="12828" y="327558"/>
                  </a:cubicBezTo>
                  <a:cubicBezTo>
                    <a:pt x="21498" y="388907"/>
                    <a:pt x="69268" y="720654"/>
                    <a:pt x="77053" y="795479"/>
                  </a:cubicBezTo>
                  <a:cubicBezTo>
                    <a:pt x="79176" y="815692"/>
                    <a:pt x="119870" y="819416"/>
                    <a:pt x="135262" y="814274"/>
                  </a:cubicBezTo>
                  <a:cubicBezTo>
                    <a:pt x="170648" y="802217"/>
                    <a:pt x="173479" y="792819"/>
                    <a:pt x="175425" y="778812"/>
                  </a:cubicBezTo>
                  <a:cubicBezTo>
                    <a:pt x="186749" y="701150"/>
                    <a:pt x="205680" y="490151"/>
                    <a:pt x="179672" y="325430"/>
                  </a:cubicBezTo>
                  <a:cubicBezTo>
                    <a:pt x="185510" y="328622"/>
                    <a:pt x="396232" y="474548"/>
                    <a:pt x="420648" y="491038"/>
                  </a:cubicBezTo>
                  <a:cubicBezTo>
                    <a:pt x="473726" y="526500"/>
                    <a:pt x="604830" y="550436"/>
                    <a:pt x="696656" y="483945"/>
                  </a:cubicBezTo>
                  <a:cubicBezTo>
                    <a:pt x="737527" y="454334"/>
                    <a:pt x="805644" y="431639"/>
                    <a:pt x="826521" y="418695"/>
                  </a:cubicBezTo>
                  <a:cubicBezTo>
                    <a:pt x="930201" y="368694"/>
                    <a:pt x="910916" y="242804"/>
                    <a:pt x="910916" y="242804"/>
                  </a:cubicBezTo>
                  <a:close/>
                </a:path>
              </a:pathLst>
            </a:custGeom>
            <a:solidFill>
              <a:srgbClr val="27262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5" name="Freeform 784">
              <a:extLst>
                <a:ext uri="{FF2B5EF4-FFF2-40B4-BE49-F238E27FC236}">
                  <a16:creationId xmlns:a16="http://schemas.microsoft.com/office/drawing/2014/main" id="{E393C866-9BC9-DBFB-FB4A-785C7121CBB9}"/>
                </a:ext>
              </a:extLst>
            </p:cNvPr>
            <p:cNvSpPr/>
            <p:nvPr/>
          </p:nvSpPr>
          <p:spPr>
            <a:xfrm>
              <a:off x="11049511" y="7620487"/>
              <a:ext cx="394794" cy="284705"/>
            </a:xfrm>
            <a:custGeom>
              <a:avLst/>
              <a:gdLst>
                <a:gd name="connsiteX0" fmla="*/ 349636 w 394794"/>
                <a:gd name="connsiteY0" fmla="*/ 164766 h 284705"/>
                <a:gd name="connsiteX1" fmla="*/ 39835 w 394794"/>
                <a:gd name="connsiteY1" fmla="*/ 7492 h 284705"/>
                <a:gd name="connsiteX2" fmla="*/ 4449 w 394794"/>
                <a:gd name="connsiteY2" fmla="*/ 6073 h 284705"/>
                <a:gd name="connsiteX3" fmla="*/ 20726 w 394794"/>
                <a:gd name="connsiteY3" fmla="*/ 67600 h 284705"/>
                <a:gd name="connsiteX4" fmla="*/ 361667 w 394794"/>
                <a:gd name="connsiteY4" fmla="*/ 283918 h 284705"/>
                <a:gd name="connsiteX5" fmla="*/ 392099 w 394794"/>
                <a:gd name="connsiteY5" fmla="*/ 226470 h 284705"/>
                <a:gd name="connsiteX6" fmla="*/ 349636 w 394794"/>
                <a:gd name="connsiteY6" fmla="*/ 164766 h 28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4" h="284705">
                  <a:moveTo>
                    <a:pt x="349636" y="164766"/>
                  </a:moveTo>
                  <a:cubicBezTo>
                    <a:pt x="271080" y="115296"/>
                    <a:pt x="73097" y="22918"/>
                    <a:pt x="39835" y="7492"/>
                  </a:cubicBezTo>
                  <a:cubicBezTo>
                    <a:pt x="17541" y="-2792"/>
                    <a:pt x="9403" y="-1728"/>
                    <a:pt x="4449" y="6073"/>
                  </a:cubicBezTo>
                  <a:cubicBezTo>
                    <a:pt x="-7936" y="23804"/>
                    <a:pt x="8164" y="58203"/>
                    <a:pt x="20726" y="67600"/>
                  </a:cubicBezTo>
                  <a:cubicBezTo>
                    <a:pt x="41604" y="83026"/>
                    <a:pt x="253564" y="261755"/>
                    <a:pt x="361667" y="283918"/>
                  </a:cubicBezTo>
                  <a:cubicBezTo>
                    <a:pt x="395991" y="291011"/>
                    <a:pt x="398291" y="248456"/>
                    <a:pt x="392099" y="226470"/>
                  </a:cubicBezTo>
                  <a:cubicBezTo>
                    <a:pt x="386632" y="201079"/>
                    <a:pt x="371381" y="178898"/>
                    <a:pt x="349636" y="164766"/>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6" name="Freeform 785">
              <a:extLst>
                <a:ext uri="{FF2B5EF4-FFF2-40B4-BE49-F238E27FC236}">
                  <a16:creationId xmlns:a16="http://schemas.microsoft.com/office/drawing/2014/main" id="{9F1F52E4-508C-C113-821B-1532A3574C49}"/>
                </a:ext>
              </a:extLst>
            </p:cNvPr>
            <p:cNvSpPr/>
            <p:nvPr/>
          </p:nvSpPr>
          <p:spPr>
            <a:xfrm>
              <a:off x="11681102" y="7254795"/>
              <a:ext cx="338502" cy="476664"/>
            </a:xfrm>
            <a:custGeom>
              <a:avLst/>
              <a:gdLst>
                <a:gd name="connsiteX0" fmla="*/ 78802 w 338502"/>
                <a:gd name="connsiteY0" fmla="*/ 467514 h 476664"/>
                <a:gd name="connsiteX1" fmla="*/ 334994 w 338502"/>
                <a:gd name="connsiteY1" fmla="*/ 112894 h 476664"/>
                <a:gd name="connsiteX2" fmla="*/ 315178 w 338502"/>
                <a:gd name="connsiteY2" fmla="*/ 24239 h 476664"/>
                <a:gd name="connsiteX3" fmla="*/ 247591 w 338502"/>
                <a:gd name="connsiteY3" fmla="*/ 20161 h 476664"/>
                <a:gd name="connsiteX4" fmla="*/ 3961 w 338502"/>
                <a:gd name="connsiteY4" fmla="*/ 369107 h 476664"/>
                <a:gd name="connsiteX5" fmla="*/ 18292 w 338502"/>
                <a:gd name="connsiteY5" fmla="*/ 449605 h 476664"/>
                <a:gd name="connsiteX6" fmla="*/ 78802 w 338502"/>
                <a:gd name="connsiteY6" fmla="*/ 467514 h 476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502" h="476664">
                  <a:moveTo>
                    <a:pt x="78802" y="467514"/>
                  </a:moveTo>
                  <a:cubicBezTo>
                    <a:pt x="127988" y="414321"/>
                    <a:pt x="285100" y="243216"/>
                    <a:pt x="334994" y="112894"/>
                  </a:cubicBezTo>
                  <a:cubicBezTo>
                    <a:pt x="343593" y="81882"/>
                    <a:pt x="336162" y="48619"/>
                    <a:pt x="315178" y="24239"/>
                  </a:cubicBezTo>
                  <a:cubicBezTo>
                    <a:pt x="290408" y="-4840"/>
                    <a:pt x="270415" y="-9627"/>
                    <a:pt x="247591" y="20161"/>
                  </a:cubicBezTo>
                  <a:cubicBezTo>
                    <a:pt x="219814" y="55623"/>
                    <a:pt x="41824" y="271941"/>
                    <a:pt x="3961" y="369107"/>
                  </a:cubicBezTo>
                  <a:cubicBezTo>
                    <a:pt x="-7716" y="399072"/>
                    <a:pt x="9269" y="434534"/>
                    <a:pt x="18292" y="449605"/>
                  </a:cubicBezTo>
                  <a:cubicBezTo>
                    <a:pt x="36516" y="480635"/>
                    <a:pt x="63763" y="482585"/>
                    <a:pt x="78802" y="467514"/>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7" name="Freeform 786">
              <a:extLst>
                <a:ext uri="{FF2B5EF4-FFF2-40B4-BE49-F238E27FC236}">
                  <a16:creationId xmlns:a16="http://schemas.microsoft.com/office/drawing/2014/main" id="{2593AAB5-91D1-9235-F917-B1DBF1E48377}"/>
                </a:ext>
              </a:extLst>
            </p:cNvPr>
            <p:cNvSpPr/>
            <p:nvPr/>
          </p:nvSpPr>
          <p:spPr>
            <a:xfrm>
              <a:off x="11370738" y="7446043"/>
              <a:ext cx="395046" cy="286449"/>
            </a:xfrm>
            <a:custGeom>
              <a:avLst/>
              <a:gdLst>
                <a:gd name="connsiteX0" fmla="*/ 349711 w 395046"/>
                <a:gd name="connsiteY0" fmla="*/ 166687 h 286449"/>
                <a:gd name="connsiteX1" fmla="*/ 39909 w 395046"/>
                <a:gd name="connsiteY1" fmla="*/ 9059 h 286449"/>
                <a:gd name="connsiteX2" fmla="*/ 4524 w 395046"/>
                <a:gd name="connsiteY2" fmla="*/ 5335 h 286449"/>
                <a:gd name="connsiteX3" fmla="*/ 20801 w 395046"/>
                <a:gd name="connsiteY3" fmla="*/ 66862 h 286449"/>
                <a:gd name="connsiteX4" fmla="*/ 361919 w 395046"/>
                <a:gd name="connsiteY4" fmla="*/ 285662 h 286449"/>
                <a:gd name="connsiteX5" fmla="*/ 392351 w 395046"/>
                <a:gd name="connsiteY5" fmla="*/ 228214 h 286449"/>
                <a:gd name="connsiteX6" fmla="*/ 349711 w 395046"/>
                <a:gd name="connsiteY6" fmla="*/ 166687 h 28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046" h="286449">
                  <a:moveTo>
                    <a:pt x="349711" y="166687"/>
                  </a:moveTo>
                  <a:cubicBezTo>
                    <a:pt x="270978" y="117218"/>
                    <a:pt x="72818" y="24839"/>
                    <a:pt x="39909" y="9059"/>
                  </a:cubicBezTo>
                  <a:cubicBezTo>
                    <a:pt x="18147" y="-2112"/>
                    <a:pt x="9301" y="-2466"/>
                    <a:pt x="4524" y="5335"/>
                  </a:cubicBezTo>
                  <a:cubicBezTo>
                    <a:pt x="-8038" y="23066"/>
                    <a:pt x="8239" y="57465"/>
                    <a:pt x="20801" y="66862"/>
                  </a:cubicBezTo>
                  <a:cubicBezTo>
                    <a:pt x="41502" y="82288"/>
                    <a:pt x="253816" y="263499"/>
                    <a:pt x="361919" y="285662"/>
                  </a:cubicBezTo>
                  <a:cubicBezTo>
                    <a:pt x="396243" y="292755"/>
                    <a:pt x="398543" y="250200"/>
                    <a:pt x="392351" y="228214"/>
                  </a:cubicBezTo>
                  <a:cubicBezTo>
                    <a:pt x="386778" y="202876"/>
                    <a:pt x="371455" y="180784"/>
                    <a:pt x="349711" y="166687"/>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8" name="Freeform 787">
              <a:extLst>
                <a:ext uri="{FF2B5EF4-FFF2-40B4-BE49-F238E27FC236}">
                  <a16:creationId xmlns:a16="http://schemas.microsoft.com/office/drawing/2014/main" id="{341856C3-50F0-6BD3-B938-60102A330B11}"/>
                </a:ext>
              </a:extLst>
            </p:cNvPr>
            <p:cNvSpPr/>
            <p:nvPr/>
          </p:nvSpPr>
          <p:spPr>
            <a:xfrm>
              <a:off x="11162328" y="7336494"/>
              <a:ext cx="258935" cy="183691"/>
            </a:xfrm>
            <a:custGeom>
              <a:avLst/>
              <a:gdLst>
                <a:gd name="connsiteX0" fmla="*/ 205149 w 258935"/>
                <a:gd name="connsiteY0" fmla="*/ 95558 h 183691"/>
                <a:gd name="connsiteX1" fmla="*/ 140039 w 258935"/>
                <a:gd name="connsiteY1" fmla="*/ 28535 h 183691"/>
                <a:gd name="connsiteX2" fmla="*/ 62014 w 258935"/>
                <a:gd name="connsiteY2" fmla="*/ 165 h 183691"/>
                <a:gd name="connsiteX3" fmla="*/ 55149 w 258935"/>
                <a:gd name="connsiteY3" fmla="*/ 4314 h 183691"/>
                <a:gd name="connsiteX4" fmla="*/ 56706 w 258935"/>
                <a:gd name="connsiteY4" fmla="*/ 9740 h 183691"/>
                <a:gd name="connsiteX5" fmla="*/ 78114 w 258935"/>
                <a:gd name="connsiteY5" fmla="*/ 19669 h 183691"/>
                <a:gd name="connsiteX6" fmla="*/ 23267 w 258935"/>
                <a:gd name="connsiteY6" fmla="*/ 8853 h 183691"/>
                <a:gd name="connsiteX7" fmla="*/ 17003 w 258935"/>
                <a:gd name="connsiteY7" fmla="*/ 13853 h 183691"/>
                <a:gd name="connsiteX8" fmla="*/ 19374 w 258935"/>
                <a:gd name="connsiteY8" fmla="*/ 19137 h 183691"/>
                <a:gd name="connsiteX9" fmla="*/ 79707 w 258935"/>
                <a:gd name="connsiteY9" fmla="*/ 48039 h 183691"/>
                <a:gd name="connsiteX10" fmla="*/ 5751 w 258935"/>
                <a:gd name="connsiteY10" fmla="*/ 38641 h 183691"/>
                <a:gd name="connsiteX11" fmla="*/ 1 w 258935"/>
                <a:gd name="connsiteY11" fmla="*/ 44227 h 183691"/>
                <a:gd name="connsiteX12" fmla="*/ 3274 w 258935"/>
                <a:gd name="connsiteY12" fmla="*/ 49457 h 183691"/>
                <a:gd name="connsiteX13" fmla="*/ 66968 w 258935"/>
                <a:gd name="connsiteY13" fmla="*/ 71089 h 183691"/>
                <a:gd name="connsiteX14" fmla="*/ 18667 w 258935"/>
                <a:gd name="connsiteY14" fmla="*/ 65947 h 183691"/>
                <a:gd name="connsiteX15" fmla="*/ 13022 w 258935"/>
                <a:gd name="connsiteY15" fmla="*/ 71639 h 183691"/>
                <a:gd name="connsiteX16" fmla="*/ 16720 w 258935"/>
                <a:gd name="connsiteY16" fmla="*/ 76940 h 183691"/>
                <a:gd name="connsiteX17" fmla="*/ 95453 w 258935"/>
                <a:gd name="connsiteY17" fmla="*/ 105310 h 183691"/>
                <a:gd name="connsiteX18" fmla="*/ 113146 w 258935"/>
                <a:gd name="connsiteY18" fmla="*/ 127473 h 183691"/>
                <a:gd name="connsiteX19" fmla="*/ 52106 w 258935"/>
                <a:gd name="connsiteY19" fmla="*/ 130133 h 183691"/>
                <a:gd name="connsiteX20" fmla="*/ 159678 w 258935"/>
                <a:gd name="connsiteY20" fmla="*/ 173397 h 183691"/>
                <a:gd name="connsiteX21" fmla="*/ 190641 w 258935"/>
                <a:gd name="connsiteY21" fmla="*/ 157084 h 183691"/>
                <a:gd name="connsiteX22" fmla="*/ 231865 w 258935"/>
                <a:gd name="connsiteY22" fmla="*/ 179957 h 183691"/>
                <a:gd name="connsiteX23" fmla="*/ 258935 w 258935"/>
                <a:gd name="connsiteY23" fmla="*/ 164709 h 183691"/>
                <a:gd name="connsiteX24" fmla="*/ 234696 w 258935"/>
                <a:gd name="connsiteY24" fmla="*/ 113289 h 183691"/>
                <a:gd name="connsiteX25" fmla="*/ 205149 w 258935"/>
                <a:gd name="connsiteY25" fmla="*/ 95558 h 18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8935" h="183691">
                  <a:moveTo>
                    <a:pt x="205149" y="95558"/>
                  </a:moveTo>
                  <a:cubicBezTo>
                    <a:pt x="175956" y="70734"/>
                    <a:pt x="159855" y="41124"/>
                    <a:pt x="140039" y="28535"/>
                  </a:cubicBezTo>
                  <a:cubicBezTo>
                    <a:pt x="115128" y="16300"/>
                    <a:pt x="88960" y="6796"/>
                    <a:pt x="62014" y="165"/>
                  </a:cubicBezTo>
                  <a:cubicBezTo>
                    <a:pt x="58971" y="-580"/>
                    <a:pt x="55910" y="1264"/>
                    <a:pt x="55149" y="4314"/>
                  </a:cubicBezTo>
                  <a:cubicBezTo>
                    <a:pt x="54671" y="6264"/>
                    <a:pt x="55255" y="8339"/>
                    <a:pt x="56706" y="9740"/>
                  </a:cubicBezTo>
                  <a:cubicBezTo>
                    <a:pt x="60245" y="12931"/>
                    <a:pt x="72984" y="16300"/>
                    <a:pt x="78114" y="19669"/>
                  </a:cubicBezTo>
                  <a:cubicBezTo>
                    <a:pt x="60209" y="14368"/>
                    <a:pt x="41844" y="10750"/>
                    <a:pt x="23267" y="8853"/>
                  </a:cubicBezTo>
                  <a:cubicBezTo>
                    <a:pt x="20153" y="8499"/>
                    <a:pt x="17357" y="10733"/>
                    <a:pt x="17003" y="13853"/>
                  </a:cubicBezTo>
                  <a:cubicBezTo>
                    <a:pt x="16756" y="15910"/>
                    <a:pt x="17676" y="17949"/>
                    <a:pt x="19374" y="19137"/>
                  </a:cubicBezTo>
                  <a:cubicBezTo>
                    <a:pt x="38942" y="29882"/>
                    <a:pt x="59077" y="39528"/>
                    <a:pt x="79707" y="48039"/>
                  </a:cubicBezTo>
                  <a:cubicBezTo>
                    <a:pt x="55344" y="42985"/>
                    <a:pt x="30609" y="39829"/>
                    <a:pt x="5751" y="38641"/>
                  </a:cubicBezTo>
                  <a:cubicBezTo>
                    <a:pt x="2619" y="38588"/>
                    <a:pt x="54" y="41088"/>
                    <a:pt x="1" y="44227"/>
                  </a:cubicBezTo>
                  <a:cubicBezTo>
                    <a:pt x="-35" y="46461"/>
                    <a:pt x="1257" y="48518"/>
                    <a:pt x="3274" y="49457"/>
                  </a:cubicBezTo>
                  <a:cubicBezTo>
                    <a:pt x="24063" y="57915"/>
                    <a:pt x="45330" y="65149"/>
                    <a:pt x="66968" y="71089"/>
                  </a:cubicBezTo>
                  <a:cubicBezTo>
                    <a:pt x="51009" y="68217"/>
                    <a:pt x="34873" y="66497"/>
                    <a:pt x="18667" y="65947"/>
                  </a:cubicBezTo>
                  <a:cubicBezTo>
                    <a:pt x="15535" y="65965"/>
                    <a:pt x="13022" y="68518"/>
                    <a:pt x="13022" y="71639"/>
                  </a:cubicBezTo>
                  <a:cubicBezTo>
                    <a:pt x="13040" y="74015"/>
                    <a:pt x="14509" y="76125"/>
                    <a:pt x="16720" y="76940"/>
                  </a:cubicBezTo>
                  <a:cubicBezTo>
                    <a:pt x="43083" y="86870"/>
                    <a:pt x="92623" y="103182"/>
                    <a:pt x="95453" y="105310"/>
                  </a:cubicBezTo>
                  <a:cubicBezTo>
                    <a:pt x="103185" y="111019"/>
                    <a:pt x="109272" y="118661"/>
                    <a:pt x="113146" y="127473"/>
                  </a:cubicBezTo>
                  <a:cubicBezTo>
                    <a:pt x="113146" y="127473"/>
                    <a:pt x="57060" y="110984"/>
                    <a:pt x="52106" y="130133"/>
                  </a:cubicBezTo>
                  <a:cubicBezTo>
                    <a:pt x="62899" y="136339"/>
                    <a:pt x="142162" y="175879"/>
                    <a:pt x="159678" y="173397"/>
                  </a:cubicBezTo>
                  <a:cubicBezTo>
                    <a:pt x="171196" y="170649"/>
                    <a:pt x="181848" y="165028"/>
                    <a:pt x="190641" y="157084"/>
                  </a:cubicBezTo>
                  <a:cubicBezTo>
                    <a:pt x="206034" y="164531"/>
                    <a:pt x="212934" y="170028"/>
                    <a:pt x="231865" y="179957"/>
                  </a:cubicBezTo>
                  <a:cubicBezTo>
                    <a:pt x="250796" y="189887"/>
                    <a:pt x="257343" y="178362"/>
                    <a:pt x="258935" y="164709"/>
                  </a:cubicBezTo>
                  <a:cubicBezTo>
                    <a:pt x="258953" y="144797"/>
                    <a:pt x="250053" y="125931"/>
                    <a:pt x="234696" y="113289"/>
                  </a:cubicBezTo>
                  <a:cubicBezTo>
                    <a:pt x="214526" y="101054"/>
                    <a:pt x="216295" y="103182"/>
                    <a:pt x="205149" y="95558"/>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89" name="Freeform 788">
              <a:extLst>
                <a:ext uri="{FF2B5EF4-FFF2-40B4-BE49-F238E27FC236}">
                  <a16:creationId xmlns:a16="http://schemas.microsoft.com/office/drawing/2014/main" id="{A0E2B00B-FE7D-0244-3654-9671C6EB3B19}"/>
                </a:ext>
              </a:extLst>
            </p:cNvPr>
            <p:cNvSpPr/>
            <p:nvPr/>
          </p:nvSpPr>
          <p:spPr>
            <a:xfrm>
              <a:off x="11514302" y="7252373"/>
              <a:ext cx="503653" cy="756055"/>
            </a:xfrm>
            <a:custGeom>
              <a:avLst/>
              <a:gdLst>
                <a:gd name="connsiteX0" fmla="*/ 495602 w 503653"/>
                <a:gd name="connsiteY0" fmla="*/ 44214 h 756055"/>
                <a:gd name="connsiteX1" fmla="*/ 430492 w 503653"/>
                <a:gd name="connsiteY1" fmla="*/ 241 h 756055"/>
                <a:gd name="connsiteX2" fmla="*/ 226494 w 503653"/>
                <a:gd name="connsiteY2" fmla="*/ 59108 h 756055"/>
                <a:gd name="connsiteX3" fmla="*/ 59120 w 503653"/>
                <a:gd name="connsiteY3" fmla="*/ 165494 h 756055"/>
                <a:gd name="connsiteX4" fmla="*/ 27981 w 503653"/>
                <a:gd name="connsiteY4" fmla="*/ 267979 h 756055"/>
                <a:gd name="connsiteX5" fmla="*/ 50451 w 503653"/>
                <a:gd name="connsiteY5" fmla="*/ 463020 h 756055"/>
                <a:gd name="connsiteX6" fmla="*/ 81944 w 503653"/>
                <a:gd name="connsiteY6" fmla="*/ 583236 h 756055"/>
                <a:gd name="connsiteX7" fmla="*/ 42843 w 503653"/>
                <a:gd name="connsiteY7" fmla="*/ 694410 h 756055"/>
                <a:gd name="connsiteX8" fmla="*/ 178193 w 503653"/>
                <a:gd name="connsiteY8" fmla="*/ 754518 h 756055"/>
                <a:gd name="connsiteX9" fmla="*/ 430846 w 503653"/>
                <a:gd name="connsiteY9" fmla="*/ 613734 h 756055"/>
                <a:gd name="connsiteX10" fmla="*/ 391391 w 503653"/>
                <a:gd name="connsiteY10" fmla="*/ 520646 h 756055"/>
                <a:gd name="connsiteX11" fmla="*/ 422000 w 503653"/>
                <a:gd name="connsiteY11" fmla="*/ 347946 h 756055"/>
                <a:gd name="connsiteX12" fmla="*/ 495602 w 503653"/>
                <a:gd name="connsiteY12" fmla="*/ 44214 h 75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3653" h="756055">
                  <a:moveTo>
                    <a:pt x="495602" y="44214"/>
                  </a:moveTo>
                  <a:cubicBezTo>
                    <a:pt x="486844" y="16093"/>
                    <a:pt x="459792" y="-2170"/>
                    <a:pt x="430492" y="241"/>
                  </a:cubicBezTo>
                  <a:cubicBezTo>
                    <a:pt x="357067" y="-3837"/>
                    <a:pt x="252503" y="44924"/>
                    <a:pt x="226494" y="59108"/>
                  </a:cubicBezTo>
                  <a:cubicBezTo>
                    <a:pt x="147053" y="101663"/>
                    <a:pt x="101229" y="126841"/>
                    <a:pt x="59120" y="165494"/>
                  </a:cubicBezTo>
                  <a:cubicBezTo>
                    <a:pt x="44789" y="178083"/>
                    <a:pt x="37712" y="251667"/>
                    <a:pt x="27981" y="267979"/>
                  </a:cubicBezTo>
                  <a:cubicBezTo>
                    <a:pt x="-15013" y="338903"/>
                    <a:pt x="-9174" y="409827"/>
                    <a:pt x="50451" y="463020"/>
                  </a:cubicBezTo>
                  <a:cubicBezTo>
                    <a:pt x="87252" y="495291"/>
                    <a:pt x="85836" y="544583"/>
                    <a:pt x="81944" y="583236"/>
                  </a:cubicBezTo>
                  <a:cubicBezTo>
                    <a:pt x="81944" y="583236"/>
                    <a:pt x="51866" y="659480"/>
                    <a:pt x="42843" y="694410"/>
                  </a:cubicBezTo>
                  <a:cubicBezTo>
                    <a:pt x="42843" y="694410"/>
                    <a:pt x="71859" y="767461"/>
                    <a:pt x="178193" y="754518"/>
                  </a:cubicBezTo>
                  <a:cubicBezTo>
                    <a:pt x="462516" y="719056"/>
                    <a:pt x="430846" y="613734"/>
                    <a:pt x="430846" y="613734"/>
                  </a:cubicBezTo>
                  <a:cubicBezTo>
                    <a:pt x="415507" y="583680"/>
                    <a:pt x="402326" y="552580"/>
                    <a:pt x="391391" y="520646"/>
                  </a:cubicBezTo>
                  <a:cubicBezTo>
                    <a:pt x="390330" y="496355"/>
                    <a:pt x="397938" y="398834"/>
                    <a:pt x="422000" y="347946"/>
                  </a:cubicBezTo>
                  <a:cubicBezTo>
                    <a:pt x="485163" y="211418"/>
                    <a:pt x="520549" y="100599"/>
                    <a:pt x="495602" y="44214"/>
                  </a:cubicBezTo>
                  <a:close/>
                </a:path>
              </a:pathLst>
            </a:custGeom>
            <a:solidFill>
              <a:srgbClr val="725AA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0" name="Freeform 789">
              <a:extLst>
                <a:ext uri="{FF2B5EF4-FFF2-40B4-BE49-F238E27FC236}">
                  <a16:creationId xmlns:a16="http://schemas.microsoft.com/office/drawing/2014/main" id="{45802074-06BC-7064-9C2E-F7F4B7453AE7}"/>
                </a:ext>
              </a:extLst>
            </p:cNvPr>
            <p:cNvSpPr/>
            <p:nvPr/>
          </p:nvSpPr>
          <p:spPr>
            <a:xfrm>
              <a:off x="11516775" y="7462372"/>
              <a:ext cx="366978" cy="544824"/>
            </a:xfrm>
            <a:custGeom>
              <a:avLst/>
              <a:gdLst>
                <a:gd name="connsiteX0" fmla="*/ 366978 w 366978"/>
                <a:gd name="connsiteY0" fmla="*/ 490971 h 544824"/>
                <a:gd name="connsiteX1" fmla="*/ 175542 w 366978"/>
                <a:gd name="connsiteY1" fmla="*/ 543100 h 544824"/>
                <a:gd name="connsiteX2" fmla="*/ 40192 w 366978"/>
                <a:gd name="connsiteY2" fmla="*/ 482992 h 544824"/>
                <a:gd name="connsiteX3" fmla="*/ 79293 w 366978"/>
                <a:gd name="connsiteY3" fmla="*/ 371819 h 544824"/>
                <a:gd name="connsiteX4" fmla="*/ 80885 w 366978"/>
                <a:gd name="connsiteY4" fmla="*/ 334938 h 544824"/>
                <a:gd name="connsiteX5" fmla="*/ 75401 w 366978"/>
                <a:gd name="connsiteY5" fmla="*/ 294689 h 544824"/>
                <a:gd name="connsiteX6" fmla="*/ 61246 w 366978"/>
                <a:gd name="connsiteY6" fmla="*/ 266320 h 544824"/>
                <a:gd name="connsiteX7" fmla="*/ 40015 w 366978"/>
                <a:gd name="connsiteY7" fmla="*/ 244333 h 544824"/>
                <a:gd name="connsiteX8" fmla="*/ 383 w 366978"/>
                <a:gd name="connsiteY8" fmla="*/ 144685 h 544824"/>
                <a:gd name="connsiteX9" fmla="*/ 96986 w 366978"/>
                <a:gd name="connsiteY9" fmla="*/ 0 h 544824"/>
                <a:gd name="connsiteX10" fmla="*/ 148118 w 366978"/>
                <a:gd name="connsiteY10" fmla="*/ 107982 h 544824"/>
                <a:gd name="connsiteX11" fmla="*/ 175542 w 366978"/>
                <a:gd name="connsiteY11" fmla="*/ 326605 h 544824"/>
                <a:gd name="connsiteX12" fmla="*/ 366978 w 366978"/>
                <a:gd name="connsiteY12" fmla="*/ 490971 h 54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978" h="544824">
                  <a:moveTo>
                    <a:pt x="366978" y="490971"/>
                  </a:moveTo>
                  <a:cubicBezTo>
                    <a:pt x="366978" y="490971"/>
                    <a:pt x="321508" y="524483"/>
                    <a:pt x="175542" y="543100"/>
                  </a:cubicBezTo>
                  <a:cubicBezTo>
                    <a:pt x="67085" y="556931"/>
                    <a:pt x="40192" y="482992"/>
                    <a:pt x="40192" y="482992"/>
                  </a:cubicBezTo>
                  <a:cubicBezTo>
                    <a:pt x="50100" y="447530"/>
                    <a:pt x="79293" y="371819"/>
                    <a:pt x="79293" y="371819"/>
                  </a:cubicBezTo>
                  <a:cubicBezTo>
                    <a:pt x="79293" y="371819"/>
                    <a:pt x="81239" y="345932"/>
                    <a:pt x="80885" y="334938"/>
                  </a:cubicBezTo>
                  <a:cubicBezTo>
                    <a:pt x="80531" y="321357"/>
                    <a:pt x="78691" y="307863"/>
                    <a:pt x="75401" y="294689"/>
                  </a:cubicBezTo>
                  <a:cubicBezTo>
                    <a:pt x="72198" y="284547"/>
                    <a:pt x="67421" y="274972"/>
                    <a:pt x="61246" y="266320"/>
                  </a:cubicBezTo>
                  <a:cubicBezTo>
                    <a:pt x="54983" y="258252"/>
                    <a:pt x="47870" y="250876"/>
                    <a:pt x="40015" y="244333"/>
                  </a:cubicBezTo>
                  <a:cubicBezTo>
                    <a:pt x="12042" y="219120"/>
                    <a:pt x="-2607" y="182275"/>
                    <a:pt x="383" y="144685"/>
                  </a:cubicBezTo>
                  <a:cubicBezTo>
                    <a:pt x="2152" y="93442"/>
                    <a:pt x="96986" y="0"/>
                    <a:pt x="96986" y="0"/>
                  </a:cubicBezTo>
                  <a:cubicBezTo>
                    <a:pt x="96986" y="0"/>
                    <a:pt x="158734" y="7093"/>
                    <a:pt x="148118" y="107982"/>
                  </a:cubicBezTo>
                  <a:cubicBezTo>
                    <a:pt x="141925" y="167381"/>
                    <a:pt x="148118" y="262242"/>
                    <a:pt x="175542" y="326605"/>
                  </a:cubicBezTo>
                  <a:cubicBezTo>
                    <a:pt x="207743" y="398947"/>
                    <a:pt x="291076" y="467921"/>
                    <a:pt x="366978" y="490971"/>
                  </a:cubicBezTo>
                  <a:close/>
                </a:path>
              </a:pathLst>
            </a:custGeom>
            <a:solidFill>
              <a:srgbClr val="66489D">
                <a:alpha val="50000"/>
              </a:srgbClr>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1" name="Freeform 790">
              <a:extLst>
                <a:ext uri="{FF2B5EF4-FFF2-40B4-BE49-F238E27FC236}">
                  <a16:creationId xmlns:a16="http://schemas.microsoft.com/office/drawing/2014/main" id="{5AF37777-30F7-FA71-79F3-C4F931087FA7}"/>
                </a:ext>
              </a:extLst>
            </p:cNvPr>
            <p:cNvSpPr/>
            <p:nvPr/>
          </p:nvSpPr>
          <p:spPr>
            <a:xfrm>
              <a:off x="11711426" y="7233287"/>
              <a:ext cx="170933" cy="146460"/>
            </a:xfrm>
            <a:custGeom>
              <a:avLst/>
              <a:gdLst>
                <a:gd name="connsiteX0" fmla="*/ 0 w 170933"/>
                <a:gd name="connsiteY0" fmla="*/ 0 h 146460"/>
                <a:gd name="connsiteX1" fmla="*/ 154989 w 170933"/>
                <a:gd name="connsiteY1" fmla="*/ 0 h 146460"/>
                <a:gd name="connsiteX2" fmla="*/ 163128 w 170933"/>
                <a:gd name="connsiteY2" fmla="*/ 42377 h 146460"/>
                <a:gd name="connsiteX3" fmla="*/ 121904 w 170933"/>
                <a:gd name="connsiteY3" fmla="*/ 138656 h 146460"/>
                <a:gd name="connsiteX4" fmla="*/ 7431 w 170933"/>
                <a:gd name="connsiteY4" fmla="*/ 97520 h 146460"/>
                <a:gd name="connsiteX5" fmla="*/ 0 w 170933"/>
                <a:gd name="connsiteY5" fmla="*/ 0 h 146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933" h="146460">
                  <a:moveTo>
                    <a:pt x="0" y="0"/>
                  </a:moveTo>
                  <a:lnTo>
                    <a:pt x="154989" y="0"/>
                  </a:lnTo>
                  <a:cubicBezTo>
                    <a:pt x="154989" y="0"/>
                    <a:pt x="159059" y="26774"/>
                    <a:pt x="163128" y="42377"/>
                  </a:cubicBezTo>
                  <a:cubicBezTo>
                    <a:pt x="169144" y="65605"/>
                    <a:pt x="190198" y="111351"/>
                    <a:pt x="121904" y="138656"/>
                  </a:cubicBezTo>
                  <a:cubicBezTo>
                    <a:pt x="62633" y="162238"/>
                    <a:pt x="-1946" y="127663"/>
                    <a:pt x="7431" y="97520"/>
                  </a:cubicBezTo>
                  <a:cubicBezTo>
                    <a:pt x="16808" y="67378"/>
                    <a:pt x="0" y="0"/>
                    <a:pt x="0" y="0"/>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2" name="Freeform 791">
              <a:extLst>
                <a:ext uri="{FF2B5EF4-FFF2-40B4-BE49-F238E27FC236}">
                  <a16:creationId xmlns:a16="http://schemas.microsoft.com/office/drawing/2014/main" id="{0DF1F1E0-4865-499F-CED1-DC23D8C72CB0}"/>
                </a:ext>
              </a:extLst>
            </p:cNvPr>
            <p:cNvSpPr/>
            <p:nvPr/>
          </p:nvSpPr>
          <p:spPr>
            <a:xfrm>
              <a:off x="11636067" y="6904872"/>
              <a:ext cx="318507" cy="327174"/>
            </a:xfrm>
            <a:custGeom>
              <a:avLst/>
              <a:gdLst>
                <a:gd name="connsiteX0" fmla="*/ 318458 w 318507"/>
                <a:gd name="connsiteY0" fmla="*/ 151992 h 327174"/>
                <a:gd name="connsiteX1" fmla="*/ 156339 w 318507"/>
                <a:gd name="connsiteY1" fmla="*/ 91 h 327174"/>
                <a:gd name="connsiteX2" fmla="*/ 4764 w 318507"/>
                <a:gd name="connsiteY2" fmla="*/ 151992 h 327174"/>
                <a:gd name="connsiteX3" fmla="*/ 164 w 318507"/>
                <a:gd name="connsiteY3" fmla="*/ 295968 h 327174"/>
                <a:gd name="connsiteX4" fmla="*/ 25129 w 318507"/>
                <a:gd name="connsiteY4" fmla="*/ 327015 h 327174"/>
                <a:gd name="connsiteX5" fmla="*/ 28296 w 318507"/>
                <a:gd name="connsiteY5" fmla="*/ 327174 h 327174"/>
                <a:gd name="connsiteX6" fmla="*/ 229994 w 318507"/>
                <a:gd name="connsiteY6" fmla="*/ 327174 h 327174"/>
                <a:gd name="connsiteX7" fmla="*/ 318458 w 318507"/>
                <a:gd name="connsiteY7" fmla="*/ 151992 h 32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507" h="327174">
                  <a:moveTo>
                    <a:pt x="318458" y="151992"/>
                  </a:moveTo>
                  <a:cubicBezTo>
                    <a:pt x="315556" y="65181"/>
                    <a:pt x="242963" y="-2835"/>
                    <a:pt x="156339" y="91"/>
                  </a:cubicBezTo>
                  <a:cubicBezTo>
                    <a:pt x="73801" y="2857"/>
                    <a:pt x="7542" y="69277"/>
                    <a:pt x="4764" y="151992"/>
                  </a:cubicBezTo>
                  <a:cubicBezTo>
                    <a:pt x="4764" y="159439"/>
                    <a:pt x="164" y="295968"/>
                    <a:pt x="164" y="295968"/>
                  </a:cubicBezTo>
                  <a:cubicBezTo>
                    <a:pt x="-1499" y="311447"/>
                    <a:pt x="9683" y="325348"/>
                    <a:pt x="25129" y="327015"/>
                  </a:cubicBezTo>
                  <a:cubicBezTo>
                    <a:pt x="26172" y="327121"/>
                    <a:pt x="27234" y="327174"/>
                    <a:pt x="28296" y="327174"/>
                  </a:cubicBezTo>
                  <a:lnTo>
                    <a:pt x="229994" y="327174"/>
                  </a:lnTo>
                  <a:cubicBezTo>
                    <a:pt x="264141" y="291890"/>
                    <a:pt x="320404" y="231604"/>
                    <a:pt x="318458" y="151992"/>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3" name="Freeform 792">
              <a:extLst>
                <a:ext uri="{FF2B5EF4-FFF2-40B4-BE49-F238E27FC236}">
                  <a16:creationId xmlns:a16="http://schemas.microsoft.com/office/drawing/2014/main" id="{C678DD97-ED0D-D5C9-C9B6-2B0C5AE105C1}"/>
                </a:ext>
              </a:extLst>
            </p:cNvPr>
            <p:cNvSpPr/>
            <p:nvPr/>
          </p:nvSpPr>
          <p:spPr>
            <a:xfrm>
              <a:off x="11359800" y="7406198"/>
              <a:ext cx="312598" cy="497562"/>
            </a:xfrm>
            <a:custGeom>
              <a:avLst/>
              <a:gdLst>
                <a:gd name="connsiteX0" fmla="*/ 78094 w 312598"/>
                <a:gd name="connsiteY0" fmla="*/ 488632 h 497562"/>
                <a:gd name="connsiteX1" fmla="*/ 311639 w 312598"/>
                <a:gd name="connsiteY1" fmla="*/ 128516 h 497562"/>
                <a:gd name="connsiteX2" fmla="*/ 281562 w 312598"/>
                <a:gd name="connsiteY2" fmla="*/ 27094 h 497562"/>
                <a:gd name="connsiteX3" fmla="*/ 207959 w 312598"/>
                <a:gd name="connsiteY3" fmla="*/ 18052 h 497562"/>
                <a:gd name="connsiteX4" fmla="*/ 3961 w 312598"/>
                <a:gd name="connsiteY4" fmla="*/ 390403 h 497562"/>
                <a:gd name="connsiteX5" fmla="*/ 18292 w 312598"/>
                <a:gd name="connsiteY5" fmla="*/ 470901 h 497562"/>
                <a:gd name="connsiteX6" fmla="*/ 78094 w 312598"/>
                <a:gd name="connsiteY6" fmla="*/ 488632 h 49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598" h="497562">
                  <a:moveTo>
                    <a:pt x="78094" y="488632"/>
                  </a:moveTo>
                  <a:cubicBezTo>
                    <a:pt x="99325" y="468596"/>
                    <a:pt x="285454" y="270364"/>
                    <a:pt x="311639" y="128516"/>
                  </a:cubicBezTo>
                  <a:cubicBezTo>
                    <a:pt x="316045" y="91990"/>
                    <a:pt x="305146" y="55269"/>
                    <a:pt x="281562" y="27094"/>
                  </a:cubicBezTo>
                  <a:cubicBezTo>
                    <a:pt x="256438" y="-1807"/>
                    <a:pt x="230606" y="-11736"/>
                    <a:pt x="207959" y="18052"/>
                  </a:cubicBezTo>
                  <a:cubicBezTo>
                    <a:pt x="180005" y="54400"/>
                    <a:pt x="41824" y="293237"/>
                    <a:pt x="3961" y="390403"/>
                  </a:cubicBezTo>
                  <a:cubicBezTo>
                    <a:pt x="-7716" y="420368"/>
                    <a:pt x="9269" y="455830"/>
                    <a:pt x="18292" y="470901"/>
                  </a:cubicBezTo>
                  <a:cubicBezTo>
                    <a:pt x="36516" y="501753"/>
                    <a:pt x="63940" y="503172"/>
                    <a:pt x="78094" y="488632"/>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4" name="Freeform 793">
              <a:extLst>
                <a:ext uri="{FF2B5EF4-FFF2-40B4-BE49-F238E27FC236}">
                  <a16:creationId xmlns:a16="http://schemas.microsoft.com/office/drawing/2014/main" id="{541ADBEE-3CF9-32ED-5DC1-48AD9DF75D9A}"/>
                </a:ext>
              </a:extLst>
            </p:cNvPr>
            <p:cNvSpPr/>
            <p:nvPr/>
          </p:nvSpPr>
          <p:spPr>
            <a:xfrm>
              <a:off x="11481419" y="7404939"/>
              <a:ext cx="191759" cy="249395"/>
            </a:xfrm>
            <a:custGeom>
              <a:avLst/>
              <a:gdLst>
                <a:gd name="connsiteX0" fmla="*/ 0 w 191759"/>
                <a:gd name="connsiteY0" fmla="*/ 159386 h 249395"/>
                <a:gd name="connsiteX1" fmla="*/ 51663 w 191759"/>
                <a:gd name="connsiteY1" fmla="*/ 230310 h 249395"/>
                <a:gd name="connsiteX2" fmla="*/ 142073 w 191759"/>
                <a:gd name="connsiteY2" fmla="*/ 248041 h 249395"/>
                <a:gd name="connsiteX3" fmla="*/ 187721 w 191759"/>
                <a:gd name="connsiteY3" fmla="*/ 149811 h 249395"/>
                <a:gd name="connsiteX4" fmla="*/ 157112 w 191759"/>
                <a:gd name="connsiteY4" fmla="*/ 23744 h 249395"/>
                <a:gd name="connsiteX5" fmla="*/ 75725 w 191759"/>
                <a:gd name="connsiteY5" fmla="*/ 32609 h 249395"/>
                <a:gd name="connsiteX6" fmla="*/ 0 w 191759"/>
                <a:gd name="connsiteY6" fmla="*/ 159386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59" h="249395">
                  <a:moveTo>
                    <a:pt x="0" y="159386"/>
                  </a:moveTo>
                  <a:cubicBezTo>
                    <a:pt x="9094" y="188004"/>
                    <a:pt x="27229" y="212898"/>
                    <a:pt x="51663" y="230310"/>
                  </a:cubicBezTo>
                  <a:cubicBezTo>
                    <a:pt x="78981" y="246161"/>
                    <a:pt x="110810" y="252403"/>
                    <a:pt x="142073" y="248041"/>
                  </a:cubicBezTo>
                  <a:cubicBezTo>
                    <a:pt x="162562" y="218022"/>
                    <a:pt x="177972" y="184848"/>
                    <a:pt x="187721" y="149811"/>
                  </a:cubicBezTo>
                  <a:cubicBezTo>
                    <a:pt x="201345" y="82079"/>
                    <a:pt x="177813" y="45198"/>
                    <a:pt x="157112" y="23744"/>
                  </a:cubicBezTo>
                  <a:cubicBezTo>
                    <a:pt x="116596" y="-18101"/>
                    <a:pt x="94657" y="2112"/>
                    <a:pt x="75725" y="32609"/>
                  </a:cubicBezTo>
                  <a:cubicBezTo>
                    <a:pt x="52371" y="70908"/>
                    <a:pt x="17339" y="126052"/>
                    <a:pt x="0" y="159386"/>
                  </a:cubicBezTo>
                  <a:close/>
                </a:path>
              </a:pathLst>
            </a:custGeom>
            <a:solidFill>
              <a:srgbClr val="725AA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5" name="Freeform 794">
              <a:extLst>
                <a:ext uri="{FF2B5EF4-FFF2-40B4-BE49-F238E27FC236}">
                  <a16:creationId xmlns:a16="http://schemas.microsoft.com/office/drawing/2014/main" id="{CF7BC995-3AB0-07D8-6A77-A83AF3D41420}"/>
                </a:ext>
              </a:extLst>
            </p:cNvPr>
            <p:cNvSpPr/>
            <p:nvPr/>
          </p:nvSpPr>
          <p:spPr>
            <a:xfrm>
              <a:off x="10821798" y="7527622"/>
              <a:ext cx="279225" cy="167437"/>
            </a:xfrm>
            <a:custGeom>
              <a:avLst/>
              <a:gdLst>
                <a:gd name="connsiteX0" fmla="*/ 276748 w 279225"/>
                <a:gd name="connsiteY0" fmla="*/ 131209 h 167437"/>
                <a:gd name="connsiteX1" fmla="*/ 253217 w 279225"/>
                <a:gd name="connsiteY1" fmla="*/ 95747 h 167437"/>
                <a:gd name="connsiteX2" fmla="*/ 232162 w 279225"/>
                <a:gd name="connsiteY2" fmla="*/ 82626 h 167437"/>
                <a:gd name="connsiteX3" fmla="*/ 219777 w 279225"/>
                <a:gd name="connsiteY3" fmla="*/ 59221 h 167437"/>
                <a:gd name="connsiteX4" fmla="*/ 147944 w 279225"/>
                <a:gd name="connsiteY4" fmla="*/ 0 h 167437"/>
                <a:gd name="connsiteX5" fmla="*/ 146883 w 279225"/>
                <a:gd name="connsiteY5" fmla="*/ 20036 h 167437"/>
                <a:gd name="connsiteX6" fmla="*/ 154845 w 279225"/>
                <a:gd name="connsiteY6" fmla="*/ 35107 h 167437"/>
                <a:gd name="connsiteX7" fmla="*/ 133613 w 279225"/>
                <a:gd name="connsiteY7" fmla="*/ 30675 h 167437"/>
                <a:gd name="connsiteX8" fmla="*/ 133613 w 279225"/>
                <a:gd name="connsiteY8" fmla="*/ 30675 h 167437"/>
                <a:gd name="connsiteX9" fmla="*/ 34003 w 279225"/>
                <a:gd name="connsiteY9" fmla="*/ 17731 h 167437"/>
                <a:gd name="connsiteX10" fmla="*/ 86197 w 279225"/>
                <a:gd name="connsiteY10" fmla="*/ 44682 h 167437"/>
                <a:gd name="connsiteX11" fmla="*/ 3571 w 279225"/>
                <a:gd name="connsiteY11" fmla="*/ 51597 h 167437"/>
                <a:gd name="connsiteX12" fmla="*/ 85 w 279225"/>
                <a:gd name="connsiteY12" fmla="*/ 56792 h 167437"/>
                <a:gd name="connsiteX13" fmla="*/ 2156 w 279225"/>
                <a:gd name="connsiteY13" fmla="*/ 59753 h 167437"/>
                <a:gd name="connsiteX14" fmla="*/ 37541 w 279225"/>
                <a:gd name="connsiteY14" fmla="*/ 67378 h 167437"/>
                <a:gd name="connsiteX15" fmla="*/ 8171 w 279225"/>
                <a:gd name="connsiteY15" fmla="*/ 73761 h 167437"/>
                <a:gd name="connsiteX16" fmla="*/ 9763 w 279225"/>
                <a:gd name="connsiteY16" fmla="*/ 82272 h 167437"/>
                <a:gd name="connsiteX17" fmla="*/ 42849 w 279225"/>
                <a:gd name="connsiteY17" fmla="*/ 87236 h 167437"/>
                <a:gd name="connsiteX18" fmla="*/ 21972 w 279225"/>
                <a:gd name="connsiteY18" fmla="*/ 93620 h 167437"/>
                <a:gd name="connsiteX19" fmla="*/ 20468 w 279225"/>
                <a:gd name="connsiteY19" fmla="*/ 100996 h 167437"/>
                <a:gd name="connsiteX20" fmla="*/ 25156 w 279225"/>
                <a:gd name="connsiteY20" fmla="*/ 103371 h 167437"/>
                <a:gd name="connsiteX21" fmla="*/ 86197 w 279225"/>
                <a:gd name="connsiteY21" fmla="*/ 103371 h 167437"/>
                <a:gd name="connsiteX22" fmla="*/ 170060 w 279225"/>
                <a:gd name="connsiteY22" fmla="*/ 138833 h 167437"/>
                <a:gd name="connsiteX23" fmla="*/ 170060 w 279225"/>
                <a:gd name="connsiteY23" fmla="*/ 138833 h 167437"/>
                <a:gd name="connsiteX24" fmla="*/ 186692 w 279225"/>
                <a:gd name="connsiteY24" fmla="*/ 134401 h 167437"/>
                <a:gd name="connsiteX25" fmla="*/ 248617 w 279225"/>
                <a:gd name="connsiteY25" fmla="*/ 163302 h 167437"/>
                <a:gd name="connsiteX26" fmla="*/ 276748 w 279225"/>
                <a:gd name="connsiteY26" fmla="*/ 131209 h 16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9225" h="167437">
                  <a:moveTo>
                    <a:pt x="276748" y="131209"/>
                  </a:moveTo>
                  <a:cubicBezTo>
                    <a:pt x="274643" y="116439"/>
                    <a:pt x="265991" y="103407"/>
                    <a:pt x="253217" y="95747"/>
                  </a:cubicBezTo>
                  <a:cubicBezTo>
                    <a:pt x="248086" y="92733"/>
                    <a:pt x="240655" y="88123"/>
                    <a:pt x="232162" y="82626"/>
                  </a:cubicBezTo>
                  <a:cubicBezTo>
                    <a:pt x="231207" y="73513"/>
                    <a:pt x="226766" y="65126"/>
                    <a:pt x="219777" y="59221"/>
                  </a:cubicBezTo>
                  <a:lnTo>
                    <a:pt x="147944" y="0"/>
                  </a:lnTo>
                  <a:cubicBezTo>
                    <a:pt x="144211" y="6064"/>
                    <a:pt x="143804" y="13617"/>
                    <a:pt x="146883" y="20036"/>
                  </a:cubicBezTo>
                  <a:cubicBezTo>
                    <a:pt x="146883" y="20922"/>
                    <a:pt x="153960" y="33512"/>
                    <a:pt x="154845" y="35107"/>
                  </a:cubicBezTo>
                  <a:cubicBezTo>
                    <a:pt x="147856" y="33192"/>
                    <a:pt x="140779" y="31721"/>
                    <a:pt x="133613" y="30675"/>
                  </a:cubicBezTo>
                  <a:lnTo>
                    <a:pt x="133613" y="30675"/>
                  </a:lnTo>
                  <a:cubicBezTo>
                    <a:pt x="69211" y="17376"/>
                    <a:pt x="35772" y="5142"/>
                    <a:pt x="34003" y="17731"/>
                  </a:cubicBezTo>
                  <a:cubicBezTo>
                    <a:pt x="32941" y="25178"/>
                    <a:pt x="54172" y="33157"/>
                    <a:pt x="86197" y="44682"/>
                  </a:cubicBezTo>
                  <a:cubicBezTo>
                    <a:pt x="65673" y="47164"/>
                    <a:pt x="15425" y="48406"/>
                    <a:pt x="3571" y="51597"/>
                  </a:cubicBezTo>
                  <a:cubicBezTo>
                    <a:pt x="1182" y="52076"/>
                    <a:pt x="-392" y="54399"/>
                    <a:pt x="85" y="56792"/>
                  </a:cubicBezTo>
                  <a:cubicBezTo>
                    <a:pt x="316" y="58033"/>
                    <a:pt x="1076" y="59115"/>
                    <a:pt x="2156" y="59753"/>
                  </a:cubicBezTo>
                  <a:cubicBezTo>
                    <a:pt x="3925" y="60994"/>
                    <a:pt x="35595" y="66491"/>
                    <a:pt x="37541" y="67378"/>
                  </a:cubicBezTo>
                  <a:cubicBezTo>
                    <a:pt x="28341" y="69683"/>
                    <a:pt x="13656" y="72342"/>
                    <a:pt x="8171" y="73761"/>
                  </a:cubicBezTo>
                  <a:cubicBezTo>
                    <a:pt x="2686" y="75179"/>
                    <a:pt x="4456" y="81740"/>
                    <a:pt x="9763" y="82272"/>
                  </a:cubicBezTo>
                  <a:cubicBezTo>
                    <a:pt x="20875" y="83353"/>
                    <a:pt x="31915" y="85002"/>
                    <a:pt x="42849" y="87236"/>
                  </a:cubicBezTo>
                  <a:cubicBezTo>
                    <a:pt x="35737" y="88814"/>
                    <a:pt x="28748" y="90960"/>
                    <a:pt x="21972" y="93620"/>
                  </a:cubicBezTo>
                  <a:cubicBezTo>
                    <a:pt x="19530" y="95233"/>
                    <a:pt x="18858" y="98531"/>
                    <a:pt x="20468" y="100996"/>
                  </a:cubicBezTo>
                  <a:cubicBezTo>
                    <a:pt x="21494" y="102556"/>
                    <a:pt x="23281" y="103460"/>
                    <a:pt x="25156" y="103371"/>
                  </a:cubicBezTo>
                  <a:cubicBezTo>
                    <a:pt x="45468" y="101492"/>
                    <a:pt x="65885" y="101492"/>
                    <a:pt x="86197" y="103371"/>
                  </a:cubicBezTo>
                  <a:cubicBezTo>
                    <a:pt x="110347" y="122734"/>
                    <a:pt x="139363" y="135021"/>
                    <a:pt x="170060" y="138833"/>
                  </a:cubicBezTo>
                  <a:lnTo>
                    <a:pt x="170060" y="138833"/>
                  </a:lnTo>
                  <a:cubicBezTo>
                    <a:pt x="175828" y="138373"/>
                    <a:pt x="181455" y="136883"/>
                    <a:pt x="186692" y="134401"/>
                  </a:cubicBezTo>
                  <a:cubicBezTo>
                    <a:pt x="218185" y="151245"/>
                    <a:pt x="234639" y="156564"/>
                    <a:pt x="248617" y="163302"/>
                  </a:cubicBezTo>
                  <a:cubicBezTo>
                    <a:pt x="277279" y="177664"/>
                    <a:pt x="283472" y="151600"/>
                    <a:pt x="276748" y="131209"/>
                  </a:cubicBezTo>
                  <a:close/>
                </a:path>
              </a:pathLst>
            </a:custGeom>
            <a:solidFill>
              <a:srgbClr val="535353"/>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6" name="Freeform 795">
              <a:extLst>
                <a:ext uri="{FF2B5EF4-FFF2-40B4-BE49-F238E27FC236}">
                  <a16:creationId xmlns:a16="http://schemas.microsoft.com/office/drawing/2014/main" id="{FFAA659B-7C73-665E-55BE-2A8BA0713059}"/>
                </a:ext>
              </a:extLst>
            </p:cNvPr>
            <p:cNvSpPr/>
            <p:nvPr/>
          </p:nvSpPr>
          <p:spPr>
            <a:xfrm>
              <a:off x="11647151" y="6891788"/>
              <a:ext cx="393326" cy="519881"/>
            </a:xfrm>
            <a:custGeom>
              <a:avLst/>
              <a:gdLst>
                <a:gd name="connsiteX0" fmla="*/ 383984 w 393326"/>
                <a:gd name="connsiteY0" fmla="*/ 364017 h 519881"/>
                <a:gd name="connsiteX1" fmla="*/ 383099 w 393326"/>
                <a:gd name="connsiteY1" fmla="*/ 362776 h 519881"/>
                <a:gd name="connsiteX2" fmla="*/ 381330 w 393326"/>
                <a:gd name="connsiteY2" fmla="*/ 359762 h 519881"/>
                <a:gd name="connsiteX3" fmla="*/ 376730 w 393326"/>
                <a:gd name="connsiteY3" fmla="*/ 352315 h 519881"/>
                <a:gd name="connsiteX4" fmla="*/ 392830 w 393326"/>
                <a:gd name="connsiteY4" fmla="*/ 237063 h 519881"/>
                <a:gd name="connsiteX5" fmla="*/ 352667 w 393326"/>
                <a:gd name="connsiteY5" fmla="*/ 181920 h 519881"/>
                <a:gd name="connsiteX6" fmla="*/ 341698 w 393326"/>
                <a:gd name="connsiteY6" fmla="*/ 115251 h 519881"/>
                <a:gd name="connsiteX7" fmla="*/ 294635 w 393326"/>
                <a:gd name="connsiteY7" fmla="*/ 56916 h 519881"/>
                <a:gd name="connsiteX8" fmla="*/ 190778 w 393326"/>
                <a:gd name="connsiteY8" fmla="*/ 0 h 519881"/>
                <a:gd name="connsiteX9" fmla="*/ 145661 w 393326"/>
                <a:gd name="connsiteY9" fmla="*/ 9397 h 519881"/>
                <a:gd name="connsiteX10" fmla="*/ 111337 w 393326"/>
                <a:gd name="connsiteY10" fmla="*/ 6915 h 519881"/>
                <a:gd name="connsiteX11" fmla="*/ 63000 w 393326"/>
                <a:gd name="connsiteY11" fmla="*/ 19894 h 519881"/>
                <a:gd name="connsiteX12" fmla="*/ 62151 w 393326"/>
                <a:gd name="connsiteY12" fmla="*/ 21454 h 519881"/>
                <a:gd name="connsiteX13" fmla="*/ 46228 w 393326"/>
                <a:gd name="connsiteY13" fmla="*/ 28724 h 519881"/>
                <a:gd name="connsiteX14" fmla="*/ 2137 w 393326"/>
                <a:gd name="connsiteY14" fmla="*/ 49062 h 519881"/>
                <a:gd name="connsiteX15" fmla="*/ 1465 w 393326"/>
                <a:gd name="connsiteY15" fmla="*/ 70924 h 519881"/>
                <a:gd name="connsiteX16" fmla="*/ 9426 w 393326"/>
                <a:gd name="connsiteY16" fmla="*/ 87591 h 519881"/>
                <a:gd name="connsiteX17" fmla="*/ 11726 w 393326"/>
                <a:gd name="connsiteY17" fmla="*/ 109223 h 519881"/>
                <a:gd name="connsiteX18" fmla="*/ 5888 w 393326"/>
                <a:gd name="connsiteY18" fmla="*/ 129791 h 519881"/>
                <a:gd name="connsiteX19" fmla="*/ 21811 w 393326"/>
                <a:gd name="connsiteY19" fmla="*/ 165253 h 519881"/>
                <a:gd name="connsiteX20" fmla="*/ 35789 w 393326"/>
                <a:gd name="connsiteY20" fmla="*/ 208871 h 519881"/>
                <a:gd name="connsiteX21" fmla="*/ 40035 w 393326"/>
                <a:gd name="connsiteY21" fmla="*/ 263483 h 519881"/>
                <a:gd name="connsiteX22" fmla="*/ 26411 w 393326"/>
                <a:gd name="connsiteY22" fmla="*/ 320931 h 519881"/>
                <a:gd name="connsiteX23" fmla="*/ 6596 w 393326"/>
                <a:gd name="connsiteY23" fmla="*/ 362067 h 519881"/>
                <a:gd name="connsiteX24" fmla="*/ 21988 w 393326"/>
                <a:gd name="connsiteY24" fmla="*/ 401784 h 519881"/>
                <a:gd name="connsiteX25" fmla="*/ 18450 w 393326"/>
                <a:gd name="connsiteY25" fmla="*/ 437246 h 519881"/>
                <a:gd name="connsiteX26" fmla="*/ 22519 w 393326"/>
                <a:gd name="connsiteY26" fmla="*/ 496468 h 519881"/>
                <a:gd name="connsiteX27" fmla="*/ 30481 w 393326"/>
                <a:gd name="connsiteY27" fmla="*/ 504269 h 519881"/>
                <a:gd name="connsiteX28" fmla="*/ 122484 w 393326"/>
                <a:gd name="connsiteY28" fmla="*/ 492567 h 519881"/>
                <a:gd name="connsiteX29" fmla="*/ 138372 w 393326"/>
                <a:gd name="connsiteY29" fmla="*/ 490492 h 519881"/>
                <a:gd name="connsiteX30" fmla="*/ 138938 w 393326"/>
                <a:gd name="connsiteY30" fmla="*/ 490971 h 519881"/>
                <a:gd name="connsiteX31" fmla="*/ 248032 w 393326"/>
                <a:gd name="connsiteY31" fmla="*/ 490351 h 519881"/>
                <a:gd name="connsiteX32" fmla="*/ 259249 w 393326"/>
                <a:gd name="connsiteY32" fmla="*/ 475900 h 519881"/>
                <a:gd name="connsiteX33" fmla="*/ 281365 w 393326"/>
                <a:gd name="connsiteY33" fmla="*/ 469871 h 519881"/>
                <a:gd name="connsiteX34" fmla="*/ 328074 w 393326"/>
                <a:gd name="connsiteY34" fmla="*/ 476787 h 519881"/>
                <a:gd name="connsiteX35" fmla="*/ 333559 w 393326"/>
                <a:gd name="connsiteY35" fmla="*/ 475723 h 519881"/>
                <a:gd name="connsiteX36" fmla="*/ 351252 w 393326"/>
                <a:gd name="connsiteY36" fmla="*/ 469871 h 519881"/>
                <a:gd name="connsiteX37" fmla="*/ 362222 w 393326"/>
                <a:gd name="connsiteY37" fmla="*/ 464020 h 519881"/>
                <a:gd name="connsiteX38" fmla="*/ 379914 w 393326"/>
                <a:gd name="connsiteY38" fmla="*/ 446289 h 519881"/>
                <a:gd name="connsiteX39" fmla="*/ 379914 w 393326"/>
                <a:gd name="connsiteY39" fmla="*/ 445048 h 519881"/>
                <a:gd name="connsiteX40" fmla="*/ 383984 w 393326"/>
                <a:gd name="connsiteY40" fmla="*/ 364017 h 51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3326" h="519881">
                  <a:moveTo>
                    <a:pt x="383984" y="364017"/>
                  </a:moveTo>
                  <a:lnTo>
                    <a:pt x="383099" y="362776"/>
                  </a:lnTo>
                  <a:cubicBezTo>
                    <a:pt x="382604" y="361712"/>
                    <a:pt x="382020" y="360701"/>
                    <a:pt x="381330" y="359762"/>
                  </a:cubicBezTo>
                  <a:lnTo>
                    <a:pt x="376730" y="352315"/>
                  </a:lnTo>
                  <a:cubicBezTo>
                    <a:pt x="351252" y="304087"/>
                    <a:pt x="393007" y="278731"/>
                    <a:pt x="392830" y="237063"/>
                  </a:cubicBezTo>
                  <a:cubicBezTo>
                    <a:pt x="392653" y="195395"/>
                    <a:pt x="370183" y="194864"/>
                    <a:pt x="352667" y="181920"/>
                  </a:cubicBezTo>
                  <a:cubicBezTo>
                    <a:pt x="335152" y="168976"/>
                    <a:pt x="343821" y="139011"/>
                    <a:pt x="341698" y="115251"/>
                  </a:cubicBezTo>
                  <a:cubicBezTo>
                    <a:pt x="340955" y="87378"/>
                    <a:pt x="321669" y="63477"/>
                    <a:pt x="294635" y="56916"/>
                  </a:cubicBezTo>
                  <a:cubicBezTo>
                    <a:pt x="263142" y="53016"/>
                    <a:pt x="249518" y="0"/>
                    <a:pt x="190778" y="0"/>
                  </a:cubicBezTo>
                  <a:cubicBezTo>
                    <a:pt x="175279" y="248"/>
                    <a:pt x="159975" y="3440"/>
                    <a:pt x="145661" y="9397"/>
                  </a:cubicBezTo>
                  <a:cubicBezTo>
                    <a:pt x="134462" y="13990"/>
                    <a:pt x="121758" y="13068"/>
                    <a:pt x="111337" y="6915"/>
                  </a:cubicBezTo>
                  <a:cubicBezTo>
                    <a:pt x="94405" y="-2872"/>
                    <a:pt x="72767" y="2926"/>
                    <a:pt x="63000" y="19894"/>
                  </a:cubicBezTo>
                  <a:cubicBezTo>
                    <a:pt x="62700" y="20408"/>
                    <a:pt x="62416" y="20923"/>
                    <a:pt x="62151" y="21454"/>
                  </a:cubicBezTo>
                  <a:cubicBezTo>
                    <a:pt x="59055" y="27182"/>
                    <a:pt x="52562" y="30143"/>
                    <a:pt x="46228" y="28724"/>
                  </a:cubicBezTo>
                  <a:cubicBezTo>
                    <a:pt x="28446" y="22128"/>
                    <a:pt x="8701" y="31242"/>
                    <a:pt x="2137" y="49062"/>
                  </a:cubicBezTo>
                  <a:cubicBezTo>
                    <a:pt x="-464" y="56083"/>
                    <a:pt x="-694" y="63761"/>
                    <a:pt x="1465" y="70924"/>
                  </a:cubicBezTo>
                  <a:cubicBezTo>
                    <a:pt x="3393" y="76793"/>
                    <a:pt x="6065" y="82396"/>
                    <a:pt x="9426" y="87591"/>
                  </a:cubicBezTo>
                  <a:cubicBezTo>
                    <a:pt x="15035" y="93425"/>
                    <a:pt x="15991" y="102326"/>
                    <a:pt x="11726" y="109223"/>
                  </a:cubicBezTo>
                  <a:cubicBezTo>
                    <a:pt x="7940" y="115411"/>
                    <a:pt x="5923" y="122521"/>
                    <a:pt x="5888" y="129791"/>
                  </a:cubicBezTo>
                  <a:cubicBezTo>
                    <a:pt x="4366" y="143639"/>
                    <a:pt x="10470" y="157221"/>
                    <a:pt x="21811" y="165253"/>
                  </a:cubicBezTo>
                  <a:cubicBezTo>
                    <a:pt x="37664" y="173445"/>
                    <a:pt x="43910" y="192949"/>
                    <a:pt x="35789" y="208871"/>
                  </a:cubicBezTo>
                  <a:cubicBezTo>
                    <a:pt x="25368" y="226106"/>
                    <a:pt x="27084" y="248074"/>
                    <a:pt x="40035" y="263483"/>
                  </a:cubicBezTo>
                  <a:cubicBezTo>
                    <a:pt x="49147" y="283501"/>
                    <a:pt x="43538" y="307172"/>
                    <a:pt x="26411" y="320931"/>
                  </a:cubicBezTo>
                  <a:cubicBezTo>
                    <a:pt x="13036" y="330187"/>
                    <a:pt x="5516" y="345808"/>
                    <a:pt x="6596" y="362067"/>
                  </a:cubicBezTo>
                  <a:cubicBezTo>
                    <a:pt x="6401" y="376801"/>
                    <a:pt x="11921" y="391039"/>
                    <a:pt x="21988" y="401784"/>
                  </a:cubicBezTo>
                  <a:cubicBezTo>
                    <a:pt x="32781" y="414905"/>
                    <a:pt x="24642" y="426076"/>
                    <a:pt x="18450" y="437246"/>
                  </a:cubicBezTo>
                  <a:cubicBezTo>
                    <a:pt x="8453" y="456148"/>
                    <a:pt x="10028" y="479109"/>
                    <a:pt x="22519" y="496468"/>
                  </a:cubicBezTo>
                  <a:cubicBezTo>
                    <a:pt x="24625" y="499588"/>
                    <a:pt x="27332" y="502230"/>
                    <a:pt x="30481" y="504269"/>
                  </a:cubicBezTo>
                  <a:cubicBezTo>
                    <a:pt x="60559" y="523951"/>
                    <a:pt x="88690" y="529979"/>
                    <a:pt x="122484" y="492567"/>
                  </a:cubicBezTo>
                  <a:cubicBezTo>
                    <a:pt x="126305" y="487602"/>
                    <a:pt x="133400" y="486680"/>
                    <a:pt x="138372" y="490492"/>
                  </a:cubicBezTo>
                  <a:cubicBezTo>
                    <a:pt x="138566" y="490652"/>
                    <a:pt x="138743" y="490812"/>
                    <a:pt x="138938" y="490971"/>
                  </a:cubicBezTo>
                  <a:cubicBezTo>
                    <a:pt x="169228" y="520990"/>
                    <a:pt x="218078" y="520724"/>
                    <a:pt x="248032" y="490351"/>
                  </a:cubicBezTo>
                  <a:cubicBezTo>
                    <a:pt x="252331" y="486006"/>
                    <a:pt x="256100" y="481148"/>
                    <a:pt x="259249" y="475900"/>
                  </a:cubicBezTo>
                  <a:cubicBezTo>
                    <a:pt x="264150" y="468736"/>
                    <a:pt x="273510" y="466183"/>
                    <a:pt x="281365" y="469871"/>
                  </a:cubicBezTo>
                  <a:cubicBezTo>
                    <a:pt x="295820" y="477017"/>
                    <a:pt x="312168" y="479446"/>
                    <a:pt x="328074" y="476787"/>
                  </a:cubicBezTo>
                  <a:cubicBezTo>
                    <a:pt x="329932" y="476609"/>
                    <a:pt x="331772" y="476255"/>
                    <a:pt x="333559" y="475723"/>
                  </a:cubicBezTo>
                  <a:cubicBezTo>
                    <a:pt x="339663" y="474481"/>
                    <a:pt x="345608" y="472513"/>
                    <a:pt x="351252" y="469871"/>
                  </a:cubicBezTo>
                  <a:cubicBezTo>
                    <a:pt x="355038" y="468169"/>
                    <a:pt x="358701" y="466219"/>
                    <a:pt x="362222" y="464020"/>
                  </a:cubicBezTo>
                  <a:cubicBezTo>
                    <a:pt x="369529" y="459712"/>
                    <a:pt x="375615" y="453612"/>
                    <a:pt x="379914" y="446289"/>
                  </a:cubicBezTo>
                  <a:lnTo>
                    <a:pt x="379914" y="445048"/>
                  </a:lnTo>
                  <a:cubicBezTo>
                    <a:pt x="396209" y="420898"/>
                    <a:pt x="397766" y="389692"/>
                    <a:pt x="383984" y="364017"/>
                  </a:cubicBezTo>
                  <a:close/>
                </a:path>
              </a:pathLst>
            </a:custGeom>
            <a:solidFill>
              <a:srgbClr val="01010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7" name="Freeform 796">
              <a:extLst>
                <a:ext uri="{FF2B5EF4-FFF2-40B4-BE49-F238E27FC236}">
                  <a16:creationId xmlns:a16="http://schemas.microsoft.com/office/drawing/2014/main" id="{57E24779-2164-9D16-30E0-8EB4F31A7C55}"/>
                </a:ext>
              </a:extLst>
            </p:cNvPr>
            <p:cNvSpPr/>
            <p:nvPr/>
          </p:nvSpPr>
          <p:spPr>
            <a:xfrm>
              <a:off x="12410469" y="8208669"/>
              <a:ext cx="420027" cy="729098"/>
            </a:xfrm>
            <a:custGeom>
              <a:avLst/>
              <a:gdLst>
                <a:gd name="connsiteX0" fmla="*/ 0 w 420027"/>
                <a:gd name="connsiteY0" fmla="*/ 0 h 729098"/>
                <a:gd name="connsiteX1" fmla="*/ 0 w 420027"/>
                <a:gd name="connsiteY1" fmla="*/ 486007 h 729098"/>
                <a:gd name="connsiteX2" fmla="*/ 420028 w 420027"/>
                <a:gd name="connsiteY2" fmla="*/ 729099 h 729098"/>
                <a:gd name="connsiteX3" fmla="*/ 420028 w 420027"/>
                <a:gd name="connsiteY3" fmla="*/ 242915 h 729098"/>
                <a:gd name="connsiteX4" fmla="*/ 0 w 420027"/>
                <a:gd name="connsiteY4" fmla="*/ 0 h 729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027" h="729098">
                  <a:moveTo>
                    <a:pt x="0" y="0"/>
                  </a:moveTo>
                  <a:lnTo>
                    <a:pt x="0" y="486007"/>
                  </a:lnTo>
                  <a:lnTo>
                    <a:pt x="420028" y="729099"/>
                  </a:lnTo>
                  <a:lnTo>
                    <a:pt x="420028" y="242915"/>
                  </a:lnTo>
                  <a:lnTo>
                    <a:pt x="0" y="0"/>
                  </a:lnTo>
                  <a:close/>
                </a:path>
              </a:pathLst>
            </a:custGeom>
            <a:solidFill>
              <a:srgbClr val="C1C7CD"/>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8" name="Freeform 797">
              <a:extLst>
                <a:ext uri="{FF2B5EF4-FFF2-40B4-BE49-F238E27FC236}">
                  <a16:creationId xmlns:a16="http://schemas.microsoft.com/office/drawing/2014/main" id="{264EE782-1237-6AFE-79A2-F5AF7F92FE8D}"/>
                </a:ext>
              </a:extLst>
            </p:cNvPr>
            <p:cNvSpPr/>
            <p:nvPr/>
          </p:nvSpPr>
          <p:spPr>
            <a:xfrm>
              <a:off x="12410469" y="7965577"/>
              <a:ext cx="840055" cy="486006"/>
            </a:xfrm>
            <a:custGeom>
              <a:avLst/>
              <a:gdLst>
                <a:gd name="connsiteX0" fmla="*/ 840056 w 840055"/>
                <a:gd name="connsiteY0" fmla="*/ 243092 h 486006"/>
                <a:gd name="connsiteX1" fmla="*/ 420028 w 840055"/>
                <a:gd name="connsiteY1" fmla="*/ 0 h 486006"/>
                <a:gd name="connsiteX2" fmla="*/ 0 w 840055"/>
                <a:gd name="connsiteY2" fmla="*/ 243092 h 486006"/>
                <a:gd name="connsiteX3" fmla="*/ 420028 w 840055"/>
                <a:gd name="connsiteY3" fmla="*/ 486007 h 486006"/>
                <a:gd name="connsiteX4" fmla="*/ 840056 w 840055"/>
                <a:gd name="connsiteY4" fmla="*/ 243092 h 486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055" h="486006">
                  <a:moveTo>
                    <a:pt x="840056" y="243092"/>
                  </a:moveTo>
                  <a:lnTo>
                    <a:pt x="420028" y="0"/>
                  </a:lnTo>
                  <a:lnTo>
                    <a:pt x="0" y="243092"/>
                  </a:lnTo>
                  <a:lnTo>
                    <a:pt x="420028" y="486007"/>
                  </a:lnTo>
                  <a:lnTo>
                    <a:pt x="840056" y="243092"/>
                  </a:lnTo>
                  <a:close/>
                </a:path>
              </a:pathLst>
            </a:custGeom>
            <a:solidFill>
              <a:srgbClr val="FFFFFF"/>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799" name="Freeform 798">
              <a:extLst>
                <a:ext uri="{FF2B5EF4-FFF2-40B4-BE49-F238E27FC236}">
                  <a16:creationId xmlns:a16="http://schemas.microsoft.com/office/drawing/2014/main" id="{01304CB7-F754-6F8D-8018-DFA4DCBD4315}"/>
                </a:ext>
              </a:extLst>
            </p:cNvPr>
            <p:cNvSpPr/>
            <p:nvPr/>
          </p:nvSpPr>
          <p:spPr>
            <a:xfrm>
              <a:off x="12830143" y="8207960"/>
              <a:ext cx="420735" cy="730516"/>
            </a:xfrm>
            <a:custGeom>
              <a:avLst/>
              <a:gdLst>
                <a:gd name="connsiteX0" fmla="*/ 419143 w 420735"/>
                <a:gd name="connsiteY0" fmla="*/ 0 h 730516"/>
                <a:gd name="connsiteX1" fmla="*/ 420735 w 420735"/>
                <a:gd name="connsiteY1" fmla="*/ 486007 h 730516"/>
                <a:gd name="connsiteX2" fmla="*/ 1592 w 420735"/>
                <a:gd name="connsiteY2" fmla="*/ 730517 h 730516"/>
                <a:gd name="connsiteX3" fmla="*/ 0 w 420735"/>
                <a:gd name="connsiteY3" fmla="*/ 244510 h 730516"/>
                <a:gd name="connsiteX4" fmla="*/ 419143 w 420735"/>
                <a:gd name="connsiteY4" fmla="*/ 0 h 730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35" h="730516">
                  <a:moveTo>
                    <a:pt x="419143" y="0"/>
                  </a:moveTo>
                  <a:lnTo>
                    <a:pt x="420735" y="486007"/>
                  </a:lnTo>
                  <a:lnTo>
                    <a:pt x="1592" y="730517"/>
                  </a:lnTo>
                  <a:lnTo>
                    <a:pt x="0" y="244510"/>
                  </a:lnTo>
                  <a:lnTo>
                    <a:pt x="419143" y="0"/>
                  </a:lnTo>
                  <a:close/>
                </a:path>
              </a:pathLst>
            </a:custGeom>
            <a:solidFill>
              <a:srgbClr val="DDE1E6"/>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0" name="Freeform 799">
              <a:extLst>
                <a:ext uri="{FF2B5EF4-FFF2-40B4-BE49-F238E27FC236}">
                  <a16:creationId xmlns:a16="http://schemas.microsoft.com/office/drawing/2014/main" id="{9A74E0E0-61DB-4BCF-3C7A-17D1CAC7DC3B}"/>
                </a:ext>
              </a:extLst>
            </p:cNvPr>
            <p:cNvSpPr/>
            <p:nvPr/>
          </p:nvSpPr>
          <p:spPr>
            <a:xfrm>
              <a:off x="13236754" y="8447336"/>
              <a:ext cx="386835" cy="220677"/>
            </a:xfrm>
            <a:custGeom>
              <a:avLst/>
              <a:gdLst>
                <a:gd name="connsiteX0" fmla="*/ 6339 w 386835"/>
                <a:gd name="connsiteY0" fmla="*/ 147337 h 220677"/>
                <a:gd name="connsiteX1" fmla="*/ 15009 w 386835"/>
                <a:gd name="connsiteY1" fmla="*/ 183685 h 220677"/>
                <a:gd name="connsiteX2" fmla="*/ 141867 w 386835"/>
                <a:gd name="connsiteY2" fmla="*/ 205139 h 220677"/>
                <a:gd name="connsiteX3" fmla="*/ 143459 w 386835"/>
                <a:gd name="connsiteY3" fmla="*/ 176238 h 220677"/>
                <a:gd name="connsiteX4" fmla="*/ 204676 w 386835"/>
                <a:gd name="connsiteY4" fmla="*/ 183685 h 220677"/>
                <a:gd name="connsiteX5" fmla="*/ 361435 w 386835"/>
                <a:gd name="connsiteY5" fmla="*/ 84746 h 220677"/>
                <a:gd name="connsiteX6" fmla="*/ 375943 w 386835"/>
                <a:gd name="connsiteY6" fmla="*/ 31553 h 220677"/>
                <a:gd name="connsiteX7" fmla="*/ 302164 w 386835"/>
                <a:gd name="connsiteY7" fmla="*/ 169 h 220677"/>
                <a:gd name="connsiteX8" fmla="*/ 172829 w 386835"/>
                <a:gd name="connsiteY8" fmla="*/ 19496 h 220677"/>
                <a:gd name="connsiteX9" fmla="*/ 15717 w 386835"/>
                <a:gd name="connsiteY9" fmla="*/ 26943 h 220677"/>
                <a:gd name="connsiteX10" fmla="*/ 6339 w 386835"/>
                <a:gd name="connsiteY10" fmla="*/ 147337 h 220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835" h="220677">
                  <a:moveTo>
                    <a:pt x="6339" y="147337"/>
                  </a:moveTo>
                  <a:lnTo>
                    <a:pt x="15009" y="183685"/>
                  </a:lnTo>
                  <a:cubicBezTo>
                    <a:pt x="94981" y="239715"/>
                    <a:pt x="107897" y="219147"/>
                    <a:pt x="141867" y="205139"/>
                  </a:cubicBezTo>
                  <a:lnTo>
                    <a:pt x="143459" y="176238"/>
                  </a:lnTo>
                  <a:lnTo>
                    <a:pt x="204676" y="183685"/>
                  </a:lnTo>
                  <a:lnTo>
                    <a:pt x="361435" y="84746"/>
                  </a:lnTo>
                  <a:cubicBezTo>
                    <a:pt x="385320" y="68079"/>
                    <a:pt x="396820" y="48220"/>
                    <a:pt x="375943" y="31553"/>
                  </a:cubicBezTo>
                  <a:cubicBezTo>
                    <a:pt x="354446" y="14904"/>
                    <a:pt x="329039" y="4088"/>
                    <a:pt x="302164" y="169"/>
                  </a:cubicBezTo>
                  <a:cubicBezTo>
                    <a:pt x="271025" y="-2313"/>
                    <a:pt x="224846" y="23397"/>
                    <a:pt x="172829" y="19496"/>
                  </a:cubicBezTo>
                  <a:lnTo>
                    <a:pt x="15717" y="26943"/>
                  </a:lnTo>
                  <a:cubicBezTo>
                    <a:pt x="-1303" y="64763"/>
                    <a:pt x="-4612" y="107335"/>
                    <a:pt x="6339" y="147337"/>
                  </a:cubicBezTo>
                  <a:close/>
                </a:path>
              </a:pathLst>
            </a:custGeom>
            <a:solidFill>
              <a:srgbClr val="181818"/>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1" name="Freeform 800">
              <a:extLst>
                <a:ext uri="{FF2B5EF4-FFF2-40B4-BE49-F238E27FC236}">
                  <a16:creationId xmlns:a16="http://schemas.microsoft.com/office/drawing/2014/main" id="{EDD15BD2-4992-C276-23C6-04BF14B6FEEC}"/>
                </a:ext>
              </a:extLst>
            </p:cNvPr>
            <p:cNvSpPr/>
            <p:nvPr/>
          </p:nvSpPr>
          <p:spPr>
            <a:xfrm>
              <a:off x="13394873" y="8493236"/>
              <a:ext cx="385969" cy="221056"/>
            </a:xfrm>
            <a:custGeom>
              <a:avLst/>
              <a:gdLst>
                <a:gd name="connsiteX0" fmla="*/ 6218 w 385969"/>
                <a:gd name="connsiteY0" fmla="*/ 147715 h 221056"/>
                <a:gd name="connsiteX1" fmla="*/ 15065 w 385969"/>
                <a:gd name="connsiteY1" fmla="*/ 184064 h 221056"/>
                <a:gd name="connsiteX2" fmla="*/ 141922 w 385969"/>
                <a:gd name="connsiteY2" fmla="*/ 205518 h 221056"/>
                <a:gd name="connsiteX3" fmla="*/ 143338 w 385969"/>
                <a:gd name="connsiteY3" fmla="*/ 176617 h 221056"/>
                <a:gd name="connsiteX4" fmla="*/ 204555 w 385969"/>
                <a:gd name="connsiteY4" fmla="*/ 184064 h 221056"/>
                <a:gd name="connsiteX5" fmla="*/ 360959 w 385969"/>
                <a:gd name="connsiteY5" fmla="*/ 84593 h 221056"/>
                <a:gd name="connsiteX6" fmla="*/ 375467 w 385969"/>
                <a:gd name="connsiteY6" fmla="*/ 31400 h 221056"/>
                <a:gd name="connsiteX7" fmla="*/ 301688 w 385969"/>
                <a:gd name="connsiteY7" fmla="*/ 193 h 221056"/>
                <a:gd name="connsiteX8" fmla="*/ 172354 w 385969"/>
                <a:gd name="connsiteY8" fmla="*/ 19520 h 221056"/>
                <a:gd name="connsiteX9" fmla="*/ 15241 w 385969"/>
                <a:gd name="connsiteY9" fmla="*/ 26967 h 221056"/>
                <a:gd name="connsiteX10" fmla="*/ 6218 w 385969"/>
                <a:gd name="connsiteY10" fmla="*/ 147715 h 2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5969" h="221056">
                  <a:moveTo>
                    <a:pt x="6218" y="147715"/>
                  </a:moveTo>
                  <a:lnTo>
                    <a:pt x="15065" y="184064"/>
                  </a:lnTo>
                  <a:cubicBezTo>
                    <a:pt x="94859" y="240094"/>
                    <a:pt x="107952" y="219526"/>
                    <a:pt x="141922" y="205518"/>
                  </a:cubicBezTo>
                  <a:lnTo>
                    <a:pt x="143338" y="176617"/>
                  </a:lnTo>
                  <a:lnTo>
                    <a:pt x="204555" y="184064"/>
                  </a:lnTo>
                  <a:lnTo>
                    <a:pt x="360959" y="84593"/>
                  </a:lnTo>
                  <a:cubicBezTo>
                    <a:pt x="384845" y="68103"/>
                    <a:pt x="395460" y="48067"/>
                    <a:pt x="375467" y="31400"/>
                  </a:cubicBezTo>
                  <a:cubicBezTo>
                    <a:pt x="353953" y="14821"/>
                    <a:pt x="328546" y="4076"/>
                    <a:pt x="301688" y="193"/>
                  </a:cubicBezTo>
                  <a:cubicBezTo>
                    <a:pt x="270549" y="-2466"/>
                    <a:pt x="224371" y="23244"/>
                    <a:pt x="172354" y="19520"/>
                  </a:cubicBezTo>
                  <a:lnTo>
                    <a:pt x="15241" y="26967"/>
                  </a:lnTo>
                  <a:cubicBezTo>
                    <a:pt x="-1302" y="65036"/>
                    <a:pt x="-4486" y="107608"/>
                    <a:pt x="6218" y="147715"/>
                  </a:cubicBezTo>
                  <a:close/>
                </a:path>
              </a:pathLst>
            </a:custGeom>
            <a:solidFill>
              <a:srgbClr val="414042"/>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2" name="Freeform 801">
              <a:extLst>
                <a:ext uri="{FF2B5EF4-FFF2-40B4-BE49-F238E27FC236}">
                  <a16:creationId xmlns:a16="http://schemas.microsoft.com/office/drawing/2014/main" id="{0B1420EF-A96F-7EFD-6CFB-603FEF7495EB}"/>
                </a:ext>
              </a:extLst>
            </p:cNvPr>
            <p:cNvSpPr/>
            <p:nvPr/>
          </p:nvSpPr>
          <p:spPr>
            <a:xfrm>
              <a:off x="13328708" y="7866553"/>
              <a:ext cx="211094" cy="691509"/>
            </a:xfrm>
            <a:custGeom>
              <a:avLst/>
              <a:gdLst>
                <a:gd name="connsiteX0" fmla="*/ 196 w 211094"/>
                <a:gd name="connsiteY0" fmla="*/ 176509 h 691509"/>
                <a:gd name="connsiteX1" fmla="*/ 10989 w 211094"/>
                <a:gd name="connsiteY1" fmla="*/ 670849 h 691509"/>
                <a:gd name="connsiteX2" fmla="*/ 211095 w 211094"/>
                <a:gd name="connsiteY2" fmla="*/ 676523 h 691509"/>
                <a:gd name="connsiteX3" fmla="*/ 209679 w 211094"/>
                <a:gd name="connsiteY3" fmla="*/ 85017 h 691509"/>
                <a:gd name="connsiteX4" fmla="*/ 196 w 211094"/>
                <a:gd name="connsiteY4" fmla="*/ 176509 h 691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94" h="691509">
                  <a:moveTo>
                    <a:pt x="196" y="176509"/>
                  </a:moveTo>
                  <a:lnTo>
                    <a:pt x="10989" y="670849"/>
                  </a:lnTo>
                  <a:cubicBezTo>
                    <a:pt x="19835" y="699573"/>
                    <a:pt x="163501" y="695318"/>
                    <a:pt x="211095" y="676523"/>
                  </a:cubicBezTo>
                  <a:lnTo>
                    <a:pt x="209679" y="85017"/>
                  </a:lnTo>
                  <a:cubicBezTo>
                    <a:pt x="144392" y="50442"/>
                    <a:pt x="-6173" y="-132010"/>
                    <a:pt x="196" y="176509"/>
                  </a:cubicBezTo>
                  <a:close/>
                </a:path>
              </a:pathLst>
            </a:custGeom>
            <a:solidFill>
              <a:srgbClr val="58595B"/>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3" name="Freeform 802">
              <a:extLst>
                <a:ext uri="{FF2B5EF4-FFF2-40B4-BE49-F238E27FC236}">
                  <a16:creationId xmlns:a16="http://schemas.microsoft.com/office/drawing/2014/main" id="{6E0F1AB1-4809-90B6-1FF0-FA10D98F324E}"/>
                </a:ext>
              </a:extLst>
            </p:cNvPr>
            <p:cNvSpPr/>
            <p:nvPr/>
          </p:nvSpPr>
          <p:spPr>
            <a:xfrm>
              <a:off x="12569856" y="7817528"/>
              <a:ext cx="970005" cy="465142"/>
            </a:xfrm>
            <a:custGeom>
              <a:avLst/>
              <a:gdLst>
                <a:gd name="connsiteX0" fmla="*/ 107952 w 970005"/>
                <a:gd name="connsiteY0" fmla="*/ 171100 h 465142"/>
                <a:gd name="connsiteX1" fmla="*/ 1795 w 970005"/>
                <a:gd name="connsiteY1" fmla="*/ 117907 h 465142"/>
                <a:gd name="connsiteX2" fmla="*/ 47796 w 970005"/>
                <a:gd name="connsiteY2" fmla="*/ 359580 h 465142"/>
                <a:gd name="connsiteX3" fmla="*/ 451900 w 970005"/>
                <a:gd name="connsiteY3" fmla="*/ 452845 h 465142"/>
                <a:gd name="connsiteX4" fmla="*/ 786118 w 970005"/>
                <a:gd name="connsiteY4" fmla="*/ 251067 h 465142"/>
                <a:gd name="connsiteX5" fmla="*/ 969416 w 970005"/>
                <a:gd name="connsiteY5" fmla="*/ 175710 h 465142"/>
                <a:gd name="connsiteX6" fmla="*/ 845566 w 970005"/>
                <a:gd name="connsiteY6" fmla="*/ 8152 h 465142"/>
                <a:gd name="connsiteX7" fmla="*/ 414745 w 970005"/>
                <a:gd name="connsiteY7" fmla="*/ 136347 h 46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0005" h="465142">
                  <a:moveTo>
                    <a:pt x="107952" y="171100"/>
                  </a:moveTo>
                  <a:lnTo>
                    <a:pt x="1795" y="117907"/>
                  </a:lnTo>
                  <a:cubicBezTo>
                    <a:pt x="-859" y="224293"/>
                    <a:pt x="-7937" y="301245"/>
                    <a:pt x="47796" y="359580"/>
                  </a:cubicBezTo>
                  <a:cubicBezTo>
                    <a:pt x="128121" y="443980"/>
                    <a:pt x="296557" y="488307"/>
                    <a:pt x="451900" y="452845"/>
                  </a:cubicBezTo>
                  <a:cubicBezTo>
                    <a:pt x="567080" y="426603"/>
                    <a:pt x="651829" y="346460"/>
                    <a:pt x="786118" y="251067"/>
                  </a:cubicBezTo>
                  <a:lnTo>
                    <a:pt x="969416" y="175710"/>
                  </a:lnTo>
                  <a:cubicBezTo>
                    <a:pt x="977377" y="52657"/>
                    <a:pt x="903068" y="27656"/>
                    <a:pt x="845566" y="8152"/>
                  </a:cubicBezTo>
                  <a:cubicBezTo>
                    <a:pt x="738347" y="-28728"/>
                    <a:pt x="554873" y="67551"/>
                    <a:pt x="414745" y="136347"/>
                  </a:cubicBezTo>
                  <a:close/>
                </a:path>
              </a:pathLst>
            </a:custGeom>
            <a:solidFill>
              <a:srgbClr val="6D6E71"/>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4" name="Freeform 803">
              <a:extLst>
                <a:ext uri="{FF2B5EF4-FFF2-40B4-BE49-F238E27FC236}">
                  <a16:creationId xmlns:a16="http://schemas.microsoft.com/office/drawing/2014/main" id="{AF6B991A-0234-A1A1-D4FC-314D48721353}"/>
                </a:ext>
              </a:extLst>
            </p:cNvPr>
            <p:cNvSpPr/>
            <p:nvPr/>
          </p:nvSpPr>
          <p:spPr>
            <a:xfrm>
              <a:off x="12692714" y="7017210"/>
              <a:ext cx="238809" cy="231149"/>
            </a:xfrm>
            <a:custGeom>
              <a:avLst/>
              <a:gdLst>
                <a:gd name="connsiteX0" fmla="*/ 29326 w 238809"/>
                <a:gd name="connsiteY0" fmla="*/ 40718 h 231149"/>
                <a:gd name="connsiteX1" fmla="*/ 664 w 238809"/>
                <a:gd name="connsiteY1" fmla="*/ 188949 h 231149"/>
                <a:gd name="connsiteX2" fmla="*/ 664 w 238809"/>
                <a:gd name="connsiteY2" fmla="*/ 210404 h 231149"/>
                <a:gd name="connsiteX3" fmla="*/ 178830 w 238809"/>
                <a:gd name="connsiteY3" fmla="*/ 231149 h 231149"/>
                <a:gd name="connsiteX4" fmla="*/ 182900 w 238809"/>
                <a:gd name="connsiteY4" fmla="*/ 229199 h 231149"/>
                <a:gd name="connsiteX5" fmla="*/ 238809 w 238809"/>
                <a:gd name="connsiteY5" fmla="*/ 2419 h 231149"/>
                <a:gd name="connsiteX6" fmla="*/ 235094 w 238809"/>
                <a:gd name="connsiteY6" fmla="*/ 114 h 231149"/>
                <a:gd name="connsiteX7" fmla="*/ 31272 w 238809"/>
                <a:gd name="connsiteY7" fmla="*/ 38768 h 231149"/>
                <a:gd name="connsiteX8" fmla="*/ 29326 w 238809"/>
                <a:gd name="connsiteY8" fmla="*/ 40718 h 2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8809" h="231149">
                  <a:moveTo>
                    <a:pt x="29326" y="40718"/>
                  </a:moveTo>
                  <a:cubicBezTo>
                    <a:pt x="44011" y="118557"/>
                    <a:pt x="31449" y="110756"/>
                    <a:pt x="664" y="188949"/>
                  </a:cubicBezTo>
                  <a:cubicBezTo>
                    <a:pt x="-221" y="196077"/>
                    <a:pt x="-221" y="203276"/>
                    <a:pt x="664" y="210404"/>
                  </a:cubicBezTo>
                  <a:lnTo>
                    <a:pt x="178830" y="231149"/>
                  </a:lnTo>
                  <a:cubicBezTo>
                    <a:pt x="180954" y="231149"/>
                    <a:pt x="183077" y="231149"/>
                    <a:pt x="182900" y="229199"/>
                  </a:cubicBezTo>
                  <a:cubicBezTo>
                    <a:pt x="169453" y="119444"/>
                    <a:pt x="188739" y="106678"/>
                    <a:pt x="238809" y="2419"/>
                  </a:cubicBezTo>
                  <a:cubicBezTo>
                    <a:pt x="238809" y="1001"/>
                    <a:pt x="237217" y="-418"/>
                    <a:pt x="235094" y="114"/>
                  </a:cubicBezTo>
                  <a:lnTo>
                    <a:pt x="31272" y="38768"/>
                  </a:lnTo>
                  <a:cubicBezTo>
                    <a:pt x="30034" y="38768"/>
                    <a:pt x="29149" y="39832"/>
                    <a:pt x="29326" y="40718"/>
                  </a:cubicBezTo>
                  <a:close/>
                </a:path>
              </a:pathLst>
            </a:custGeom>
            <a:solidFill>
              <a:srgbClr val="754D25"/>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5" name="Freeform 804">
              <a:extLst>
                <a:ext uri="{FF2B5EF4-FFF2-40B4-BE49-F238E27FC236}">
                  <a16:creationId xmlns:a16="http://schemas.microsoft.com/office/drawing/2014/main" id="{F6418EB9-C647-5657-EFB0-874A583D4648}"/>
                </a:ext>
              </a:extLst>
            </p:cNvPr>
            <p:cNvSpPr/>
            <p:nvPr/>
          </p:nvSpPr>
          <p:spPr>
            <a:xfrm>
              <a:off x="12542521" y="7189315"/>
              <a:ext cx="537653" cy="865579"/>
            </a:xfrm>
            <a:custGeom>
              <a:avLst/>
              <a:gdLst>
                <a:gd name="connsiteX0" fmla="*/ 163065 w 537653"/>
                <a:gd name="connsiteY0" fmla="*/ 841867 h 865579"/>
                <a:gd name="connsiteX1" fmla="*/ 534615 w 537653"/>
                <a:gd name="connsiteY1" fmla="*/ 758709 h 865579"/>
                <a:gd name="connsiteX2" fmla="*/ 509314 w 537653"/>
                <a:gd name="connsiteY2" fmla="*/ 170217 h 865579"/>
                <a:gd name="connsiteX3" fmla="*/ 426158 w 537653"/>
                <a:gd name="connsiteY3" fmla="*/ 75534 h 865579"/>
                <a:gd name="connsiteX4" fmla="*/ 330086 w 537653"/>
                <a:gd name="connsiteY4" fmla="*/ 8688 h 865579"/>
                <a:gd name="connsiteX5" fmla="*/ 157226 w 537653"/>
                <a:gd name="connsiteY5" fmla="*/ 0 h 865579"/>
                <a:gd name="connsiteX6" fmla="*/ 9668 w 537653"/>
                <a:gd name="connsiteY6" fmla="*/ 101244 h 865579"/>
                <a:gd name="connsiteX7" fmla="*/ 33907 w 537653"/>
                <a:gd name="connsiteY7" fmla="*/ 492922 h 865579"/>
                <a:gd name="connsiteX8" fmla="*/ 30900 w 537653"/>
                <a:gd name="connsiteY8" fmla="*/ 725729 h 865579"/>
                <a:gd name="connsiteX9" fmla="*/ 30900 w 537653"/>
                <a:gd name="connsiteY9" fmla="*/ 776795 h 865579"/>
                <a:gd name="connsiteX10" fmla="*/ 138118 w 537653"/>
                <a:gd name="connsiteY10" fmla="*/ 832470 h 86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7653" h="865579">
                  <a:moveTo>
                    <a:pt x="163065" y="841867"/>
                  </a:moveTo>
                  <a:cubicBezTo>
                    <a:pt x="334155" y="861904"/>
                    <a:pt x="529661" y="911018"/>
                    <a:pt x="534615" y="758709"/>
                  </a:cubicBezTo>
                  <a:cubicBezTo>
                    <a:pt x="542753" y="540263"/>
                    <a:pt x="534615" y="222701"/>
                    <a:pt x="509314" y="170217"/>
                  </a:cubicBezTo>
                  <a:cubicBezTo>
                    <a:pt x="492276" y="130642"/>
                    <a:pt x="463171" y="97503"/>
                    <a:pt x="426158" y="75534"/>
                  </a:cubicBezTo>
                  <a:cubicBezTo>
                    <a:pt x="381041" y="49824"/>
                    <a:pt x="349194" y="42200"/>
                    <a:pt x="330086" y="8688"/>
                  </a:cubicBezTo>
                  <a:cubicBezTo>
                    <a:pt x="246398" y="41845"/>
                    <a:pt x="166250" y="22164"/>
                    <a:pt x="157226" y="0"/>
                  </a:cubicBezTo>
                  <a:cubicBezTo>
                    <a:pt x="51069" y="13830"/>
                    <a:pt x="28423" y="36703"/>
                    <a:pt x="9668" y="101244"/>
                  </a:cubicBezTo>
                  <a:cubicBezTo>
                    <a:pt x="-19525" y="201247"/>
                    <a:pt x="25946" y="350896"/>
                    <a:pt x="33907" y="492922"/>
                  </a:cubicBezTo>
                  <a:cubicBezTo>
                    <a:pt x="37163" y="570512"/>
                    <a:pt x="36155" y="648245"/>
                    <a:pt x="30900" y="725729"/>
                  </a:cubicBezTo>
                  <a:cubicBezTo>
                    <a:pt x="28423" y="767575"/>
                    <a:pt x="33907" y="740978"/>
                    <a:pt x="30900" y="776795"/>
                  </a:cubicBezTo>
                  <a:lnTo>
                    <a:pt x="138118" y="832470"/>
                  </a:lnTo>
                </a:path>
              </a:pathLst>
            </a:custGeom>
            <a:solidFill>
              <a:srgbClr val="181818"/>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6" name="Freeform 805">
              <a:extLst>
                <a:ext uri="{FF2B5EF4-FFF2-40B4-BE49-F238E27FC236}">
                  <a16:creationId xmlns:a16="http://schemas.microsoft.com/office/drawing/2014/main" id="{80FD7266-C419-5306-9913-66F5228BEB34}"/>
                </a:ext>
              </a:extLst>
            </p:cNvPr>
            <p:cNvSpPr/>
            <p:nvPr/>
          </p:nvSpPr>
          <p:spPr>
            <a:xfrm>
              <a:off x="12826257" y="6822460"/>
              <a:ext cx="171241" cy="323047"/>
            </a:xfrm>
            <a:custGeom>
              <a:avLst/>
              <a:gdLst>
                <a:gd name="connsiteX0" fmla="*/ 153037 w 171241"/>
                <a:gd name="connsiteY0" fmla="*/ 0 h 323047"/>
                <a:gd name="connsiteX1" fmla="*/ 170730 w 171241"/>
                <a:gd name="connsiteY1" fmla="*/ 91847 h 323047"/>
                <a:gd name="connsiteX2" fmla="*/ 168252 w 171241"/>
                <a:gd name="connsiteY2" fmla="*/ 195750 h 323047"/>
                <a:gd name="connsiteX3" fmla="*/ 117120 w 171241"/>
                <a:gd name="connsiteY3" fmla="*/ 322172 h 323047"/>
                <a:gd name="connsiteX4" fmla="*/ 7602 w 171241"/>
                <a:gd name="connsiteY4" fmla="*/ 268979 h 323047"/>
                <a:gd name="connsiteX5" fmla="*/ 1940 w 171241"/>
                <a:gd name="connsiteY5" fmla="*/ 183338 h 323047"/>
                <a:gd name="connsiteX6" fmla="*/ 62980 w 171241"/>
                <a:gd name="connsiteY6" fmla="*/ 1064 h 32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241" h="323047">
                  <a:moveTo>
                    <a:pt x="153037" y="0"/>
                  </a:moveTo>
                  <a:cubicBezTo>
                    <a:pt x="167032" y="28476"/>
                    <a:pt x="173136" y="60197"/>
                    <a:pt x="170730" y="91847"/>
                  </a:cubicBezTo>
                  <a:cubicBezTo>
                    <a:pt x="168606" y="122344"/>
                    <a:pt x="174091" y="165785"/>
                    <a:pt x="168252" y="195750"/>
                  </a:cubicBezTo>
                  <a:cubicBezTo>
                    <a:pt x="163475" y="220574"/>
                    <a:pt x="137467" y="313129"/>
                    <a:pt x="117120" y="322172"/>
                  </a:cubicBezTo>
                  <a:cubicBezTo>
                    <a:pt x="102789" y="328555"/>
                    <a:pt x="31310" y="298945"/>
                    <a:pt x="7602" y="268979"/>
                  </a:cubicBezTo>
                  <a:cubicBezTo>
                    <a:pt x="-10091" y="248057"/>
                    <a:pt x="9725" y="195573"/>
                    <a:pt x="1940" y="183338"/>
                  </a:cubicBezTo>
                  <a:lnTo>
                    <a:pt x="62980" y="1064"/>
                  </a:lnTo>
                  <a:close/>
                </a:path>
              </a:pathLst>
            </a:custGeom>
            <a:solidFill>
              <a:srgbClr val="8D633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7" name="Freeform 806">
              <a:extLst>
                <a:ext uri="{FF2B5EF4-FFF2-40B4-BE49-F238E27FC236}">
                  <a16:creationId xmlns:a16="http://schemas.microsoft.com/office/drawing/2014/main" id="{09ABC822-17C9-3353-52B6-ECEC4BC7D8E1}"/>
                </a:ext>
              </a:extLst>
            </p:cNvPr>
            <p:cNvSpPr/>
            <p:nvPr/>
          </p:nvSpPr>
          <p:spPr>
            <a:xfrm>
              <a:off x="13241148" y="7605101"/>
              <a:ext cx="302665" cy="181570"/>
            </a:xfrm>
            <a:custGeom>
              <a:avLst/>
              <a:gdLst>
                <a:gd name="connsiteX0" fmla="*/ 0 w 302665"/>
                <a:gd name="connsiteY0" fmla="*/ 89192 h 181570"/>
                <a:gd name="connsiteX1" fmla="*/ 89703 w 302665"/>
                <a:gd name="connsiteY1" fmla="*/ 29970 h 181570"/>
                <a:gd name="connsiteX2" fmla="*/ 140658 w 302665"/>
                <a:gd name="connsiteY2" fmla="*/ 1600 h 181570"/>
                <a:gd name="connsiteX3" fmla="*/ 268223 w 302665"/>
                <a:gd name="connsiteY3" fmla="*/ 20750 h 181570"/>
                <a:gd name="connsiteX4" fmla="*/ 302653 w 302665"/>
                <a:gd name="connsiteY4" fmla="*/ 57152 h 181570"/>
                <a:gd name="connsiteX5" fmla="*/ 301486 w 302665"/>
                <a:gd name="connsiteY5" fmla="*/ 65255 h 181570"/>
                <a:gd name="connsiteX6" fmla="*/ 228237 w 302665"/>
                <a:gd name="connsiteY6" fmla="*/ 118448 h 181570"/>
                <a:gd name="connsiteX7" fmla="*/ 154989 w 302665"/>
                <a:gd name="connsiteY7" fmla="*/ 148591 h 181570"/>
                <a:gd name="connsiteX8" fmla="*/ 84218 w 302665"/>
                <a:gd name="connsiteY8" fmla="*/ 158697 h 181570"/>
                <a:gd name="connsiteX9" fmla="*/ 27070 w 302665"/>
                <a:gd name="connsiteY9" fmla="*/ 181570 h 181570"/>
                <a:gd name="connsiteX10" fmla="*/ 2831 w 302665"/>
                <a:gd name="connsiteY10" fmla="*/ 94511 h 181570"/>
                <a:gd name="connsiteX11" fmla="*/ 4600 w 302665"/>
                <a:gd name="connsiteY11" fmla="*/ 94511 h 181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665" h="181570">
                  <a:moveTo>
                    <a:pt x="0" y="89192"/>
                  </a:moveTo>
                  <a:cubicBezTo>
                    <a:pt x="44409" y="70219"/>
                    <a:pt x="47771" y="65077"/>
                    <a:pt x="89703" y="29970"/>
                  </a:cubicBezTo>
                  <a:cubicBezTo>
                    <a:pt x="104016" y="16335"/>
                    <a:pt x="121550" y="6565"/>
                    <a:pt x="140658" y="1600"/>
                  </a:cubicBezTo>
                  <a:cubicBezTo>
                    <a:pt x="166843" y="-6201"/>
                    <a:pt x="219214" y="16849"/>
                    <a:pt x="268223" y="20750"/>
                  </a:cubicBezTo>
                  <a:cubicBezTo>
                    <a:pt x="287756" y="21282"/>
                    <a:pt x="303167" y="37577"/>
                    <a:pt x="302653" y="57152"/>
                  </a:cubicBezTo>
                  <a:cubicBezTo>
                    <a:pt x="302565" y="59882"/>
                    <a:pt x="302176" y="62613"/>
                    <a:pt x="301486" y="65255"/>
                  </a:cubicBezTo>
                  <a:cubicBezTo>
                    <a:pt x="296709" y="94156"/>
                    <a:pt x="257785" y="102490"/>
                    <a:pt x="228237" y="118448"/>
                  </a:cubicBezTo>
                  <a:cubicBezTo>
                    <a:pt x="205485" y="132154"/>
                    <a:pt x="180785" y="142314"/>
                    <a:pt x="154989" y="148591"/>
                  </a:cubicBezTo>
                  <a:cubicBezTo>
                    <a:pt x="133050" y="154087"/>
                    <a:pt x="105626" y="153378"/>
                    <a:pt x="84218" y="158697"/>
                  </a:cubicBezTo>
                  <a:lnTo>
                    <a:pt x="27070" y="181570"/>
                  </a:lnTo>
                  <a:lnTo>
                    <a:pt x="2831" y="94511"/>
                  </a:lnTo>
                  <a:lnTo>
                    <a:pt x="4600" y="94511"/>
                  </a:lnTo>
                  <a:close/>
                </a:path>
              </a:pathLst>
            </a:custGeom>
            <a:solidFill>
              <a:srgbClr val="8D633A"/>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8" name="Freeform 807">
              <a:extLst>
                <a:ext uri="{FF2B5EF4-FFF2-40B4-BE49-F238E27FC236}">
                  <a16:creationId xmlns:a16="http://schemas.microsoft.com/office/drawing/2014/main" id="{625335C1-E9EA-08A5-7F76-095240033362}"/>
                </a:ext>
              </a:extLst>
            </p:cNvPr>
            <p:cNvSpPr/>
            <p:nvPr/>
          </p:nvSpPr>
          <p:spPr>
            <a:xfrm>
              <a:off x="12683564" y="6748764"/>
              <a:ext cx="345714" cy="361376"/>
            </a:xfrm>
            <a:custGeom>
              <a:avLst/>
              <a:gdLst>
                <a:gd name="connsiteX0" fmla="*/ 280691 w 345714"/>
                <a:gd name="connsiteY0" fmla="*/ 46922 h 361376"/>
                <a:gd name="connsiteX1" fmla="*/ 55638 w 345714"/>
                <a:gd name="connsiteY1" fmla="*/ 19262 h 361376"/>
                <a:gd name="connsiteX2" fmla="*/ 28038 w 345714"/>
                <a:gd name="connsiteY2" fmla="*/ 235048 h 361376"/>
                <a:gd name="connsiteX3" fmla="*/ 39538 w 345714"/>
                <a:gd name="connsiteY3" fmla="*/ 331327 h 361376"/>
                <a:gd name="connsiteX4" fmla="*/ 57231 w 345714"/>
                <a:gd name="connsiteY4" fmla="*/ 352250 h 361376"/>
                <a:gd name="connsiteX5" fmla="*/ 172765 w 345714"/>
                <a:gd name="connsiteY5" fmla="*/ 313596 h 361376"/>
                <a:gd name="connsiteX6" fmla="*/ 237698 w 345714"/>
                <a:gd name="connsiteY6" fmla="*/ 208629 h 361376"/>
                <a:gd name="connsiteX7" fmla="*/ 251144 w 345714"/>
                <a:gd name="connsiteY7" fmla="*/ 219090 h 361376"/>
                <a:gd name="connsiteX8" fmla="*/ 266891 w 345714"/>
                <a:gd name="connsiteY8" fmla="*/ 226182 h 361376"/>
                <a:gd name="connsiteX9" fmla="*/ 273968 w 345714"/>
                <a:gd name="connsiteY9" fmla="*/ 219090 h 361376"/>
                <a:gd name="connsiteX10" fmla="*/ 323508 w 345714"/>
                <a:gd name="connsiteY10" fmla="*/ 167493 h 361376"/>
                <a:gd name="connsiteX11" fmla="*/ 304577 w 345714"/>
                <a:gd name="connsiteY11" fmla="*/ 46390 h 36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714" h="361376">
                  <a:moveTo>
                    <a:pt x="280691" y="46922"/>
                  </a:moveTo>
                  <a:cubicBezTo>
                    <a:pt x="217174" y="14652"/>
                    <a:pt x="95447" y="-24002"/>
                    <a:pt x="55638" y="19262"/>
                  </a:cubicBezTo>
                  <a:cubicBezTo>
                    <a:pt x="-20441" y="65362"/>
                    <a:pt x="-6994" y="158273"/>
                    <a:pt x="28038" y="235048"/>
                  </a:cubicBezTo>
                  <a:cubicBezTo>
                    <a:pt x="43607" y="269091"/>
                    <a:pt x="37769" y="274233"/>
                    <a:pt x="39538" y="331327"/>
                  </a:cubicBezTo>
                  <a:cubicBezTo>
                    <a:pt x="44704" y="338898"/>
                    <a:pt x="50631" y="345902"/>
                    <a:pt x="57231" y="352250"/>
                  </a:cubicBezTo>
                  <a:cubicBezTo>
                    <a:pt x="105709" y="371399"/>
                    <a:pt x="134725" y="361293"/>
                    <a:pt x="172765" y="313596"/>
                  </a:cubicBezTo>
                  <a:cubicBezTo>
                    <a:pt x="210804" y="265900"/>
                    <a:pt x="208151" y="209693"/>
                    <a:pt x="237698" y="208629"/>
                  </a:cubicBezTo>
                  <a:cubicBezTo>
                    <a:pt x="243978" y="208788"/>
                    <a:pt x="249445" y="213026"/>
                    <a:pt x="251144" y="219090"/>
                  </a:cubicBezTo>
                  <a:cubicBezTo>
                    <a:pt x="253621" y="225331"/>
                    <a:pt x="260592" y="228470"/>
                    <a:pt x="266891" y="226182"/>
                  </a:cubicBezTo>
                  <a:cubicBezTo>
                    <a:pt x="270128" y="224906"/>
                    <a:pt x="272694" y="222335"/>
                    <a:pt x="273968" y="219090"/>
                  </a:cubicBezTo>
                  <a:cubicBezTo>
                    <a:pt x="285822" y="186288"/>
                    <a:pt x="302453" y="190189"/>
                    <a:pt x="323508" y="167493"/>
                  </a:cubicBezTo>
                  <a:cubicBezTo>
                    <a:pt x="338193" y="151890"/>
                    <a:pt x="373579" y="68022"/>
                    <a:pt x="304577" y="46390"/>
                  </a:cubicBezTo>
                </a:path>
              </a:pathLst>
            </a:custGeom>
            <a:solidFill>
              <a:srgbClr val="252A2E"/>
            </a:solidFill>
            <a:ln w="17678" cap="flat">
              <a:noFill/>
              <a:prstDash val="solid"/>
              <a:miter/>
            </a:ln>
          </p:spPr>
          <p:txBody>
            <a:bodyPr rtlCol="0" anchor="ctr"/>
            <a:lstStyle/>
            <a:p>
              <a:pPr defTabSz="1829402"/>
              <a:endParaRPr lang="en-US">
                <a:solidFill>
                  <a:srgbClr val="000000"/>
                </a:solidFill>
                <a:latin typeface="IBM Plex Sans Light"/>
              </a:endParaRPr>
            </a:p>
          </p:txBody>
        </p:sp>
        <p:sp>
          <p:nvSpPr>
            <p:cNvPr id="809" name="Freeform 808">
              <a:extLst>
                <a:ext uri="{FF2B5EF4-FFF2-40B4-BE49-F238E27FC236}">
                  <a16:creationId xmlns:a16="http://schemas.microsoft.com/office/drawing/2014/main" id="{9046FF85-096B-7135-2B6F-125D9BBB1D00}"/>
                </a:ext>
              </a:extLst>
            </p:cNvPr>
            <p:cNvSpPr/>
            <p:nvPr/>
          </p:nvSpPr>
          <p:spPr>
            <a:xfrm>
              <a:off x="12884893" y="7284189"/>
              <a:ext cx="480812" cy="570183"/>
            </a:xfrm>
            <a:custGeom>
              <a:avLst/>
              <a:gdLst>
                <a:gd name="connsiteX0" fmla="*/ 97231 w 480812"/>
                <a:gd name="connsiteY0" fmla="*/ 341 h 570183"/>
                <a:gd name="connsiteX1" fmla="*/ 163934 w 480812"/>
                <a:gd name="connsiteY1" fmla="*/ 48392 h 570183"/>
                <a:gd name="connsiteX2" fmla="*/ 293091 w 480812"/>
                <a:gd name="connsiteY2" fmla="*/ 365954 h 570183"/>
                <a:gd name="connsiteX3" fmla="*/ 401018 w 480812"/>
                <a:gd name="connsiteY3" fmla="*/ 367904 h 570183"/>
                <a:gd name="connsiteX4" fmla="*/ 480812 w 480812"/>
                <a:gd name="connsiteY4" fmla="*/ 478368 h 570183"/>
                <a:gd name="connsiteX5" fmla="*/ 253813 w 480812"/>
                <a:gd name="connsiteY5" fmla="*/ 560640 h 570183"/>
                <a:gd name="connsiteX6" fmla="*/ 170834 w 480812"/>
                <a:gd name="connsiteY6" fmla="*/ 526951 h 570183"/>
                <a:gd name="connsiteX7" fmla="*/ 25045 w 480812"/>
                <a:gd name="connsiteY7" fmla="*/ 259922 h 570183"/>
                <a:gd name="connsiteX8" fmla="*/ 97231 w 480812"/>
                <a:gd name="connsiteY8" fmla="*/ 341 h 570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12" h="570183">
                  <a:moveTo>
                    <a:pt x="97231" y="341"/>
                  </a:moveTo>
                  <a:cubicBezTo>
                    <a:pt x="143587" y="20554"/>
                    <a:pt x="149072" y="28001"/>
                    <a:pt x="163934" y="48392"/>
                  </a:cubicBezTo>
                  <a:cubicBezTo>
                    <a:pt x="208874" y="109564"/>
                    <a:pt x="254521" y="248574"/>
                    <a:pt x="293091" y="365954"/>
                  </a:cubicBezTo>
                  <a:lnTo>
                    <a:pt x="401018" y="367904"/>
                  </a:lnTo>
                  <a:cubicBezTo>
                    <a:pt x="445957" y="408508"/>
                    <a:pt x="454096" y="427126"/>
                    <a:pt x="480812" y="478368"/>
                  </a:cubicBezTo>
                  <a:cubicBezTo>
                    <a:pt x="454627" y="500709"/>
                    <a:pt x="348470" y="516135"/>
                    <a:pt x="253813" y="560640"/>
                  </a:cubicBezTo>
                  <a:cubicBezTo>
                    <a:pt x="210112" y="581031"/>
                    <a:pt x="193480" y="568264"/>
                    <a:pt x="170834" y="526951"/>
                  </a:cubicBezTo>
                  <a:lnTo>
                    <a:pt x="25045" y="259922"/>
                  </a:lnTo>
                  <a:cubicBezTo>
                    <a:pt x="-42011" y="97506"/>
                    <a:pt x="40615" y="-6752"/>
                    <a:pt x="97231" y="341"/>
                  </a:cubicBezTo>
                  <a:close/>
                </a:path>
              </a:pathLst>
            </a:custGeom>
            <a:solidFill>
              <a:srgbClr val="252A2E"/>
            </a:solidFill>
            <a:ln w="17678" cap="flat">
              <a:noFill/>
              <a:prstDash val="solid"/>
              <a:miter/>
            </a:ln>
          </p:spPr>
          <p:txBody>
            <a:bodyPr rtlCol="0" anchor="ctr"/>
            <a:lstStyle/>
            <a:p>
              <a:pPr defTabSz="1829402"/>
              <a:endParaRPr lang="en-US">
                <a:solidFill>
                  <a:srgbClr val="000000"/>
                </a:solidFill>
                <a:latin typeface="IBM Plex Sans Light"/>
              </a:endParaRPr>
            </a:p>
          </p:txBody>
        </p:sp>
      </p:grpSp>
      <p:grpSp>
        <p:nvGrpSpPr>
          <p:cNvPr id="810" name="Group 809">
            <a:extLst>
              <a:ext uri="{FF2B5EF4-FFF2-40B4-BE49-F238E27FC236}">
                <a16:creationId xmlns:a16="http://schemas.microsoft.com/office/drawing/2014/main" id="{0D97CE63-D5A4-A9CE-3A1B-C24B7B883380}"/>
              </a:ext>
            </a:extLst>
          </p:cNvPr>
          <p:cNvGrpSpPr/>
          <p:nvPr/>
        </p:nvGrpSpPr>
        <p:grpSpPr>
          <a:xfrm>
            <a:off x="4925261" y="5559977"/>
            <a:ext cx="2122516" cy="550593"/>
            <a:chOff x="4925261" y="4936803"/>
            <a:chExt cx="2122516" cy="550593"/>
          </a:xfrm>
        </p:grpSpPr>
        <p:sp>
          <p:nvSpPr>
            <p:cNvPr id="811" name="Freeform 810">
              <a:extLst>
                <a:ext uri="{FF2B5EF4-FFF2-40B4-BE49-F238E27FC236}">
                  <a16:creationId xmlns:a16="http://schemas.microsoft.com/office/drawing/2014/main" id="{5E007883-CD5F-B186-5E8B-4CEE57447EE4}"/>
                </a:ext>
              </a:extLst>
            </p:cNvPr>
            <p:cNvSpPr/>
            <p:nvPr/>
          </p:nvSpPr>
          <p:spPr>
            <a:xfrm>
              <a:off x="4925261" y="4948674"/>
              <a:ext cx="275145" cy="538722"/>
            </a:xfrm>
            <a:custGeom>
              <a:avLst/>
              <a:gdLst>
                <a:gd name="connsiteX0" fmla="*/ 1415 w 162773"/>
                <a:gd name="connsiteY0" fmla="*/ 113656 h 318702"/>
                <a:gd name="connsiteX1" fmla="*/ 1415 w 162773"/>
                <a:gd name="connsiteY1" fmla="*/ 184580 h 318702"/>
                <a:gd name="connsiteX2" fmla="*/ 72187 w 162773"/>
                <a:gd name="connsiteY2" fmla="*/ 318626 h 318702"/>
                <a:gd name="connsiteX3" fmla="*/ 162774 w 162773"/>
                <a:gd name="connsiteY3" fmla="*/ 164366 h 318702"/>
                <a:gd name="connsiteX4" fmla="*/ 162774 w 162773"/>
                <a:gd name="connsiteY4" fmla="*/ 9575 h 318702"/>
                <a:gd name="connsiteX5" fmla="*/ 81210 w 162773"/>
                <a:gd name="connsiteY5" fmla="*/ 0 h 318702"/>
                <a:gd name="connsiteX6" fmla="*/ 0 w 162773"/>
                <a:gd name="connsiteY6" fmla="*/ 93442 h 31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773" h="318702">
                  <a:moveTo>
                    <a:pt x="1415" y="113656"/>
                  </a:moveTo>
                  <a:lnTo>
                    <a:pt x="1415" y="184580"/>
                  </a:lnTo>
                  <a:cubicBezTo>
                    <a:pt x="-10793" y="326427"/>
                    <a:pt x="72187" y="318626"/>
                    <a:pt x="72187" y="318626"/>
                  </a:cubicBezTo>
                  <a:cubicBezTo>
                    <a:pt x="153574" y="299476"/>
                    <a:pt x="162774" y="164366"/>
                    <a:pt x="162774" y="164366"/>
                  </a:cubicBezTo>
                  <a:lnTo>
                    <a:pt x="162774" y="9575"/>
                  </a:lnTo>
                  <a:lnTo>
                    <a:pt x="81210" y="0"/>
                  </a:lnTo>
                  <a:lnTo>
                    <a:pt x="0" y="93442"/>
                  </a:lnTo>
                  <a:close/>
                </a:path>
              </a:pathLst>
            </a:custGeom>
            <a:noFill/>
            <a:ln w="31750" cap="flat">
              <a:solidFill>
                <a:srgbClr val="FFFFFF"/>
              </a:solidFill>
              <a:prstDash val="solid"/>
              <a:miter/>
            </a:ln>
          </p:spPr>
          <p:txBody>
            <a:bodyPr rtlCol="0" anchor="ctr"/>
            <a:lstStyle/>
            <a:p>
              <a:pPr defTabSz="1829311"/>
              <a:endParaRPr lang="en-US" sz="1349">
                <a:solidFill>
                  <a:srgbClr val="000000"/>
                </a:solidFill>
                <a:latin typeface="IBM Plex Sans Light"/>
              </a:endParaRPr>
            </a:p>
          </p:txBody>
        </p:sp>
        <p:sp>
          <p:nvSpPr>
            <p:cNvPr id="812" name="Freeform 811">
              <a:extLst>
                <a:ext uri="{FF2B5EF4-FFF2-40B4-BE49-F238E27FC236}">
                  <a16:creationId xmlns:a16="http://schemas.microsoft.com/office/drawing/2014/main" id="{55AE6CCC-CF86-D31C-2D88-F2EC8CC2466D}"/>
                </a:ext>
              </a:extLst>
            </p:cNvPr>
            <p:cNvSpPr/>
            <p:nvPr/>
          </p:nvSpPr>
          <p:spPr>
            <a:xfrm>
              <a:off x="6842525" y="5076494"/>
              <a:ext cx="38434" cy="124083"/>
            </a:xfrm>
            <a:custGeom>
              <a:avLst/>
              <a:gdLst>
                <a:gd name="connsiteX0" fmla="*/ 26362 w 26362"/>
                <a:gd name="connsiteY0" fmla="*/ 15071 h 85108"/>
                <a:gd name="connsiteX1" fmla="*/ 26186 w 26362"/>
                <a:gd name="connsiteY1" fmla="*/ 85109 h 85108"/>
                <a:gd name="connsiteX2" fmla="*/ 0 w 26362"/>
                <a:gd name="connsiteY2" fmla="*/ 69860 h 85108"/>
                <a:gd name="connsiteX3" fmla="*/ 177 w 26362"/>
                <a:gd name="connsiteY3" fmla="*/ 0 h 85108"/>
                <a:gd name="connsiteX4" fmla="*/ 26362 w 26362"/>
                <a:gd name="connsiteY4" fmla="*/ 15071 h 85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2" h="85108">
                  <a:moveTo>
                    <a:pt x="26362" y="15071"/>
                  </a:moveTo>
                  <a:lnTo>
                    <a:pt x="26186" y="85109"/>
                  </a:lnTo>
                  <a:lnTo>
                    <a:pt x="0" y="69860"/>
                  </a:lnTo>
                  <a:lnTo>
                    <a:pt x="177" y="0"/>
                  </a:lnTo>
                  <a:lnTo>
                    <a:pt x="26362" y="15071"/>
                  </a:ln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813" name="Freeform 812">
              <a:extLst>
                <a:ext uri="{FF2B5EF4-FFF2-40B4-BE49-F238E27FC236}">
                  <a16:creationId xmlns:a16="http://schemas.microsoft.com/office/drawing/2014/main" id="{9A7375F8-01B8-0CCF-2FF5-3DD17684FFB1}"/>
                </a:ext>
              </a:extLst>
            </p:cNvPr>
            <p:cNvSpPr/>
            <p:nvPr/>
          </p:nvSpPr>
          <p:spPr>
            <a:xfrm>
              <a:off x="6840719" y="5204668"/>
              <a:ext cx="41530" cy="53601"/>
            </a:xfrm>
            <a:custGeom>
              <a:avLst/>
              <a:gdLst>
                <a:gd name="connsiteX0" fmla="*/ 14331 w 28485"/>
                <a:gd name="connsiteY0" fmla="*/ 1982 h 36765"/>
                <a:gd name="connsiteX1" fmla="*/ 28486 w 28485"/>
                <a:gd name="connsiteY1" fmla="*/ 26628 h 36765"/>
                <a:gd name="connsiteX2" fmla="*/ 14155 w 28485"/>
                <a:gd name="connsiteY2" fmla="*/ 34784 h 36765"/>
                <a:gd name="connsiteX3" fmla="*/ 0 w 28485"/>
                <a:gd name="connsiteY3" fmla="*/ 10138 h 36765"/>
                <a:gd name="connsiteX4" fmla="*/ 14331 w 28485"/>
                <a:gd name="connsiteY4" fmla="*/ 1982 h 36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5" h="36765">
                  <a:moveTo>
                    <a:pt x="14331" y="1982"/>
                  </a:moveTo>
                  <a:cubicBezTo>
                    <a:pt x="22700" y="7461"/>
                    <a:pt x="27973" y="16619"/>
                    <a:pt x="28486" y="26628"/>
                  </a:cubicBezTo>
                  <a:cubicBezTo>
                    <a:pt x="28486" y="35671"/>
                    <a:pt x="21939" y="39394"/>
                    <a:pt x="14155" y="34784"/>
                  </a:cubicBezTo>
                  <a:cubicBezTo>
                    <a:pt x="5733" y="29346"/>
                    <a:pt x="460" y="20163"/>
                    <a:pt x="0" y="10138"/>
                  </a:cubicBezTo>
                  <a:cubicBezTo>
                    <a:pt x="0" y="1095"/>
                    <a:pt x="6370" y="-2628"/>
                    <a:pt x="14331" y="1982"/>
                  </a:cubicBezTo>
                  <a:close/>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sp>
          <p:nvSpPr>
            <p:cNvPr id="814" name="Freeform 813">
              <a:extLst>
                <a:ext uri="{FF2B5EF4-FFF2-40B4-BE49-F238E27FC236}">
                  <a16:creationId xmlns:a16="http://schemas.microsoft.com/office/drawing/2014/main" id="{83137A22-DC79-8202-3C6D-72C5000A0CC7}"/>
                </a:ext>
              </a:extLst>
            </p:cNvPr>
            <p:cNvSpPr/>
            <p:nvPr/>
          </p:nvSpPr>
          <p:spPr>
            <a:xfrm>
              <a:off x="6674397" y="4936803"/>
              <a:ext cx="373380" cy="480985"/>
            </a:xfrm>
            <a:custGeom>
              <a:avLst/>
              <a:gdLst>
                <a:gd name="connsiteX0" fmla="*/ 250846 w 256101"/>
                <a:gd name="connsiteY0" fmla="*/ 292096 h 329907"/>
                <a:gd name="connsiteX1" fmla="*/ 228022 w 256101"/>
                <a:gd name="connsiteY1" fmla="*/ 324366 h 329907"/>
                <a:gd name="connsiteX2" fmla="*/ 28093 w 256101"/>
                <a:gd name="connsiteY2" fmla="*/ 208583 h 329907"/>
                <a:gd name="connsiteX3" fmla="*/ 5447 w 256101"/>
                <a:gd name="connsiteY3" fmla="*/ 150071 h 329907"/>
                <a:gd name="connsiteX4" fmla="*/ 106119 w 256101"/>
                <a:gd name="connsiteY4" fmla="*/ 8223 h 329907"/>
                <a:gd name="connsiteX5" fmla="*/ 127775 w 256101"/>
                <a:gd name="connsiteY5" fmla="*/ 2004 h 329907"/>
                <a:gd name="connsiteX6" fmla="*/ 128942 w 256101"/>
                <a:gd name="connsiteY6" fmla="*/ 2726 h 329907"/>
                <a:gd name="connsiteX7" fmla="*/ 151590 w 256101"/>
                <a:gd name="connsiteY7" fmla="*/ 34642 h 329907"/>
                <a:gd name="connsiteX8" fmla="*/ 237046 w 256101"/>
                <a:gd name="connsiteY8" fmla="*/ 305217 h 329907"/>
                <a:gd name="connsiteX9" fmla="*/ 234215 w 256101"/>
                <a:gd name="connsiteY9" fmla="*/ 293514 h 329907"/>
                <a:gd name="connsiteX10" fmla="*/ 134958 w 256101"/>
                <a:gd name="connsiteY10" fmla="*/ 36238 h 329907"/>
                <a:gd name="connsiteX11" fmla="*/ 128589 w 256101"/>
                <a:gd name="connsiteY11" fmla="*/ 24890 h 329907"/>
                <a:gd name="connsiteX12" fmla="*/ 122396 w 256101"/>
                <a:gd name="connsiteY12" fmla="*/ 29145 h 329907"/>
                <a:gd name="connsiteX13" fmla="*/ 21724 w 256101"/>
                <a:gd name="connsiteY13" fmla="*/ 170993 h 329907"/>
                <a:gd name="connsiteX14" fmla="*/ 19070 w 256101"/>
                <a:gd name="connsiteY14" fmla="*/ 179327 h 329907"/>
                <a:gd name="connsiteX15" fmla="*/ 27916 w 256101"/>
                <a:gd name="connsiteY15" fmla="*/ 186951 h 329907"/>
                <a:gd name="connsiteX16" fmla="*/ 228022 w 256101"/>
                <a:gd name="connsiteY16" fmla="*/ 302734 h 329907"/>
                <a:gd name="connsiteX17" fmla="*/ 237046 w 256101"/>
                <a:gd name="connsiteY17" fmla="*/ 305571 h 3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6101" h="329907">
                  <a:moveTo>
                    <a:pt x="250846" y="292096"/>
                  </a:moveTo>
                  <a:cubicBezTo>
                    <a:pt x="263231" y="324189"/>
                    <a:pt x="252969" y="338728"/>
                    <a:pt x="228022" y="324366"/>
                  </a:cubicBezTo>
                  <a:lnTo>
                    <a:pt x="28093" y="208583"/>
                  </a:lnTo>
                  <a:cubicBezTo>
                    <a:pt x="3146" y="194043"/>
                    <a:pt x="-7292" y="167802"/>
                    <a:pt x="5447" y="150071"/>
                  </a:cubicBezTo>
                  <a:lnTo>
                    <a:pt x="106119" y="8223"/>
                  </a:lnTo>
                  <a:cubicBezTo>
                    <a:pt x="110383" y="515"/>
                    <a:pt x="120078" y="-2269"/>
                    <a:pt x="127775" y="2004"/>
                  </a:cubicBezTo>
                  <a:cubicBezTo>
                    <a:pt x="128164" y="2228"/>
                    <a:pt x="128553" y="2469"/>
                    <a:pt x="128942" y="2726"/>
                  </a:cubicBezTo>
                  <a:cubicBezTo>
                    <a:pt x="139647" y="10716"/>
                    <a:pt x="147573" y="21883"/>
                    <a:pt x="151590" y="34642"/>
                  </a:cubicBezTo>
                  <a:close/>
                  <a:moveTo>
                    <a:pt x="237046" y="305217"/>
                  </a:moveTo>
                  <a:cubicBezTo>
                    <a:pt x="236975" y="301155"/>
                    <a:pt x="236002" y="297158"/>
                    <a:pt x="234215" y="293514"/>
                  </a:cubicBezTo>
                  <a:lnTo>
                    <a:pt x="134958" y="36238"/>
                  </a:lnTo>
                  <a:cubicBezTo>
                    <a:pt x="133578" y="32081"/>
                    <a:pt x="131419" y="28228"/>
                    <a:pt x="128589" y="24890"/>
                  </a:cubicBezTo>
                  <a:cubicBezTo>
                    <a:pt x="128589" y="24890"/>
                    <a:pt x="125404" y="24890"/>
                    <a:pt x="122396" y="29145"/>
                  </a:cubicBezTo>
                  <a:lnTo>
                    <a:pt x="21724" y="170993"/>
                  </a:lnTo>
                  <a:cubicBezTo>
                    <a:pt x="19813" y="173332"/>
                    <a:pt x="18858" y="176312"/>
                    <a:pt x="19070" y="179327"/>
                  </a:cubicBezTo>
                  <a:cubicBezTo>
                    <a:pt x="21335" y="182577"/>
                    <a:pt x="24378" y="185201"/>
                    <a:pt x="27916" y="186951"/>
                  </a:cubicBezTo>
                  <a:lnTo>
                    <a:pt x="228022" y="302734"/>
                  </a:lnTo>
                  <a:cubicBezTo>
                    <a:pt x="234215" y="306281"/>
                    <a:pt x="236692" y="305749"/>
                    <a:pt x="237046" y="305571"/>
                  </a:cubicBezTo>
                </a:path>
              </a:pathLst>
            </a:custGeom>
            <a:solidFill>
              <a:srgbClr val="FFFFFF"/>
            </a:solidFill>
            <a:ln w="17678" cap="flat">
              <a:noFill/>
              <a:prstDash val="solid"/>
              <a:miter/>
            </a:ln>
          </p:spPr>
          <p:txBody>
            <a:bodyPr rtlCol="0" anchor="ctr"/>
            <a:lstStyle/>
            <a:p>
              <a:pPr defTabSz="1829311"/>
              <a:endParaRPr lang="en-US" sz="1349">
                <a:solidFill>
                  <a:srgbClr val="000000"/>
                </a:solidFill>
                <a:latin typeface="IBM Plex Sans Light"/>
              </a:endParaRPr>
            </a:p>
          </p:txBody>
        </p:sp>
      </p:grpSp>
    </p:spTree>
    <p:extLst>
      <p:ext uri="{BB962C8B-B14F-4D97-AF65-F5344CB8AC3E}">
        <p14:creationId xmlns:p14="http://schemas.microsoft.com/office/powerpoint/2010/main" val="73723778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06"/>
                                        </p:tgtEl>
                                        <p:attrNameLst>
                                          <p:attrName>style.visibility</p:attrName>
                                        </p:attrNameLst>
                                      </p:cBhvr>
                                      <p:to>
                                        <p:strVal val="visible"/>
                                      </p:to>
                                    </p:set>
                                    <p:animEffect transition="in" filter="wipe(down)">
                                      <p:cBhvr>
                                        <p:cTn id="7" dur="10"/>
                                        <p:tgtEl>
                                          <p:spTgt spid="406"/>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810"/>
                                        </p:tgtEl>
                                        <p:attrNameLst>
                                          <p:attrName>style.visibility</p:attrName>
                                        </p:attrNameLst>
                                      </p:cBhvr>
                                      <p:to>
                                        <p:strVal val="visible"/>
                                      </p:to>
                                    </p:set>
                                    <p:animEffect transition="in" filter="fade">
                                      <p:cBhvr>
                                        <p:cTn id="11" dur="10"/>
                                        <p:tgtEl>
                                          <p:spTgt spid="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hlinkClick r:id="rId3"/>
            <a:extLst>
              <a:ext uri="{FF2B5EF4-FFF2-40B4-BE49-F238E27FC236}">
                <a16:creationId xmlns:a16="http://schemas.microsoft.com/office/drawing/2014/main" id="{84C0FBD0-03F5-F754-9235-D9D8EE4BD8FF}"/>
              </a:ext>
            </a:extLst>
          </p:cNvPr>
          <p:cNvSpPr txBox="1"/>
          <p:nvPr/>
        </p:nvSpPr>
        <p:spPr>
          <a:xfrm>
            <a:off x="18287999" y="7954241"/>
            <a:ext cx="6099175" cy="5761759"/>
          </a:xfrm>
          <a:prstGeom prst="rect">
            <a:avLst/>
          </a:prstGeom>
          <a:solidFill>
            <a:srgbClr val="000000"/>
          </a:solidFill>
          <a:ln w="12700">
            <a:solidFill>
              <a:srgbClr val="0F62FE"/>
            </a:solidFill>
          </a:ln>
        </p:spPr>
        <p:txBody>
          <a:bodyPr wrap="square" lIns="182880" tIns="182880" rIns="182880" bIns="182880" anchor="ctr" anchorCtr="0">
            <a:noAutofit/>
          </a:bodyPr>
          <a:lstStyle/>
          <a:p>
            <a:pPr algn="ctr"/>
            <a:endParaRPr lang="en-US" sz="2400" dirty="0">
              <a:solidFill>
                <a:srgbClr val="FFFFFF"/>
              </a:solidFill>
            </a:endParaRPr>
          </a:p>
        </p:txBody>
      </p:sp>
      <p:pic>
        <p:nvPicPr>
          <p:cNvPr id="58" name="Picture 57" descr="Diagram, engineering drawing&#10;&#10;Description automatically generated">
            <a:extLst>
              <a:ext uri="{FF2B5EF4-FFF2-40B4-BE49-F238E27FC236}">
                <a16:creationId xmlns:a16="http://schemas.microsoft.com/office/drawing/2014/main" id="{D6636551-87BD-6B2A-84C8-24EACF61F05C}"/>
              </a:ext>
            </a:extLst>
          </p:cNvPr>
          <p:cNvPicPr>
            <a:picLocks noChangeAspect="1"/>
          </p:cNvPicPr>
          <p:nvPr/>
        </p:nvPicPr>
        <p:blipFill rotWithShape="1">
          <a:blip r:embed="rId4" cstate="screen">
            <a:alphaModFix amt="85000"/>
            <a:extLst>
              <a:ext uri="{28A0092B-C50C-407E-A947-70E740481C1C}">
                <a14:useLocalDpi xmlns:a14="http://schemas.microsoft.com/office/drawing/2010/main"/>
              </a:ext>
            </a:extLst>
          </a:blip>
          <a:srcRect/>
          <a:stretch/>
        </p:blipFill>
        <p:spPr>
          <a:xfrm>
            <a:off x="6099176" y="7417753"/>
            <a:ext cx="12182474" cy="6298247"/>
          </a:xfrm>
          <a:prstGeom prst="rect">
            <a:avLst/>
          </a:prstGeom>
        </p:spPr>
      </p:pic>
      <p:sp>
        <p:nvSpPr>
          <p:cNvPr id="47" name="TextBox 46">
            <a:extLst>
              <a:ext uri="{FF2B5EF4-FFF2-40B4-BE49-F238E27FC236}">
                <a16:creationId xmlns:a16="http://schemas.microsoft.com/office/drawing/2014/main" id="{61A19B51-BA2F-6B51-1401-B32D2AFE2581}"/>
              </a:ext>
            </a:extLst>
          </p:cNvPr>
          <p:cNvSpPr txBox="1"/>
          <p:nvPr/>
        </p:nvSpPr>
        <p:spPr>
          <a:xfrm>
            <a:off x="18287999" y="0"/>
            <a:ext cx="6099175" cy="7954241"/>
          </a:xfrm>
          <a:prstGeom prst="rect">
            <a:avLst/>
          </a:prstGeom>
          <a:solidFill>
            <a:srgbClr val="E5F6FF"/>
          </a:solidFill>
          <a:ln w="12700">
            <a:noFill/>
          </a:ln>
        </p:spPr>
        <p:txBody>
          <a:bodyPr wrap="square" lIns="182880" tIns="182880" rIns="182880" bIns="182880" anchor="t" anchorCtr="0">
            <a:noAutofit/>
          </a:bodyPr>
          <a:lstStyle/>
          <a:p>
            <a:pPr algn="ctr"/>
            <a:endParaRPr lang="en-US" sz="2400" dirty="0">
              <a:solidFill>
                <a:srgbClr val="FFFFFF"/>
              </a:solidFill>
            </a:endParaRPr>
          </a:p>
        </p:txBody>
      </p:sp>
      <p:sp>
        <p:nvSpPr>
          <p:cNvPr id="28" name="TextBox 27">
            <a:hlinkClick r:id="rId3"/>
            <a:extLst>
              <a:ext uri="{FF2B5EF4-FFF2-40B4-BE49-F238E27FC236}">
                <a16:creationId xmlns:a16="http://schemas.microsoft.com/office/drawing/2014/main" id="{A82E3079-0A5F-543F-F45C-CE5BF068711A}"/>
              </a:ext>
            </a:extLst>
          </p:cNvPr>
          <p:cNvSpPr txBox="1"/>
          <p:nvPr/>
        </p:nvSpPr>
        <p:spPr>
          <a:xfrm>
            <a:off x="18287999" y="11529480"/>
            <a:ext cx="6099175" cy="699045"/>
          </a:xfrm>
          <a:prstGeom prst="rect">
            <a:avLst/>
          </a:prstGeom>
          <a:solidFill>
            <a:srgbClr val="0F62FE"/>
          </a:solidFill>
          <a:ln w="12700">
            <a:solidFill>
              <a:srgbClr val="0F62FE"/>
            </a:solidFill>
          </a:ln>
        </p:spPr>
        <p:txBody>
          <a:bodyPr wrap="square" lIns="182880" tIns="182880" rIns="182880" bIns="182880" anchor="t" anchorCtr="0">
            <a:noAutofit/>
          </a:bodyPr>
          <a:lstStyle/>
          <a:p>
            <a:pPr algn="ctr"/>
            <a:r>
              <a:rPr lang="en-US" sz="2400" dirty="0" err="1">
                <a:solidFill>
                  <a:srgbClr val="FFFFFF"/>
                </a:solidFill>
              </a:rPr>
              <a:t>ibm.com</a:t>
            </a:r>
            <a:r>
              <a:rPr lang="en-US" sz="2400" dirty="0">
                <a:solidFill>
                  <a:srgbClr val="FFFFFF"/>
                </a:solidFill>
              </a:rPr>
              <a:t>/security/resources/workshop</a:t>
            </a:r>
          </a:p>
        </p:txBody>
      </p:sp>
      <p:sp>
        <p:nvSpPr>
          <p:cNvPr id="2" name="Title 1">
            <a:extLst>
              <a:ext uri="{FF2B5EF4-FFF2-40B4-BE49-F238E27FC236}">
                <a16:creationId xmlns:a16="http://schemas.microsoft.com/office/drawing/2014/main" id="{B32BA7AF-CFE7-FEF7-398D-62CABD587764}"/>
              </a:ext>
            </a:extLst>
          </p:cNvPr>
          <p:cNvSpPr>
            <a:spLocks noGrp="1"/>
          </p:cNvSpPr>
          <p:nvPr>
            <p:ph type="title"/>
          </p:nvPr>
        </p:nvSpPr>
        <p:spPr/>
        <p:txBody>
          <a:bodyPr/>
          <a:lstStyle/>
          <a:p>
            <a:r>
              <a:rPr lang="en-US" dirty="0"/>
              <a:t>Automate and accelerate compliance to help support data security regulations</a:t>
            </a:r>
          </a:p>
        </p:txBody>
      </p:sp>
      <p:sp>
        <p:nvSpPr>
          <p:cNvPr id="3" name="Footer Placeholder 2">
            <a:extLst>
              <a:ext uri="{FF2B5EF4-FFF2-40B4-BE49-F238E27FC236}">
                <a16:creationId xmlns:a16="http://schemas.microsoft.com/office/drawing/2014/main" id="{C2491756-274C-41BC-B602-00DE00B2C380}"/>
              </a:ext>
            </a:extLst>
          </p:cNvPr>
          <p:cNvSpPr>
            <a:spLocks noGrp="1"/>
          </p:cNvSpPr>
          <p:nvPr>
            <p:ph type="ftr" sz="quarter" idx="20"/>
          </p:nvPr>
        </p:nvSpPr>
        <p:spPr/>
        <p:txBody>
          <a:bodyPr/>
          <a:lstStyle/>
          <a:p>
            <a:r>
              <a:rPr lang="en-US"/>
              <a:t>IBM Security</a:t>
            </a:r>
            <a:endParaRPr lang="en-US" dirty="0"/>
          </a:p>
        </p:txBody>
      </p:sp>
      <p:sp>
        <p:nvSpPr>
          <p:cNvPr id="4" name="Text Placeholder 3">
            <a:extLst>
              <a:ext uri="{FF2B5EF4-FFF2-40B4-BE49-F238E27FC236}">
                <a16:creationId xmlns:a16="http://schemas.microsoft.com/office/drawing/2014/main" id="{240BA6B7-A888-0EBD-49EB-B7038351F4F5}"/>
              </a:ext>
            </a:extLst>
          </p:cNvPr>
          <p:cNvSpPr>
            <a:spLocks noGrp="1"/>
          </p:cNvSpPr>
          <p:nvPr>
            <p:ph type="body" sz="quarter" idx="21"/>
          </p:nvPr>
        </p:nvSpPr>
        <p:spPr/>
        <p:txBody>
          <a:bodyPr/>
          <a:lstStyle/>
          <a:p>
            <a:r>
              <a:rPr lang="en-US" dirty="0"/>
              <a:t>Security that moves with your business</a:t>
            </a:r>
          </a:p>
        </p:txBody>
      </p:sp>
      <p:sp>
        <p:nvSpPr>
          <p:cNvPr id="5" name="Slide Number Placeholder 4">
            <a:extLst>
              <a:ext uri="{FF2B5EF4-FFF2-40B4-BE49-F238E27FC236}">
                <a16:creationId xmlns:a16="http://schemas.microsoft.com/office/drawing/2014/main" id="{323DF57C-B9DE-514E-CF95-7D175B369E73}"/>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FFFFFF"/>
                </a:solidFill>
              </a:rPr>
              <a:pPr/>
              <a:t>45</a:t>
            </a:fld>
            <a:endParaRPr lang="en-US" dirty="0">
              <a:solidFill>
                <a:srgbClr val="FFFFFF"/>
              </a:solidFill>
            </a:endParaRPr>
          </a:p>
        </p:txBody>
      </p:sp>
      <p:sp>
        <p:nvSpPr>
          <p:cNvPr id="23" name="TextBox 22">
            <a:extLst>
              <a:ext uri="{FF2B5EF4-FFF2-40B4-BE49-F238E27FC236}">
                <a16:creationId xmlns:a16="http://schemas.microsoft.com/office/drawing/2014/main" id="{ABFCD4F8-D97C-5627-5123-823FBE235B37}"/>
              </a:ext>
            </a:extLst>
          </p:cNvPr>
          <p:cNvSpPr txBox="1"/>
          <p:nvPr/>
        </p:nvSpPr>
        <p:spPr>
          <a:xfrm>
            <a:off x="18694400" y="8376525"/>
            <a:ext cx="4945062" cy="2862322"/>
          </a:xfrm>
          <a:prstGeom prst="rect">
            <a:avLst/>
          </a:prstGeom>
          <a:noFill/>
        </p:spPr>
        <p:txBody>
          <a:bodyPr wrap="square" lIns="0" tIns="0" rIns="0" bIns="0">
            <a:spAutoFit/>
          </a:bodyPr>
          <a:lstStyle/>
          <a:p>
            <a:pPr defTabSz="914400"/>
            <a:r>
              <a:rPr lang="en-US" sz="3600" dirty="0">
                <a:solidFill>
                  <a:srgbClr val="FFFFFF"/>
                </a:solidFill>
                <a:latin typeface="IBM Plex Sans Light" panose="020B0403050203000203" pitchFamily="34" charset="0"/>
              </a:rPr>
              <a:t>Schedule a FREE Security Framing and Discovery Workshop </a:t>
            </a:r>
            <a:br>
              <a:rPr lang="en-US" sz="3600" dirty="0">
                <a:solidFill>
                  <a:srgbClr val="FFFFFF"/>
                </a:solidFill>
                <a:latin typeface="IBM Plex Sans Light" panose="020B0403050203000203" pitchFamily="34" charset="0"/>
              </a:rPr>
            </a:br>
            <a:r>
              <a:rPr lang="en-US" sz="3600" dirty="0">
                <a:solidFill>
                  <a:srgbClr val="FFFFFF"/>
                </a:solidFill>
                <a:latin typeface="IBM Plex Sans Light" panose="020B0403050203000203" pitchFamily="34" charset="0"/>
              </a:rPr>
              <a:t>for a technical review and address next steps</a:t>
            </a:r>
            <a:endParaRPr lang="en-US" sz="2800" dirty="0">
              <a:solidFill>
                <a:srgbClr val="FFFFFF"/>
              </a:solidFill>
            </a:endParaRPr>
          </a:p>
        </p:txBody>
      </p:sp>
      <p:sp>
        <p:nvSpPr>
          <p:cNvPr id="33" name="TextBox 32">
            <a:extLst>
              <a:ext uri="{FF2B5EF4-FFF2-40B4-BE49-F238E27FC236}">
                <a16:creationId xmlns:a16="http://schemas.microsoft.com/office/drawing/2014/main" id="{1A5D90A4-AE5B-D0CB-FF7F-C6F85D275701}"/>
              </a:ext>
            </a:extLst>
          </p:cNvPr>
          <p:cNvSpPr txBox="1"/>
          <p:nvPr/>
        </p:nvSpPr>
        <p:spPr>
          <a:xfrm>
            <a:off x="18846244" y="474871"/>
            <a:ext cx="4946471" cy="2308709"/>
          </a:xfrm>
          <a:prstGeom prst="rect">
            <a:avLst/>
          </a:prstGeom>
          <a:noFill/>
        </p:spPr>
        <p:txBody>
          <a:bodyPr wrap="square" lIns="0" tIns="0" rIns="0" bIns="0">
            <a:spAutoFit/>
          </a:bodyPr>
          <a:lstStyle/>
          <a:p>
            <a:pPr defTabSz="1829311">
              <a:lnSpc>
                <a:spcPct val="110000"/>
              </a:lnSpc>
            </a:pPr>
            <a:r>
              <a:rPr lang="en-US" sz="2800" dirty="0">
                <a:solidFill>
                  <a:srgbClr val="000000"/>
                </a:solidFill>
                <a:latin typeface="IBM Plex Sans Light" panose="020B0403050203000203" pitchFamily="34" charset="0"/>
              </a:rPr>
              <a:t>Reduce audit prep time </a:t>
            </a:r>
          </a:p>
          <a:p>
            <a:pPr defTabSz="1828732">
              <a:lnSpc>
                <a:spcPct val="110000"/>
              </a:lnSpc>
              <a:defRPr/>
            </a:pPr>
            <a:r>
              <a:rPr lang="en-US" sz="5400" dirty="0">
                <a:solidFill>
                  <a:srgbClr val="0F62FE"/>
                </a:solidFill>
                <a:latin typeface="IBM Plex Sans Light" panose="020B0403050203000203" pitchFamily="34" charset="0"/>
              </a:rPr>
              <a:t>75%</a:t>
            </a:r>
          </a:p>
          <a:p>
            <a:pPr defTabSz="1829311">
              <a:lnSpc>
                <a:spcPct val="110000"/>
              </a:lnSpc>
            </a:pPr>
            <a:r>
              <a:rPr lang="en-US" sz="2800" dirty="0">
                <a:solidFill>
                  <a:srgbClr val="000000"/>
                </a:solidFill>
                <a:latin typeface="IBM Plex Sans Light" panose="020B0403050203000203" pitchFamily="34" charset="0"/>
              </a:rPr>
              <a:t>with automated compliance audit and reporting</a:t>
            </a:r>
          </a:p>
        </p:txBody>
      </p:sp>
      <p:sp>
        <p:nvSpPr>
          <p:cNvPr id="34" name="TextBox 33">
            <a:extLst>
              <a:ext uri="{FF2B5EF4-FFF2-40B4-BE49-F238E27FC236}">
                <a16:creationId xmlns:a16="http://schemas.microsoft.com/office/drawing/2014/main" id="{A8CBBC58-7F73-D79D-5EBF-A7472840599C}"/>
              </a:ext>
            </a:extLst>
          </p:cNvPr>
          <p:cNvSpPr txBox="1"/>
          <p:nvPr/>
        </p:nvSpPr>
        <p:spPr>
          <a:xfrm>
            <a:off x="18851204" y="3594434"/>
            <a:ext cx="4941511" cy="2264979"/>
          </a:xfrm>
          <a:prstGeom prst="rect">
            <a:avLst/>
          </a:prstGeom>
          <a:noFill/>
        </p:spPr>
        <p:txBody>
          <a:bodyPr wrap="square" lIns="0" tIns="0" rIns="0" bIns="0">
            <a:spAutoFit/>
          </a:bodyPr>
          <a:lstStyle/>
          <a:p>
            <a:pPr defTabSz="1829311">
              <a:lnSpc>
                <a:spcPct val="110000"/>
              </a:lnSpc>
            </a:pPr>
            <a:r>
              <a:rPr lang="en-US" sz="2800" dirty="0">
                <a:solidFill>
                  <a:srgbClr val="000000"/>
                </a:solidFill>
                <a:latin typeface="IBM Plex Sans Light" panose="020B0403050203000203" pitchFamily="34" charset="0"/>
              </a:rPr>
              <a:t>Save up to</a:t>
            </a:r>
          </a:p>
          <a:p>
            <a:pPr defTabSz="1828732">
              <a:lnSpc>
                <a:spcPct val="110000"/>
              </a:lnSpc>
              <a:defRPr/>
            </a:pPr>
            <a:r>
              <a:rPr lang="en-US" sz="5400" dirty="0">
                <a:solidFill>
                  <a:srgbClr val="0F62FE"/>
                </a:solidFill>
                <a:latin typeface="IBM Plex Sans Light" panose="020B0403050203000203" pitchFamily="34" charset="0"/>
              </a:rPr>
              <a:t>1000</a:t>
            </a:r>
          </a:p>
          <a:p>
            <a:pPr defTabSz="1829311">
              <a:lnSpc>
                <a:spcPct val="110000"/>
              </a:lnSpc>
            </a:pPr>
            <a:r>
              <a:rPr lang="en-US" sz="2667" dirty="0">
                <a:solidFill>
                  <a:srgbClr val="000000"/>
                </a:solidFill>
                <a:latin typeface="IBM Plex Sans Light" panose="020B0403050203000203" pitchFamily="34" charset="0"/>
              </a:rPr>
              <a:t>hours of DBA time using automated processes</a:t>
            </a:r>
          </a:p>
        </p:txBody>
      </p:sp>
      <p:sp>
        <p:nvSpPr>
          <p:cNvPr id="35" name="TextBox 34">
            <a:extLst>
              <a:ext uri="{FF2B5EF4-FFF2-40B4-BE49-F238E27FC236}">
                <a16:creationId xmlns:a16="http://schemas.microsoft.com/office/drawing/2014/main" id="{35B893B6-2C57-2E71-3C94-F0FB34D3F4D2}"/>
              </a:ext>
            </a:extLst>
          </p:cNvPr>
          <p:cNvSpPr txBox="1"/>
          <p:nvPr/>
        </p:nvSpPr>
        <p:spPr>
          <a:xfrm>
            <a:off x="18854928" y="6432426"/>
            <a:ext cx="5283210" cy="606729"/>
          </a:xfrm>
          <a:prstGeom prst="rect">
            <a:avLst/>
          </a:prstGeom>
        </p:spPr>
        <p:txBody>
          <a:bodyPr vert="horz" lIns="0" tIns="0" rIns="0" bIns="0" rtlCol="0" anchor="t" anchorCtr="0">
            <a:noAutofit/>
          </a:bodyPr>
          <a:lstStyle>
            <a:defPPr>
              <a:defRPr lang="en-US"/>
            </a:defPPr>
            <a:lvl1pPr>
              <a:defRPr sz="1600" b="0" i="0">
                <a:solidFill>
                  <a:schemeClr val="bg1"/>
                </a:solidFill>
                <a:latin typeface="IBM Plex Sans" panose="020B0503050203000203" pitchFamily="34" charset="0"/>
              </a:defRPr>
            </a:lvl1pPr>
          </a:lstStyle>
          <a:p>
            <a:r>
              <a:rPr lang="en-US" dirty="0">
                <a:solidFill>
                  <a:srgbClr val="000000"/>
                </a:solidFill>
              </a:rPr>
              <a:t>Source: “The Total Economic Impact of IBM Security</a:t>
            </a:r>
            <a:br>
              <a:rPr lang="en-US" dirty="0">
                <a:solidFill>
                  <a:srgbClr val="000000"/>
                </a:solidFill>
              </a:rPr>
            </a:br>
            <a:r>
              <a:rPr lang="en-US" dirty="0">
                <a:solidFill>
                  <a:srgbClr val="000000"/>
                </a:solidFill>
              </a:rPr>
              <a:t>Guardium”, Forrester</a:t>
            </a:r>
          </a:p>
        </p:txBody>
      </p:sp>
      <p:sp>
        <p:nvSpPr>
          <p:cNvPr id="36" name="Text Placeholder 51">
            <a:extLst>
              <a:ext uri="{FF2B5EF4-FFF2-40B4-BE49-F238E27FC236}">
                <a16:creationId xmlns:a16="http://schemas.microsoft.com/office/drawing/2014/main" id="{B9665725-8756-9B50-6F5A-BBD1C63A9AD4}"/>
              </a:ext>
            </a:extLst>
          </p:cNvPr>
          <p:cNvSpPr txBox="1">
            <a:spLocks/>
          </p:cNvSpPr>
          <p:nvPr/>
        </p:nvSpPr>
        <p:spPr>
          <a:xfrm>
            <a:off x="565150" y="5064077"/>
            <a:ext cx="4953000" cy="3210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8732">
              <a:spcBef>
                <a:spcPct val="0"/>
              </a:spcBef>
              <a:defRPr/>
            </a:pPr>
            <a:r>
              <a:rPr lang="en-US" dirty="0">
                <a:solidFill>
                  <a:srgbClr val="0F62FE"/>
                </a:solidFill>
                <a:latin typeface="IBM Plex Sans Medium" panose="020B0503050203000203" pitchFamily="34" charset="0"/>
                <a:ea typeface="ＭＳ Ｐゴシック"/>
              </a:rPr>
              <a:t>Faster compliance</a:t>
            </a:r>
          </a:p>
          <a:p>
            <a:pPr defTabSz="1828732">
              <a:spcBef>
                <a:spcPct val="0"/>
              </a:spcBef>
              <a:defRPr/>
            </a:pPr>
            <a:r>
              <a:rPr lang="en-US" kern="0" dirty="0">
                <a:ea typeface="ＭＳ Ｐゴシック"/>
              </a:rPr>
              <a:t>Custom compliance policy, audit workflows, and reporting—as well as long-term data storage—help meet compliance goals faster</a:t>
            </a:r>
            <a:br>
              <a:rPr lang="en-US" kern="0" dirty="0">
                <a:ea typeface="ＭＳ Ｐゴシック"/>
              </a:rPr>
            </a:br>
            <a:endParaRPr lang="en-US" kern="0" dirty="0">
              <a:ea typeface="ＭＳ Ｐゴシック"/>
            </a:endParaRPr>
          </a:p>
          <a:p>
            <a:pPr defTabSz="1828732">
              <a:spcBef>
                <a:spcPct val="0"/>
              </a:spcBef>
              <a:defRPr/>
            </a:pPr>
            <a:endParaRPr lang="en-US" kern="0" dirty="0">
              <a:latin typeface="+mn-lt"/>
              <a:ea typeface="ＭＳ Ｐゴシック"/>
            </a:endParaRPr>
          </a:p>
          <a:p>
            <a:pPr defTabSz="1828732">
              <a:spcBef>
                <a:spcPct val="0"/>
              </a:spcBef>
              <a:defRPr/>
            </a:pPr>
            <a:r>
              <a:rPr lang="en-US" dirty="0">
                <a:solidFill>
                  <a:srgbClr val="0F62FE"/>
                </a:solidFill>
                <a:latin typeface="IBM Plex Sans Medium" panose="020B0503050203000203" pitchFamily="34" charset="0"/>
                <a:ea typeface="ＭＳ Ｐゴシック"/>
              </a:rPr>
              <a:t>Cultivate customer trust</a:t>
            </a:r>
          </a:p>
          <a:p>
            <a:pPr defTabSz="1828732">
              <a:spcBef>
                <a:spcPct val="0"/>
              </a:spcBef>
              <a:defRPr/>
            </a:pPr>
            <a:r>
              <a:rPr lang="en-US" dirty="0"/>
              <a:t>Adopt data protection and compliance best practices </a:t>
            </a:r>
            <a:br>
              <a:rPr lang="en-US" dirty="0"/>
            </a:br>
            <a:r>
              <a:rPr lang="en-US" dirty="0"/>
              <a:t>that help eliminate costly breaches and audit failures while building consumer loyalty and trust</a:t>
            </a:r>
            <a:endParaRPr lang="en-US" kern="0" dirty="0">
              <a:latin typeface="+mn-lt"/>
              <a:ea typeface="ＭＳ Ｐゴシック"/>
            </a:endParaRPr>
          </a:p>
        </p:txBody>
      </p:sp>
      <p:grpSp>
        <p:nvGrpSpPr>
          <p:cNvPr id="55" name="Group 54">
            <a:extLst>
              <a:ext uri="{FF2B5EF4-FFF2-40B4-BE49-F238E27FC236}">
                <a16:creationId xmlns:a16="http://schemas.microsoft.com/office/drawing/2014/main" id="{F93356A0-895B-F4FC-092F-AE7CB9D6ECA4}"/>
              </a:ext>
            </a:extLst>
          </p:cNvPr>
          <p:cNvGrpSpPr/>
          <p:nvPr/>
        </p:nvGrpSpPr>
        <p:grpSpPr>
          <a:xfrm>
            <a:off x="6085051" y="5064077"/>
            <a:ext cx="8653837" cy="3210126"/>
            <a:chOff x="6085052" y="5064077"/>
            <a:chExt cx="11605903" cy="3210126"/>
          </a:xfrm>
        </p:grpSpPr>
        <p:sp>
          <p:nvSpPr>
            <p:cNvPr id="42" name="Text Placeholder 51">
              <a:extLst>
                <a:ext uri="{FF2B5EF4-FFF2-40B4-BE49-F238E27FC236}">
                  <a16:creationId xmlns:a16="http://schemas.microsoft.com/office/drawing/2014/main" id="{DC195B5E-689A-CC81-0638-62A5A2BAA1B7}"/>
                </a:ext>
              </a:extLst>
            </p:cNvPr>
            <p:cNvSpPr txBox="1">
              <a:spLocks/>
            </p:cNvSpPr>
            <p:nvPr/>
          </p:nvSpPr>
          <p:spPr>
            <a:xfrm>
              <a:off x="6656668" y="5064077"/>
              <a:ext cx="4953000" cy="3210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256032"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512064"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768096" marR="0" indent="-256032" algn="l" defTabSz="2438400" rtl="0" eaLnBrk="1" latinLnBrk="0" hangingPunct="1">
                <a:lnSpc>
                  <a:spcPct val="110000"/>
                </a:lnSpc>
                <a:spcBef>
                  <a:spcPts val="0"/>
                </a:spcBef>
                <a:spcAft>
                  <a:spcPts val="0"/>
                </a:spcAft>
                <a:buClrTx/>
                <a:buSzPct val="100000"/>
                <a:buFontTx/>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2800" b="0" i="0" u="none" strike="noStrike" cap="none" spc="0" baseline="0">
                  <a:solidFill>
                    <a:schemeClr val="tx1"/>
                  </a:solidFill>
                  <a:uFillTx/>
                  <a:latin typeface="IBM Plex Sans Light" panose="020B0403050203000203" pitchFamily="34" charset="0"/>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828732">
                <a:spcBef>
                  <a:spcPct val="0"/>
                </a:spcBef>
                <a:defRPr/>
              </a:pPr>
              <a:endParaRPr lang="en-US" kern="0" dirty="0">
                <a:latin typeface="+mn-lt"/>
                <a:ea typeface="ＭＳ Ｐゴシック"/>
              </a:endParaRPr>
            </a:p>
          </p:txBody>
        </p:sp>
        <p:sp>
          <p:nvSpPr>
            <p:cNvPr id="49" name="Rectangle 48">
              <a:extLst>
                <a:ext uri="{FF2B5EF4-FFF2-40B4-BE49-F238E27FC236}">
                  <a16:creationId xmlns:a16="http://schemas.microsoft.com/office/drawing/2014/main" id="{E58CF669-ACBF-A5AD-80A8-E0D255C4BD39}"/>
                </a:ext>
              </a:extLst>
            </p:cNvPr>
            <p:cNvSpPr/>
            <p:nvPr/>
          </p:nvSpPr>
          <p:spPr bwMode="auto">
            <a:xfrm>
              <a:off x="6088084" y="5143500"/>
              <a:ext cx="11602869" cy="457200"/>
            </a:xfrm>
            <a:prstGeom prst="rect">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 typeface="System Font Regular"/>
                <a:buNone/>
                <a:tabLst/>
              </a:pPr>
              <a:r>
                <a:rPr kumimoji="0" lang="en-US" sz="2000" b="1" i="0" u="none" strike="noStrike" cap="none" normalizeH="0" baseline="0" dirty="0">
                  <a:ln>
                    <a:noFill/>
                  </a:ln>
                  <a:solidFill>
                    <a:schemeClr val="bg1"/>
                  </a:solidFill>
                  <a:effectLst/>
                  <a:latin typeface="+mn-lt"/>
                </a:rPr>
                <a:t>PCI</a:t>
              </a:r>
            </a:p>
          </p:txBody>
        </p:sp>
        <p:sp>
          <p:nvSpPr>
            <p:cNvPr id="50" name="Rectangle 49">
              <a:extLst>
                <a:ext uri="{FF2B5EF4-FFF2-40B4-BE49-F238E27FC236}">
                  <a16:creationId xmlns:a16="http://schemas.microsoft.com/office/drawing/2014/main" id="{FD1F6DD9-C683-E04F-9540-729BD0596C3C}"/>
                </a:ext>
              </a:extLst>
            </p:cNvPr>
            <p:cNvSpPr/>
            <p:nvPr/>
          </p:nvSpPr>
          <p:spPr bwMode="auto">
            <a:xfrm>
              <a:off x="6088084" y="5702504"/>
              <a:ext cx="11602871" cy="457200"/>
            </a:xfrm>
            <a:prstGeom prst="rect">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defTabSz="914400" fontAlgn="base">
                <a:spcBef>
                  <a:spcPct val="0"/>
                </a:spcBef>
                <a:spcAft>
                  <a:spcPct val="0"/>
                </a:spcAft>
              </a:pPr>
              <a:r>
                <a:rPr lang="en-US" sz="2000" b="1" dirty="0">
                  <a:solidFill>
                    <a:schemeClr val="bg1"/>
                  </a:solidFill>
                </a:rPr>
                <a:t>SOX</a:t>
              </a:r>
            </a:p>
          </p:txBody>
        </p:sp>
        <p:sp>
          <p:nvSpPr>
            <p:cNvPr id="51" name="Rectangle 50">
              <a:extLst>
                <a:ext uri="{FF2B5EF4-FFF2-40B4-BE49-F238E27FC236}">
                  <a16:creationId xmlns:a16="http://schemas.microsoft.com/office/drawing/2014/main" id="{A555D59B-04A8-20DF-285B-894E5CAEA513}"/>
                </a:ext>
              </a:extLst>
            </p:cNvPr>
            <p:cNvSpPr/>
            <p:nvPr/>
          </p:nvSpPr>
          <p:spPr bwMode="auto">
            <a:xfrm>
              <a:off x="6085079" y="6261508"/>
              <a:ext cx="11605876" cy="457200"/>
            </a:xfrm>
            <a:prstGeom prst="rect">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defTabSz="914400" fontAlgn="base">
                <a:spcBef>
                  <a:spcPct val="0"/>
                </a:spcBef>
                <a:spcAft>
                  <a:spcPct val="0"/>
                </a:spcAft>
              </a:pPr>
              <a:r>
                <a:rPr lang="en-US" sz="2000" b="1" dirty="0">
                  <a:solidFill>
                    <a:schemeClr val="bg1"/>
                  </a:solidFill>
                </a:rPr>
                <a:t>HIPAA</a:t>
              </a:r>
            </a:p>
          </p:txBody>
        </p:sp>
        <p:sp>
          <p:nvSpPr>
            <p:cNvPr id="52" name="Rectangle 51">
              <a:extLst>
                <a:ext uri="{FF2B5EF4-FFF2-40B4-BE49-F238E27FC236}">
                  <a16:creationId xmlns:a16="http://schemas.microsoft.com/office/drawing/2014/main" id="{175BF9AC-5972-30DE-0784-D4B45E41092E}"/>
                </a:ext>
              </a:extLst>
            </p:cNvPr>
            <p:cNvSpPr/>
            <p:nvPr/>
          </p:nvSpPr>
          <p:spPr bwMode="auto">
            <a:xfrm>
              <a:off x="6085052" y="7379515"/>
              <a:ext cx="11602869" cy="457200"/>
            </a:xfrm>
            <a:prstGeom prst="rect">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defTabSz="914400" fontAlgn="base">
                <a:spcBef>
                  <a:spcPct val="0"/>
                </a:spcBef>
                <a:spcAft>
                  <a:spcPct val="0"/>
                </a:spcAft>
              </a:pPr>
              <a:r>
                <a:rPr lang="en-US" sz="2000" b="1" dirty="0">
                  <a:solidFill>
                    <a:schemeClr val="bg1"/>
                  </a:solidFill>
                </a:rPr>
                <a:t>CCPA</a:t>
              </a:r>
            </a:p>
          </p:txBody>
        </p:sp>
        <p:sp>
          <p:nvSpPr>
            <p:cNvPr id="53" name="Rectangle 52">
              <a:extLst>
                <a:ext uri="{FF2B5EF4-FFF2-40B4-BE49-F238E27FC236}">
                  <a16:creationId xmlns:a16="http://schemas.microsoft.com/office/drawing/2014/main" id="{89871ED1-A144-3E3B-56E5-3BECA923640C}"/>
                </a:ext>
              </a:extLst>
            </p:cNvPr>
            <p:cNvSpPr/>
            <p:nvPr/>
          </p:nvSpPr>
          <p:spPr bwMode="auto">
            <a:xfrm>
              <a:off x="6085077" y="6820512"/>
              <a:ext cx="11605876" cy="457200"/>
            </a:xfrm>
            <a:prstGeom prst="rect">
              <a:avLst/>
            </a:prstGeom>
            <a:solidFill>
              <a:srgbClr val="002D9C"/>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defTabSz="914400" fontAlgn="base">
                <a:spcBef>
                  <a:spcPct val="0"/>
                </a:spcBef>
                <a:spcAft>
                  <a:spcPct val="0"/>
                </a:spcAft>
              </a:pPr>
              <a:r>
                <a:rPr lang="en-US" sz="2000" b="1" dirty="0">
                  <a:solidFill>
                    <a:schemeClr val="bg1"/>
                  </a:solidFill>
                </a:rPr>
                <a:t>GDPR</a:t>
              </a:r>
            </a:p>
          </p:txBody>
        </p:sp>
      </p:grpSp>
      <p:pic>
        <p:nvPicPr>
          <p:cNvPr id="48" name="Picture 47" descr="A picture containing toy&#10;&#10;Description automatically generated">
            <a:extLst>
              <a:ext uri="{FF2B5EF4-FFF2-40B4-BE49-F238E27FC236}">
                <a16:creationId xmlns:a16="http://schemas.microsoft.com/office/drawing/2014/main" id="{3AB44759-04D8-7627-F09F-BBA15B5A5E8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 contrast="-22000"/>
                    </a14:imgEffect>
                  </a14:imgLayer>
                </a14:imgProps>
              </a:ext>
            </a:extLst>
          </a:blip>
          <a:srcRect l="21274" r="21274"/>
          <a:stretch/>
        </p:blipFill>
        <p:spPr>
          <a:xfrm>
            <a:off x="12098344" y="3715906"/>
            <a:ext cx="5706789" cy="5586642"/>
          </a:xfrm>
          <a:prstGeom prst="rect">
            <a:avLst/>
          </a:prstGeom>
        </p:spPr>
      </p:pic>
    </p:spTree>
    <p:extLst>
      <p:ext uri="{BB962C8B-B14F-4D97-AF65-F5344CB8AC3E}">
        <p14:creationId xmlns:p14="http://schemas.microsoft.com/office/powerpoint/2010/main" val="3575558768"/>
      </p:ext>
    </p:extLst>
  </p:cSld>
  <p:clrMapOvr>
    <a:masterClrMapping/>
  </p:clrMapOvr>
  <p:transition spd="slow">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88489383-EDFD-FC98-93CD-E95665E60765}"/>
              </a:ext>
            </a:extLst>
          </p:cNvPr>
          <p:cNvSpPr>
            <a:spLocks noGrp="1"/>
          </p:cNvSpPr>
          <p:nvPr>
            <p:ph type="title"/>
          </p:nvPr>
        </p:nvSpPr>
        <p:spPr>
          <a:xfrm>
            <a:off x="576072" y="1527048"/>
            <a:ext cx="11044239" cy="2339102"/>
          </a:xfrm>
        </p:spPr>
        <p:txBody>
          <a:bodyPr/>
          <a:lstStyle/>
          <a:p>
            <a:r>
              <a:rPr lang="en-US" dirty="0"/>
              <a:t>IBM Z Security</a:t>
            </a:r>
            <a:br>
              <a:rPr lang="en-US" dirty="0"/>
            </a:br>
            <a:r>
              <a:rPr lang="en-US" sz="4400" dirty="0"/>
              <a:t>for end-to-end security </a:t>
            </a:r>
            <a:br>
              <a:rPr lang="en-US" sz="4400" dirty="0"/>
            </a:br>
            <a:r>
              <a:rPr lang="en-US" sz="4400" dirty="0"/>
              <a:t>on the mainframe</a:t>
            </a:r>
          </a:p>
        </p:txBody>
      </p:sp>
      <p:sp>
        <p:nvSpPr>
          <p:cNvPr id="17" name="Footer Placeholder 16">
            <a:extLst>
              <a:ext uri="{FF2B5EF4-FFF2-40B4-BE49-F238E27FC236}">
                <a16:creationId xmlns:a16="http://schemas.microsoft.com/office/drawing/2014/main" id="{7847AA6B-732F-9402-E65C-178EF9600AF6}"/>
              </a:ext>
            </a:extLst>
          </p:cNvPr>
          <p:cNvSpPr>
            <a:spLocks noGrp="1"/>
          </p:cNvSpPr>
          <p:nvPr>
            <p:ph type="ftr" sz="quarter" idx="20"/>
          </p:nvPr>
        </p:nvSpPr>
        <p:spPr/>
        <p:txBody>
          <a:bodyPr/>
          <a:lstStyle/>
          <a:p>
            <a:r>
              <a:rPr lang="en-US" dirty="0"/>
              <a:t>IBM Security</a:t>
            </a:r>
          </a:p>
        </p:txBody>
      </p:sp>
      <p:sp>
        <p:nvSpPr>
          <p:cNvPr id="28" name="Text Placeholder 27">
            <a:extLst>
              <a:ext uri="{FF2B5EF4-FFF2-40B4-BE49-F238E27FC236}">
                <a16:creationId xmlns:a16="http://schemas.microsoft.com/office/drawing/2014/main" id="{57520F53-1068-909C-C2E0-1B0B4353102A}"/>
              </a:ext>
            </a:extLst>
          </p:cNvPr>
          <p:cNvSpPr>
            <a:spLocks noGrp="1"/>
          </p:cNvSpPr>
          <p:nvPr>
            <p:ph type="body" sz="quarter" idx="21"/>
          </p:nvPr>
        </p:nvSpPr>
        <p:spPr/>
        <p:txBody>
          <a:bodyPr/>
          <a:lstStyle/>
          <a:p>
            <a:r>
              <a:rPr lang="en-US" dirty="0"/>
              <a:t>Security that moves with your business</a:t>
            </a:r>
          </a:p>
        </p:txBody>
      </p:sp>
      <p:sp>
        <p:nvSpPr>
          <p:cNvPr id="25" name="Text Placeholder 24">
            <a:extLst>
              <a:ext uri="{FF2B5EF4-FFF2-40B4-BE49-F238E27FC236}">
                <a16:creationId xmlns:a16="http://schemas.microsoft.com/office/drawing/2014/main" id="{8F080FA3-A626-92AA-BD06-C42ACCBDC720}"/>
              </a:ext>
            </a:extLst>
          </p:cNvPr>
          <p:cNvSpPr>
            <a:spLocks noGrp="1"/>
          </p:cNvSpPr>
          <p:nvPr>
            <p:ph type="body" sz="quarter" idx="22"/>
          </p:nvPr>
        </p:nvSpPr>
        <p:spPr>
          <a:xfrm>
            <a:off x="568325" y="4190785"/>
            <a:ext cx="5516093" cy="2040481"/>
          </a:xfrm>
        </p:spPr>
        <p:txBody>
          <a:bodyPr/>
          <a:lstStyle/>
          <a:p>
            <a:r>
              <a:rPr lang="en-US" dirty="0"/>
              <a:t>Make the most </a:t>
            </a:r>
            <a:br>
              <a:rPr lang="en-US" dirty="0"/>
            </a:br>
            <a:r>
              <a:rPr lang="en-US" dirty="0"/>
              <a:t>securable platform</a:t>
            </a:r>
            <a:br>
              <a:rPr lang="en-US" dirty="0"/>
            </a:br>
            <a:r>
              <a:rPr lang="en-US" dirty="0"/>
              <a:t>the most secure</a:t>
            </a:r>
          </a:p>
        </p:txBody>
      </p:sp>
      <p:sp>
        <p:nvSpPr>
          <p:cNvPr id="56" name="TextBox 55">
            <a:extLst>
              <a:ext uri="{FF2B5EF4-FFF2-40B4-BE49-F238E27FC236}">
                <a16:creationId xmlns:a16="http://schemas.microsoft.com/office/drawing/2014/main" id="{BB67180D-3CFE-36FE-EBF8-07F921F69AC5}"/>
              </a:ext>
            </a:extLst>
          </p:cNvPr>
          <p:cNvSpPr txBox="1"/>
          <p:nvPr/>
        </p:nvSpPr>
        <p:spPr>
          <a:xfrm>
            <a:off x="6667499" y="4165007"/>
            <a:ext cx="4966169" cy="8956298"/>
          </a:xfrm>
          <a:prstGeom prst="rect">
            <a:avLst/>
          </a:prstGeom>
          <a:noFill/>
        </p:spPr>
        <p:txBody>
          <a:bodyPr wrap="square" lIns="0" tIns="0" rIns="0" bIns="0">
            <a:spAutoFit/>
          </a:bodyPr>
          <a:lstStyle/>
          <a:p>
            <a:pPr marL="256032" indent="-256032">
              <a:spcBef>
                <a:spcPts val="1200"/>
              </a:spcBef>
              <a:buFont typeface="System Font Regular"/>
              <a:buChar char="–"/>
              <a:defRPr/>
            </a:pPr>
            <a:r>
              <a:rPr lang="en-US" sz="2800" dirty="0">
                <a:sym typeface="IBM Plex Sans Light"/>
              </a:rPr>
              <a:t>Simplify and automate </a:t>
            </a:r>
            <a:br>
              <a:rPr lang="en-US" sz="2800" dirty="0">
                <a:sym typeface="IBM Plex Sans Light"/>
              </a:rPr>
            </a:br>
            <a:r>
              <a:rPr lang="en-US" sz="2800" dirty="0">
                <a:sym typeface="IBM Plex Sans Light"/>
              </a:rPr>
              <a:t>t</a:t>
            </a:r>
            <a:r>
              <a:rPr lang="en-US" sz="2800" dirty="0"/>
              <a:t>hreat detection and response capabilities </a:t>
            </a:r>
            <a:br>
              <a:rPr lang="en-US" sz="2800" dirty="0"/>
            </a:br>
            <a:r>
              <a:rPr lang="en-US" sz="2800" dirty="0"/>
              <a:t>on the mainframe:</a:t>
            </a:r>
          </a:p>
          <a:p>
            <a:pPr marL="582613" indent="-284163">
              <a:spcBef>
                <a:spcPts val="1200"/>
              </a:spcBef>
              <a:buFont typeface="Arial" panose="020B0604020202020204" pitchFamily="34" charset="0"/>
              <a:buChar char="•"/>
              <a:defRPr/>
            </a:pPr>
            <a:r>
              <a:rPr lang="en-US" sz="2400" dirty="0"/>
              <a:t>Enhance security intelligence</a:t>
            </a:r>
          </a:p>
          <a:p>
            <a:pPr marL="582613" indent="-284163">
              <a:spcBef>
                <a:spcPts val="1200"/>
              </a:spcBef>
              <a:buFont typeface="Arial" panose="020B0604020202020204" pitchFamily="34" charset="0"/>
              <a:buChar char="•"/>
              <a:defRPr/>
            </a:pPr>
            <a:r>
              <a:rPr lang="en-US" sz="2400" dirty="0"/>
              <a:t>Detect and prioritize threats</a:t>
            </a:r>
          </a:p>
          <a:p>
            <a:pPr marL="582613" indent="-284163">
              <a:spcBef>
                <a:spcPts val="1200"/>
              </a:spcBef>
              <a:buFont typeface="Arial" panose="020B0604020202020204" pitchFamily="34" charset="0"/>
              <a:buChar char="•"/>
              <a:defRPr/>
            </a:pPr>
            <a:r>
              <a:rPr lang="en-US" sz="2400" dirty="0"/>
              <a:t>Deliver timely alerts</a:t>
            </a:r>
          </a:p>
          <a:p>
            <a:pPr marL="582613" indent="-284163">
              <a:spcBef>
                <a:spcPts val="1200"/>
              </a:spcBef>
              <a:buFont typeface="Arial" panose="020B0604020202020204" pitchFamily="34" charset="0"/>
              <a:buChar char="•"/>
              <a:defRPr/>
            </a:pPr>
            <a:r>
              <a:rPr lang="en-US" sz="2400" dirty="0"/>
              <a:t>Recommend closed loop remediation actions</a:t>
            </a:r>
          </a:p>
          <a:p>
            <a:pPr marL="287338" indent="-287338">
              <a:spcBef>
                <a:spcPts val="1800"/>
              </a:spcBef>
              <a:buFont typeface="System Font Regular"/>
              <a:buChar char="–"/>
              <a:defRPr/>
            </a:pPr>
            <a:r>
              <a:rPr lang="en-US" sz="2800" dirty="0"/>
              <a:t>Secure data across new cloud, mobile and big data apps without compromising production time or mission critical information</a:t>
            </a:r>
          </a:p>
          <a:p>
            <a:pPr marL="287338" indent="-287338">
              <a:spcBef>
                <a:spcPts val="1800"/>
              </a:spcBef>
              <a:buFont typeface="System Font Regular"/>
              <a:buChar char="–"/>
              <a:defRPr/>
            </a:pPr>
            <a:r>
              <a:rPr lang="en-US" sz="2800" dirty="0"/>
              <a:t>Integrate security admin </a:t>
            </a:r>
            <a:br>
              <a:rPr lang="en-US" sz="2800" dirty="0"/>
            </a:br>
            <a:r>
              <a:rPr lang="en-US" sz="2800" dirty="0"/>
              <a:t>and reporting for apps, transactions, data, and security products operating on the mainframe</a:t>
            </a:r>
          </a:p>
        </p:txBody>
      </p:sp>
      <p:sp>
        <p:nvSpPr>
          <p:cNvPr id="26" name="TextBox 25">
            <a:extLst>
              <a:ext uri="{FF2B5EF4-FFF2-40B4-BE49-F238E27FC236}">
                <a16:creationId xmlns:a16="http://schemas.microsoft.com/office/drawing/2014/main" id="{03A845C6-D5D4-2D23-986C-026EFB1F40C0}"/>
              </a:ext>
            </a:extLst>
          </p:cNvPr>
          <p:cNvSpPr txBox="1"/>
          <p:nvPr/>
        </p:nvSpPr>
        <p:spPr>
          <a:xfrm>
            <a:off x="12753506" y="4165007"/>
            <a:ext cx="4951413" cy="3677930"/>
          </a:xfrm>
          <a:prstGeom prst="rect">
            <a:avLst/>
          </a:prstGeom>
          <a:noFill/>
        </p:spPr>
        <p:txBody>
          <a:bodyPr wrap="square" lIns="0" tIns="0" rIns="0" bIns="0">
            <a:spAutoFit/>
          </a:bodyPr>
          <a:lstStyle/>
          <a:p>
            <a:pPr marL="256032" indent="-256032">
              <a:spcBef>
                <a:spcPts val="1200"/>
              </a:spcBef>
              <a:buFont typeface="System Font Regular"/>
              <a:buChar char="–"/>
              <a:defRPr/>
            </a:pPr>
            <a:r>
              <a:rPr lang="en-US" sz="2800" dirty="0"/>
              <a:t>Gain continuous security compliance readiness using </a:t>
            </a:r>
            <a:br>
              <a:rPr lang="en-US" sz="2800" dirty="0"/>
            </a:br>
            <a:r>
              <a:rPr lang="en-US" sz="2800" dirty="0"/>
              <a:t>pre-built goal validations, </a:t>
            </a:r>
            <a:br>
              <a:rPr lang="en-US" sz="2800" dirty="0"/>
            </a:br>
            <a:r>
              <a:rPr lang="en-US" sz="2800" dirty="0"/>
              <a:t>customized audit reporting</a:t>
            </a:r>
          </a:p>
          <a:p>
            <a:pPr marL="256032" indent="-256032">
              <a:spcBef>
                <a:spcPts val="1800"/>
              </a:spcBef>
              <a:buFont typeface="System Font Regular"/>
              <a:buChar char="–"/>
              <a:defRPr/>
            </a:pPr>
            <a:r>
              <a:rPr lang="en-US" sz="2800" dirty="0"/>
              <a:t>Raise the assurance level of user authentication with multi-factor authentication on the mainframe</a:t>
            </a:r>
          </a:p>
        </p:txBody>
      </p:sp>
      <p:pic>
        <p:nvPicPr>
          <p:cNvPr id="30" name="Picture 29">
            <a:extLst>
              <a:ext uri="{FF2B5EF4-FFF2-40B4-BE49-F238E27FC236}">
                <a16:creationId xmlns:a16="http://schemas.microsoft.com/office/drawing/2014/main" id="{162F7430-25C5-C8F9-F61C-083E440EF2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295453" y="0"/>
            <a:ext cx="6099175" cy="8572500"/>
          </a:xfrm>
          <a:prstGeom prst="rect">
            <a:avLst/>
          </a:prstGeom>
        </p:spPr>
      </p:pic>
      <p:grpSp>
        <p:nvGrpSpPr>
          <p:cNvPr id="51" name="Group 50">
            <a:extLst>
              <a:ext uri="{FF2B5EF4-FFF2-40B4-BE49-F238E27FC236}">
                <a16:creationId xmlns:a16="http://schemas.microsoft.com/office/drawing/2014/main" id="{A9D895F8-CB06-AEEA-C3C3-E813EDC738E8}"/>
              </a:ext>
            </a:extLst>
          </p:cNvPr>
          <p:cNvGrpSpPr/>
          <p:nvPr/>
        </p:nvGrpSpPr>
        <p:grpSpPr>
          <a:xfrm>
            <a:off x="518960" y="6759033"/>
            <a:ext cx="5663252" cy="5596060"/>
            <a:chOff x="518960" y="6615112"/>
            <a:chExt cx="5663252" cy="5596060"/>
          </a:xfrm>
        </p:grpSpPr>
        <p:pic>
          <p:nvPicPr>
            <p:cNvPr id="32" name="Picture 31" descr="A picture containing diagram&#10;&#10;Description automatically generated">
              <a:extLst>
                <a:ext uri="{FF2B5EF4-FFF2-40B4-BE49-F238E27FC236}">
                  <a16:creationId xmlns:a16="http://schemas.microsoft.com/office/drawing/2014/main" id="{6191DBF9-22CC-A254-EB6B-1650E975FDD0}"/>
                </a:ext>
              </a:extLst>
            </p:cNvPr>
            <p:cNvPicPr>
              <a:picLocks noChangeAspect="1"/>
            </p:cNvPicPr>
            <p:nvPr/>
          </p:nvPicPr>
          <p:blipFill>
            <a:blip r:embed="rId4"/>
            <a:stretch>
              <a:fillRect/>
            </a:stretch>
          </p:blipFill>
          <p:spPr>
            <a:xfrm>
              <a:off x="518960" y="6615112"/>
              <a:ext cx="5663252" cy="5596060"/>
            </a:xfrm>
            <a:prstGeom prst="rect">
              <a:avLst/>
            </a:prstGeom>
            <a:effectLst/>
          </p:spPr>
        </p:pic>
        <p:sp>
          <p:nvSpPr>
            <p:cNvPr id="33" name="TextBox 32">
              <a:extLst>
                <a:ext uri="{FF2B5EF4-FFF2-40B4-BE49-F238E27FC236}">
                  <a16:creationId xmlns:a16="http://schemas.microsoft.com/office/drawing/2014/main" id="{B0C0028E-D20D-B8C8-5139-ABDEFF098D7A}"/>
                </a:ext>
              </a:extLst>
            </p:cNvPr>
            <p:cNvSpPr txBox="1"/>
            <p:nvPr/>
          </p:nvSpPr>
          <p:spPr>
            <a:xfrm>
              <a:off x="2077154" y="7377582"/>
              <a:ext cx="2546863" cy="743367"/>
            </a:xfrm>
            <a:prstGeom prst="rect">
              <a:avLst/>
            </a:prstGeom>
            <a:noFill/>
          </p:spPr>
          <p:txBody>
            <a:bodyPr wrap="square" lIns="0" tIns="0" rIns="0" bIns="0" rtlCol="0">
              <a:spAutoFit/>
            </a:bodyPr>
            <a:lstStyle/>
            <a:p>
              <a:pPr algn="ctr" defTabSz="1829308" hangingPunct="0">
                <a:lnSpc>
                  <a:spcPct val="110000"/>
                </a:lnSpc>
              </a:pPr>
              <a:r>
                <a:rPr lang="en-US" sz="2400" dirty="0">
                  <a:solidFill>
                    <a:srgbClr val="FFFFFF"/>
                  </a:solidFill>
                  <a:latin typeface="IBM Plex Sans Light" panose="020B0403050203000203" pitchFamily="34" charset="0"/>
                  <a:sym typeface="Helvetica"/>
                </a:rPr>
                <a:t>Threat Detection</a:t>
              </a:r>
              <a:br>
                <a:rPr lang="en-US" sz="2400" dirty="0">
                  <a:solidFill>
                    <a:srgbClr val="FFFFFF"/>
                  </a:solidFill>
                  <a:latin typeface="IBM Plex Sans Light" panose="020B0403050203000203" pitchFamily="34" charset="0"/>
                  <a:sym typeface="Helvetica"/>
                </a:rPr>
              </a:br>
              <a:r>
                <a:rPr lang="en-US" sz="2400" dirty="0">
                  <a:solidFill>
                    <a:srgbClr val="FFFFFF"/>
                  </a:solidFill>
                  <a:latin typeface="IBM Plex Sans Light" panose="020B0403050203000203" pitchFamily="34" charset="0"/>
                  <a:sym typeface="Helvetica"/>
                </a:rPr>
                <a:t>and Response</a:t>
              </a:r>
            </a:p>
          </p:txBody>
        </p:sp>
        <p:sp>
          <p:nvSpPr>
            <p:cNvPr id="34" name="TextBox 33">
              <a:extLst>
                <a:ext uri="{FF2B5EF4-FFF2-40B4-BE49-F238E27FC236}">
                  <a16:creationId xmlns:a16="http://schemas.microsoft.com/office/drawing/2014/main" id="{F987A221-4FD9-D3CC-2C8D-377620C578C5}"/>
                </a:ext>
              </a:extLst>
            </p:cNvPr>
            <p:cNvSpPr txBox="1"/>
            <p:nvPr/>
          </p:nvSpPr>
          <p:spPr>
            <a:xfrm>
              <a:off x="4624017" y="9645728"/>
              <a:ext cx="1349375" cy="743367"/>
            </a:xfrm>
            <a:prstGeom prst="rect">
              <a:avLst/>
            </a:prstGeom>
            <a:noFill/>
          </p:spPr>
          <p:txBody>
            <a:bodyPr wrap="square" lIns="0" tIns="0" rIns="0" bIns="0" rtlCol="0">
              <a:spAutoFit/>
            </a:bodyPr>
            <a:lstStyle/>
            <a:p>
              <a:pPr defTabSz="1829308" hangingPunct="0">
                <a:lnSpc>
                  <a:spcPct val="110000"/>
                </a:lnSpc>
              </a:pPr>
              <a:r>
                <a:rPr lang="en-US" sz="2400" dirty="0">
                  <a:solidFill>
                    <a:srgbClr val="FFFFFF"/>
                  </a:solidFill>
                  <a:latin typeface="IBM Plex Sans Light" panose="020B0403050203000203" pitchFamily="34" charset="0"/>
                  <a:sym typeface="Helvetica"/>
                </a:rPr>
                <a:t>Data Security</a:t>
              </a:r>
            </a:p>
          </p:txBody>
        </p:sp>
        <p:sp>
          <p:nvSpPr>
            <p:cNvPr id="35" name="TextBox 34">
              <a:extLst>
                <a:ext uri="{FF2B5EF4-FFF2-40B4-BE49-F238E27FC236}">
                  <a16:creationId xmlns:a16="http://schemas.microsoft.com/office/drawing/2014/main" id="{3600345A-3695-FD25-420A-68680AC42640}"/>
                </a:ext>
              </a:extLst>
            </p:cNvPr>
            <p:cNvSpPr txBox="1"/>
            <p:nvPr/>
          </p:nvSpPr>
          <p:spPr>
            <a:xfrm>
              <a:off x="1109193" y="10129943"/>
              <a:ext cx="2369618" cy="1126104"/>
            </a:xfrm>
            <a:prstGeom prst="rect">
              <a:avLst/>
            </a:prstGeom>
            <a:noFill/>
          </p:spPr>
          <p:txBody>
            <a:bodyPr wrap="square" lIns="0" tIns="0" rIns="0" bIns="0" rtlCol="0">
              <a:spAutoFit/>
            </a:bodyPr>
            <a:lstStyle/>
            <a:p>
              <a:pPr defTabSz="1829308" hangingPunct="0">
                <a:lnSpc>
                  <a:spcPct val="110000"/>
                </a:lnSpc>
              </a:pPr>
              <a:r>
                <a:rPr lang="en-US" sz="2400" dirty="0">
                  <a:solidFill>
                    <a:srgbClr val="FFFFFF"/>
                  </a:solidFill>
                  <a:latin typeface="IBM Plex Sans Light" panose="020B0403050203000203" pitchFamily="34" charset="0"/>
                  <a:sym typeface="Helvetica"/>
                </a:rPr>
                <a:t>Identity </a:t>
              </a:r>
              <a:br>
                <a:rPr lang="en-US" sz="2400" dirty="0">
                  <a:solidFill>
                    <a:srgbClr val="FFFFFF"/>
                  </a:solidFill>
                  <a:latin typeface="IBM Plex Sans Light" panose="020B0403050203000203" pitchFamily="34" charset="0"/>
                  <a:sym typeface="Helvetica"/>
                </a:rPr>
              </a:br>
              <a:r>
                <a:rPr lang="en-US" sz="2400" dirty="0">
                  <a:solidFill>
                    <a:srgbClr val="FFFFFF"/>
                  </a:solidFill>
                  <a:latin typeface="IBM Plex Sans Light" panose="020B0403050203000203" pitchFamily="34" charset="0"/>
                  <a:sym typeface="Helvetica"/>
                </a:rPr>
                <a:t>and Access Management</a:t>
              </a:r>
            </a:p>
          </p:txBody>
        </p:sp>
        <p:sp>
          <p:nvSpPr>
            <p:cNvPr id="36" name="TextBox 35">
              <a:extLst>
                <a:ext uri="{FF2B5EF4-FFF2-40B4-BE49-F238E27FC236}">
                  <a16:creationId xmlns:a16="http://schemas.microsoft.com/office/drawing/2014/main" id="{E0EA7D1D-1D04-3323-5B2F-0B19E0CD17BF}"/>
                </a:ext>
              </a:extLst>
            </p:cNvPr>
            <p:cNvSpPr txBox="1"/>
            <p:nvPr/>
          </p:nvSpPr>
          <p:spPr>
            <a:xfrm>
              <a:off x="2445627" y="9171073"/>
              <a:ext cx="1857905" cy="867322"/>
            </a:xfrm>
            <a:prstGeom prst="rect">
              <a:avLst/>
            </a:prstGeom>
            <a:noFill/>
          </p:spPr>
          <p:txBody>
            <a:bodyPr wrap="square" lIns="0" tIns="0" rIns="0" bIns="0" rtlCol="0">
              <a:spAutoFit/>
            </a:bodyPr>
            <a:lstStyle/>
            <a:p>
              <a:pPr algn="ctr" defTabSz="1829308" hangingPunct="0">
                <a:lnSpc>
                  <a:spcPct val="110000"/>
                </a:lnSpc>
              </a:pPr>
              <a:r>
                <a:rPr lang="en-US" sz="2800" dirty="0">
                  <a:solidFill>
                    <a:srgbClr val="FFFFFF"/>
                  </a:solidFill>
                  <a:latin typeface="IBM Plex Sans Medium" panose="020B0503050203000203" pitchFamily="34" charset="0"/>
                  <a:sym typeface="Helvetica"/>
                </a:rPr>
                <a:t>IBM Z </a:t>
              </a:r>
              <a:br>
                <a:rPr lang="en-US" sz="2800" dirty="0">
                  <a:solidFill>
                    <a:srgbClr val="FFFFFF"/>
                  </a:solidFill>
                  <a:latin typeface="IBM Plex Sans Medium" panose="020B0503050203000203" pitchFamily="34" charset="0"/>
                  <a:sym typeface="Helvetica"/>
                </a:rPr>
              </a:br>
              <a:r>
                <a:rPr lang="en-US" sz="2800" dirty="0">
                  <a:solidFill>
                    <a:srgbClr val="FFFFFF"/>
                  </a:solidFill>
                  <a:latin typeface="IBM Plex Sans Medium" panose="020B0503050203000203" pitchFamily="34" charset="0"/>
                  <a:sym typeface="Helvetica"/>
                </a:rPr>
                <a:t>Security</a:t>
              </a:r>
            </a:p>
          </p:txBody>
        </p:sp>
      </p:grpSp>
      <p:sp>
        <p:nvSpPr>
          <p:cNvPr id="41" name="Rectangle 40">
            <a:extLst>
              <a:ext uri="{FF2B5EF4-FFF2-40B4-BE49-F238E27FC236}">
                <a16:creationId xmlns:a16="http://schemas.microsoft.com/office/drawing/2014/main" id="{E1979396-C2C5-CA07-2261-59EDD74BD06F}"/>
              </a:ext>
            </a:extLst>
          </p:cNvPr>
          <p:cNvSpPr/>
          <p:nvPr/>
        </p:nvSpPr>
        <p:spPr>
          <a:xfrm>
            <a:off x="12186286" y="8572500"/>
            <a:ext cx="12200890" cy="5143501"/>
          </a:xfrm>
          <a:prstGeom prst="rect">
            <a:avLst/>
          </a:prstGeom>
          <a:solidFill>
            <a:srgbClr val="E5F6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23">
              <a:defRPr/>
            </a:pPr>
            <a:endParaRPr lang="en-US" dirty="0">
              <a:solidFill>
                <a:srgbClr val="FFFFFF"/>
              </a:solidFill>
              <a:latin typeface="Arial" panose="020B0604020202020204"/>
            </a:endParaRPr>
          </a:p>
        </p:txBody>
      </p:sp>
      <p:sp>
        <p:nvSpPr>
          <p:cNvPr id="13" name="TextBox 12">
            <a:extLst>
              <a:ext uri="{FF2B5EF4-FFF2-40B4-BE49-F238E27FC236}">
                <a16:creationId xmlns:a16="http://schemas.microsoft.com/office/drawing/2014/main" id="{C659C82B-B407-6AFE-CE8A-2B4F2A211272}"/>
              </a:ext>
            </a:extLst>
          </p:cNvPr>
          <p:cNvSpPr txBox="1"/>
          <p:nvPr/>
        </p:nvSpPr>
        <p:spPr>
          <a:xfrm>
            <a:off x="18855373" y="9859103"/>
            <a:ext cx="4927865" cy="1292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spcBef>
                <a:spcPts val="600"/>
              </a:spcBef>
              <a:defRPr sz="2800" kern="0">
                <a:solidFill>
                  <a:schemeClr val="bg1"/>
                </a:solidFill>
                <a:latin typeface="IBM Plex Sans Light" panose="020B0403050203000203" pitchFamily="34" charset="0"/>
              </a:defRPr>
            </a:lvl1pPr>
          </a:lstStyle>
          <a:p>
            <a:r>
              <a:rPr lang="en-US" kern="1200" dirty="0">
                <a:solidFill>
                  <a:schemeClr val="tx1"/>
                </a:solidFill>
                <a:latin typeface="+mn-lt"/>
              </a:rPr>
              <a:t>Secures data for millions </a:t>
            </a:r>
            <a:br>
              <a:rPr lang="en-US" kern="1200" dirty="0">
                <a:solidFill>
                  <a:schemeClr val="tx1"/>
                </a:solidFill>
                <a:latin typeface="+mn-lt"/>
              </a:rPr>
            </a:br>
            <a:r>
              <a:rPr lang="en-US" kern="1200" dirty="0">
                <a:solidFill>
                  <a:schemeClr val="tx1"/>
                </a:solidFill>
                <a:latin typeface="+mn-lt"/>
              </a:rPr>
              <a:t>of banking customers while facilitating business agility</a:t>
            </a:r>
          </a:p>
        </p:txBody>
      </p:sp>
      <p:sp>
        <p:nvSpPr>
          <p:cNvPr id="14" name="TextBox 13">
            <a:hlinkClick r:id="rId5"/>
            <a:extLst>
              <a:ext uri="{FF2B5EF4-FFF2-40B4-BE49-F238E27FC236}">
                <a16:creationId xmlns:a16="http://schemas.microsoft.com/office/drawing/2014/main" id="{3C4B266E-3039-DA3D-4F9A-B27E39BFED8D}"/>
              </a:ext>
            </a:extLst>
          </p:cNvPr>
          <p:cNvSpPr txBox="1"/>
          <p:nvPr/>
        </p:nvSpPr>
        <p:spPr>
          <a:xfrm>
            <a:off x="18859500" y="11519639"/>
            <a:ext cx="4927866" cy="819709"/>
          </a:xfrm>
          <a:prstGeom prst="rect">
            <a:avLst/>
          </a:prstGeom>
          <a:solidFill>
            <a:srgbClr val="0F62FE"/>
          </a:solidFill>
          <a:effectLst/>
        </p:spPr>
        <p:txBody>
          <a:bodyPr wrap="square" lIns="365760" tIns="243840" rIns="243840" bIns="243840">
            <a:noAutofit/>
          </a:bodyPr>
          <a:lstStyle/>
          <a:p>
            <a:pPr marL="7938" indent="7938" defTabSz="1829311">
              <a:spcBef>
                <a:spcPts val="1600"/>
              </a:spcBef>
            </a:pPr>
            <a:r>
              <a:rPr lang="en-US" sz="2000" dirty="0">
                <a:solidFill>
                  <a:srgbClr val="FFFFFF"/>
                </a:solidFill>
                <a:latin typeface="IBM Plex Sans" panose="020B0503050203000203" pitchFamily="34" charset="0"/>
                <a:cs typeface="Arial" panose="020B0604020202020204" pitchFamily="34" charset="0"/>
              </a:rPr>
              <a:t>ibm.com/case-studies/</a:t>
            </a:r>
            <a:r>
              <a:rPr lang="en-US" sz="2000" dirty="0" err="1">
                <a:solidFill>
                  <a:srgbClr val="FFFFFF"/>
                </a:solidFill>
                <a:latin typeface="IBM Plex Sans" panose="020B0503050203000203" pitchFamily="34" charset="0"/>
                <a:cs typeface="Arial" panose="020B0604020202020204" pitchFamily="34" charset="0"/>
              </a:rPr>
              <a:t>atruvia</a:t>
            </a:r>
            <a:r>
              <a:rPr lang="en-US" sz="2000" dirty="0">
                <a:solidFill>
                  <a:srgbClr val="FFFFFF"/>
                </a:solidFill>
                <a:latin typeface="IBM Plex Sans" panose="020B0503050203000203" pitchFamily="34" charset="0"/>
                <a:cs typeface="Arial" panose="020B0604020202020204" pitchFamily="34" charset="0"/>
              </a:rPr>
              <a:t> </a:t>
            </a:r>
            <a:endParaRPr lang="en-US" sz="2000" dirty="0">
              <a:solidFill>
                <a:srgbClr val="FFFFFF"/>
              </a:solidFill>
              <a:latin typeface="IBM Plex Sans" panose="020B0503050203000203" pitchFamily="34" charset="0"/>
            </a:endParaRPr>
          </a:p>
        </p:txBody>
      </p:sp>
      <p:sp>
        <p:nvSpPr>
          <p:cNvPr id="50" name="TextBox 49">
            <a:extLst>
              <a:ext uri="{FF2B5EF4-FFF2-40B4-BE49-F238E27FC236}">
                <a16:creationId xmlns:a16="http://schemas.microsoft.com/office/drawing/2014/main" id="{1D752FA6-D2E7-D188-DC25-266F3B6B1872}"/>
              </a:ext>
            </a:extLst>
          </p:cNvPr>
          <p:cNvSpPr txBox="1"/>
          <p:nvPr/>
        </p:nvSpPr>
        <p:spPr>
          <a:xfrm>
            <a:off x="12570171" y="12892671"/>
            <a:ext cx="4845931" cy="338554"/>
          </a:xfrm>
          <a:prstGeom prst="rect">
            <a:avLst/>
          </a:prstGeom>
          <a:noFill/>
        </p:spPr>
        <p:txBody>
          <a:bodyPr wrap="square">
            <a:spAutoFit/>
          </a:bodyPr>
          <a:lstStyle/>
          <a:p>
            <a:r>
              <a:rPr lang="en-US" sz="1600" baseline="30000" dirty="0">
                <a:latin typeface="IBM Plex Sans" panose="020B0503050203000203" pitchFamily="34" charset="0"/>
              </a:rPr>
              <a:t>1</a:t>
            </a:r>
            <a:r>
              <a:rPr lang="en-US" sz="1600" dirty="0">
                <a:latin typeface="IBM Plex Sans" panose="020B0503050203000203" pitchFamily="34" charset="0"/>
              </a:rPr>
              <a:t>IBM zSystems clients surveyed</a:t>
            </a:r>
          </a:p>
        </p:txBody>
      </p:sp>
      <p:sp>
        <p:nvSpPr>
          <p:cNvPr id="18" name="Slide Number Placeholder 17">
            <a:extLst>
              <a:ext uri="{FF2B5EF4-FFF2-40B4-BE49-F238E27FC236}">
                <a16:creationId xmlns:a16="http://schemas.microsoft.com/office/drawing/2014/main" id="{C9ED1EFA-D68E-EE2E-0C7F-8942FE613275}"/>
              </a:ext>
            </a:extLst>
          </p:cNvPr>
          <p:cNvSpPr>
            <a:spLocks noGrp="1"/>
          </p:cNvSpPr>
          <p:nvPr>
            <p:ph type="sldNum" sz="quarter" idx="4"/>
          </p:nvPr>
        </p:nvSpPr>
        <p:spPr/>
        <p:txBody>
          <a:bodyPr/>
          <a:lstStyle/>
          <a:p>
            <a:fld id="{86CB4B4D-7CA3-9044-876B-883B54F8677D}" type="slidenum">
              <a:rPr lang="en-US" smtClean="0"/>
              <a:pPr/>
              <a:t>46</a:t>
            </a:fld>
            <a:endParaRPr lang="en-US" dirty="0"/>
          </a:p>
        </p:txBody>
      </p:sp>
      <p:sp>
        <p:nvSpPr>
          <p:cNvPr id="52" name="Rectangle 51">
            <a:extLst>
              <a:ext uri="{FF2B5EF4-FFF2-40B4-BE49-F238E27FC236}">
                <a16:creationId xmlns:a16="http://schemas.microsoft.com/office/drawing/2014/main" id="{BFAB8FCC-094C-D240-85CD-B2F969E27974}"/>
              </a:ext>
            </a:extLst>
          </p:cNvPr>
          <p:cNvSpPr/>
          <p:nvPr/>
        </p:nvSpPr>
        <p:spPr>
          <a:xfrm>
            <a:off x="18301479" y="4154209"/>
            <a:ext cx="3852364" cy="1588223"/>
          </a:xfrm>
          <a:prstGeom prst="rect">
            <a:avLst/>
          </a:prstGeom>
          <a:solidFill>
            <a:srgbClr val="0F62F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23">
              <a:defRPr/>
            </a:pPr>
            <a:r>
              <a:rPr lang="en-US" sz="2800" dirty="0">
                <a:solidFill>
                  <a:schemeClr val="bg1"/>
                </a:solidFill>
                <a:latin typeface="IBM Plex Sans Light" panose="020B0403050203000203" pitchFamily="34" charset="0"/>
              </a:rPr>
              <a:t>R</a:t>
            </a:r>
            <a:r>
              <a:rPr lang="en-US" sz="2800" dirty="0">
                <a:solidFill>
                  <a:schemeClr val="bg1"/>
                </a:solidFill>
                <a:effectLst/>
                <a:latin typeface="IBM Plex Sans Light" panose="020B0403050203000203" pitchFamily="34" charset="0"/>
              </a:rPr>
              <a:t>educe audit prep time from one month to just one week</a:t>
            </a:r>
            <a:r>
              <a:rPr lang="en-US" sz="2000" baseline="75000" dirty="0">
                <a:solidFill>
                  <a:schemeClr val="bg1"/>
                </a:solidFill>
                <a:effectLst/>
                <a:latin typeface="IBM Plex Sans Light" panose="020B0403050203000203" pitchFamily="34" charset="0"/>
              </a:rPr>
              <a:t>1</a:t>
            </a:r>
            <a:endParaRPr lang="en-US" sz="2000" baseline="75000" dirty="0">
              <a:solidFill>
                <a:schemeClr val="bg1"/>
              </a:solidFill>
              <a:sym typeface="IBM Plex Sans Light"/>
            </a:endParaRPr>
          </a:p>
        </p:txBody>
      </p:sp>
      <p:pic>
        <p:nvPicPr>
          <p:cNvPr id="60" name="Picture 59" descr="A picture containing text, person, indoor, ceiling&#10;&#10;Description automatically generated">
            <a:extLst>
              <a:ext uri="{FF2B5EF4-FFF2-40B4-BE49-F238E27FC236}">
                <a16:creationId xmlns:a16="http://schemas.microsoft.com/office/drawing/2014/main" id="{2C1DE0BD-567A-6ABC-603A-03F556E3B9C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776666" y="9027373"/>
            <a:ext cx="5518787" cy="3311975"/>
          </a:xfrm>
          <a:prstGeom prst="rect">
            <a:avLst/>
          </a:prstGeom>
        </p:spPr>
      </p:pic>
      <p:pic>
        <p:nvPicPr>
          <p:cNvPr id="64" name="Picture 63" descr="Icon&#10;&#10;Description automatically generated">
            <a:extLst>
              <a:ext uri="{FF2B5EF4-FFF2-40B4-BE49-F238E27FC236}">
                <a16:creationId xmlns:a16="http://schemas.microsoft.com/office/drawing/2014/main" id="{0810370E-202A-1D06-FC44-34F61C352A5E}"/>
              </a:ext>
            </a:extLst>
          </p:cNvPr>
          <p:cNvPicPr>
            <a:picLocks noChangeAspect="1"/>
          </p:cNvPicPr>
          <p:nvPr/>
        </p:nvPicPr>
        <p:blipFill>
          <a:blip r:embed="rId7"/>
          <a:stretch>
            <a:fillRect/>
          </a:stretch>
        </p:blipFill>
        <p:spPr>
          <a:xfrm>
            <a:off x="18868823" y="9027373"/>
            <a:ext cx="2848178" cy="475067"/>
          </a:xfrm>
          <a:prstGeom prst="rect">
            <a:avLst/>
          </a:prstGeom>
        </p:spPr>
      </p:pic>
    </p:spTree>
    <p:extLst>
      <p:ext uri="{BB962C8B-B14F-4D97-AF65-F5344CB8AC3E}">
        <p14:creationId xmlns:p14="http://schemas.microsoft.com/office/powerpoint/2010/main" val="386512264"/>
      </p:ext>
    </p:extLst>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roup of people standing in front of a store&#10;&#10;Description automatically generated">
            <a:extLst>
              <a:ext uri="{FF2B5EF4-FFF2-40B4-BE49-F238E27FC236}">
                <a16:creationId xmlns:a16="http://schemas.microsoft.com/office/drawing/2014/main" id="{1507C439-ADBA-3444-8F91-55CDF83E32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869214" y="1"/>
            <a:ext cx="5516373" cy="13716000"/>
          </a:xfrm>
          <a:prstGeom prst="rect">
            <a:avLst/>
          </a:prstGeom>
        </p:spPr>
      </p:pic>
      <p:sp>
        <p:nvSpPr>
          <p:cNvPr id="21" name="Rectangle 20">
            <a:extLst>
              <a:ext uri="{FF2B5EF4-FFF2-40B4-BE49-F238E27FC236}">
                <a16:creationId xmlns:a16="http://schemas.microsoft.com/office/drawing/2014/main" id="{C3195012-62CD-4F43-9590-2F11F07E0640}"/>
              </a:ext>
            </a:extLst>
          </p:cNvPr>
          <p:cNvSpPr/>
          <p:nvPr/>
        </p:nvSpPr>
        <p:spPr bwMode="auto">
          <a:xfrm>
            <a:off x="1587" y="9757844"/>
            <a:ext cx="24384000" cy="3958157"/>
          </a:xfrm>
          <a:prstGeom prst="rect">
            <a:avLst/>
          </a:prstGeom>
          <a:solidFill>
            <a:schemeClr val="bg1"/>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pPr>
            <a:endParaRPr lang="en-US" sz="3733" dirty="0">
              <a:solidFill>
                <a:srgbClr val="191919"/>
              </a:solidFill>
              <a:latin typeface="IBM Plex Sans" panose="020B0503050203000203" pitchFamily="34" charset="77"/>
            </a:endParaRPr>
          </a:p>
        </p:txBody>
      </p:sp>
      <p:sp>
        <p:nvSpPr>
          <p:cNvPr id="22" name="Rectangle 21">
            <a:extLst>
              <a:ext uri="{FF2B5EF4-FFF2-40B4-BE49-F238E27FC236}">
                <a16:creationId xmlns:a16="http://schemas.microsoft.com/office/drawing/2014/main" id="{9D729D6E-5A75-B54F-816A-C257405D81ED}"/>
              </a:ext>
            </a:extLst>
          </p:cNvPr>
          <p:cNvSpPr/>
          <p:nvPr/>
        </p:nvSpPr>
        <p:spPr bwMode="auto">
          <a:xfrm>
            <a:off x="18869214" y="9757843"/>
            <a:ext cx="5516373" cy="3958157"/>
          </a:xfrm>
          <a:prstGeom prst="rect">
            <a:avLst/>
          </a:prstGeom>
          <a:solidFill>
            <a:srgbClr val="0F62FE"/>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pPr>
            <a:endParaRPr lang="en-US" sz="3733" dirty="0">
              <a:solidFill>
                <a:srgbClr val="191919"/>
              </a:solidFill>
              <a:latin typeface="IBM Plex Sans" panose="020B0503050203000203" pitchFamily="34" charset="77"/>
            </a:endParaRPr>
          </a:p>
        </p:txBody>
      </p:sp>
      <p:sp>
        <p:nvSpPr>
          <p:cNvPr id="25" name="Rectangle 24">
            <a:extLst>
              <a:ext uri="{FF2B5EF4-FFF2-40B4-BE49-F238E27FC236}">
                <a16:creationId xmlns:a16="http://schemas.microsoft.com/office/drawing/2014/main" id="{71259A4B-B7A7-CD4A-8C35-41F402C18B38}"/>
              </a:ext>
            </a:extLst>
          </p:cNvPr>
          <p:cNvSpPr/>
          <p:nvPr/>
        </p:nvSpPr>
        <p:spPr>
          <a:xfrm>
            <a:off x="611184" y="3449061"/>
            <a:ext cx="4913316" cy="4866332"/>
          </a:xfrm>
          <a:prstGeom prst="rect">
            <a:avLst/>
          </a:prstGeom>
        </p:spPr>
        <p:txBody>
          <a:bodyPr wrap="square" lIns="0" tIns="0" rIns="0" bIns="0">
            <a:spAutoFit/>
          </a:bodyPr>
          <a:lstStyle/>
          <a:p>
            <a:pPr defTabSz="1829311">
              <a:lnSpc>
                <a:spcPct val="110000"/>
              </a:lnSpc>
              <a:spcBef>
                <a:spcPts val="1200"/>
              </a:spcBef>
            </a:pPr>
            <a:r>
              <a:rPr lang="en-US" sz="2800" dirty="0">
                <a:solidFill>
                  <a:srgbClr val="000000"/>
                </a:solidFill>
                <a:latin typeface="IBM Plex Sans Light" panose="020B0403050203000203" pitchFamily="34" charset="0"/>
              </a:rPr>
              <a:t>Gain the flexibility needed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to scale and accelerate your cloud infrastructure strategy without sacrificing security</a:t>
            </a:r>
          </a:p>
          <a:p>
            <a:pPr defTabSz="1829311">
              <a:lnSpc>
                <a:spcPct val="110000"/>
              </a:lnSpc>
              <a:spcBef>
                <a:spcPts val="1200"/>
              </a:spcBef>
            </a:pPr>
            <a:r>
              <a:rPr lang="en-US" sz="2800" dirty="0">
                <a:solidFill>
                  <a:srgbClr val="0F62FE"/>
                </a:solidFill>
                <a:latin typeface="IBM Plex Sans Light" panose="020B0403050203000203" pitchFamily="34" charset="0"/>
              </a:rPr>
              <a:t>IBM Cognitive Systems</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Ensure platform integrity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with secure and trusted boot</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Deploy with a common security model across on-prem and IBM Cloud offering</a:t>
            </a:r>
            <a:endParaRPr lang="en-US" sz="2800" strike="sngStrike" dirty="0">
              <a:solidFill>
                <a:srgbClr val="000000"/>
              </a:solidFill>
              <a:latin typeface="IBM Plex Sans Light" panose="020B0403050203000203" pitchFamily="34" charset="0"/>
            </a:endParaRPr>
          </a:p>
        </p:txBody>
      </p:sp>
      <p:sp>
        <p:nvSpPr>
          <p:cNvPr id="30" name="Rectangle 29">
            <a:extLst>
              <a:ext uri="{FF2B5EF4-FFF2-40B4-BE49-F238E27FC236}">
                <a16:creationId xmlns:a16="http://schemas.microsoft.com/office/drawing/2014/main" id="{AAA28DC3-EB09-0244-B11E-4CF4B75FABD6}"/>
              </a:ext>
            </a:extLst>
          </p:cNvPr>
          <p:cNvSpPr/>
          <p:nvPr/>
        </p:nvSpPr>
        <p:spPr>
          <a:xfrm>
            <a:off x="12773210" y="3449060"/>
            <a:ext cx="5514790" cy="6288260"/>
          </a:xfrm>
          <a:prstGeom prst="rect">
            <a:avLst/>
          </a:prstGeom>
        </p:spPr>
        <p:txBody>
          <a:bodyPr wrap="square" lIns="0" tIns="0" rIns="0" bIns="0">
            <a:spAutoFit/>
          </a:bodyPr>
          <a:lstStyle/>
          <a:p>
            <a:pPr defTabSz="1829311">
              <a:lnSpc>
                <a:spcPct val="110000"/>
              </a:lnSpc>
              <a:spcBef>
                <a:spcPts val="1200"/>
              </a:spcBef>
            </a:pPr>
            <a:r>
              <a:rPr lang="en-US" sz="2800" dirty="0">
                <a:solidFill>
                  <a:srgbClr val="000000"/>
                </a:solidFill>
                <a:latin typeface="IBM Plex Sans Light" panose="020B0403050203000203" pitchFamily="34" charset="0"/>
              </a:rPr>
              <a:t>Keep data secure, private, and encrypted as it moves between platforms across your hybrid multicloud environment</a:t>
            </a:r>
          </a:p>
          <a:p>
            <a:pPr defTabSz="1829311">
              <a:lnSpc>
                <a:spcPct val="110000"/>
              </a:lnSpc>
              <a:spcBef>
                <a:spcPts val="1200"/>
              </a:spcBef>
            </a:pPr>
            <a:r>
              <a:rPr lang="en-US" sz="2800" dirty="0">
                <a:solidFill>
                  <a:srgbClr val="0F62FE"/>
                </a:solidFill>
                <a:latin typeface="IBM Plex Sans Light" panose="020B0403050203000203" pitchFamily="34" charset="0"/>
              </a:rPr>
              <a:t>IBM Z</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Protect system of record data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with pervasive encryption </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Enforce data protection and privacy with IBM Data Privacy Passports</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Achieve confidential computing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with Secure Service Container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and Secure Execution for Linux </a:t>
            </a:r>
          </a:p>
        </p:txBody>
      </p:sp>
      <p:sp>
        <p:nvSpPr>
          <p:cNvPr id="31" name="Rectangle 30">
            <a:extLst>
              <a:ext uri="{FF2B5EF4-FFF2-40B4-BE49-F238E27FC236}">
                <a16:creationId xmlns:a16="http://schemas.microsoft.com/office/drawing/2014/main" id="{91832FE9-3DDD-E748-9CE0-FAF0DC4DA0C7}"/>
              </a:ext>
            </a:extLst>
          </p:cNvPr>
          <p:cNvSpPr/>
          <p:nvPr/>
        </p:nvSpPr>
        <p:spPr>
          <a:xfrm>
            <a:off x="562419" y="11047011"/>
            <a:ext cx="4169664" cy="1394613"/>
          </a:xfrm>
          <a:prstGeom prst="rect">
            <a:avLst/>
          </a:prstGeom>
        </p:spPr>
        <p:txBody>
          <a:bodyPr wrap="square" lIns="0" tIns="0" rIns="0" bIns="0">
            <a:spAutoFit/>
          </a:bodyPr>
          <a:lstStyle/>
          <a:p>
            <a:pPr defTabSz="1829311">
              <a:lnSpc>
                <a:spcPct val="110000"/>
              </a:lnSpc>
              <a:spcBef>
                <a:spcPts val="600"/>
              </a:spcBef>
            </a:pPr>
            <a:r>
              <a:rPr lang="en-US" sz="2800" dirty="0">
                <a:solidFill>
                  <a:srgbClr val="000000"/>
                </a:solidFill>
                <a:latin typeface="IBM Plex Sans Light" panose="020B0403050203000203" pitchFamily="34" charset="0"/>
              </a:rPr>
              <a:t>Get the cloud you want,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with the privacy and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security you need</a:t>
            </a:r>
          </a:p>
        </p:txBody>
      </p:sp>
      <p:sp>
        <p:nvSpPr>
          <p:cNvPr id="56" name="Rectangle 55">
            <a:extLst>
              <a:ext uri="{FF2B5EF4-FFF2-40B4-BE49-F238E27FC236}">
                <a16:creationId xmlns:a16="http://schemas.microsoft.com/office/drawing/2014/main" id="{1EECA5A1-1252-FB4E-AE35-11CCBCB7A35C}"/>
              </a:ext>
            </a:extLst>
          </p:cNvPr>
          <p:cNvSpPr/>
          <p:nvPr/>
        </p:nvSpPr>
        <p:spPr>
          <a:xfrm>
            <a:off x="6707188" y="11047011"/>
            <a:ext cx="5522915" cy="1868588"/>
          </a:xfrm>
          <a:prstGeom prst="rect">
            <a:avLst/>
          </a:prstGeom>
        </p:spPr>
        <p:txBody>
          <a:bodyPr wrap="square" lIns="0" tIns="0" rIns="0" bIns="0">
            <a:spAutoFit/>
          </a:bodyPr>
          <a:lstStyle/>
          <a:p>
            <a:pPr defTabSz="1829311">
              <a:lnSpc>
                <a:spcPct val="110000"/>
              </a:lnSpc>
              <a:spcBef>
                <a:spcPts val="600"/>
              </a:spcBef>
            </a:pPr>
            <a:r>
              <a:rPr lang="en-US" sz="2800" dirty="0">
                <a:solidFill>
                  <a:srgbClr val="0F62FE"/>
                </a:solidFill>
                <a:latin typeface="IBM Plex Sans Light" panose="020B0403050203000203" pitchFamily="34" charset="0"/>
              </a:rPr>
              <a:t>IBM Cloud Hyper Protect Services</a:t>
            </a:r>
            <a:br>
              <a:rPr lang="en-US" sz="2800" dirty="0">
                <a:solidFill>
                  <a:srgbClr val="0F62FE"/>
                </a:solidFill>
                <a:latin typeface="IBM Plex Sans Light" panose="020B0403050203000203" pitchFamily="34" charset="0"/>
              </a:rPr>
            </a:br>
            <a:r>
              <a:rPr lang="en-US" sz="2800" dirty="0">
                <a:solidFill>
                  <a:srgbClr val="000000"/>
                </a:solidFill>
                <a:latin typeface="IBM Plex Sans Light" panose="020B0403050203000203" pitchFamily="34" charset="0"/>
              </a:rPr>
              <a:t>Built on LinuxONE secure enclave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technology with the industry’s only FIPS140-2 Level 4 cloud HSM</a:t>
            </a:r>
          </a:p>
        </p:txBody>
      </p:sp>
      <p:sp>
        <p:nvSpPr>
          <p:cNvPr id="61" name="Rectangle 60">
            <a:extLst>
              <a:ext uri="{FF2B5EF4-FFF2-40B4-BE49-F238E27FC236}">
                <a16:creationId xmlns:a16="http://schemas.microsoft.com/office/drawing/2014/main" id="{6AA66445-1044-6146-A502-03A7B79CBD4C}"/>
              </a:ext>
            </a:extLst>
          </p:cNvPr>
          <p:cNvSpPr/>
          <p:nvPr/>
        </p:nvSpPr>
        <p:spPr>
          <a:xfrm>
            <a:off x="12803190" y="11047011"/>
            <a:ext cx="5378027" cy="1548501"/>
          </a:xfrm>
          <a:prstGeom prst="rect">
            <a:avLst/>
          </a:prstGeom>
        </p:spPr>
        <p:txBody>
          <a:bodyPr wrap="square" lIns="0" tIns="0" rIns="0" bIns="0">
            <a:spAutoFit/>
          </a:bodyPr>
          <a:lstStyle/>
          <a:p>
            <a:pPr marL="256032" indent="-256032" defTabSz="1829311">
              <a:lnSpc>
                <a:spcPct val="110000"/>
              </a:lnSpc>
              <a:spcBef>
                <a:spcPts val="600"/>
              </a:spcBef>
              <a:buFont typeface="System Font Regular"/>
              <a:buChar char="–"/>
            </a:pPr>
            <a:r>
              <a:rPr lang="en-US" sz="2800" dirty="0">
                <a:solidFill>
                  <a:srgbClr val="000000"/>
                </a:solidFill>
                <a:latin typeface="IBM Plex Sans Light" panose="020B0403050203000203" pitchFamily="34" charset="0"/>
              </a:rPr>
              <a:t>Hyper Protect Crypto Services</a:t>
            </a:r>
          </a:p>
          <a:p>
            <a:pPr marL="256032" indent="-256032" defTabSz="1829311">
              <a:lnSpc>
                <a:spcPct val="110000"/>
              </a:lnSpc>
              <a:spcBef>
                <a:spcPts val="600"/>
              </a:spcBef>
              <a:buFont typeface="System Font Regular"/>
              <a:buChar char="–"/>
            </a:pPr>
            <a:r>
              <a:rPr lang="en-US" sz="2800" dirty="0">
                <a:solidFill>
                  <a:srgbClr val="000000"/>
                </a:solidFill>
                <a:latin typeface="IBM Plex Sans Light" panose="020B0403050203000203" pitchFamily="34" charset="0"/>
              </a:rPr>
              <a:t>Hyper Protect DBaaS</a:t>
            </a:r>
          </a:p>
          <a:p>
            <a:pPr marL="256032" indent="-256032" defTabSz="1829311">
              <a:lnSpc>
                <a:spcPct val="110000"/>
              </a:lnSpc>
              <a:spcBef>
                <a:spcPts val="600"/>
              </a:spcBef>
              <a:buFont typeface="System Font Regular"/>
              <a:buChar char="–"/>
            </a:pPr>
            <a:r>
              <a:rPr lang="en-US" sz="2800" dirty="0">
                <a:solidFill>
                  <a:srgbClr val="000000"/>
                </a:solidFill>
                <a:latin typeface="IBM Plex Sans Light" panose="020B0403050203000203" pitchFamily="34" charset="0"/>
              </a:rPr>
              <a:t>Hyper Protect Virtual Servers</a:t>
            </a:r>
          </a:p>
        </p:txBody>
      </p:sp>
      <p:sp>
        <p:nvSpPr>
          <p:cNvPr id="26" name="Rectangle 25">
            <a:extLst>
              <a:ext uri="{FF2B5EF4-FFF2-40B4-BE49-F238E27FC236}">
                <a16:creationId xmlns:a16="http://schemas.microsoft.com/office/drawing/2014/main" id="{05BEDBFD-2809-4945-8248-B46FACE8E7E0}"/>
              </a:ext>
            </a:extLst>
          </p:cNvPr>
          <p:cNvSpPr/>
          <p:nvPr/>
        </p:nvSpPr>
        <p:spPr>
          <a:xfrm>
            <a:off x="6707188" y="3449061"/>
            <a:ext cx="4913316" cy="5814284"/>
          </a:xfrm>
          <a:prstGeom prst="rect">
            <a:avLst/>
          </a:prstGeom>
        </p:spPr>
        <p:txBody>
          <a:bodyPr wrap="square" lIns="0" tIns="0" rIns="0" bIns="0">
            <a:spAutoFit/>
          </a:bodyPr>
          <a:lstStyle/>
          <a:p>
            <a:pPr defTabSz="1829311">
              <a:lnSpc>
                <a:spcPct val="110000"/>
              </a:lnSpc>
              <a:spcBef>
                <a:spcPts val="1200"/>
              </a:spcBef>
            </a:pPr>
            <a:r>
              <a:rPr lang="en-US" sz="2800" dirty="0">
                <a:solidFill>
                  <a:srgbClr val="000000"/>
                </a:solidFill>
                <a:latin typeface="IBM Plex Sans Light" panose="020B0403050203000203" pitchFamily="34" charset="0"/>
              </a:rPr>
              <a:t>Go beyond data backup and recovery using a cloud-native experience, cyber resilience, </a:t>
            </a:r>
            <a:br>
              <a:rPr lang="en-US" sz="2800" dirty="0">
                <a:solidFill>
                  <a:srgbClr val="000000"/>
                </a:solidFill>
                <a:latin typeface="IBM Plex Sans Light" panose="020B0403050203000203" pitchFamily="34" charset="0"/>
              </a:rPr>
            </a:br>
            <a:r>
              <a:rPr lang="en-US" sz="2800" dirty="0">
                <a:solidFill>
                  <a:srgbClr val="000000"/>
                </a:solidFill>
                <a:latin typeface="IBM Plex Sans Light" panose="020B0403050203000203" pitchFamily="34" charset="0"/>
              </a:rPr>
              <a:t>and always-on availability</a:t>
            </a:r>
          </a:p>
          <a:p>
            <a:pPr defTabSz="1829311">
              <a:lnSpc>
                <a:spcPct val="110000"/>
              </a:lnSpc>
              <a:spcBef>
                <a:spcPts val="1200"/>
              </a:spcBef>
            </a:pPr>
            <a:r>
              <a:rPr lang="en-US" sz="2800" dirty="0">
                <a:solidFill>
                  <a:srgbClr val="0F62FE"/>
                </a:solidFill>
                <a:latin typeface="IBM Plex Sans Light" panose="020B0403050203000203" pitchFamily="34" charset="0"/>
              </a:rPr>
              <a:t>IBM Storage</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Safeguard point-in-time copies of data from being modified or deleted by adversaries</a:t>
            </a:r>
          </a:p>
          <a:p>
            <a:pPr marL="256032" indent="-256032" defTabSz="1829311">
              <a:lnSpc>
                <a:spcPct val="110000"/>
              </a:lnSpc>
              <a:buFont typeface="System Font Regular"/>
              <a:buChar char="–"/>
            </a:pPr>
            <a:r>
              <a:rPr lang="en-US" sz="2800" dirty="0">
                <a:solidFill>
                  <a:srgbClr val="000000"/>
                </a:solidFill>
                <a:latin typeface="IBM Plex Sans Light" panose="020B0403050203000203" pitchFamily="34" charset="0"/>
              </a:rPr>
              <a:t>Protect data at rest and in flight with </a:t>
            </a:r>
            <a:r>
              <a:rPr lang="en-US" sz="2800" dirty="0" err="1">
                <a:solidFill>
                  <a:srgbClr val="000000"/>
                </a:solidFill>
                <a:latin typeface="IBM Plex Sans Light" panose="020B0403050203000203" pitchFamily="34" charset="0"/>
              </a:rPr>
              <a:t>Fibre</a:t>
            </a:r>
            <a:r>
              <a:rPr lang="en-US" sz="2800" dirty="0">
                <a:solidFill>
                  <a:srgbClr val="000000"/>
                </a:solidFill>
                <a:latin typeface="IBM Plex Sans Light" panose="020B0403050203000203" pitchFamily="34" charset="0"/>
              </a:rPr>
              <a:t> Channel Endpoint Security</a:t>
            </a:r>
          </a:p>
        </p:txBody>
      </p:sp>
      <p:sp>
        <p:nvSpPr>
          <p:cNvPr id="74" name="Rectangle 73">
            <a:extLst>
              <a:ext uri="{FF2B5EF4-FFF2-40B4-BE49-F238E27FC236}">
                <a16:creationId xmlns:a16="http://schemas.microsoft.com/office/drawing/2014/main" id="{5396F408-265F-3244-B728-437DD8F7EDBD}"/>
              </a:ext>
            </a:extLst>
          </p:cNvPr>
          <p:cNvSpPr/>
          <p:nvPr/>
        </p:nvSpPr>
        <p:spPr>
          <a:xfrm>
            <a:off x="576071" y="10075602"/>
            <a:ext cx="17658513" cy="616032"/>
          </a:xfrm>
          <a:prstGeom prst="rect">
            <a:avLst/>
          </a:prstGeom>
          <a:noFill/>
        </p:spPr>
        <p:txBody>
          <a:bodyPr wrap="square" lIns="0" tIns="0" rIns="0" bIns="0" anchor="ctr" anchorCtr="0">
            <a:noAutofit/>
          </a:bodyPr>
          <a:lstStyle/>
          <a:p>
            <a:pPr defTabSz="1829311">
              <a:lnSpc>
                <a:spcPct val="110000"/>
              </a:lnSpc>
              <a:spcBef>
                <a:spcPts val="600"/>
              </a:spcBef>
            </a:pPr>
            <a:r>
              <a:rPr lang="en-US" sz="2800" dirty="0">
                <a:solidFill>
                  <a:srgbClr val="000000"/>
                </a:solidFill>
                <a:latin typeface="IBM Plex Sans Light" panose="020B0403050203000203" pitchFamily="34" charset="0"/>
              </a:rPr>
              <a:t>Embrace future technologies with quantum-safe cryptography and fully homomorphic encryption</a:t>
            </a:r>
          </a:p>
        </p:txBody>
      </p:sp>
      <p:grpSp>
        <p:nvGrpSpPr>
          <p:cNvPr id="63" name="Group 62">
            <a:extLst>
              <a:ext uri="{FF2B5EF4-FFF2-40B4-BE49-F238E27FC236}">
                <a16:creationId xmlns:a16="http://schemas.microsoft.com/office/drawing/2014/main" id="{C144DAF6-25D2-7544-81BF-462A616936A4}"/>
              </a:ext>
            </a:extLst>
          </p:cNvPr>
          <p:cNvGrpSpPr/>
          <p:nvPr/>
        </p:nvGrpSpPr>
        <p:grpSpPr>
          <a:xfrm>
            <a:off x="19025095" y="9887561"/>
            <a:ext cx="4937037" cy="3260454"/>
            <a:chOff x="28858" y="3522145"/>
            <a:chExt cx="1973685" cy="1222670"/>
          </a:xfrm>
        </p:grpSpPr>
        <p:sp>
          <p:nvSpPr>
            <p:cNvPr id="64" name="Rectangle 63">
              <a:extLst>
                <a:ext uri="{FF2B5EF4-FFF2-40B4-BE49-F238E27FC236}">
                  <a16:creationId xmlns:a16="http://schemas.microsoft.com/office/drawing/2014/main" id="{E9A4E968-1C12-D94C-9D72-B56A74F2206B}"/>
                </a:ext>
              </a:extLst>
            </p:cNvPr>
            <p:cNvSpPr/>
            <p:nvPr/>
          </p:nvSpPr>
          <p:spPr>
            <a:xfrm>
              <a:off x="28858" y="3522145"/>
              <a:ext cx="1828799" cy="784830"/>
            </a:xfrm>
            <a:prstGeom prst="rect">
              <a:avLst/>
            </a:prstGeom>
          </p:spPr>
          <p:txBody>
            <a:bodyPr wrap="square">
              <a:spAutoFit/>
            </a:bodyPr>
            <a:lstStyle/>
            <a:p>
              <a:pPr defTabSz="1829311"/>
              <a:r>
                <a:rPr lang="en-US" sz="13000" dirty="0">
                  <a:solidFill>
                    <a:srgbClr val="FFFFFF"/>
                  </a:solidFill>
                  <a:latin typeface="IBM Plex Sans Light" panose="020B0403050203000203" pitchFamily="34" charset="0"/>
                </a:rPr>
                <a:t>84%</a:t>
              </a:r>
            </a:p>
          </p:txBody>
        </p:sp>
        <p:sp>
          <p:nvSpPr>
            <p:cNvPr id="65" name="Rectangle 64">
              <a:extLst>
                <a:ext uri="{FF2B5EF4-FFF2-40B4-BE49-F238E27FC236}">
                  <a16:creationId xmlns:a16="http://schemas.microsoft.com/office/drawing/2014/main" id="{31B2A2A2-5BC2-404F-9272-EFFCCC063292}"/>
                </a:ext>
              </a:extLst>
            </p:cNvPr>
            <p:cNvSpPr/>
            <p:nvPr/>
          </p:nvSpPr>
          <p:spPr>
            <a:xfrm>
              <a:off x="84348" y="4225442"/>
              <a:ext cx="1918195" cy="519373"/>
            </a:xfrm>
            <a:prstGeom prst="rect">
              <a:avLst/>
            </a:prstGeom>
          </p:spPr>
          <p:txBody>
            <a:bodyPr wrap="square">
              <a:spAutoFit/>
            </a:bodyPr>
            <a:lstStyle/>
            <a:p>
              <a:pPr defTabSz="1829311"/>
              <a:r>
                <a:rPr lang="en-US" sz="2800" dirty="0">
                  <a:solidFill>
                    <a:srgbClr val="FFFFFF"/>
                  </a:solidFill>
                  <a:latin typeface="IBM Plex Sans Light" panose="020B0403050203000203" pitchFamily="34" charset="0"/>
                </a:rPr>
                <a:t>Lower TCI with an integrated out-of-the box security stack on IBM Z</a:t>
              </a:r>
            </a:p>
          </p:txBody>
        </p:sp>
      </p:grpSp>
      <p:cxnSp>
        <p:nvCxnSpPr>
          <p:cNvPr id="5" name="Straight Connector 4">
            <a:extLst>
              <a:ext uri="{FF2B5EF4-FFF2-40B4-BE49-F238E27FC236}">
                <a16:creationId xmlns:a16="http://schemas.microsoft.com/office/drawing/2014/main" id="{66F81B34-3653-214C-976F-41D4DD125223}"/>
              </a:ext>
            </a:extLst>
          </p:cNvPr>
          <p:cNvCxnSpPr/>
          <p:nvPr/>
        </p:nvCxnSpPr>
        <p:spPr bwMode="auto">
          <a:xfrm>
            <a:off x="562419" y="10934001"/>
            <a:ext cx="2260965"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8C588F6-A759-454C-BD12-29A16A063D52}"/>
              </a:ext>
            </a:extLst>
          </p:cNvPr>
          <p:cNvCxnSpPr/>
          <p:nvPr/>
        </p:nvCxnSpPr>
        <p:spPr bwMode="auto">
          <a:xfrm>
            <a:off x="16297001" y="10934001"/>
            <a:ext cx="2260965" cy="0"/>
          </a:xfrm>
          <a:prstGeom prst="line">
            <a:avLst/>
          </a:prstGeom>
          <a:ln w="1905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itle 2">
            <a:extLst>
              <a:ext uri="{FF2B5EF4-FFF2-40B4-BE49-F238E27FC236}">
                <a16:creationId xmlns:a16="http://schemas.microsoft.com/office/drawing/2014/main" id="{88489383-EDFD-FC98-93CD-E95665E60765}"/>
              </a:ext>
            </a:extLst>
          </p:cNvPr>
          <p:cNvSpPr>
            <a:spLocks noGrp="1"/>
          </p:cNvSpPr>
          <p:nvPr>
            <p:ph type="title"/>
          </p:nvPr>
        </p:nvSpPr>
        <p:spPr>
          <a:xfrm>
            <a:off x="576073" y="384049"/>
            <a:ext cx="11044432" cy="2397950"/>
          </a:xfrm>
        </p:spPr>
        <p:txBody>
          <a:bodyPr/>
          <a:lstStyle/>
          <a:p>
            <a:r>
              <a:rPr lang="en-US" sz="6400" dirty="0">
                <a:solidFill>
                  <a:srgbClr val="000000"/>
                </a:solidFill>
              </a:rPr>
              <a:t>Data security built into every </a:t>
            </a:r>
            <a:br>
              <a:rPr lang="en-US" sz="6400" dirty="0">
                <a:solidFill>
                  <a:srgbClr val="000000"/>
                </a:solidFill>
              </a:rPr>
            </a:br>
            <a:r>
              <a:rPr lang="en-US" sz="6400" dirty="0">
                <a:solidFill>
                  <a:srgbClr val="000000"/>
                </a:solidFill>
              </a:rPr>
              <a:t>layer of your infrastructure</a:t>
            </a:r>
          </a:p>
        </p:txBody>
      </p:sp>
      <p:sp>
        <p:nvSpPr>
          <p:cNvPr id="17" name="Footer Placeholder 16">
            <a:extLst>
              <a:ext uri="{FF2B5EF4-FFF2-40B4-BE49-F238E27FC236}">
                <a16:creationId xmlns:a16="http://schemas.microsoft.com/office/drawing/2014/main" id="{7847AA6B-732F-9402-E65C-178EF9600AF6}"/>
              </a:ext>
            </a:extLst>
          </p:cNvPr>
          <p:cNvSpPr>
            <a:spLocks noGrp="1"/>
          </p:cNvSpPr>
          <p:nvPr>
            <p:ph type="ftr" sz="quarter" idx="12"/>
          </p:nvPr>
        </p:nvSpPr>
        <p:spPr/>
        <p:txBody>
          <a:bodyPr/>
          <a:lstStyle/>
          <a:p>
            <a:r>
              <a:rPr lang="en-US"/>
              <a:t>IBM Security</a:t>
            </a:r>
            <a:endParaRPr lang="en-US" dirty="0"/>
          </a:p>
        </p:txBody>
      </p:sp>
      <p:sp>
        <p:nvSpPr>
          <p:cNvPr id="18" name="Slide Number Placeholder 17">
            <a:extLst>
              <a:ext uri="{FF2B5EF4-FFF2-40B4-BE49-F238E27FC236}">
                <a16:creationId xmlns:a16="http://schemas.microsoft.com/office/drawing/2014/main" id="{C9ED1EFA-D68E-EE2E-0C7F-8942FE613275}"/>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FFFFFF"/>
                </a:solidFill>
              </a:rPr>
              <a:pPr/>
              <a:t>47</a:t>
            </a:fld>
            <a:endParaRPr lang="en-US" dirty="0">
              <a:solidFill>
                <a:srgbClr val="FFFFFF"/>
              </a:solidFill>
            </a:endParaRPr>
          </a:p>
        </p:txBody>
      </p:sp>
      <p:cxnSp>
        <p:nvCxnSpPr>
          <p:cNvPr id="19" name="Straight Connector 18">
            <a:extLst>
              <a:ext uri="{FF2B5EF4-FFF2-40B4-BE49-F238E27FC236}">
                <a16:creationId xmlns:a16="http://schemas.microsoft.com/office/drawing/2014/main" id="{843564D9-E894-A8D5-D829-7A7A9EE5643C}"/>
              </a:ext>
            </a:extLst>
          </p:cNvPr>
          <p:cNvCxnSpPr>
            <a:cxnSpLocks/>
          </p:cNvCxnSpPr>
          <p:nvPr/>
        </p:nvCxnSpPr>
        <p:spPr bwMode="auto">
          <a:xfrm>
            <a:off x="6096000" y="3449060"/>
            <a:ext cx="0" cy="606969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CD69753-85B3-F5F7-28C0-3034FB8FAA80}"/>
              </a:ext>
            </a:extLst>
          </p:cNvPr>
          <p:cNvCxnSpPr>
            <a:cxnSpLocks/>
          </p:cNvCxnSpPr>
          <p:nvPr/>
        </p:nvCxnSpPr>
        <p:spPr bwMode="auto">
          <a:xfrm>
            <a:off x="12182006" y="3449060"/>
            <a:ext cx="0" cy="606969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5829378"/>
      </p:ext>
    </p:extLst>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9" name="Rectangle 8">
            <a:extLst>
              <a:ext uri="{FF2B5EF4-FFF2-40B4-BE49-F238E27FC236}">
                <a16:creationId xmlns:a16="http://schemas.microsoft.com/office/drawing/2014/main" id="{C5D25730-2954-F7BE-7F08-973196C32447}"/>
              </a:ext>
            </a:extLst>
          </p:cNvPr>
          <p:cNvSpPr/>
          <p:nvPr/>
        </p:nvSpPr>
        <p:spPr>
          <a:xfrm>
            <a:off x="18301427" y="1"/>
            <a:ext cx="6084162" cy="13716000"/>
          </a:xfrm>
          <a:prstGeom prst="rect">
            <a:avLst/>
          </a:prstGeom>
          <a:solidFill>
            <a:srgbClr val="E5F6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23">
              <a:defRPr/>
            </a:pPr>
            <a:endParaRPr lang="en-US" dirty="0">
              <a:solidFill>
                <a:srgbClr val="FFFFFF"/>
              </a:solidFill>
              <a:latin typeface="Arial" panose="020B0604020202020204"/>
            </a:endParaRPr>
          </a:p>
        </p:txBody>
      </p:sp>
      <p:sp>
        <p:nvSpPr>
          <p:cNvPr id="8" name="Title 7">
            <a:extLst>
              <a:ext uri="{FF2B5EF4-FFF2-40B4-BE49-F238E27FC236}">
                <a16:creationId xmlns:a16="http://schemas.microsoft.com/office/drawing/2014/main" id="{C23CF24C-D140-D4F9-A91A-B2AC894B6C81}"/>
              </a:ext>
            </a:extLst>
          </p:cNvPr>
          <p:cNvSpPr>
            <a:spLocks noGrp="1"/>
          </p:cNvSpPr>
          <p:nvPr>
            <p:ph type="title"/>
          </p:nvPr>
        </p:nvSpPr>
        <p:spPr>
          <a:xfrm>
            <a:off x="576072" y="1527048"/>
            <a:ext cx="11044239" cy="984885"/>
          </a:xfrm>
        </p:spPr>
        <p:txBody>
          <a:bodyPr/>
          <a:lstStyle/>
          <a:p>
            <a:r>
              <a:rPr lang="en-US" dirty="0"/>
              <a:t>IBM Security Randori Recon</a:t>
            </a:r>
          </a:p>
        </p:txBody>
      </p:sp>
      <p:sp>
        <p:nvSpPr>
          <p:cNvPr id="306" name="Google Shape;306;p2"/>
          <p:cNvSpPr txBox="1">
            <a:spLocks noGrp="1"/>
          </p:cNvSpPr>
          <p:nvPr>
            <p:ph type="ftr" sz="quarter" idx="20"/>
          </p:nvPr>
        </p:nvSpPr>
        <p:spPr/>
        <p:txBody>
          <a:bodyPr/>
          <a:lstStyle/>
          <a:p>
            <a:r>
              <a:rPr lang="en-US"/>
              <a:t>IBM Security</a:t>
            </a:r>
            <a:endParaRPr lang="en-US" dirty="0"/>
          </a:p>
        </p:txBody>
      </p:sp>
      <p:sp>
        <p:nvSpPr>
          <p:cNvPr id="10" name="Text Placeholder 9">
            <a:extLst>
              <a:ext uri="{FF2B5EF4-FFF2-40B4-BE49-F238E27FC236}">
                <a16:creationId xmlns:a16="http://schemas.microsoft.com/office/drawing/2014/main" id="{F2BAAEFC-F5AE-6694-750B-3AD859098529}"/>
              </a:ext>
            </a:extLst>
          </p:cNvPr>
          <p:cNvSpPr>
            <a:spLocks noGrp="1"/>
          </p:cNvSpPr>
          <p:nvPr>
            <p:ph type="body" sz="quarter" idx="21"/>
          </p:nvPr>
        </p:nvSpPr>
        <p:spPr/>
        <p:txBody>
          <a:bodyPr/>
          <a:lstStyle/>
          <a:p>
            <a:r>
              <a:rPr lang="en-US" dirty="0"/>
              <a:t>Predict, prevent, and respond to modern threats</a:t>
            </a:r>
          </a:p>
        </p:txBody>
      </p:sp>
      <p:sp>
        <p:nvSpPr>
          <p:cNvPr id="307" name="Google Shape;307;p2"/>
          <p:cNvSpPr txBox="1">
            <a:spLocks noGrp="1"/>
          </p:cNvSpPr>
          <p:nvPr>
            <p:ph type="sldNum" sz="quarter" idx="4"/>
          </p:nvPr>
        </p:nvSpPr>
        <p:spPr/>
        <p:txBody>
          <a:bodyPr/>
          <a:lstStyle/>
          <a:p>
            <a:fld id="{00000000-1234-1234-1234-123412341234}" type="slidenum">
              <a:rPr lang="en-US"/>
              <a:pPr/>
              <a:t>48</a:t>
            </a:fld>
            <a:endParaRPr lang="en-US"/>
          </a:p>
        </p:txBody>
      </p:sp>
      <p:sp>
        <p:nvSpPr>
          <p:cNvPr id="6" name="Text Placeholder 5">
            <a:extLst>
              <a:ext uri="{FF2B5EF4-FFF2-40B4-BE49-F238E27FC236}">
                <a16:creationId xmlns:a16="http://schemas.microsoft.com/office/drawing/2014/main" id="{F93866DA-42C1-8BE4-1716-1FCF1FCEBD72}"/>
              </a:ext>
            </a:extLst>
          </p:cNvPr>
          <p:cNvSpPr>
            <a:spLocks noGrp="1"/>
          </p:cNvSpPr>
          <p:nvPr>
            <p:ph type="body" sz="quarter" idx="22"/>
          </p:nvPr>
        </p:nvSpPr>
        <p:spPr>
          <a:xfrm>
            <a:off x="576072" y="4693107"/>
            <a:ext cx="5271835" cy="2835275"/>
          </a:xfrm>
        </p:spPr>
        <p:txBody>
          <a:bodyPr/>
          <a:lstStyle/>
          <a:p>
            <a:pPr>
              <a:lnSpc>
                <a:spcPct val="110000"/>
              </a:lnSpc>
              <a:spcBef>
                <a:spcPts val="1200"/>
              </a:spcBef>
            </a:pPr>
            <a:r>
              <a:rPr lang="en-US" sz="3600" dirty="0">
                <a:solidFill>
                  <a:schemeClr val="tx1"/>
                </a:solidFill>
                <a:latin typeface="IBM Plex Sans Light" panose="020B0403050203000203" pitchFamily="34" charset="0"/>
                <a:ea typeface="+mn-ea"/>
                <a:cs typeface="+mn-cs"/>
              </a:rPr>
              <a:t>Continuously identify external facing assets that are visible to attackers – and prioritize high-risk exposures</a:t>
            </a:r>
          </a:p>
        </p:txBody>
      </p:sp>
      <p:pic>
        <p:nvPicPr>
          <p:cNvPr id="13" name="Google Shape;445;p6">
            <a:extLst>
              <a:ext uri="{FF2B5EF4-FFF2-40B4-BE49-F238E27FC236}">
                <a16:creationId xmlns:a16="http://schemas.microsoft.com/office/drawing/2014/main" id="{656AA81C-3C80-04F3-6EDE-9D0C6B9C2F4A}"/>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l="1688" t="4554" r="3013" b="24658"/>
          <a:stretch/>
        </p:blipFill>
        <p:spPr>
          <a:xfrm>
            <a:off x="6115620" y="2938682"/>
            <a:ext cx="11666365" cy="5650481"/>
          </a:xfrm>
          <a:prstGeom prst="rect">
            <a:avLst/>
          </a:prstGeom>
          <a:noFill/>
          <a:ln w="9525" cap="flat" cmpd="sng">
            <a:solidFill>
              <a:srgbClr val="E0E1E1"/>
            </a:solidFill>
            <a:prstDash val="solid"/>
            <a:round/>
            <a:headEnd type="none" w="sm" len="sm"/>
            <a:tailEnd type="none" w="sm" len="sm"/>
          </a:ln>
          <a:effectLst/>
        </p:spPr>
      </p:pic>
      <p:grpSp>
        <p:nvGrpSpPr>
          <p:cNvPr id="4" name="Group 3">
            <a:extLst>
              <a:ext uri="{FF2B5EF4-FFF2-40B4-BE49-F238E27FC236}">
                <a16:creationId xmlns:a16="http://schemas.microsoft.com/office/drawing/2014/main" id="{2EF066A0-DD2A-BA0B-0E6A-AB5C93B9CDD8}"/>
              </a:ext>
            </a:extLst>
          </p:cNvPr>
          <p:cNvGrpSpPr/>
          <p:nvPr/>
        </p:nvGrpSpPr>
        <p:grpSpPr>
          <a:xfrm>
            <a:off x="555863" y="9239728"/>
            <a:ext cx="17147777" cy="3953869"/>
            <a:chOff x="611190" y="8346567"/>
            <a:chExt cx="17147777" cy="3953869"/>
          </a:xfrm>
        </p:grpSpPr>
        <p:sp>
          <p:nvSpPr>
            <p:cNvPr id="26" name="Google Shape;308;p2">
              <a:extLst>
                <a:ext uri="{FF2B5EF4-FFF2-40B4-BE49-F238E27FC236}">
                  <a16:creationId xmlns:a16="http://schemas.microsoft.com/office/drawing/2014/main" id="{2BACE8C4-4530-5FA8-3D17-D62232A38E50}"/>
                </a:ext>
              </a:extLst>
            </p:cNvPr>
            <p:cNvSpPr txBox="1"/>
            <p:nvPr/>
          </p:nvSpPr>
          <p:spPr>
            <a:xfrm>
              <a:off x="611190" y="8346567"/>
              <a:ext cx="4855802" cy="3953869"/>
            </a:xfrm>
            <a:prstGeom prst="rect">
              <a:avLst/>
            </a:prstGeom>
            <a:noFill/>
            <a:ln>
              <a:noFill/>
            </a:ln>
          </p:spPr>
          <p:txBody>
            <a:bodyPr spcFirstLastPara="1" wrap="square" lIns="0" tIns="0" rIns="0" bIns="0" anchor="t" anchorCtr="0">
              <a:noAutofit/>
            </a:bodyPr>
            <a:lstStyle/>
            <a:p>
              <a:pPr marL="0" lvl="1" indent="12701" defTabSz="1829311">
                <a:lnSpc>
                  <a:spcPct val="110000"/>
                </a:lnSpc>
                <a:spcBef>
                  <a:spcPts val="1800"/>
                </a:spcBef>
                <a:buClr>
                  <a:srgbClr val="001141"/>
                </a:buClr>
                <a:buSzPts val="1600"/>
              </a:pPr>
              <a:r>
                <a:rPr lang="en-US" sz="2800" dirty="0">
                  <a:solidFill>
                    <a:srgbClr val="0F62FE"/>
                  </a:solidFill>
                  <a:latin typeface="IBM Plex Sans Medium"/>
                  <a:ea typeface="IBM Plex Sans Medium"/>
                  <a:cs typeface="IBM Plex Sans Medium"/>
                  <a:sym typeface="IBM Plex Sans Medium"/>
                </a:rPr>
                <a:t>Deliver the attackers perspective</a:t>
              </a:r>
              <a:endParaRPr lang="en-US" sz="2800" dirty="0">
                <a:solidFill>
                  <a:srgbClr val="000000"/>
                </a:solidFill>
                <a:latin typeface="IBM Plex Sans Light"/>
                <a:sym typeface="IBM Plex Sans Medium"/>
              </a:endParaRPr>
            </a:p>
            <a:p>
              <a:pPr marL="0" lvl="1" indent="12701" defTabSz="1829311">
                <a:lnSpc>
                  <a:spcPct val="110000"/>
                </a:lnSpc>
                <a:spcBef>
                  <a:spcPts val="1800"/>
                </a:spcBef>
                <a:buClr>
                  <a:srgbClr val="001141"/>
                </a:buClr>
                <a:buSzPts val="1600"/>
              </a:pPr>
              <a:r>
                <a:rPr lang="en-US" sz="2800" dirty="0">
                  <a:solidFill>
                    <a:srgbClr val="000000"/>
                  </a:solidFill>
                  <a:latin typeface="IBM Plex Sans Light"/>
                  <a:ea typeface="IBM Plex Sans Light"/>
                  <a:cs typeface="IBM Plex Sans Light"/>
                  <a:sym typeface="IBM Plex Sans Light"/>
                </a:rPr>
                <a:t>Help clients of all sizes better see what attackers see, before the damage is done</a:t>
              </a:r>
              <a:endParaRPr sz="2800" dirty="0">
                <a:solidFill>
                  <a:srgbClr val="000000"/>
                </a:solidFill>
                <a:latin typeface="IBM Plex Sans Light"/>
              </a:endParaRPr>
            </a:p>
          </p:txBody>
        </p:sp>
        <p:sp>
          <p:nvSpPr>
            <p:cNvPr id="29" name="Google Shape;308;p2">
              <a:extLst>
                <a:ext uri="{FF2B5EF4-FFF2-40B4-BE49-F238E27FC236}">
                  <a16:creationId xmlns:a16="http://schemas.microsoft.com/office/drawing/2014/main" id="{B0EF344F-3713-41D9-B9B1-9188E1E6707F}"/>
                </a:ext>
              </a:extLst>
            </p:cNvPr>
            <p:cNvSpPr txBox="1"/>
            <p:nvPr/>
          </p:nvSpPr>
          <p:spPr>
            <a:xfrm>
              <a:off x="6717206" y="8346567"/>
              <a:ext cx="4953700" cy="3953869"/>
            </a:xfrm>
            <a:prstGeom prst="rect">
              <a:avLst/>
            </a:prstGeom>
            <a:noFill/>
            <a:ln>
              <a:noFill/>
            </a:ln>
          </p:spPr>
          <p:txBody>
            <a:bodyPr spcFirstLastPara="1" wrap="square" lIns="0" tIns="0" rIns="0" bIns="0" anchor="t" anchorCtr="0">
              <a:noAutofit/>
            </a:bodyPr>
            <a:lstStyle/>
            <a:p>
              <a:pPr marL="0" lvl="1" indent="12701" defTabSz="1829311">
                <a:lnSpc>
                  <a:spcPct val="110000"/>
                </a:lnSpc>
                <a:spcBef>
                  <a:spcPts val="1800"/>
                </a:spcBef>
                <a:buClr>
                  <a:srgbClr val="001141"/>
                </a:buClr>
                <a:buSzPts val="1600"/>
              </a:pPr>
              <a:r>
                <a:rPr lang="en-US" sz="2800" dirty="0">
                  <a:solidFill>
                    <a:srgbClr val="0F62FE"/>
                  </a:solidFill>
                  <a:latin typeface="IBM Plex Sans Medium"/>
                  <a:ea typeface="IBM Plex Sans Medium"/>
                  <a:cs typeface="IBM Plex Sans Medium"/>
                  <a:sym typeface="IBM Plex Sans Medium"/>
                </a:rPr>
                <a:t>Accelerate offensive </a:t>
              </a:r>
              <a:br>
                <a:rPr lang="en-US" sz="2800" dirty="0">
                  <a:solidFill>
                    <a:srgbClr val="0F62FE"/>
                  </a:solidFill>
                  <a:latin typeface="IBM Plex Sans Medium"/>
                  <a:ea typeface="IBM Plex Sans Medium"/>
                  <a:cs typeface="IBM Plex Sans Medium"/>
                  <a:sym typeface="IBM Plex Sans Medium"/>
                </a:rPr>
              </a:br>
              <a:r>
                <a:rPr lang="en-US" sz="2800" dirty="0">
                  <a:solidFill>
                    <a:srgbClr val="0F62FE"/>
                  </a:solidFill>
                  <a:latin typeface="IBM Plex Sans Medium"/>
                  <a:ea typeface="IBM Plex Sans Medium"/>
                  <a:cs typeface="IBM Plex Sans Medium"/>
                  <a:sym typeface="IBM Plex Sans Medium"/>
                </a:rPr>
                <a:t>security services</a:t>
              </a:r>
              <a:endParaRPr lang="en-US" sz="2800" dirty="0">
                <a:solidFill>
                  <a:srgbClr val="000000"/>
                </a:solidFill>
                <a:latin typeface="IBM Plex Sans Light"/>
                <a:sym typeface="IBM Plex Sans Medium"/>
              </a:endParaRPr>
            </a:p>
            <a:p>
              <a:pPr marL="0" lvl="1" indent="12701" defTabSz="1829311">
                <a:lnSpc>
                  <a:spcPct val="110000"/>
                </a:lnSpc>
                <a:spcBef>
                  <a:spcPts val="1800"/>
                </a:spcBef>
                <a:buClr>
                  <a:srgbClr val="001141"/>
                </a:buClr>
                <a:buSzPts val="1600"/>
              </a:pPr>
              <a:r>
                <a:rPr lang="en-US" sz="2800" dirty="0">
                  <a:solidFill>
                    <a:srgbClr val="000000"/>
                  </a:solidFill>
                  <a:latin typeface="IBM Plex Sans Light"/>
                  <a:ea typeface="IBM Plex Sans Light"/>
                  <a:cs typeface="IBM Plex Sans Light"/>
                  <a:sym typeface="IBM Plex Sans Light"/>
                </a:rPr>
                <a:t>Help clients test their defenses and incident response teams </a:t>
              </a:r>
              <a:br>
                <a:rPr lang="en-US" sz="2800" dirty="0">
                  <a:solidFill>
                    <a:srgbClr val="000000"/>
                  </a:solidFill>
                  <a:latin typeface="IBM Plex Sans Light"/>
                  <a:ea typeface="IBM Plex Sans Light"/>
                  <a:cs typeface="IBM Plex Sans Light"/>
                  <a:sym typeface="IBM Plex Sans Light"/>
                </a:rPr>
              </a:br>
              <a:r>
                <a:rPr lang="en-US" sz="2800" dirty="0">
                  <a:solidFill>
                    <a:srgbClr val="000000"/>
                  </a:solidFill>
                  <a:latin typeface="IBM Plex Sans Light"/>
                  <a:ea typeface="IBM Plex Sans Light"/>
                  <a:cs typeface="IBM Plex Sans Light"/>
                  <a:sym typeface="IBM Plex Sans Light"/>
                </a:rPr>
                <a:t>with continuous and automated red teaming</a:t>
              </a:r>
              <a:endParaRPr sz="2800" dirty="0">
                <a:solidFill>
                  <a:srgbClr val="000000"/>
                </a:solidFill>
                <a:latin typeface="IBM Plex Sans Light"/>
              </a:endParaRPr>
            </a:p>
          </p:txBody>
        </p:sp>
        <p:sp>
          <p:nvSpPr>
            <p:cNvPr id="30" name="Google Shape;308;p2">
              <a:extLst>
                <a:ext uri="{FF2B5EF4-FFF2-40B4-BE49-F238E27FC236}">
                  <a16:creationId xmlns:a16="http://schemas.microsoft.com/office/drawing/2014/main" id="{26685874-9D64-059A-5461-EBAF33432492}"/>
                </a:ext>
              </a:extLst>
            </p:cNvPr>
            <p:cNvSpPr txBox="1"/>
            <p:nvPr/>
          </p:nvSpPr>
          <p:spPr>
            <a:xfrm>
              <a:off x="12813905" y="8346567"/>
              <a:ext cx="4945062" cy="3953869"/>
            </a:xfrm>
            <a:prstGeom prst="rect">
              <a:avLst/>
            </a:prstGeom>
            <a:noFill/>
            <a:ln>
              <a:noFill/>
            </a:ln>
          </p:spPr>
          <p:txBody>
            <a:bodyPr spcFirstLastPara="1" wrap="square" lIns="0" tIns="0" rIns="0" bIns="0" anchor="t" anchorCtr="0">
              <a:noAutofit/>
            </a:bodyPr>
            <a:lstStyle/>
            <a:p>
              <a:pPr marL="0" lvl="1" indent="12701" defTabSz="1829311">
                <a:lnSpc>
                  <a:spcPct val="110000"/>
                </a:lnSpc>
                <a:spcBef>
                  <a:spcPts val="1800"/>
                </a:spcBef>
                <a:buClr>
                  <a:srgbClr val="001141"/>
                </a:buClr>
                <a:buSzPts val="1600"/>
              </a:pPr>
              <a:r>
                <a:rPr lang="en-US" sz="2800" dirty="0">
                  <a:solidFill>
                    <a:srgbClr val="0F62FE"/>
                  </a:solidFill>
                  <a:latin typeface="IBM Plex Sans Medium"/>
                  <a:ea typeface="IBM Plex Sans Medium"/>
                  <a:cs typeface="IBM Plex Sans Medium"/>
                  <a:sym typeface="IBM Plex Sans Medium"/>
                </a:rPr>
                <a:t>Enhance Extended Detection and Response (XDR)</a:t>
              </a:r>
              <a:endParaRPr lang="en-US" sz="2800" b="1" dirty="0">
                <a:solidFill>
                  <a:srgbClr val="000000"/>
                </a:solidFill>
                <a:latin typeface="IBM Plex Sans Light"/>
                <a:ea typeface="IBM Plex Sans Medium"/>
                <a:cs typeface="IBM Plex Sans Medium"/>
                <a:sym typeface="IBM Plex Sans Light"/>
              </a:endParaRPr>
            </a:p>
            <a:p>
              <a:pPr marL="0" lvl="1" indent="12701" defTabSz="1829311">
                <a:lnSpc>
                  <a:spcPct val="110000"/>
                </a:lnSpc>
                <a:spcBef>
                  <a:spcPts val="1800"/>
                </a:spcBef>
                <a:buClr>
                  <a:srgbClr val="001141"/>
                </a:buClr>
                <a:buSzPts val="1600"/>
              </a:pPr>
              <a:r>
                <a:rPr lang="en-US" sz="2800" dirty="0">
                  <a:solidFill>
                    <a:srgbClr val="000000"/>
                  </a:solidFill>
                  <a:latin typeface="IBM Plex Sans Light"/>
                  <a:ea typeface="IBM Plex Sans Light"/>
                  <a:cs typeface="IBM Plex Sans Light"/>
                  <a:sym typeface="IBM Plex Sans Light"/>
                </a:rPr>
                <a:t>Help clients detect and respond to threats faster with real-time insights of assets and weaknesses on their perimeter</a:t>
              </a:r>
              <a:endParaRPr sz="2800" dirty="0">
                <a:solidFill>
                  <a:srgbClr val="000000"/>
                </a:solidFill>
                <a:latin typeface="IBM Plex Sans Light"/>
              </a:endParaRPr>
            </a:p>
          </p:txBody>
        </p:sp>
        <p:grpSp>
          <p:nvGrpSpPr>
            <p:cNvPr id="3" name="Group 2">
              <a:extLst>
                <a:ext uri="{FF2B5EF4-FFF2-40B4-BE49-F238E27FC236}">
                  <a16:creationId xmlns:a16="http://schemas.microsoft.com/office/drawing/2014/main" id="{CCFE5A4F-B38D-8237-CE97-DF5808CD4664}"/>
                </a:ext>
              </a:extLst>
            </p:cNvPr>
            <p:cNvGrpSpPr/>
            <p:nvPr/>
          </p:nvGrpSpPr>
          <p:grpSpPr>
            <a:xfrm>
              <a:off x="6147992" y="8558825"/>
              <a:ext cx="6100996" cy="2999191"/>
              <a:chOff x="12299912" y="8467385"/>
              <a:chExt cx="6100996" cy="3741611"/>
            </a:xfrm>
          </p:grpSpPr>
          <p:cxnSp>
            <p:nvCxnSpPr>
              <p:cNvPr id="5" name="Straight Connector 4">
                <a:extLst>
                  <a:ext uri="{FF2B5EF4-FFF2-40B4-BE49-F238E27FC236}">
                    <a16:creationId xmlns:a16="http://schemas.microsoft.com/office/drawing/2014/main" id="{C1DF6301-0E3B-B46A-7F55-509987998495}"/>
                  </a:ext>
                </a:extLst>
              </p:cNvPr>
              <p:cNvCxnSpPr>
                <a:cxnSpLocks/>
              </p:cNvCxnSpPr>
              <p:nvPr/>
            </p:nvCxnSpPr>
            <p:spPr bwMode="auto">
              <a:xfrm>
                <a:off x="12299912" y="8467385"/>
                <a:ext cx="0" cy="3741611"/>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6BDC9A4C-368A-022A-C9FB-1CD7DF217D23}"/>
                  </a:ext>
                </a:extLst>
              </p:cNvPr>
              <p:cNvCxnSpPr>
                <a:cxnSpLocks/>
              </p:cNvCxnSpPr>
              <p:nvPr/>
            </p:nvCxnSpPr>
            <p:spPr bwMode="auto">
              <a:xfrm>
                <a:off x="18400908" y="8467385"/>
                <a:ext cx="0" cy="3741611"/>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grpSp>
        <p:nvGrpSpPr>
          <p:cNvPr id="269" name="Group 268">
            <a:extLst>
              <a:ext uri="{FF2B5EF4-FFF2-40B4-BE49-F238E27FC236}">
                <a16:creationId xmlns:a16="http://schemas.microsoft.com/office/drawing/2014/main" id="{33D7934A-25A3-4DF2-2E0A-7CA984E1684D}"/>
              </a:ext>
            </a:extLst>
          </p:cNvPr>
          <p:cNvGrpSpPr/>
          <p:nvPr/>
        </p:nvGrpSpPr>
        <p:grpSpPr>
          <a:xfrm>
            <a:off x="18858268" y="2905970"/>
            <a:ext cx="4956177" cy="5679888"/>
            <a:chOff x="18007011" y="2905970"/>
            <a:chExt cx="4956177" cy="5679888"/>
          </a:xfrm>
        </p:grpSpPr>
        <p:sp>
          <p:nvSpPr>
            <p:cNvPr id="2" name="Rectangle 1">
              <a:extLst>
                <a:ext uri="{FF2B5EF4-FFF2-40B4-BE49-F238E27FC236}">
                  <a16:creationId xmlns:a16="http://schemas.microsoft.com/office/drawing/2014/main" id="{B05F5A7F-4748-3C18-656E-AF045B797FDE}"/>
                </a:ext>
              </a:extLst>
            </p:cNvPr>
            <p:cNvSpPr/>
            <p:nvPr/>
          </p:nvSpPr>
          <p:spPr bwMode="auto">
            <a:xfrm>
              <a:off x="18007012" y="2905970"/>
              <a:ext cx="4956175" cy="5679888"/>
            </a:xfrm>
            <a:prstGeom prst="rect">
              <a:avLst/>
            </a:prstGeom>
            <a:solidFill>
              <a:srgbClr val="000000"/>
            </a:solid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11" name="TextBox 10">
              <a:hlinkClick r:id="rId4"/>
              <a:extLst>
                <a:ext uri="{FF2B5EF4-FFF2-40B4-BE49-F238E27FC236}">
                  <a16:creationId xmlns:a16="http://schemas.microsoft.com/office/drawing/2014/main" id="{2E87F740-CD03-B94E-25F1-9A8ABC5D9BA6}"/>
                </a:ext>
              </a:extLst>
            </p:cNvPr>
            <p:cNvSpPr txBox="1"/>
            <p:nvPr/>
          </p:nvSpPr>
          <p:spPr>
            <a:xfrm>
              <a:off x="18007012" y="7766149"/>
              <a:ext cx="4956176" cy="819709"/>
            </a:xfrm>
            <a:prstGeom prst="rect">
              <a:avLst/>
            </a:prstGeom>
            <a:solidFill>
              <a:srgbClr val="0F62FE"/>
            </a:solidFill>
            <a:effectLst/>
          </p:spPr>
          <p:txBody>
            <a:bodyPr wrap="square" lIns="182880" tIns="243840" rIns="243840" bIns="243840">
              <a:noAutofit/>
            </a:bodyPr>
            <a:lstStyle/>
            <a:p>
              <a:pPr marL="156637" indent="-139703" defTabSz="1829311">
                <a:spcBef>
                  <a:spcPts val="1600"/>
                </a:spcBef>
              </a:pPr>
              <a:r>
                <a:rPr lang="en-US" sz="1800" dirty="0" err="1">
                  <a:solidFill>
                    <a:srgbClr val="FFFFFF"/>
                  </a:solidFill>
                  <a:latin typeface="IBM Plex Sans" panose="020B0503050203000203" pitchFamily="34" charset="0"/>
                  <a:cs typeface="Arial" panose="020B0604020202020204" pitchFamily="34" charset="0"/>
                </a:rPr>
                <a:t>www.randori.com</a:t>
              </a:r>
              <a:r>
                <a:rPr lang="en-US" sz="1800" dirty="0">
                  <a:solidFill>
                    <a:srgbClr val="FFFFFF"/>
                  </a:solidFill>
                  <a:latin typeface="IBM Plex Sans" panose="020B0503050203000203" pitchFamily="34" charset="0"/>
                  <a:cs typeface="Arial" panose="020B0604020202020204" pitchFamily="34" charset="0"/>
                </a:rPr>
                <a:t>/case-studies/</a:t>
              </a:r>
              <a:r>
                <a:rPr lang="en-US" sz="1800" dirty="0" err="1">
                  <a:solidFill>
                    <a:srgbClr val="FFFFFF"/>
                  </a:solidFill>
                  <a:latin typeface="IBM Plex Sans" panose="020B0503050203000203" pitchFamily="34" charset="0"/>
                  <a:cs typeface="Arial" panose="020B0604020202020204" pitchFamily="34" charset="0"/>
                </a:rPr>
                <a:t>armellini</a:t>
              </a:r>
              <a:endParaRPr lang="en-US" sz="1200" dirty="0">
                <a:solidFill>
                  <a:srgbClr val="FFFFFF"/>
                </a:solidFill>
                <a:latin typeface="IBM Plex Sans" panose="020B0503050203000203" pitchFamily="34" charset="0"/>
              </a:endParaRPr>
            </a:p>
          </p:txBody>
        </p:sp>
        <p:sp>
          <p:nvSpPr>
            <p:cNvPr id="15" name="TextBox 14">
              <a:extLst>
                <a:ext uri="{FF2B5EF4-FFF2-40B4-BE49-F238E27FC236}">
                  <a16:creationId xmlns:a16="http://schemas.microsoft.com/office/drawing/2014/main" id="{BEF138C6-EC4A-DB44-CB5E-425042BE48E0}"/>
                </a:ext>
              </a:extLst>
            </p:cNvPr>
            <p:cNvSpPr txBox="1"/>
            <p:nvPr/>
          </p:nvSpPr>
          <p:spPr>
            <a:xfrm>
              <a:off x="18220303" y="5889161"/>
              <a:ext cx="4708989" cy="172354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r>
                <a:rPr lang="en-US" sz="2800" dirty="0">
                  <a:solidFill>
                    <a:srgbClr val="FFFFFF"/>
                  </a:solidFill>
                  <a:latin typeface="IBM Plex Sans Light"/>
                </a:rPr>
                <a:t>Saves 15 hours of work </a:t>
              </a:r>
              <a:br>
                <a:rPr lang="en-US" sz="2800" dirty="0">
                  <a:solidFill>
                    <a:srgbClr val="FFFFFF"/>
                  </a:solidFill>
                  <a:latin typeface="IBM Plex Sans Light"/>
                </a:rPr>
              </a:br>
              <a:r>
                <a:rPr lang="en-US" sz="2800" dirty="0">
                  <a:solidFill>
                    <a:srgbClr val="FFFFFF"/>
                  </a:solidFill>
                  <a:latin typeface="IBM Plex Sans Light"/>
                </a:rPr>
                <a:t>a week by eliminating the guesswork of triaging and prioritizing vulnerabilities</a:t>
              </a:r>
            </a:p>
          </p:txBody>
        </p:sp>
        <p:pic>
          <p:nvPicPr>
            <p:cNvPr id="16" name="Picture 15" descr="A person standing next to a large truck&#10;&#10;Description automatically generated with medium confidence">
              <a:extLst>
                <a:ext uri="{FF2B5EF4-FFF2-40B4-BE49-F238E27FC236}">
                  <a16:creationId xmlns:a16="http://schemas.microsoft.com/office/drawing/2014/main" id="{B812B816-C9D3-D4CE-241C-CFDE4B547B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011"/>
            <a:stretch/>
          </p:blipFill>
          <p:spPr>
            <a:xfrm>
              <a:off x="18007011" y="2944070"/>
              <a:ext cx="4929696" cy="2791652"/>
            </a:xfrm>
            <a:prstGeom prst="rect">
              <a:avLst/>
            </a:prstGeom>
          </p:spPr>
        </p:pic>
        <p:sp>
          <p:nvSpPr>
            <p:cNvPr id="18" name="Rectangle 17">
              <a:extLst>
                <a:ext uri="{FF2B5EF4-FFF2-40B4-BE49-F238E27FC236}">
                  <a16:creationId xmlns:a16="http://schemas.microsoft.com/office/drawing/2014/main" id="{DF33768D-DFD6-65CE-9482-6F1FFC957761}"/>
                </a:ext>
              </a:extLst>
            </p:cNvPr>
            <p:cNvSpPr/>
            <p:nvPr/>
          </p:nvSpPr>
          <p:spPr bwMode="auto">
            <a:xfrm>
              <a:off x="18007012" y="3197816"/>
              <a:ext cx="4956175" cy="2595928"/>
            </a:xfrm>
            <a:prstGeom prst="rect">
              <a:avLst/>
            </a:prstGeom>
            <a:gradFill flip="none" rotWithShape="1">
              <a:gsLst>
                <a:gs pos="0">
                  <a:srgbClr val="000000"/>
                </a:gs>
                <a:gs pos="59000">
                  <a:srgbClr val="000000">
                    <a:alpha val="0"/>
                  </a:srgbClr>
                </a:gs>
              </a:gsLst>
              <a:lin ang="189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pic>
          <p:nvPicPr>
            <p:cNvPr id="19" name="Picture 18" descr="Logo&#10;&#10;Description automatically generated">
              <a:extLst>
                <a:ext uri="{FF2B5EF4-FFF2-40B4-BE49-F238E27FC236}">
                  <a16:creationId xmlns:a16="http://schemas.microsoft.com/office/drawing/2014/main" id="{31125EB8-0106-1ED0-5A27-9502A5092936}"/>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0"/>
                      </a14:imgEffect>
                    </a14:imgLayer>
                  </a14:imgProps>
                </a:ext>
              </a:extLst>
            </a:blip>
            <a:srcRect t="33702" b="33702"/>
            <a:stretch/>
          </p:blipFill>
          <p:spPr>
            <a:xfrm>
              <a:off x="18191984" y="4664553"/>
              <a:ext cx="2382813" cy="776716"/>
            </a:xfrm>
            <a:prstGeom prst="rect">
              <a:avLst/>
            </a:prstGeom>
          </p:spPr>
        </p:pic>
      </p:grpSp>
      <p:sp>
        <p:nvSpPr>
          <p:cNvPr id="17" name="TextBox 16">
            <a:extLst>
              <a:ext uri="{FF2B5EF4-FFF2-40B4-BE49-F238E27FC236}">
                <a16:creationId xmlns:a16="http://schemas.microsoft.com/office/drawing/2014/main" id="{319B436F-B01C-0658-7C39-6C5D69B466EC}"/>
              </a:ext>
            </a:extLst>
          </p:cNvPr>
          <p:cNvSpPr txBox="1"/>
          <p:nvPr/>
        </p:nvSpPr>
        <p:spPr>
          <a:xfrm>
            <a:off x="581263" y="3818650"/>
            <a:ext cx="1582594" cy="874457"/>
          </a:xfrm>
          <a:prstGeom prst="rect">
            <a:avLst/>
          </a:prstGeom>
          <a:noFill/>
          <a:ln w="12700">
            <a:noFill/>
          </a:ln>
          <a:effectLst/>
        </p:spPr>
        <p:txBody>
          <a:bodyPr wrap="square" lIns="0" tIns="0" rIns="0" bIns="0" rtlCol="0" anchor="t" anchorCtr="0">
            <a:noAutofit/>
          </a:bodyPr>
          <a:lstStyle/>
          <a:p>
            <a:pPr marL="0" marR="0" lvl="0" indent="0" defTabSz="685983" eaLnBrk="1" fontAlgn="auto" latinLnBrk="0" hangingPunct="1">
              <a:lnSpc>
                <a:spcPct val="110000"/>
              </a:lnSpc>
              <a:buClrTx/>
              <a:buSzTx/>
              <a:buFontTx/>
              <a:buNone/>
              <a:tabLst/>
              <a:defRPr/>
            </a:pPr>
            <a:r>
              <a:rPr kumimoji="0" lang="en-US" i="0" u="none" strike="noStrike" kern="0" cap="none" spc="0" normalizeH="0" baseline="0" noProof="0" dirty="0">
                <a:ln>
                  <a:noFill/>
                </a:ln>
                <a:effectLst/>
                <a:uLnTx/>
                <a:uFillTx/>
                <a:latin typeface="IBM Plex Sans" panose="020B0503050203000203" pitchFamily="34" charset="0"/>
              </a:rPr>
              <a:t>ASM</a:t>
            </a:r>
            <a:br>
              <a:rPr kumimoji="0" lang="en-US" sz="2000" i="0" u="none" strike="noStrike" kern="0" cap="none" spc="0" normalizeH="0" baseline="0" noProof="0" dirty="0">
                <a:ln>
                  <a:noFill/>
                </a:ln>
                <a:effectLst/>
                <a:uLnTx/>
                <a:uFillTx/>
                <a:latin typeface="IBM Plex Sans" panose="020B0503050203000203" pitchFamily="34" charset="0"/>
              </a:rPr>
            </a:br>
            <a:endParaRPr kumimoji="0" lang="en-US" sz="2000" i="0" u="none" strike="noStrike" kern="0" cap="none" spc="0" normalizeH="0" baseline="0" noProof="0" dirty="0">
              <a:ln>
                <a:noFill/>
              </a:ln>
              <a:effectLst/>
              <a:uLnTx/>
              <a:uFillTx/>
              <a:latin typeface="IBM Plex Sans" panose="020B0503050203000203" pitchFamily="34" charset="0"/>
            </a:endParaRPr>
          </a:p>
        </p:txBody>
      </p:sp>
      <p:pic>
        <p:nvPicPr>
          <p:cNvPr id="12" name="Graphic 37" descr="IBM QRadar ASM.svg">
            <a:extLst>
              <a:ext uri="{FF2B5EF4-FFF2-40B4-BE49-F238E27FC236}">
                <a16:creationId xmlns:a16="http://schemas.microsoft.com/office/drawing/2014/main" id="{BF7DD6AA-210D-35C7-62F6-24D50C19CB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1561" y="2905970"/>
            <a:ext cx="933833" cy="957943"/>
          </a:xfrm>
          <a:prstGeom prst="rect">
            <a:avLst/>
          </a:prstGeom>
        </p:spPr>
      </p:pic>
    </p:spTree>
    <p:extLst>
      <p:ext uri="{BB962C8B-B14F-4D97-AF65-F5344CB8AC3E}">
        <p14:creationId xmlns:p14="http://schemas.microsoft.com/office/powerpoint/2010/main" val="4179253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Full container ship on the blue sea.">
            <a:extLst>
              <a:ext uri="{FF2B5EF4-FFF2-40B4-BE49-F238E27FC236}">
                <a16:creationId xmlns:a16="http://schemas.microsoft.com/office/drawing/2014/main" id="{DE0C2882-F3BB-8787-BADE-08DBF142594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877" t="8219" r="3116" b="16136"/>
          <a:stretch/>
        </p:blipFill>
        <p:spPr bwMode="auto">
          <a:xfrm>
            <a:off x="16197684" y="10338557"/>
            <a:ext cx="8195460" cy="3377443"/>
          </a:xfrm>
          <a:prstGeom prst="rect">
            <a:avLst/>
          </a:prstGeom>
          <a:solidFill>
            <a:schemeClr val="tx1"/>
          </a:solidFill>
        </p:spPr>
      </p:pic>
      <p:sp>
        <p:nvSpPr>
          <p:cNvPr id="23" name="Title 4">
            <a:extLst>
              <a:ext uri="{FF2B5EF4-FFF2-40B4-BE49-F238E27FC236}">
                <a16:creationId xmlns:a16="http://schemas.microsoft.com/office/drawing/2014/main" id="{749F5595-72DA-480C-983B-2AA1557B3C20}"/>
              </a:ext>
            </a:extLst>
          </p:cNvPr>
          <p:cNvSpPr>
            <a:spLocks noGrp="1"/>
          </p:cNvSpPr>
          <p:nvPr>
            <p:ph type="title"/>
          </p:nvPr>
        </p:nvSpPr>
        <p:spPr/>
        <p:txBody>
          <a:bodyPr/>
          <a:lstStyle/>
          <a:p>
            <a:r>
              <a:rPr lang="en-US" dirty="0">
                <a:solidFill>
                  <a:schemeClr val="tx1"/>
                </a:solidFill>
              </a:rPr>
              <a:t>IBM QRadar EDR</a:t>
            </a:r>
          </a:p>
        </p:txBody>
      </p:sp>
      <p:sp>
        <p:nvSpPr>
          <p:cNvPr id="2" name="Footer Placeholder 1">
            <a:extLst>
              <a:ext uri="{FF2B5EF4-FFF2-40B4-BE49-F238E27FC236}">
                <a16:creationId xmlns:a16="http://schemas.microsoft.com/office/drawing/2014/main" id="{A22E5890-DBB0-2242-A9E0-3D876918A958}"/>
              </a:ext>
            </a:extLst>
          </p:cNvPr>
          <p:cNvSpPr>
            <a:spLocks noGrp="1"/>
          </p:cNvSpPr>
          <p:nvPr>
            <p:ph type="ftr" sz="quarter" idx="20"/>
          </p:nvPr>
        </p:nvSpPr>
        <p:spPr/>
        <p:txBody>
          <a:bodyPr/>
          <a:lstStyle/>
          <a:p>
            <a:pPr marL="0" marR="0" lvl="0" indent="0" algn="l" defTabSz="182940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Security</a:t>
            </a:r>
          </a:p>
        </p:txBody>
      </p:sp>
      <p:sp>
        <p:nvSpPr>
          <p:cNvPr id="4" name="Text Placeholder 3">
            <a:extLst>
              <a:ext uri="{FF2B5EF4-FFF2-40B4-BE49-F238E27FC236}">
                <a16:creationId xmlns:a16="http://schemas.microsoft.com/office/drawing/2014/main" id="{3297CD51-B3D9-C5B1-D14A-776DAB3241DE}"/>
              </a:ext>
            </a:extLst>
          </p:cNvPr>
          <p:cNvSpPr>
            <a:spLocks noGrp="1"/>
          </p:cNvSpPr>
          <p:nvPr>
            <p:ph type="body" sz="quarter" idx="21"/>
          </p:nvPr>
        </p:nvSpPr>
        <p:spPr/>
        <p:txBody>
          <a:bodyPr/>
          <a:lstStyle/>
          <a:p>
            <a:r>
              <a:rPr lang="en-US" dirty="0"/>
              <a:t>Predict, prevent, and respond to modern threats</a:t>
            </a:r>
          </a:p>
        </p:txBody>
      </p:sp>
      <p:sp>
        <p:nvSpPr>
          <p:cNvPr id="38" name="Slide Number Placeholder 6">
            <a:extLst>
              <a:ext uri="{FF2B5EF4-FFF2-40B4-BE49-F238E27FC236}">
                <a16:creationId xmlns:a16="http://schemas.microsoft.com/office/drawing/2014/main" id="{805F4264-39A3-8687-A622-AE6711497664}"/>
              </a:ext>
            </a:extLst>
          </p:cNvPr>
          <p:cNvSpPr>
            <a:spLocks noGrp="1"/>
          </p:cNvSpPr>
          <p:nvPr>
            <p:ph type="sldNum" sz="quarter" idx="4"/>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59395FB3-9C97-154F-86B2-7E381B951268}" type="slidenum">
              <a:rPr kumimoji="0" lang="en-US" sz="1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sym typeface="IBM Plex Sans"/>
              </a:rPr>
              <a:pPr marL="0" marR="0" lvl="0" indent="0" algn="r" defTabSz="1829379" rtl="0" eaLnBrk="1" fontAlgn="auto" latinLnBrk="0" hangingPunct="1">
                <a:lnSpc>
                  <a:spcPct val="100000"/>
                </a:lnSpc>
                <a:spcBef>
                  <a:spcPts val="0"/>
                </a:spcBef>
                <a:spcAft>
                  <a:spcPts val="0"/>
                </a:spcAft>
                <a:buClrTx/>
                <a:buSzTx/>
                <a:buFontTx/>
                <a:buNone/>
                <a:tabLst/>
                <a:defRPr/>
              </a:pPr>
              <a:t>49</a:t>
            </a:fld>
            <a:endParaRPr kumimoji="0" lang="en-US" sz="1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sym typeface="IBM Plex Sans"/>
            </a:endParaRPr>
          </a:p>
        </p:txBody>
      </p:sp>
      <p:sp>
        <p:nvSpPr>
          <p:cNvPr id="50" name="Content Placeholder 3">
            <a:extLst>
              <a:ext uri="{FF2B5EF4-FFF2-40B4-BE49-F238E27FC236}">
                <a16:creationId xmlns:a16="http://schemas.microsoft.com/office/drawing/2014/main" id="{287CF752-B6C0-0946-A2DD-90CAAE928AC8}"/>
              </a:ext>
            </a:extLst>
          </p:cNvPr>
          <p:cNvSpPr txBox="1">
            <a:spLocks/>
          </p:cNvSpPr>
          <p:nvPr/>
        </p:nvSpPr>
        <p:spPr>
          <a:xfrm>
            <a:off x="18536469" y="3099213"/>
            <a:ext cx="5871519" cy="2532960"/>
          </a:xfrm>
          <a:prstGeom prst="rect">
            <a:avLst/>
          </a:prstGeom>
          <a:noFill/>
        </p:spPr>
        <p:txBody>
          <a:bodyPr vert="horz" lIns="0" tIns="0" rIns="487616"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lang="en-US" sz="2800" kern="0" dirty="0">
                <a:solidFill>
                  <a:srgbClr val="0F62FE"/>
                </a:solidFill>
                <a:latin typeface="IBM Plex Sans Medium" panose="020B0503050203000203" pitchFamily="34" charset="0"/>
              </a:rPr>
              <a:t>Move f</a:t>
            </a:r>
            <a:r>
              <a:rPr kumimoji="0" lang="en-US" sz="2800" u="none" strike="noStrike" kern="0" cap="none" spc="0" normalizeH="0" baseline="0" noProof="0" dirty="0">
                <a:ln>
                  <a:noFill/>
                </a:ln>
                <a:solidFill>
                  <a:srgbClr val="0F62FE"/>
                </a:solidFill>
                <a:effectLst/>
                <a:uLnTx/>
                <a:uFillTx/>
                <a:latin typeface="IBM Plex Sans Medium" panose="020B0503050203000203" pitchFamily="34" charset="0"/>
              </a:rPr>
              <a:t>rom reactive to proactive</a:t>
            </a:r>
          </a:p>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a:rPr>
              <a:t>Get ahead of attackers with </a:t>
            </a:r>
            <a:br>
              <a:rPr kumimoji="0" lang="en-US" sz="2800" b="0" i="0" u="none" strike="noStrike" kern="0" cap="none" spc="0" normalizeH="0" baseline="0" noProof="0" dirty="0">
                <a:ln>
                  <a:noFill/>
                </a:ln>
                <a:solidFill>
                  <a:srgbClr val="000000"/>
                </a:solidFill>
                <a:effectLst/>
                <a:uLnTx/>
                <a:uFillTx/>
                <a:latin typeface="IBM Plex Sans Light"/>
              </a:rPr>
            </a:br>
            <a:r>
              <a:rPr kumimoji="0" lang="en-US" sz="2800" b="0" i="0" u="none" strike="noStrike" kern="0" cap="none" spc="0" normalizeH="0" baseline="0" noProof="0" dirty="0">
                <a:ln>
                  <a:noFill/>
                </a:ln>
                <a:solidFill>
                  <a:srgbClr val="000000"/>
                </a:solidFill>
                <a:effectLst/>
                <a:uLnTx/>
                <a:uFillTx/>
                <a:latin typeface="IBM Plex Sans Light"/>
              </a:rPr>
              <a:t>easy-to-create detection and response use cases that return results in seconds; Deploy use cases without interrupting endpoints uptime</a:t>
            </a:r>
            <a:endParaRPr lang="en-US" sz="2800" b="0" i="0" u="none" strike="noStrike" kern="0" cap="none" spc="0" normalizeH="0" baseline="0" noProof="0" dirty="0">
              <a:ln>
                <a:noFill/>
              </a:ln>
              <a:solidFill>
                <a:srgbClr val="000000"/>
              </a:solidFill>
              <a:effectLst/>
              <a:uLnTx/>
              <a:uFillTx/>
              <a:latin typeface="IBM Plex Sans Light"/>
            </a:endParaRPr>
          </a:p>
        </p:txBody>
      </p:sp>
      <p:sp>
        <p:nvSpPr>
          <p:cNvPr id="51" name="Content Placeholder 2">
            <a:extLst>
              <a:ext uri="{FF2B5EF4-FFF2-40B4-BE49-F238E27FC236}">
                <a16:creationId xmlns:a16="http://schemas.microsoft.com/office/drawing/2014/main" id="{21884DD6-7902-2449-9BC3-AA0FA58794D3}"/>
              </a:ext>
            </a:extLst>
          </p:cNvPr>
          <p:cNvSpPr txBox="1">
            <a:spLocks/>
          </p:cNvSpPr>
          <p:nvPr/>
        </p:nvSpPr>
        <p:spPr>
          <a:xfrm>
            <a:off x="6308017" y="3099213"/>
            <a:ext cx="5290328" cy="2532960"/>
          </a:xfrm>
          <a:prstGeom prst="rect">
            <a:avLst/>
          </a:prstGeom>
          <a:noFill/>
        </p:spPr>
        <p:txBody>
          <a:bodyPr vert="horz" lIns="0" tIns="0" rIns="487616"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u="none" strike="noStrike" kern="0" cap="none" spc="0" normalizeH="0" baseline="0" noProof="0" dirty="0">
                <a:ln>
                  <a:noFill/>
                </a:ln>
                <a:solidFill>
                  <a:srgbClr val="0F62FE"/>
                </a:solidFill>
                <a:effectLst/>
                <a:uLnTx/>
                <a:uFillTx/>
                <a:latin typeface="IBM Plex Sans Medium" panose="020B0503050203000203" pitchFamily="34" charset="0"/>
              </a:rPr>
              <a:t>Gain a clear line of sight</a:t>
            </a:r>
            <a:br>
              <a:rPr lang="en-US" sz="2800" u="none" strike="noStrike" kern="0" cap="none" spc="0" normalizeH="0" baseline="0" noProof="0" dirty="0">
                <a:ln>
                  <a:noFill/>
                </a:ln>
                <a:effectLst/>
                <a:uLnTx/>
                <a:uFillTx/>
                <a:latin typeface="IBM Plex Sans Medium" panose="020B0503050203000203" pitchFamily="34" charset="0"/>
              </a:rPr>
            </a:br>
            <a:r>
              <a:rPr kumimoji="0" lang="en-US" sz="2800" b="0" i="0" u="none" strike="noStrike" kern="0" cap="none" spc="0" normalizeH="0" baseline="0" noProof="0" dirty="0">
                <a:ln>
                  <a:noFill/>
                </a:ln>
                <a:solidFill>
                  <a:srgbClr val="000000"/>
                </a:solidFill>
                <a:effectLst/>
                <a:uLnTx/>
                <a:uFillTx/>
                <a:latin typeface="IBM Plex Sans Light"/>
              </a:rPr>
              <a:t>Regain full control over all endpoint and threat activity. Designed to be undetectable, NanoOS provides deep visibility into processes and apps running on endpoints</a:t>
            </a:r>
          </a:p>
        </p:txBody>
      </p:sp>
      <p:sp>
        <p:nvSpPr>
          <p:cNvPr id="16" name="Content Placeholder 2">
            <a:extLst>
              <a:ext uri="{FF2B5EF4-FFF2-40B4-BE49-F238E27FC236}">
                <a16:creationId xmlns:a16="http://schemas.microsoft.com/office/drawing/2014/main" id="{D0649A9C-35E0-5F96-253E-D3A0CD5BE421}"/>
              </a:ext>
            </a:extLst>
          </p:cNvPr>
          <p:cNvSpPr txBox="1">
            <a:spLocks/>
          </p:cNvSpPr>
          <p:nvPr/>
        </p:nvSpPr>
        <p:spPr>
          <a:xfrm>
            <a:off x="574809" y="4088836"/>
            <a:ext cx="5193474" cy="4191541"/>
          </a:xfrm>
          <a:prstGeom prst="rect">
            <a:avLst/>
          </a:prstGeom>
          <a:noFill/>
        </p:spPr>
        <p:txBody>
          <a:bodyPr vert="horz" lIns="0" tIns="0" rIns="487616"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kumimoji="0" lang="en-US" sz="3600" b="0" i="0" u="none" strike="noStrike" kern="1200" cap="none" spc="0" normalizeH="0" baseline="0" noProof="0" dirty="0">
                <a:ln>
                  <a:noFill/>
                </a:ln>
                <a:solidFill>
                  <a:srgbClr val="000000"/>
                </a:solidFill>
                <a:effectLst/>
                <a:uLnTx/>
                <a:uFillTx/>
                <a:latin typeface="IBM Plex Sans Light"/>
              </a:rPr>
              <a:t>Remediate known </a:t>
            </a:r>
            <a:br>
              <a:rPr kumimoji="0" lang="en-US" sz="3600" b="0" i="0" u="none" strike="noStrike" kern="1200" cap="none" spc="0" normalizeH="0" baseline="0" noProof="0" dirty="0">
                <a:ln>
                  <a:noFill/>
                </a:ln>
                <a:solidFill>
                  <a:srgbClr val="000000"/>
                </a:solidFill>
                <a:effectLst/>
                <a:uLnTx/>
                <a:uFillTx/>
                <a:latin typeface="IBM Plex Sans Light"/>
              </a:rPr>
            </a:br>
            <a:r>
              <a:rPr kumimoji="0" lang="en-US" sz="3600" b="0" i="0" u="none" strike="noStrike" kern="1200" cap="none" spc="0" normalizeH="0" baseline="0" noProof="0" dirty="0">
                <a:ln>
                  <a:noFill/>
                </a:ln>
                <a:solidFill>
                  <a:srgbClr val="000000"/>
                </a:solidFill>
                <a:effectLst/>
                <a:uLnTx/>
                <a:uFillTx/>
                <a:latin typeface="IBM Plex Sans Light"/>
              </a:rPr>
              <a:t>and unknown endpoint threats in near real-time with intelligent automation and AI, attack visualization storyboards, and automated alert management</a:t>
            </a:r>
            <a:endParaRPr kumimoji="0" lang="en-US" sz="3600" b="0" i="0" u="none" strike="noStrike" kern="0" cap="none" spc="0" normalizeH="0" baseline="0" noProof="0" dirty="0">
              <a:ln>
                <a:noFill/>
              </a:ln>
              <a:solidFill>
                <a:srgbClr val="000000"/>
              </a:solidFill>
              <a:effectLst/>
              <a:uLnTx/>
              <a:uFillTx/>
              <a:latin typeface="IBM Plex Sans Light"/>
            </a:endParaRPr>
          </a:p>
        </p:txBody>
      </p:sp>
      <p:sp>
        <p:nvSpPr>
          <p:cNvPr id="18" name="Content Placeholder 3">
            <a:extLst>
              <a:ext uri="{FF2B5EF4-FFF2-40B4-BE49-F238E27FC236}">
                <a16:creationId xmlns:a16="http://schemas.microsoft.com/office/drawing/2014/main" id="{EB2C7C19-2A35-D4D5-27DC-DFFD0FDF0594}"/>
              </a:ext>
            </a:extLst>
          </p:cNvPr>
          <p:cNvSpPr txBox="1">
            <a:spLocks/>
          </p:cNvSpPr>
          <p:nvPr/>
        </p:nvSpPr>
        <p:spPr>
          <a:xfrm>
            <a:off x="12440472" y="3131687"/>
            <a:ext cx="6095997" cy="2532960"/>
          </a:xfrm>
          <a:prstGeom prst="rect">
            <a:avLst/>
          </a:prstGeom>
          <a:noFill/>
        </p:spPr>
        <p:txBody>
          <a:bodyPr vert="horz" lIns="0" tIns="0" rIns="487616" bIns="0" rtlCol="0" anchor="t">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u="none" strike="noStrike" kern="0" cap="none" spc="0" normalizeH="0" baseline="0" noProof="0" dirty="0">
                <a:ln>
                  <a:noFill/>
                </a:ln>
                <a:solidFill>
                  <a:srgbClr val="0F62FE"/>
                </a:solidFill>
                <a:effectLst/>
                <a:uLnTx/>
                <a:uFillTx/>
                <a:latin typeface="IBM Plex Sans Medium" panose="020B0503050203000203" pitchFamily="34" charset="0"/>
              </a:rPr>
              <a:t>Automate your response</a:t>
            </a:r>
          </a:p>
          <a:p>
            <a:pPr marL="0" marR="0" lvl="0" indent="0" algn="l" defTabSz="2438460"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a:rPr>
              <a:t>Our continuously learning AI detects and responds autonomously in near real-time </a:t>
            </a:r>
            <a:br>
              <a:rPr kumimoji="0" lang="en-US" sz="2800" b="0" i="0" u="none" strike="noStrike" kern="0" cap="none" spc="0" normalizeH="0" baseline="0" noProof="0" dirty="0">
                <a:ln>
                  <a:noFill/>
                </a:ln>
                <a:solidFill>
                  <a:srgbClr val="000000"/>
                </a:solidFill>
                <a:effectLst/>
                <a:uLnTx/>
                <a:uFillTx/>
                <a:latin typeface="IBM Plex Sans Light"/>
              </a:rPr>
            </a:br>
            <a:r>
              <a:rPr kumimoji="0" lang="en-US" sz="2800" b="0" i="0" u="none" strike="noStrike" kern="0" cap="none" spc="0" normalizeH="0" baseline="0" noProof="0" dirty="0">
                <a:ln>
                  <a:noFill/>
                </a:ln>
                <a:solidFill>
                  <a:srgbClr val="000000"/>
                </a:solidFill>
                <a:effectLst/>
                <a:uLnTx/>
                <a:uFillTx/>
                <a:latin typeface="IBM Plex Sans Light"/>
              </a:rPr>
              <a:t>to previously unseen threats, </a:t>
            </a:r>
            <a:br>
              <a:rPr kumimoji="0" lang="en-US" sz="2800" b="0" i="0" u="none" strike="noStrike" kern="0" cap="none" spc="0" normalizeH="0" baseline="0" noProof="0" dirty="0">
                <a:ln>
                  <a:noFill/>
                </a:ln>
                <a:solidFill>
                  <a:srgbClr val="000000"/>
                </a:solidFill>
                <a:effectLst/>
                <a:uLnTx/>
                <a:uFillTx/>
                <a:latin typeface="IBM Plex Sans Light"/>
              </a:rPr>
            </a:br>
            <a:r>
              <a:rPr kumimoji="0" lang="en-US" sz="2800" b="0" i="0" u="none" strike="noStrike" kern="0" cap="none" spc="0" normalizeH="0" baseline="0" noProof="0" dirty="0">
                <a:ln>
                  <a:noFill/>
                </a:ln>
                <a:solidFill>
                  <a:srgbClr val="000000"/>
                </a:solidFill>
                <a:effectLst/>
                <a:uLnTx/>
                <a:uFillTx/>
                <a:latin typeface="IBM Plex Sans Light"/>
              </a:rPr>
              <a:t>and helps with guided remediation and automated alert handling</a:t>
            </a:r>
            <a:endParaRPr lang="en-US" sz="2800" b="0" i="0" u="none" strike="noStrike" kern="0" cap="none" spc="0" normalizeH="0" baseline="0" noProof="0" dirty="0">
              <a:ln>
                <a:noFill/>
              </a:ln>
              <a:solidFill>
                <a:srgbClr val="000000"/>
              </a:solidFill>
              <a:effectLst/>
              <a:uLnTx/>
              <a:uFillTx/>
              <a:latin typeface="IBM Plex Sans Light"/>
            </a:endParaRPr>
          </a:p>
        </p:txBody>
      </p:sp>
      <p:sp>
        <p:nvSpPr>
          <p:cNvPr id="25" name="Rectangle 24">
            <a:extLst>
              <a:ext uri="{FF2B5EF4-FFF2-40B4-BE49-F238E27FC236}">
                <a16:creationId xmlns:a16="http://schemas.microsoft.com/office/drawing/2014/main" id="{9C1F118B-B584-A071-FCE8-ED375EEECFC4}"/>
              </a:ext>
            </a:extLst>
          </p:cNvPr>
          <p:cNvSpPr/>
          <p:nvPr/>
        </p:nvSpPr>
        <p:spPr bwMode="auto">
          <a:xfrm>
            <a:off x="0" y="10337284"/>
            <a:ext cx="22285843" cy="3378715"/>
          </a:xfrm>
          <a:prstGeom prst="rect">
            <a:avLst/>
          </a:prstGeom>
          <a:gradFill flip="none" rotWithShape="1">
            <a:gsLst>
              <a:gs pos="82000">
                <a:srgbClr val="E5F6FF"/>
              </a:gs>
              <a:gs pos="100000">
                <a:srgbClr val="E5F6FF">
                  <a:alpha val="0"/>
                </a:srgbClr>
              </a:gs>
            </a:gsLst>
            <a:lin ang="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37" name="Footer Placeholder 5">
            <a:extLst>
              <a:ext uri="{FF2B5EF4-FFF2-40B4-BE49-F238E27FC236}">
                <a16:creationId xmlns:a16="http://schemas.microsoft.com/office/drawing/2014/main" id="{2BB9B198-BCF5-5615-FA0E-2F2B4E65DBC4}"/>
              </a:ext>
            </a:extLst>
          </p:cNvPr>
          <p:cNvSpPr txBox="1">
            <a:spLocks/>
          </p:cNvSpPr>
          <p:nvPr/>
        </p:nvSpPr>
        <p:spPr>
          <a:xfrm>
            <a:off x="568324" y="12939014"/>
            <a:ext cx="4956176" cy="246221"/>
          </a:xfrm>
          <a:prstGeom prst="rect">
            <a:avLst/>
          </a:prstGeom>
        </p:spPr>
        <p:txBody>
          <a:bodyPr vert="horz" lIns="0" tIns="0" rIns="0" bIns="0" rtlCol="0" anchor="b">
            <a:no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Security</a:t>
            </a:r>
            <a:endParaRPr kumimoji="0" lang="en-US" sz="1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0" name="TextBox 39">
            <a:hlinkClick r:id="rId4"/>
            <a:extLst>
              <a:ext uri="{FF2B5EF4-FFF2-40B4-BE49-F238E27FC236}">
                <a16:creationId xmlns:a16="http://schemas.microsoft.com/office/drawing/2014/main" id="{82AE196D-88AF-6933-FD08-D9B01B5FDF1D}"/>
              </a:ext>
            </a:extLst>
          </p:cNvPr>
          <p:cNvSpPr txBox="1"/>
          <p:nvPr/>
        </p:nvSpPr>
        <p:spPr>
          <a:xfrm>
            <a:off x="13158950" y="12021149"/>
            <a:ext cx="11259793" cy="819709"/>
          </a:xfrm>
          <a:prstGeom prst="rect">
            <a:avLst/>
          </a:prstGeom>
          <a:gradFill>
            <a:gsLst>
              <a:gs pos="56000">
                <a:srgbClr val="0F62FE"/>
              </a:gs>
              <a:gs pos="100000">
                <a:srgbClr val="0F62FE">
                  <a:alpha val="0"/>
                </a:srgbClr>
              </a:gs>
            </a:gsLst>
            <a:lin ang="0" scaled="1"/>
          </a:gradFill>
          <a:effectLst/>
        </p:spPr>
        <p:txBody>
          <a:bodyPr wrap="square" lIns="182880" tIns="243840" rIns="243840" bIns="243840">
            <a:noAutofit/>
          </a:bodyPr>
          <a:lstStyle/>
          <a:p>
            <a:pPr marL="7938" marR="0" lvl="0" indent="7938" algn="l" defTabSz="1829311" rtl="0" eaLnBrk="1" fontAlgn="auto" latinLnBrk="0" hangingPunct="1">
              <a:lnSpc>
                <a:spcPct val="100000"/>
              </a:lnSpc>
              <a:spcBef>
                <a:spcPts val="160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ibm.com/case-studies/</a:t>
            </a:r>
            <a:r>
              <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rPr>
              <a:t> international-shipping-company</a:t>
            </a:r>
            <a:r>
              <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Arial" panose="020B0604020202020204" pitchFamily="34" charset="0"/>
              </a:rPr>
              <a:t> </a:t>
            </a:r>
            <a:endParaRPr kumimoji="0" lang="en-US" sz="2400" b="0" i="0" u="none" strike="noStrike" kern="1200" cap="none" spc="0" normalizeH="0" baseline="0" noProof="0" dirty="0">
              <a:ln>
                <a:noFill/>
              </a:ln>
              <a:solidFill>
                <a:srgbClr val="FFFFFF"/>
              </a:solidFill>
              <a:effectLst/>
              <a:uLnTx/>
              <a:uFillTx/>
              <a:latin typeface="IBM Plex Sans Light" panose="020B0403050203000203" pitchFamily="34" charset="0"/>
              <a:ea typeface="+mn-ea"/>
              <a:cs typeface="+mn-cs"/>
            </a:endParaRPr>
          </a:p>
        </p:txBody>
      </p:sp>
      <p:sp>
        <p:nvSpPr>
          <p:cNvPr id="41" name="TextBox 40">
            <a:extLst>
              <a:ext uri="{FF2B5EF4-FFF2-40B4-BE49-F238E27FC236}">
                <a16:creationId xmlns:a16="http://schemas.microsoft.com/office/drawing/2014/main" id="{8BB8E56C-2CE2-3238-93F7-B2C4EE99C089}"/>
              </a:ext>
            </a:extLst>
          </p:cNvPr>
          <p:cNvSpPr txBox="1"/>
          <p:nvPr/>
        </p:nvSpPr>
        <p:spPr>
          <a:xfrm>
            <a:off x="7847296" y="10510747"/>
            <a:ext cx="4129608" cy="2708434"/>
          </a:xfrm>
          <a:prstGeom prst="rect">
            <a:avLst/>
          </a:prstGeom>
          <a:noFill/>
        </p:spPr>
        <p:txBody>
          <a:bodyPr wrap="square">
            <a:spAutoFit/>
          </a:bodyPr>
          <a:lstStyle/>
          <a:p>
            <a:pPr marL="0" marR="0" lvl="0" indent="0" algn="l" defTabSz="1829379" rtl="0" eaLnBrk="1" fontAlgn="auto" latinLnBrk="0" hangingPunct="1">
              <a:lnSpc>
                <a:spcPct val="100000"/>
              </a:lnSpc>
              <a:spcBef>
                <a:spcPts val="600"/>
              </a:spcBef>
              <a:spcAft>
                <a:spcPts val="0"/>
              </a:spcAft>
              <a:buClrTx/>
              <a:buSzTx/>
              <a:buFontTx/>
              <a:buNone/>
              <a:tabLst/>
              <a:defRPr/>
            </a:pPr>
            <a:r>
              <a:rPr kumimoji="0" lang="en-US" sz="3200" b="1"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MITRE ATT&amp;CK </a:t>
            </a:r>
            <a:br>
              <a:rPr kumimoji="0" lang="en-US" sz="3200" b="1"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3200" b="1"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Evaluations </a:t>
            </a:r>
          </a:p>
          <a:p>
            <a:pPr marL="219456" marR="0" lvl="0" indent="-219456" algn="l" defTabSz="1829379" rtl="0" eaLnBrk="1" fontAlgn="auto" latinLnBrk="0" hangingPunct="1">
              <a:lnSpc>
                <a:spcPct val="100000"/>
              </a:lnSpc>
              <a:spcBef>
                <a:spcPts val="600"/>
              </a:spcBef>
              <a:spcAft>
                <a:spcPts val="0"/>
              </a:spcAft>
              <a:buClrTx/>
              <a:buSzTx/>
              <a:buFont typeface="System Font Regular"/>
              <a:buChar char="–"/>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100% real-time detection, without delay, across the</a:t>
            </a:r>
            <a:r>
              <a:rPr lang="en-US" sz="2400" kern="0" dirty="0">
                <a:solidFill>
                  <a:srgbClr val="000000"/>
                </a:solidFill>
                <a:latin typeface="IBM Plex Sans Light" panose="020B0403050203000203" pitchFamily="34" charset="0"/>
              </a:rPr>
              <a:t> </a:t>
            </a: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kill chain</a:t>
            </a:r>
          </a:p>
          <a:p>
            <a:pPr marL="219456" marR="0" lvl="0" indent="-219456" algn="l" defTabSz="1829379" rtl="0" eaLnBrk="1" fontAlgn="auto" latinLnBrk="0" hangingPunct="1">
              <a:lnSpc>
                <a:spcPct val="100000"/>
              </a:lnSpc>
              <a:spcBef>
                <a:spcPts val="600"/>
              </a:spcBef>
              <a:spcAft>
                <a:spcPts val="0"/>
              </a:spcAft>
              <a:buClrTx/>
              <a:buSzTx/>
              <a:buFont typeface="System Font Regular"/>
              <a:buChar char="–"/>
              <a:tabLst/>
              <a:defRPr/>
            </a:pPr>
            <a:r>
              <a:rPr kumimoji="0" lang="en-US" sz="24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No configuration changes</a:t>
            </a:r>
          </a:p>
        </p:txBody>
      </p:sp>
      <p:sp>
        <p:nvSpPr>
          <p:cNvPr id="42" name="TextBox 41">
            <a:extLst>
              <a:ext uri="{FF2B5EF4-FFF2-40B4-BE49-F238E27FC236}">
                <a16:creationId xmlns:a16="http://schemas.microsoft.com/office/drawing/2014/main" id="{17FCA51D-248E-47E8-D0E1-D4989957F489}"/>
              </a:ext>
            </a:extLst>
          </p:cNvPr>
          <p:cNvSpPr txBox="1"/>
          <p:nvPr/>
        </p:nvSpPr>
        <p:spPr>
          <a:xfrm>
            <a:off x="13158950" y="10510747"/>
            <a:ext cx="7982908" cy="1384995"/>
          </a:xfrm>
          <a:prstGeom prst="rect">
            <a:avLst/>
          </a:prstGeom>
          <a:noFill/>
        </p:spPr>
        <p:txBody>
          <a:bodyPr wrap="square">
            <a:spAutoFit/>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P</a:t>
            </a: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revented 24 ransomware attacks in just three months, and tracked and remediated dozens </a:t>
            </a:r>
            <a:br>
              <a:rPr kumimoji="0" lang="en-US" sz="2800" b="0" i="0" u="none" strike="noStrike" kern="1200" cap="none" spc="0" normalizeH="0" baseline="0" noProof="0" dirty="0">
                <a:ln>
                  <a:noFill/>
                </a:ln>
                <a:solidFill>
                  <a:srgbClr val="000000"/>
                </a:solidFill>
                <a:effectLst/>
                <a:uLnTx/>
                <a:uFillTx/>
                <a:latin typeface="IBM Plex Sans Light"/>
                <a:ea typeface="+mn-ea"/>
                <a:cs typeface="+mn-cs"/>
              </a:rPr>
            </a:br>
            <a:r>
              <a:rPr kumimoji="0" lang="en-US" sz="2800" b="0" i="0" u="none" strike="noStrike" kern="1200" cap="none" spc="0" normalizeH="0" baseline="0" noProof="0" dirty="0">
                <a:ln>
                  <a:noFill/>
                </a:ln>
                <a:solidFill>
                  <a:srgbClr val="000000"/>
                </a:solidFill>
                <a:effectLst/>
                <a:uLnTx/>
                <a:uFillTx/>
                <a:latin typeface="IBM Plex Sans Light"/>
                <a:ea typeface="+mn-ea"/>
                <a:cs typeface="+mn-cs"/>
              </a:rPr>
              <a:t>of other incidents using QRadar EDR</a:t>
            </a:r>
          </a:p>
        </p:txBody>
      </p:sp>
      <p:pic>
        <p:nvPicPr>
          <p:cNvPr id="52" name="Picture 51">
            <a:extLst>
              <a:ext uri="{FF2B5EF4-FFF2-40B4-BE49-F238E27FC236}">
                <a16:creationId xmlns:a16="http://schemas.microsoft.com/office/drawing/2014/main" id="{FF29F0A2-3BAA-FA41-367E-E17F4B0D861A}"/>
              </a:ext>
            </a:extLst>
          </p:cNvPr>
          <p:cNvPicPr>
            <a:picLocks noChangeAspect="1"/>
          </p:cNvPicPr>
          <p:nvPr/>
        </p:nvPicPr>
        <p:blipFill>
          <a:blip r:embed="rId5"/>
          <a:srcRect/>
          <a:stretch/>
        </p:blipFill>
        <p:spPr>
          <a:xfrm>
            <a:off x="6310836" y="6674286"/>
            <a:ext cx="5632705" cy="3172049"/>
          </a:xfrm>
          <a:prstGeom prst="rect">
            <a:avLst/>
          </a:prstGeom>
        </p:spPr>
      </p:pic>
      <p:pic>
        <p:nvPicPr>
          <p:cNvPr id="53" name="Picture 52">
            <a:extLst>
              <a:ext uri="{FF2B5EF4-FFF2-40B4-BE49-F238E27FC236}">
                <a16:creationId xmlns:a16="http://schemas.microsoft.com/office/drawing/2014/main" id="{E77FA358-D25B-71DE-E083-1B9480D1CF5F}"/>
              </a:ext>
            </a:extLst>
          </p:cNvPr>
          <p:cNvPicPr>
            <a:picLocks noChangeAspect="1"/>
          </p:cNvPicPr>
          <p:nvPr/>
        </p:nvPicPr>
        <p:blipFill>
          <a:blip r:embed="rId6"/>
          <a:srcRect/>
          <a:stretch/>
        </p:blipFill>
        <p:spPr>
          <a:xfrm>
            <a:off x="12424080" y="6674286"/>
            <a:ext cx="5632704" cy="3156832"/>
          </a:xfrm>
          <a:prstGeom prst="rect">
            <a:avLst/>
          </a:prstGeom>
        </p:spPr>
      </p:pic>
      <p:pic>
        <p:nvPicPr>
          <p:cNvPr id="55" name="Picture 54" descr="A screenshot of a computer&#10;&#10;Description automatically generated">
            <a:extLst>
              <a:ext uri="{FF2B5EF4-FFF2-40B4-BE49-F238E27FC236}">
                <a16:creationId xmlns:a16="http://schemas.microsoft.com/office/drawing/2014/main" id="{5324E7BC-DE81-5708-7E6E-26B806BD28F2}"/>
              </a:ext>
            </a:extLst>
          </p:cNvPr>
          <p:cNvPicPr>
            <a:picLocks noChangeAspect="1"/>
          </p:cNvPicPr>
          <p:nvPr/>
        </p:nvPicPr>
        <p:blipFill>
          <a:blip r:embed="rId7"/>
          <a:srcRect/>
          <a:stretch/>
        </p:blipFill>
        <p:spPr>
          <a:xfrm>
            <a:off x="18536469" y="6674286"/>
            <a:ext cx="5613356" cy="3155560"/>
          </a:xfrm>
          <a:prstGeom prst="rect">
            <a:avLst/>
          </a:prstGeom>
        </p:spPr>
      </p:pic>
      <p:grpSp>
        <p:nvGrpSpPr>
          <p:cNvPr id="19" name="Group 18">
            <a:extLst>
              <a:ext uri="{FF2B5EF4-FFF2-40B4-BE49-F238E27FC236}">
                <a16:creationId xmlns:a16="http://schemas.microsoft.com/office/drawing/2014/main" id="{DFC9CE12-92A6-4045-5A23-66357978233E}"/>
              </a:ext>
            </a:extLst>
          </p:cNvPr>
          <p:cNvGrpSpPr/>
          <p:nvPr/>
        </p:nvGrpSpPr>
        <p:grpSpPr>
          <a:xfrm>
            <a:off x="6091312" y="3141634"/>
            <a:ext cx="12196688" cy="6704735"/>
            <a:chOff x="6091312" y="3141634"/>
            <a:chExt cx="12196688" cy="6828764"/>
          </a:xfrm>
        </p:grpSpPr>
        <p:cxnSp>
          <p:nvCxnSpPr>
            <p:cNvPr id="9" name="Straight Connector 8">
              <a:extLst>
                <a:ext uri="{FF2B5EF4-FFF2-40B4-BE49-F238E27FC236}">
                  <a16:creationId xmlns:a16="http://schemas.microsoft.com/office/drawing/2014/main" id="{9D5CC98A-F303-0315-A770-767436931C90}"/>
                </a:ext>
              </a:extLst>
            </p:cNvPr>
            <p:cNvCxnSpPr>
              <a:cxnSpLocks/>
            </p:cNvCxnSpPr>
            <p:nvPr/>
          </p:nvCxnSpPr>
          <p:spPr bwMode="auto">
            <a:xfrm>
              <a:off x="18288000" y="3141634"/>
              <a:ext cx="0" cy="682876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A08F77D-98A1-74B5-873E-577438528E40}"/>
                </a:ext>
              </a:extLst>
            </p:cNvPr>
            <p:cNvCxnSpPr>
              <a:cxnSpLocks/>
            </p:cNvCxnSpPr>
            <p:nvPr/>
          </p:nvCxnSpPr>
          <p:spPr bwMode="auto">
            <a:xfrm>
              <a:off x="12175425" y="3141634"/>
              <a:ext cx="0" cy="682876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A1FD832-097E-597C-0964-CE9348298E9B}"/>
                </a:ext>
              </a:extLst>
            </p:cNvPr>
            <p:cNvCxnSpPr>
              <a:cxnSpLocks/>
            </p:cNvCxnSpPr>
            <p:nvPr/>
          </p:nvCxnSpPr>
          <p:spPr bwMode="auto">
            <a:xfrm>
              <a:off x="6091312" y="3141634"/>
              <a:ext cx="0" cy="682876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418B602D-4982-BC0E-DA0C-CA9D81FF0B7E}"/>
              </a:ext>
            </a:extLst>
          </p:cNvPr>
          <p:cNvGrpSpPr/>
          <p:nvPr/>
        </p:nvGrpSpPr>
        <p:grpSpPr>
          <a:xfrm>
            <a:off x="495172" y="10566829"/>
            <a:ext cx="7144282" cy="2260171"/>
            <a:chOff x="495172" y="10566829"/>
            <a:chExt cx="7144282" cy="2260171"/>
          </a:xfrm>
        </p:grpSpPr>
        <p:grpSp>
          <p:nvGrpSpPr>
            <p:cNvPr id="46" name="Google Shape;505;p68">
              <a:extLst>
                <a:ext uri="{FF2B5EF4-FFF2-40B4-BE49-F238E27FC236}">
                  <a16:creationId xmlns:a16="http://schemas.microsoft.com/office/drawing/2014/main" id="{9EE918CD-630F-BCE7-0D3E-C56C4861DC77}"/>
                </a:ext>
              </a:extLst>
            </p:cNvPr>
            <p:cNvGrpSpPr/>
            <p:nvPr/>
          </p:nvGrpSpPr>
          <p:grpSpPr>
            <a:xfrm>
              <a:off x="495172" y="10566829"/>
              <a:ext cx="7144282" cy="2260171"/>
              <a:chOff x="11868496" y="887068"/>
              <a:chExt cx="5254543" cy="1662331"/>
            </a:xfrm>
          </p:grpSpPr>
          <p:pic>
            <p:nvPicPr>
              <p:cNvPr id="47" name="Google Shape;506;p68">
                <a:extLst>
                  <a:ext uri="{FF2B5EF4-FFF2-40B4-BE49-F238E27FC236}">
                    <a16:creationId xmlns:a16="http://schemas.microsoft.com/office/drawing/2014/main" id="{F9A24844-D256-B9DE-6FC7-E2A5F8909CB0}"/>
                  </a:ext>
                </a:extLst>
              </p:cNvPr>
              <p:cNvPicPr preferRelativeResize="0"/>
              <p:nvPr/>
            </p:nvPicPr>
            <p:blipFill>
              <a:blip r:embed="rId8">
                <a:alphaModFix/>
              </a:blip>
              <a:stretch>
                <a:fillRect/>
              </a:stretch>
            </p:blipFill>
            <p:spPr>
              <a:xfrm>
                <a:off x="11868496" y="887068"/>
                <a:ext cx="1678350" cy="1662331"/>
              </a:xfrm>
              <a:prstGeom prst="rect">
                <a:avLst/>
              </a:prstGeom>
              <a:noFill/>
              <a:ln>
                <a:noFill/>
              </a:ln>
            </p:spPr>
          </p:pic>
          <p:pic>
            <p:nvPicPr>
              <p:cNvPr id="48" name="Google Shape;507;p68">
                <a:extLst>
                  <a:ext uri="{FF2B5EF4-FFF2-40B4-BE49-F238E27FC236}">
                    <a16:creationId xmlns:a16="http://schemas.microsoft.com/office/drawing/2014/main" id="{10788300-96D0-4893-EE0A-E11DE5E431D4}"/>
                  </a:ext>
                </a:extLst>
              </p:cNvPr>
              <p:cNvPicPr preferRelativeResize="0"/>
              <p:nvPr/>
            </p:nvPicPr>
            <p:blipFill>
              <a:blip r:embed="rId9">
                <a:alphaModFix/>
              </a:blip>
              <a:stretch>
                <a:fillRect/>
              </a:stretch>
            </p:blipFill>
            <p:spPr>
              <a:xfrm>
                <a:off x="13656601" y="887085"/>
                <a:ext cx="1678350" cy="1662314"/>
              </a:xfrm>
              <a:prstGeom prst="rect">
                <a:avLst/>
              </a:prstGeom>
              <a:noFill/>
              <a:ln>
                <a:noFill/>
              </a:ln>
            </p:spPr>
          </p:pic>
          <p:pic>
            <p:nvPicPr>
              <p:cNvPr id="49" name="Google Shape;508;p68">
                <a:extLst>
                  <a:ext uri="{FF2B5EF4-FFF2-40B4-BE49-F238E27FC236}">
                    <a16:creationId xmlns:a16="http://schemas.microsoft.com/office/drawing/2014/main" id="{EDE77054-A11E-6917-7DE5-F23297C90E67}"/>
                  </a:ext>
                </a:extLst>
              </p:cNvPr>
              <p:cNvPicPr preferRelativeResize="0"/>
              <p:nvPr/>
            </p:nvPicPr>
            <p:blipFill>
              <a:blip r:embed="rId10">
                <a:alphaModFix/>
              </a:blip>
              <a:stretch>
                <a:fillRect/>
              </a:stretch>
            </p:blipFill>
            <p:spPr>
              <a:xfrm>
                <a:off x="15444704" y="887087"/>
                <a:ext cx="1678335" cy="1662300"/>
              </a:xfrm>
              <a:prstGeom prst="rect">
                <a:avLst/>
              </a:prstGeom>
              <a:noFill/>
              <a:ln>
                <a:noFill/>
              </a:ln>
            </p:spPr>
          </p:pic>
        </p:grpSp>
        <p:sp>
          <p:nvSpPr>
            <p:cNvPr id="3" name="TextBox 2">
              <a:extLst>
                <a:ext uri="{FF2B5EF4-FFF2-40B4-BE49-F238E27FC236}">
                  <a16:creationId xmlns:a16="http://schemas.microsoft.com/office/drawing/2014/main" id="{402EF824-682B-5DA3-B766-D9BA57DFC0DC}"/>
                </a:ext>
              </a:extLst>
            </p:cNvPr>
            <p:cNvSpPr txBox="1"/>
            <p:nvPr/>
          </p:nvSpPr>
          <p:spPr>
            <a:xfrm>
              <a:off x="857276" y="11558598"/>
              <a:ext cx="1657324" cy="553998"/>
            </a:xfrm>
            <a:prstGeom prst="rect">
              <a:avLst/>
            </a:prstGeom>
            <a:solidFill>
              <a:srgbClr val="000000"/>
            </a:solidFill>
          </p:spPr>
          <p:txBody>
            <a:bodyPr wrap="square" lIns="0" tIns="0" rIns="0" bIns="0" rtlCol="0">
              <a:spAutoFit/>
            </a:bodyPr>
            <a:lstStyle/>
            <a:p>
              <a:pPr algn="ctr" defTabSz="1829308" hangingPunct="0"/>
              <a:r>
                <a:rPr lang="en-US" sz="1200" dirty="0">
                  <a:solidFill>
                    <a:srgbClr val="FFFFFF"/>
                  </a:solidFill>
                  <a:latin typeface="IBM Plex Sans Light" panose="020B0403050203000203" pitchFamily="34" charset="0"/>
                  <a:sym typeface="Helvetica"/>
                </a:rPr>
                <a:t>MITRE ENGENUITY</a:t>
              </a:r>
            </a:p>
            <a:p>
              <a:pPr algn="ctr" defTabSz="1829308" hangingPunct="0"/>
              <a:r>
                <a:rPr lang="en-US" sz="1200" dirty="0">
                  <a:solidFill>
                    <a:srgbClr val="FFFFFF"/>
                  </a:solidFill>
                  <a:latin typeface="IBM Plex Sans Light" panose="020B0403050203000203" pitchFamily="34" charset="0"/>
                  <a:sym typeface="Helvetica"/>
                </a:rPr>
                <a:t>ATT&amp;CK EVALUATIONS</a:t>
              </a:r>
            </a:p>
            <a:p>
              <a:pPr algn="ctr" defTabSz="1829308" hangingPunct="0"/>
              <a:r>
                <a:rPr lang="en-US" sz="1200" b="1" dirty="0">
                  <a:solidFill>
                    <a:srgbClr val="5927A9"/>
                  </a:solidFill>
                  <a:latin typeface="IBM Plex Sans" panose="020B0503050203000203" pitchFamily="34" charset="0"/>
                  <a:sym typeface="Helvetica"/>
                </a:rPr>
                <a:t>Enterprise</a:t>
              </a:r>
            </a:p>
          </p:txBody>
        </p:sp>
        <p:sp>
          <p:nvSpPr>
            <p:cNvPr id="6" name="TextBox 5">
              <a:extLst>
                <a:ext uri="{FF2B5EF4-FFF2-40B4-BE49-F238E27FC236}">
                  <a16:creationId xmlns:a16="http://schemas.microsoft.com/office/drawing/2014/main" id="{5D5D52CB-54CB-1694-AACD-CCAD6614B588}"/>
                </a:ext>
              </a:extLst>
            </p:cNvPr>
            <p:cNvSpPr txBox="1"/>
            <p:nvPr/>
          </p:nvSpPr>
          <p:spPr>
            <a:xfrm>
              <a:off x="3251911" y="11558598"/>
              <a:ext cx="1657324" cy="553998"/>
            </a:xfrm>
            <a:prstGeom prst="rect">
              <a:avLst/>
            </a:prstGeom>
            <a:solidFill>
              <a:srgbClr val="000000"/>
            </a:solidFill>
          </p:spPr>
          <p:txBody>
            <a:bodyPr wrap="square" lIns="0" tIns="0" rIns="0" bIns="0" rtlCol="0">
              <a:spAutoFit/>
            </a:bodyPr>
            <a:lstStyle/>
            <a:p>
              <a:pPr algn="ctr" defTabSz="1829308" hangingPunct="0"/>
              <a:r>
                <a:rPr lang="en-US" sz="1200" dirty="0">
                  <a:solidFill>
                    <a:srgbClr val="FFFFFF"/>
                  </a:solidFill>
                  <a:latin typeface="IBM Plex Sans Light" panose="020B0403050203000203" pitchFamily="34" charset="0"/>
                  <a:sym typeface="Helvetica"/>
                </a:rPr>
                <a:t>MITRE ENGENUITY</a:t>
              </a:r>
            </a:p>
            <a:p>
              <a:pPr algn="ctr" defTabSz="1829308" hangingPunct="0"/>
              <a:r>
                <a:rPr lang="en-US" sz="1200" dirty="0">
                  <a:solidFill>
                    <a:srgbClr val="FFFFFF"/>
                  </a:solidFill>
                  <a:latin typeface="IBM Plex Sans Light" panose="020B0403050203000203" pitchFamily="34" charset="0"/>
                  <a:sym typeface="Helvetica"/>
                </a:rPr>
                <a:t>ATT&amp;CK EVALUATIONS</a:t>
              </a:r>
            </a:p>
            <a:p>
              <a:pPr algn="ctr" defTabSz="1829308" hangingPunct="0"/>
              <a:r>
                <a:rPr lang="en-US" sz="1200" b="1" dirty="0">
                  <a:solidFill>
                    <a:srgbClr val="5927A9"/>
                  </a:solidFill>
                  <a:latin typeface="IBM Plex Sans" panose="020B0503050203000203" pitchFamily="34" charset="0"/>
                  <a:sym typeface="Helvetica"/>
                </a:rPr>
                <a:t>Enterprise</a:t>
              </a:r>
            </a:p>
          </p:txBody>
        </p:sp>
        <p:sp>
          <p:nvSpPr>
            <p:cNvPr id="7" name="TextBox 6">
              <a:extLst>
                <a:ext uri="{FF2B5EF4-FFF2-40B4-BE49-F238E27FC236}">
                  <a16:creationId xmlns:a16="http://schemas.microsoft.com/office/drawing/2014/main" id="{AEE8315C-BFE2-1D69-685A-ADAAD5936BDB}"/>
                </a:ext>
              </a:extLst>
            </p:cNvPr>
            <p:cNvSpPr txBox="1"/>
            <p:nvPr/>
          </p:nvSpPr>
          <p:spPr>
            <a:xfrm>
              <a:off x="5673751" y="11558598"/>
              <a:ext cx="1657324" cy="553998"/>
            </a:xfrm>
            <a:prstGeom prst="rect">
              <a:avLst/>
            </a:prstGeom>
            <a:solidFill>
              <a:srgbClr val="000000"/>
            </a:solidFill>
          </p:spPr>
          <p:txBody>
            <a:bodyPr wrap="square" lIns="0" tIns="0" rIns="0" bIns="0" rtlCol="0">
              <a:spAutoFit/>
            </a:bodyPr>
            <a:lstStyle/>
            <a:p>
              <a:pPr algn="ctr" defTabSz="1829308" hangingPunct="0"/>
              <a:r>
                <a:rPr lang="en-US" sz="1200" dirty="0">
                  <a:solidFill>
                    <a:srgbClr val="FFFFFF"/>
                  </a:solidFill>
                  <a:latin typeface="IBM Plex Sans Light" panose="020B0403050203000203" pitchFamily="34" charset="0"/>
                  <a:sym typeface="Helvetica"/>
                </a:rPr>
                <a:t>MITRE ENGENUITY</a:t>
              </a:r>
            </a:p>
            <a:p>
              <a:pPr algn="ctr" defTabSz="1829308" hangingPunct="0"/>
              <a:r>
                <a:rPr lang="en-US" sz="1200" dirty="0">
                  <a:solidFill>
                    <a:srgbClr val="FFFFFF"/>
                  </a:solidFill>
                  <a:latin typeface="IBM Plex Sans Light" panose="020B0403050203000203" pitchFamily="34" charset="0"/>
                  <a:sym typeface="Helvetica"/>
                </a:rPr>
                <a:t>ATT&amp;CK EVALUATIONS</a:t>
              </a:r>
            </a:p>
            <a:p>
              <a:pPr algn="ctr" defTabSz="1829308" hangingPunct="0"/>
              <a:r>
                <a:rPr lang="en-US" sz="1200" b="1" dirty="0">
                  <a:solidFill>
                    <a:srgbClr val="5927A9"/>
                  </a:solidFill>
                  <a:latin typeface="IBM Plex Sans" panose="020B0503050203000203" pitchFamily="34" charset="0"/>
                  <a:sym typeface="Helvetica"/>
                </a:rPr>
                <a:t>Enterprise</a:t>
              </a:r>
            </a:p>
          </p:txBody>
        </p:sp>
      </p:grpSp>
      <p:cxnSp>
        <p:nvCxnSpPr>
          <p:cNvPr id="14" name="Straight Connector 13">
            <a:extLst>
              <a:ext uri="{FF2B5EF4-FFF2-40B4-BE49-F238E27FC236}">
                <a16:creationId xmlns:a16="http://schemas.microsoft.com/office/drawing/2014/main" id="{240DEA59-AC70-1298-A7B5-E672E29206E1}"/>
              </a:ext>
            </a:extLst>
          </p:cNvPr>
          <p:cNvCxnSpPr>
            <a:cxnSpLocks/>
          </p:cNvCxnSpPr>
          <p:nvPr/>
        </p:nvCxnSpPr>
        <p:spPr bwMode="auto">
          <a:xfrm>
            <a:off x="12196690" y="10596196"/>
            <a:ext cx="0" cy="2503956"/>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 name="Graphic 32" descr="IBM QRadar EDR.svg">
            <a:extLst>
              <a:ext uri="{FF2B5EF4-FFF2-40B4-BE49-F238E27FC236}">
                <a16:creationId xmlns:a16="http://schemas.microsoft.com/office/drawing/2014/main" id="{FED53DC1-1A4A-81F4-94E7-B69B413C45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5972" y="2905970"/>
            <a:ext cx="861253" cy="885371"/>
          </a:xfrm>
          <a:prstGeom prst="rect">
            <a:avLst/>
          </a:prstGeom>
        </p:spPr>
      </p:pic>
    </p:spTree>
    <p:extLst>
      <p:ext uri="{BB962C8B-B14F-4D97-AF65-F5344CB8AC3E}">
        <p14:creationId xmlns:p14="http://schemas.microsoft.com/office/powerpoint/2010/main" val="49674539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9">
            <a:extLst>
              <a:ext uri="{FF2B5EF4-FFF2-40B4-BE49-F238E27FC236}">
                <a16:creationId xmlns:a16="http://schemas.microsoft.com/office/drawing/2014/main" id="{DDD9F334-AAA4-81D8-C2DD-59D51DE2B3DA}"/>
              </a:ext>
            </a:extLst>
          </p:cNvPr>
          <p:cNvSpPr/>
          <p:nvPr/>
        </p:nvSpPr>
        <p:spPr bwMode="auto">
          <a:xfrm>
            <a:off x="3501247" y="3028950"/>
            <a:ext cx="17862777" cy="9182654"/>
          </a:xfrm>
          <a:custGeom>
            <a:avLst/>
            <a:gdLst>
              <a:gd name="connsiteX0" fmla="*/ 0 w 17861574"/>
              <a:gd name="connsiteY0" fmla="*/ 0 h 9174480"/>
              <a:gd name="connsiteX1" fmla="*/ 17861574 w 17861574"/>
              <a:gd name="connsiteY1" fmla="*/ 0 h 9174480"/>
              <a:gd name="connsiteX2" fmla="*/ 17861574 w 17861574"/>
              <a:gd name="connsiteY2" fmla="*/ 9174480 h 9174480"/>
              <a:gd name="connsiteX3" fmla="*/ 0 w 17861574"/>
              <a:gd name="connsiteY3" fmla="*/ 9174480 h 9174480"/>
              <a:gd name="connsiteX4" fmla="*/ 0 w 17861574"/>
              <a:gd name="connsiteY4" fmla="*/ 0 h 9174480"/>
              <a:gd name="connsiteX0" fmla="*/ 0 w 17861574"/>
              <a:gd name="connsiteY0" fmla="*/ 8174 h 9182654"/>
              <a:gd name="connsiteX1" fmla="*/ 16899392 w 17861574"/>
              <a:gd name="connsiteY1" fmla="*/ 0 h 9182654"/>
              <a:gd name="connsiteX2" fmla="*/ 17861574 w 17861574"/>
              <a:gd name="connsiteY2" fmla="*/ 8174 h 9182654"/>
              <a:gd name="connsiteX3" fmla="*/ 17861574 w 17861574"/>
              <a:gd name="connsiteY3" fmla="*/ 9182654 h 9182654"/>
              <a:gd name="connsiteX4" fmla="*/ 0 w 17861574"/>
              <a:gd name="connsiteY4" fmla="*/ 9182654 h 9182654"/>
              <a:gd name="connsiteX5" fmla="*/ 0 w 17861574"/>
              <a:gd name="connsiteY5" fmla="*/ 8174 h 9182654"/>
              <a:gd name="connsiteX0" fmla="*/ 0 w 17862777"/>
              <a:gd name="connsiteY0" fmla="*/ 8174 h 9182654"/>
              <a:gd name="connsiteX1" fmla="*/ 16899392 w 17862777"/>
              <a:gd name="connsiteY1" fmla="*/ 0 h 9182654"/>
              <a:gd name="connsiteX2" fmla="*/ 17861574 w 17862777"/>
              <a:gd name="connsiteY2" fmla="*/ 8174 h 9182654"/>
              <a:gd name="connsiteX3" fmla="*/ 17862777 w 17862777"/>
              <a:gd name="connsiteY3" fmla="*/ 693964 h 9182654"/>
              <a:gd name="connsiteX4" fmla="*/ 17861574 w 17862777"/>
              <a:gd name="connsiteY4" fmla="*/ 9182654 h 9182654"/>
              <a:gd name="connsiteX5" fmla="*/ 0 w 17862777"/>
              <a:gd name="connsiteY5" fmla="*/ 9182654 h 9182654"/>
              <a:gd name="connsiteX6" fmla="*/ 0 w 17862777"/>
              <a:gd name="connsiteY6" fmla="*/ 8174 h 9182654"/>
              <a:gd name="connsiteX0" fmla="*/ 0 w 17862777"/>
              <a:gd name="connsiteY0" fmla="*/ 8174 h 9182654"/>
              <a:gd name="connsiteX1" fmla="*/ 16899392 w 17862777"/>
              <a:gd name="connsiteY1" fmla="*/ 0 h 9182654"/>
              <a:gd name="connsiteX2" fmla="*/ 17862777 w 17862777"/>
              <a:gd name="connsiteY2" fmla="*/ 693964 h 9182654"/>
              <a:gd name="connsiteX3" fmla="*/ 17861574 w 17862777"/>
              <a:gd name="connsiteY3" fmla="*/ 9182654 h 9182654"/>
              <a:gd name="connsiteX4" fmla="*/ 0 w 17862777"/>
              <a:gd name="connsiteY4" fmla="*/ 9182654 h 9182654"/>
              <a:gd name="connsiteX5" fmla="*/ 0 w 17862777"/>
              <a:gd name="connsiteY5" fmla="*/ 8174 h 9182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62777" h="9182654">
                <a:moveTo>
                  <a:pt x="0" y="8174"/>
                </a:moveTo>
                <a:lnTo>
                  <a:pt x="16899392" y="0"/>
                </a:lnTo>
                <a:lnTo>
                  <a:pt x="17862777" y="693964"/>
                </a:lnTo>
                <a:lnTo>
                  <a:pt x="17861574" y="9182654"/>
                </a:lnTo>
                <a:lnTo>
                  <a:pt x="0" y="9182654"/>
                </a:lnTo>
                <a:lnTo>
                  <a:pt x="0" y="8174"/>
                </a:lnTo>
                <a:close/>
              </a:path>
            </a:pathLst>
          </a:custGeom>
          <a:solidFill>
            <a:srgbClr val="CFE0FF">
              <a:alpha val="25098"/>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sp>
        <p:nvSpPr>
          <p:cNvPr id="2" name="Title 1">
            <a:extLst>
              <a:ext uri="{FF2B5EF4-FFF2-40B4-BE49-F238E27FC236}">
                <a16:creationId xmlns:a16="http://schemas.microsoft.com/office/drawing/2014/main" id="{95157808-2335-56C7-A233-8525497A67F8}"/>
              </a:ext>
            </a:extLst>
          </p:cNvPr>
          <p:cNvSpPr>
            <a:spLocks noGrp="1"/>
          </p:cNvSpPr>
          <p:nvPr>
            <p:ph type="title"/>
          </p:nvPr>
        </p:nvSpPr>
        <p:spPr>
          <a:xfrm>
            <a:off x="576263" y="1527175"/>
            <a:ext cx="19783425" cy="984885"/>
          </a:xfrm>
        </p:spPr>
        <p:txBody>
          <a:bodyPr/>
          <a:lstStyle/>
          <a:p>
            <a:r>
              <a:rPr lang="en-US" dirty="0"/>
              <a:t>Open and integrated security software and services</a:t>
            </a:r>
          </a:p>
        </p:txBody>
      </p:sp>
      <p:sp>
        <p:nvSpPr>
          <p:cNvPr id="3" name="Footer Placeholder 2">
            <a:extLst>
              <a:ext uri="{FF2B5EF4-FFF2-40B4-BE49-F238E27FC236}">
                <a16:creationId xmlns:a16="http://schemas.microsoft.com/office/drawing/2014/main" id="{C4CF71A9-B844-73C0-AAD0-07EBA7AAAEC0}"/>
              </a:ext>
            </a:extLst>
          </p:cNvPr>
          <p:cNvSpPr>
            <a:spLocks noGrp="1"/>
          </p:cNvSpPr>
          <p:nvPr>
            <p:ph type="ftr" sz="quarter" idx="20"/>
          </p:nvPr>
        </p:nvSpPr>
        <p:spPr>
          <a:xfrm>
            <a:off x="568324" y="12939014"/>
            <a:ext cx="4956176" cy="246221"/>
          </a:xfrm>
        </p:spPr>
        <p:txBody>
          <a:bodyPr/>
          <a:lstStyle/>
          <a:p>
            <a:r>
              <a:rPr lang="en-US" dirty="0"/>
              <a:t>IBM Security</a:t>
            </a:r>
          </a:p>
        </p:txBody>
      </p:sp>
      <p:sp>
        <p:nvSpPr>
          <p:cNvPr id="6" name="Text Placeholder 5">
            <a:extLst>
              <a:ext uri="{FF2B5EF4-FFF2-40B4-BE49-F238E27FC236}">
                <a16:creationId xmlns:a16="http://schemas.microsoft.com/office/drawing/2014/main" id="{F2B1DA15-AA27-AF66-E9FA-28B090A9A5C6}"/>
              </a:ext>
            </a:extLst>
          </p:cNvPr>
          <p:cNvSpPr>
            <a:spLocks noGrp="1"/>
          </p:cNvSpPr>
          <p:nvPr>
            <p:ph type="body" sz="quarter" idx="21"/>
          </p:nvPr>
        </p:nvSpPr>
        <p:spPr>
          <a:xfrm>
            <a:off x="576072" y="576072"/>
            <a:ext cx="11042841" cy="448056"/>
          </a:xfrm>
        </p:spPr>
        <p:txBody>
          <a:bodyPr/>
          <a:lstStyle/>
          <a:p>
            <a:r>
              <a:rPr lang="en-US" dirty="0"/>
              <a:t>IBM Security portfolio</a:t>
            </a:r>
          </a:p>
        </p:txBody>
      </p:sp>
      <p:sp>
        <p:nvSpPr>
          <p:cNvPr id="4" name="Slide Number Placeholder 3">
            <a:extLst>
              <a:ext uri="{FF2B5EF4-FFF2-40B4-BE49-F238E27FC236}">
                <a16:creationId xmlns:a16="http://schemas.microsoft.com/office/drawing/2014/main" id="{93793BC9-CFED-2A43-588B-7AB39B38020F}"/>
              </a:ext>
            </a:extLst>
          </p:cNvPr>
          <p:cNvSpPr>
            <a:spLocks noGrp="1"/>
          </p:cNvSpPr>
          <p:nvPr>
            <p:ph type="sldNum" sz="quarter" idx="4"/>
          </p:nvPr>
        </p:nvSpPr>
        <p:spPr>
          <a:xfrm>
            <a:off x="23541592" y="12938838"/>
            <a:ext cx="270908" cy="246221"/>
          </a:xfrm>
        </p:spPr>
        <p:txBody>
          <a:bodyPr/>
          <a:lstStyle/>
          <a:p>
            <a:fld id="{59395FB3-9C97-154F-86B2-7E381B951268}" type="slidenum">
              <a:rPr lang="en-US" smtClean="0"/>
              <a:pPr/>
              <a:t>5</a:t>
            </a:fld>
            <a:endParaRPr lang="en-US" dirty="0"/>
          </a:p>
        </p:txBody>
      </p:sp>
      <p:sp>
        <p:nvSpPr>
          <p:cNvPr id="5" name="Content Placeholder 3">
            <a:extLst>
              <a:ext uri="{FF2B5EF4-FFF2-40B4-BE49-F238E27FC236}">
                <a16:creationId xmlns:a16="http://schemas.microsoft.com/office/drawing/2014/main" id="{6EEBCC81-CD1C-99B5-EF84-7EC8CFFAF7EB}"/>
              </a:ext>
            </a:extLst>
          </p:cNvPr>
          <p:cNvSpPr txBox="1">
            <a:spLocks/>
          </p:cNvSpPr>
          <p:nvPr/>
        </p:nvSpPr>
        <p:spPr>
          <a:xfrm>
            <a:off x="635622" y="6215046"/>
            <a:ext cx="2533737" cy="388088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chemeClr val="accent1"/>
                </a:solidFill>
                <a:latin typeface="IBM Plex Sans Light"/>
                <a:ea typeface="+mn-ea"/>
                <a:cs typeface="+mn-cs"/>
              </a:rPr>
              <a:t>IBM Consulting and Ecosystem Partners</a:t>
            </a:r>
          </a:p>
          <a:p>
            <a:pPr marL="0" lvl="1" indent="0" defTabSz="2437884">
              <a:buNone/>
              <a:defRPr/>
            </a:pPr>
            <a:r>
              <a:rPr lang="en-US" sz="2800" kern="0" dirty="0">
                <a:solidFill>
                  <a:srgbClr val="000000"/>
                </a:solidFill>
                <a:latin typeface="IBM Plex Sans Light"/>
                <a:ea typeface="+mn-ea"/>
                <a:cs typeface="+mn-cs"/>
                <a:sym typeface="IBM Plex Sans Light"/>
              </a:rPr>
              <a:t>Strategy, experience, technology, </a:t>
            </a:r>
            <a:br>
              <a:rPr lang="en-US" sz="2800" kern="0" dirty="0">
                <a:solidFill>
                  <a:srgbClr val="000000"/>
                </a:solidFill>
                <a:latin typeface="IBM Plex Sans Light"/>
                <a:ea typeface="+mn-ea"/>
                <a:cs typeface="+mn-cs"/>
                <a:sym typeface="IBM Plex Sans Light"/>
              </a:rPr>
            </a:br>
            <a:r>
              <a:rPr lang="en-US" sz="2800" kern="0" dirty="0">
                <a:solidFill>
                  <a:srgbClr val="000000"/>
                </a:solidFill>
                <a:latin typeface="IBM Plex Sans Light"/>
                <a:ea typeface="+mn-ea"/>
                <a:cs typeface="+mn-cs"/>
                <a:sym typeface="IBM Plex Sans Light"/>
              </a:rPr>
              <a:t>and managed services</a:t>
            </a:r>
            <a:endParaRPr lang="en-US" sz="2800" kern="0" dirty="0">
              <a:solidFill>
                <a:srgbClr val="000000"/>
              </a:solidFill>
              <a:latin typeface="IBM Plex Sans Light"/>
              <a:ea typeface="+mn-ea"/>
              <a:cs typeface="+mn-cs"/>
            </a:endParaRPr>
          </a:p>
        </p:txBody>
      </p:sp>
      <p:grpSp>
        <p:nvGrpSpPr>
          <p:cNvPr id="15" name="Group 14">
            <a:extLst>
              <a:ext uri="{FF2B5EF4-FFF2-40B4-BE49-F238E27FC236}">
                <a16:creationId xmlns:a16="http://schemas.microsoft.com/office/drawing/2014/main" id="{0266870A-4887-3458-4F61-8E3323E46439}"/>
              </a:ext>
            </a:extLst>
          </p:cNvPr>
          <p:cNvGrpSpPr/>
          <p:nvPr/>
        </p:nvGrpSpPr>
        <p:grpSpPr>
          <a:xfrm>
            <a:off x="9741052" y="5301841"/>
            <a:ext cx="6094414" cy="4106195"/>
            <a:chOff x="9741052" y="5301841"/>
            <a:chExt cx="6094414" cy="4267203"/>
          </a:xfrm>
        </p:grpSpPr>
        <p:cxnSp>
          <p:nvCxnSpPr>
            <p:cNvPr id="44" name="Straight Connector 8">
              <a:extLst>
                <a:ext uri="{FF2B5EF4-FFF2-40B4-BE49-F238E27FC236}">
                  <a16:creationId xmlns:a16="http://schemas.microsoft.com/office/drawing/2014/main" id="{B89C874A-987C-DAB4-2A54-2C7C841D69A4}"/>
                </a:ext>
              </a:extLst>
            </p:cNvPr>
            <p:cNvCxnSpPr>
              <a:cxnSpLocks/>
            </p:cNvCxnSpPr>
            <p:nvPr/>
          </p:nvCxnSpPr>
          <p:spPr bwMode="auto">
            <a:xfrm flipV="1">
              <a:off x="9741052" y="5301844"/>
              <a:ext cx="0" cy="4267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5" name="Straight Connector 8">
              <a:extLst>
                <a:ext uri="{FF2B5EF4-FFF2-40B4-BE49-F238E27FC236}">
                  <a16:creationId xmlns:a16="http://schemas.microsoft.com/office/drawing/2014/main" id="{D2ACB0A5-BB81-4AE5-887C-A34DF44F118E}"/>
                </a:ext>
              </a:extLst>
            </p:cNvPr>
            <p:cNvCxnSpPr>
              <a:cxnSpLocks/>
            </p:cNvCxnSpPr>
            <p:nvPr/>
          </p:nvCxnSpPr>
          <p:spPr bwMode="auto">
            <a:xfrm flipV="1">
              <a:off x="15835466" y="5301841"/>
              <a:ext cx="0" cy="42672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46" name="Straight Connector 8">
            <a:extLst>
              <a:ext uri="{FF2B5EF4-FFF2-40B4-BE49-F238E27FC236}">
                <a16:creationId xmlns:a16="http://schemas.microsoft.com/office/drawing/2014/main" id="{4027B829-982F-D2F9-A852-D13B42F3074A}"/>
              </a:ext>
            </a:extLst>
          </p:cNvPr>
          <p:cNvCxnSpPr>
            <a:cxnSpLocks/>
          </p:cNvCxnSpPr>
          <p:nvPr/>
        </p:nvCxnSpPr>
        <p:spPr bwMode="auto">
          <a:xfrm>
            <a:off x="3989782" y="10012148"/>
            <a:ext cx="1709928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8">
            <a:extLst>
              <a:ext uri="{FF2B5EF4-FFF2-40B4-BE49-F238E27FC236}">
                <a16:creationId xmlns:a16="http://schemas.microsoft.com/office/drawing/2014/main" id="{D90A71CC-42EA-3058-5D5C-B8E18A251C83}"/>
              </a:ext>
            </a:extLst>
          </p:cNvPr>
          <p:cNvCxnSpPr>
            <a:cxnSpLocks/>
          </p:cNvCxnSpPr>
          <p:nvPr/>
        </p:nvCxnSpPr>
        <p:spPr bwMode="auto">
          <a:xfrm>
            <a:off x="3989782" y="4792540"/>
            <a:ext cx="1709928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9" name="Content Placeholder 3">
            <a:extLst>
              <a:ext uri="{FF2B5EF4-FFF2-40B4-BE49-F238E27FC236}">
                <a16:creationId xmlns:a16="http://schemas.microsoft.com/office/drawing/2014/main" id="{CF86C8BD-2239-D788-FA98-D85FD08C55FE}"/>
              </a:ext>
            </a:extLst>
          </p:cNvPr>
          <p:cNvSpPr txBox="1">
            <a:spLocks/>
          </p:cNvSpPr>
          <p:nvPr/>
        </p:nvSpPr>
        <p:spPr>
          <a:xfrm>
            <a:off x="10404829" y="6215047"/>
            <a:ext cx="5004624" cy="316311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1200"/>
              </a:spcBef>
              <a:spcAft>
                <a:spcPts val="0"/>
              </a:spcAft>
              <a:buClrTx/>
              <a:buSzTx/>
              <a:defRPr/>
            </a:pPr>
            <a:r>
              <a:rPr lang="en-US" sz="2800" kern="0" dirty="0">
                <a:solidFill>
                  <a:srgbClr val="000000"/>
                </a:solidFill>
                <a:latin typeface="IBM Plex Sans Medium" panose="020B0503050203000203" pitchFamily="34" charset="0"/>
                <a:ea typeface="+mn-ea"/>
                <a:cs typeface="+mn-cs"/>
                <a:hlinkClick r:id="rId3" action="ppaction://hlinksldjump">
                  <a:extLst>
                    <a:ext uri="{A12FA001-AC4F-418D-AE19-62706E023703}">
                      <ahyp:hlinkClr xmlns:ahyp="http://schemas.microsoft.com/office/drawing/2018/hyperlinkcolor" val="tx"/>
                    </a:ext>
                  </a:extLst>
                </a:hlinkClick>
              </a:rPr>
              <a:t>Centralize data security </a:t>
            </a:r>
            <a:br>
              <a:rPr lang="en-US" sz="2800" kern="0" dirty="0">
                <a:solidFill>
                  <a:srgbClr val="000000"/>
                </a:solidFill>
                <a:latin typeface="IBM Plex Sans Medium" panose="020B0503050203000203" pitchFamily="34" charset="0"/>
                <a:ea typeface="+mn-ea"/>
                <a:cs typeface="+mn-cs"/>
                <a:hlinkClick r:id="rId3" action="ppaction://hlinksldjump">
                  <a:extLst>
                    <a:ext uri="{A12FA001-AC4F-418D-AE19-62706E023703}">
                      <ahyp:hlinkClr xmlns:ahyp="http://schemas.microsoft.com/office/drawing/2018/hyperlinkcolor" val="tx"/>
                    </a:ext>
                  </a:extLst>
                </a:hlinkClick>
              </a:rPr>
            </a:br>
            <a:r>
              <a:rPr lang="en-US" sz="2800" kern="0" dirty="0">
                <a:solidFill>
                  <a:srgbClr val="000000"/>
                </a:solidFill>
                <a:latin typeface="IBM Plex Sans Medium" panose="020B0503050203000203" pitchFamily="34" charset="0"/>
                <a:ea typeface="+mn-ea"/>
                <a:cs typeface="+mn-cs"/>
                <a:hlinkClick r:id="rId3" action="ppaction://hlinksldjump">
                  <a:extLst>
                    <a:ext uri="{A12FA001-AC4F-418D-AE19-62706E023703}">
                      <ahyp:hlinkClr xmlns:ahyp="http://schemas.microsoft.com/office/drawing/2018/hyperlinkcolor" val="tx"/>
                    </a:ext>
                  </a:extLst>
                </a:hlinkClick>
              </a:rPr>
              <a:t>and compliance</a:t>
            </a:r>
            <a:endParaRPr lang="en-US" sz="2800" kern="0" dirty="0">
              <a:solidFill>
                <a:srgbClr val="000000"/>
              </a:solidFill>
              <a:latin typeface="IBM Plex Sans Medium" panose="020B0503050203000203" pitchFamily="34" charset="0"/>
              <a:ea typeface="+mn-ea"/>
              <a:cs typeface="+mn-cs"/>
            </a:endParaRPr>
          </a:p>
          <a:p>
            <a:pPr defTabSz="1828900" fontAlgn="auto">
              <a:spcBef>
                <a:spcPts val="2400"/>
              </a:spcBef>
              <a:spcAft>
                <a:spcPts val="0"/>
              </a:spcAft>
              <a:buClrTx/>
              <a:buSzTx/>
              <a:defRPr/>
            </a:pPr>
            <a:r>
              <a:rPr lang="en-US" sz="2800" kern="0" dirty="0">
                <a:solidFill>
                  <a:srgbClr val="000000"/>
                </a:solidFill>
                <a:sym typeface="IBM Plex Sans Light"/>
              </a:rPr>
              <a:t>Data Security</a:t>
            </a:r>
          </a:p>
          <a:p>
            <a:pPr marL="349250" indent="-349250" defTabSz="1828900" fontAlgn="auto">
              <a:spcBef>
                <a:spcPts val="1200"/>
              </a:spcBef>
              <a:spcAft>
                <a:spcPts val="0"/>
              </a:spcAft>
              <a:buClrTx/>
              <a:buSzTx/>
              <a:buFont typeface="System Font Regular"/>
              <a:buChar char="–"/>
              <a:defRPr/>
            </a:pPr>
            <a:r>
              <a:rPr lang="en-US" sz="2800" kern="0" dirty="0">
                <a:solidFill>
                  <a:schemeClr val="accent1"/>
                </a:solidFill>
                <a:sym typeface="IBM Plex Sans Light"/>
              </a:rPr>
              <a:t>Guardium</a:t>
            </a:r>
            <a:endParaRPr lang="en-US" sz="2800" dirty="0">
              <a:solidFill>
                <a:srgbClr val="000000"/>
              </a:solidFill>
              <a:latin typeface="IBM Plex Sans Light"/>
              <a:ea typeface="+mn-ea"/>
              <a:cs typeface="+mn-cs"/>
              <a:sym typeface="IBM Plex Sans Light"/>
            </a:endParaRPr>
          </a:p>
        </p:txBody>
      </p:sp>
      <p:sp>
        <p:nvSpPr>
          <p:cNvPr id="55" name="Content Placeholder 3">
            <a:extLst>
              <a:ext uri="{FF2B5EF4-FFF2-40B4-BE49-F238E27FC236}">
                <a16:creationId xmlns:a16="http://schemas.microsoft.com/office/drawing/2014/main" id="{736F52D1-92EE-A102-AC1C-DD6333F1BD55}"/>
              </a:ext>
            </a:extLst>
          </p:cNvPr>
          <p:cNvSpPr txBox="1">
            <a:spLocks/>
          </p:cNvSpPr>
          <p:nvPr/>
        </p:nvSpPr>
        <p:spPr>
          <a:xfrm>
            <a:off x="4027487" y="3473975"/>
            <a:ext cx="4493325"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rgbClr val="000000"/>
                </a:solidFill>
                <a:latin typeface="IBM Plex Sans Medium" panose="020B0503050203000203" pitchFamily="34" charset="0"/>
                <a:hlinkClick r:id="rId4" action="ppaction://hlinksldjump">
                  <a:extLst>
                    <a:ext uri="{A12FA001-AC4F-418D-AE19-62706E023703}">
                      <ahyp:hlinkClr xmlns:ahyp="http://schemas.microsoft.com/office/drawing/2018/hyperlinkcolor" val="tx"/>
                    </a:ext>
                  </a:extLst>
                </a:hlinkClick>
              </a:rPr>
              <a:t>Execute a cybersecurity strategy and roadmap</a:t>
            </a:r>
            <a:endParaRPr lang="en-US" sz="2800" kern="0" dirty="0">
              <a:solidFill>
                <a:srgbClr val="000000"/>
              </a:solidFill>
              <a:latin typeface="IBM Plex Sans Medium" panose="020B0503050203000203" pitchFamily="34" charset="0"/>
            </a:endParaRPr>
          </a:p>
        </p:txBody>
      </p:sp>
      <p:sp>
        <p:nvSpPr>
          <p:cNvPr id="56" name="Content Placeholder 3">
            <a:extLst>
              <a:ext uri="{FF2B5EF4-FFF2-40B4-BE49-F238E27FC236}">
                <a16:creationId xmlns:a16="http://schemas.microsoft.com/office/drawing/2014/main" id="{A3C4F950-8D75-4332-7547-287B9121E402}"/>
              </a:ext>
            </a:extLst>
          </p:cNvPr>
          <p:cNvSpPr txBox="1">
            <a:spLocks/>
          </p:cNvSpPr>
          <p:nvPr/>
        </p:nvSpPr>
        <p:spPr>
          <a:xfrm>
            <a:off x="10396925" y="3501372"/>
            <a:ext cx="9585387"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fontAlgn="auto">
              <a:spcAft>
                <a:spcPts val="0"/>
              </a:spcAft>
              <a:buClrTx/>
              <a:buSzTx/>
              <a:buNone/>
              <a:defRPr/>
            </a:pPr>
            <a:r>
              <a:rPr lang="en-US" sz="2800" kern="0" dirty="0">
                <a:solidFill>
                  <a:schemeClr val="accent1"/>
                </a:solidFill>
                <a:latin typeface="IBM Plex Sans Light"/>
                <a:ea typeface="+mn-ea"/>
                <a:cs typeface="+mn-cs"/>
              </a:rPr>
              <a:t>Cybersecurity strategy and advisory services</a:t>
            </a:r>
            <a:br>
              <a:rPr lang="en-US" sz="2800" kern="0" dirty="0">
                <a:solidFill>
                  <a:schemeClr val="accent1"/>
                </a:solidFill>
                <a:latin typeface="IBM Plex Sans Light"/>
                <a:ea typeface="+mn-ea"/>
                <a:cs typeface="+mn-cs"/>
              </a:rPr>
            </a:br>
            <a:r>
              <a:rPr lang="en-US" sz="2800" kern="0" dirty="0">
                <a:solidFill>
                  <a:schemeClr val="accent1"/>
                </a:solidFill>
                <a:latin typeface="IBM Plex Sans Light"/>
                <a:ea typeface="+mn-ea"/>
                <a:cs typeface="+mn-cs"/>
              </a:rPr>
              <a:t>Garage for Cybersecurity (co-creation) </a:t>
            </a:r>
          </a:p>
        </p:txBody>
      </p:sp>
      <p:sp>
        <p:nvSpPr>
          <p:cNvPr id="58" name="Content Placeholder 3">
            <a:extLst>
              <a:ext uri="{FF2B5EF4-FFF2-40B4-BE49-F238E27FC236}">
                <a16:creationId xmlns:a16="http://schemas.microsoft.com/office/drawing/2014/main" id="{BF0249DC-1E3F-9388-417E-6D3048EA7C91}"/>
              </a:ext>
            </a:extLst>
          </p:cNvPr>
          <p:cNvSpPr txBox="1">
            <a:spLocks/>
          </p:cNvSpPr>
          <p:nvPr/>
        </p:nvSpPr>
        <p:spPr>
          <a:xfrm>
            <a:off x="4027487" y="6215046"/>
            <a:ext cx="5193280" cy="3487354"/>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1200"/>
              </a:spcBef>
              <a:spcAft>
                <a:spcPts val="0"/>
              </a:spcAft>
              <a:buClrTx/>
              <a:buSzTx/>
              <a:defRPr/>
            </a:pPr>
            <a:r>
              <a:rPr lang="en-US" sz="2800" kern="0" dirty="0">
                <a:solidFill>
                  <a:srgbClr val="000000"/>
                </a:solidFill>
                <a:latin typeface="IBM Plex Sans Medium" panose="020B0503050203000203" pitchFamily="34" charset="0"/>
                <a:ea typeface="+mn-ea"/>
                <a:cs typeface="+mn-cs"/>
                <a:hlinkClick r:id="rId5" action="ppaction://hlinksldjump">
                  <a:extLst>
                    <a:ext uri="{A12FA001-AC4F-418D-AE19-62706E023703}">
                      <ahyp:hlinkClr xmlns:ahyp="http://schemas.microsoft.com/office/drawing/2018/hyperlinkcolor" val="tx"/>
                    </a:ext>
                  </a:extLst>
                </a:hlinkClick>
              </a:rPr>
              <a:t>Predict, prevent, and </a:t>
            </a:r>
            <a:br>
              <a:rPr lang="en-US" sz="2800" kern="0" dirty="0">
                <a:solidFill>
                  <a:srgbClr val="000000"/>
                </a:solidFill>
                <a:latin typeface="IBM Plex Sans Medium" panose="020B0503050203000203" pitchFamily="34" charset="0"/>
                <a:ea typeface="+mn-ea"/>
                <a:cs typeface="+mn-cs"/>
                <a:hlinkClick r:id="rId5" action="ppaction://hlinksldjump">
                  <a:extLst>
                    <a:ext uri="{A12FA001-AC4F-418D-AE19-62706E023703}">
                      <ahyp:hlinkClr xmlns:ahyp="http://schemas.microsoft.com/office/drawing/2018/hyperlinkcolor" val="tx"/>
                    </a:ext>
                  </a:extLst>
                </a:hlinkClick>
              </a:rPr>
            </a:br>
            <a:r>
              <a:rPr lang="en-US" sz="2800" kern="0" dirty="0">
                <a:solidFill>
                  <a:srgbClr val="000000"/>
                </a:solidFill>
                <a:latin typeface="IBM Plex Sans Medium" panose="020B0503050203000203" pitchFamily="34" charset="0"/>
                <a:ea typeface="+mn-ea"/>
                <a:cs typeface="+mn-cs"/>
                <a:hlinkClick r:id="rId5" action="ppaction://hlinksldjump">
                  <a:extLst>
                    <a:ext uri="{A12FA001-AC4F-418D-AE19-62706E023703}">
                      <ahyp:hlinkClr xmlns:ahyp="http://schemas.microsoft.com/office/drawing/2018/hyperlinkcolor" val="tx"/>
                    </a:ext>
                  </a:extLst>
                </a:hlinkClick>
              </a:rPr>
              <a:t>respond to modern threats</a:t>
            </a:r>
            <a:endParaRPr lang="en-US" sz="2800" kern="0" dirty="0">
              <a:solidFill>
                <a:srgbClr val="000000"/>
              </a:solidFill>
              <a:latin typeface="IBM Plex Sans Medium" panose="020B0503050203000203" pitchFamily="34" charset="0"/>
              <a:ea typeface="+mn-ea"/>
              <a:cs typeface="+mn-cs"/>
            </a:endParaRPr>
          </a:p>
          <a:p>
            <a:pPr defTabSz="1828900" fontAlgn="auto">
              <a:spcBef>
                <a:spcPts val="2400"/>
              </a:spcBef>
              <a:spcAft>
                <a:spcPts val="0"/>
              </a:spcAft>
              <a:buClrTx/>
              <a:buSzTx/>
              <a:defRPr/>
            </a:pPr>
            <a:r>
              <a:rPr lang="en-US" sz="2800" kern="0" dirty="0">
                <a:solidFill>
                  <a:srgbClr val="000000"/>
                </a:solidFill>
                <a:latin typeface="IBM Plex Sans Light"/>
                <a:ea typeface="+mn-ea"/>
                <a:cs typeface="+mn-cs"/>
              </a:rPr>
              <a:t>Threat Detection and Response</a:t>
            </a:r>
          </a:p>
          <a:p>
            <a:pPr marL="306388" indent="-306388" defTabSz="1828900" fontAlgn="auto">
              <a:spcBef>
                <a:spcPts val="1200"/>
              </a:spcBef>
              <a:spcAft>
                <a:spcPts val="0"/>
              </a:spcAft>
              <a:buClrTx/>
              <a:buSzTx/>
              <a:buFont typeface="System Font Regular"/>
              <a:buChar char="–"/>
              <a:defRPr/>
            </a:pPr>
            <a:r>
              <a:rPr lang="en-US" sz="2800" kern="0" dirty="0">
                <a:solidFill>
                  <a:schemeClr val="accent1"/>
                </a:solidFill>
                <a:ea typeface="+mn-ea"/>
                <a:cs typeface="+mn-cs"/>
                <a:sym typeface="IBM Plex Sans Light"/>
              </a:rPr>
              <a:t>QRadar</a:t>
            </a:r>
          </a:p>
          <a:p>
            <a:pPr marL="306388" indent="-306388" defTabSz="1828900" fontAlgn="auto">
              <a:spcBef>
                <a:spcPts val="1200"/>
              </a:spcBef>
              <a:spcAft>
                <a:spcPts val="0"/>
              </a:spcAft>
              <a:buClrTx/>
              <a:buSzTx/>
              <a:buFont typeface="System Font Regular"/>
              <a:buChar char="–"/>
              <a:defRPr/>
            </a:pPr>
            <a:r>
              <a:rPr lang="en-US" sz="2800" kern="0" dirty="0">
                <a:solidFill>
                  <a:schemeClr val="accent1"/>
                </a:solidFill>
                <a:ea typeface="+mn-ea"/>
                <a:cs typeface="+mn-cs"/>
                <a:sym typeface="IBM Plex Sans Light"/>
              </a:rPr>
              <a:t>Randori</a:t>
            </a:r>
            <a:endParaRPr lang="en-US" sz="2800" kern="0" dirty="0">
              <a:solidFill>
                <a:srgbClr val="161616"/>
              </a:solidFill>
              <a:latin typeface="IBM Plex Sans Light"/>
              <a:ea typeface="+mn-ea"/>
              <a:cs typeface="+mn-cs"/>
            </a:endParaRPr>
          </a:p>
        </p:txBody>
      </p:sp>
      <p:sp>
        <p:nvSpPr>
          <p:cNvPr id="61" name="Content Placeholder 3">
            <a:extLst>
              <a:ext uri="{FF2B5EF4-FFF2-40B4-BE49-F238E27FC236}">
                <a16:creationId xmlns:a16="http://schemas.microsoft.com/office/drawing/2014/main" id="{0A4C077D-8A85-9913-2F6D-B82B9B7B3B1F}"/>
              </a:ext>
            </a:extLst>
          </p:cNvPr>
          <p:cNvSpPr txBox="1">
            <a:spLocks/>
          </p:cNvSpPr>
          <p:nvPr/>
        </p:nvSpPr>
        <p:spPr>
          <a:xfrm>
            <a:off x="16387515" y="6215046"/>
            <a:ext cx="4754707" cy="283889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1828900" fontAlgn="auto">
              <a:spcBef>
                <a:spcPts val="1200"/>
              </a:spcBef>
              <a:spcAft>
                <a:spcPts val="0"/>
              </a:spcAft>
              <a:buClrTx/>
              <a:buSzTx/>
              <a:defRPr/>
            </a:pPr>
            <a:r>
              <a:rPr lang="en-US" sz="2800" kern="0" dirty="0">
                <a:solidFill>
                  <a:srgbClr val="000000"/>
                </a:solidFill>
                <a:latin typeface="IBM Plex Sans Medium" panose="020B0503050203000203" pitchFamily="34" charset="0"/>
                <a:ea typeface="+mn-ea"/>
                <a:cs typeface="+mn-cs"/>
                <a:hlinkClick r:id="rId6" action="ppaction://hlinksldjump">
                  <a:extLst>
                    <a:ext uri="{A12FA001-AC4F-418D-AE19-62706E023703}">
                      <ahyp:hlinkClr xmlns:ahyp="http://schemas.microsoft.com/office/drawing/2018/hyperlinkcolor" val="tx"/>
                    </a:ext>
                  </a:extLst>
                </a:hlinkClick>
              </a:rPr>
              <a:t>Authenticate users and manage employee devices</a:t>
            </a:r>
            <a:endParaRPr lang="en-US" sz="2800" kern="0" dirty="0">
              <a:solidFill>
                <a:srgbClr val="000000"/>
              </a:solidFill>
              <a:latin typeface="IBM Plex Sans Medium" panose="020B0503050203000203" pitchFamily="34" charset="0"/>
              <a:ea typeface="+mn-ea"/>
              <a:cs typeface="+mn-cs"/>
            </a:endParaRPr>
          </a:p>
          <a:p>
            <a:pPr defTabSz="1828900" fontAlgn="auto">
              <a:spcBef>
                <a:spcPts val="2400"/>
              </a:spcBef>
              <a:spcAft>
                <a:spcPts val="0"/>
              </a:spcAft>
              <a:buClrTx/>
              <a:buSzTx/>
              <a:defRPr/>
            </a:pPr>
            <a:r>
              <a:rPr lang="en-US" sz="2800" kern="0" dirty="0">
                <a:solidFill>
                  <a:srgbClr val="000000"/>
                </a:solidFill>
                <a:sym typeface="IBM Plex Sans Light"/>
              </a:rPr>
              <a:t>Identity, Fraud &amp; Device Management</a:t>
            </a:r>
          </a:p>
          <a:p>
            <a:pPr marL="306388" indent="-306388" defTabSz="1828900" fontAlgn="auto">
              <a:spcBef>
                <a:spcPts val="1200"/>
              </a:spcBef>
              <a:spcAft>
                <a:spcPts val="0"/>
              </a:spcAft>
              <a:buClrTx/>
              <a:buSzTx/>
              <a:buFont typeface="System Font Regular"/>
              <a:buChar char="–"/>
              <a:defRPr/>
            </a:pPr>
            <a:r>
              <a:rPr lang="en-US" sz="2800" kern="0" dirty="0">
                <a:solidFill>
                  <a:schemeClr val="accent1"/>
                </a:solidFill>
                <a:sym typeface="IBM Plex Sans Light"/>
              </a:rPr>
              <a:t>Verify</a:t>
            </a:r>
          </a:p>
          <a:p>
            <a:pPr marL="306388" indent="-306388" defTabSz="1828900" fontAlgn="auto">
              <a:spcBef>
                <a:spcPts val="1200"/>
              </a:spcBef>
              <a:spcAft>
                <a:spcPts val="0"/>
              </a:spcAft>
              <a:buClrTx/>
              <a:buSzTx/>
              <a:buFont typeface="System Font Regular"/>
              <a:buChar char="–"/>
              <a:defRPr/>
            </a:pPr>
            <a:r>
              <a:rPr lang="en-US" sz="2800" kern="0" dirty="0" err="1">
                <a:solidFill>
                  <a:schemeClr val="accent1"/>
                </a:solidFill>
                <a:sym typeface="IBM Plex Sans Light"/>
              </a:rPr>
              <a:t>Trusteer</a:t>
            </a:r>
            <a:endParaRPr lang="en-US" sz="2800" dirty="0">
              <a:solidFill>
                <a:schemeClr val="accent1"/>
              </a:solidFill>
              <a:latin typeface="IBM Plex Sans Light"/>
              <a:ea typeface="+mn-ea"/>
              <a:cs typeface="+mn-cs"/>
            </a:endParaRPr>
          </a:p>
        </p:txBody>
      </p:sp>
      <p:sp>
        <p:nvSpPr>
          <p:cNvPr id="52" name="Content Placeholder 3">
            <a:extLst>
              <a:ext uri="{FF2B5EF4-FFF2-40B4-BE49-F238E27FC236}">
                <a16:creationId xmlns:a16="http://schemas.microsoft.com/office/drawing/2014/main" id="{10ED41CE-A895-5BE4-C19C-C618C43F71B0}"/>
              </a:ext>
            </a:extLst>
          </p:cNvPr>
          <p:cNvSpPr txBox="1">
            <a:spLocks/>
          </p:cNvSpPr>
          <p:nvPr/>
        </p:nvSpPr>
        <p:spPr>
          <a:xfrm>
            <a:off x="4027487" y="10531560"/>
            <a:ext cx="5849152"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spc="-27" dirty="0">
                <a:solidFill>
                  <a:srgbClr val="000000"/>
                </a:solidFill>
                <a:latin typeface="IBM Plex Sans Medium" panose="020B0503050203000203" pitchFamily="34" charset="0"/>
                <a:hlinkClick r:id="rId7" action="ppaction://hlinksldjump">
                  <a:extLst>
                    <a:ext uri="{A12FA001-AC4F-418D-AE19-62706E023703}">
                      <ahyp:hlinkClr xmlns:ahyp="http://schemas.microsoft.com/office/drawing/2018/hyperlinkcolor" val="tx"/>
                    </a:ext>
                  </a:extLst>
                </a:hlinkClick>
              </a:rPr>
              <a:t>Accelerate security with an open architecture, AI and intelligence</a:t>
            </a:r>
            <a:endParaRPr lang="en-US" sz="2800" kern="0" spc="-27" dirty="0">
              <a:solidFill>
                <a:srgbClr val="000000"/>
              </a:solidFill>
              <a:latin typeface="IBM Plex Sans Medium" panose="020B0503050203000203" pitchFamily="34" charset="0"/>
            </a:endParaRPr>
          </a:p>
        </p:txBody>
      </p:sp>
      <p:sp>
        <p:nvSpPr>
          <p:cNvPr id="53" name="Content Placeholder 3">
            <a:extLst>
              <a:ext uri="{FF2B5EF4-FFF2-40B4-BE49-F238E27FC236}">
                <a16:creationId xmlns:a16="http://schemas.microsoft.com/office/drawing/2014/main" id="{25CF519C-8C22-3882-1799-00F9F48D084B}"/>
              </a:ext>
            </a:extLst>
          </p:cNvPr>
          <p:cNvSpPr txBox="1">
            <a:spLocks/>
          </p:cNvSpPr>
          <p:nvPr/>
        </p:nvSpPr>
        <p:spPr>
          <a:xfrm>
            <a:off x="10404829" y="10558957"/>
            <a:ext cx="10684233"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chemeClr val="accent1"/>
                </a:solidFill>
                <a:sym typeface="IBM Plex Sans Light"/>
              </a:rPr>
              <a:t>Cloud Pak for Security</a:t>
            </a:r>
            <a:br>
              <a:rPr lang="en-US" sz="2800" kern="0" dirty="0">
                <a:solidFill>
                  <a:schemeClr val="accent1"/>
                </a:solidFill>
                <a:sym typeface="IBM Plex Sans Light"/>
              </a:rPr>
            </a:br>
            <a:r>
              <a:rPr lang="en-US" sz="2800" kern="0" dirty="0">
                <a:solidFill>
                  <a:schemeClr val="accent1"/>
                </a:solidFill>
                <a:sym typeface="IBM Plex Sans Light"/>
              </a:rPr>
              <a:t>X-Force</a:t>
            </a:r>
            <a:endParaRPr lang="en-US" sz="2800" kern="0" dirty="0"/>
          </a:p>
        </p:txBody>
      </p:sp>
      <p:sp>
        <p:nvSpPr>
          <p:cNvPr id="10" name="Content Placeholder 3">
            <a:extLst>
              <a:ext uri="{FF2B5EF4-FFF2-40B4-BE49-F238E27FC236}">
                <a16:creationId xmlns:a16="http://schemas.microsoft.com/office/drawing/2014/main" id="{841BF2EF-7FBF-2A8D-075A-8E48C8A3F387}"/>
              </a:ext>
            </a:extLst>
          </p:cNvPr>
          <p:cNvSpPr txBox="1">
            <a:spLocks/>
          </p:cNvSpPr>
          <p:nvPr/>
        </p:nvSpPr>
        <p:spPr>
          <a:xfrm>
            <a:off x="4027487" y="7780841"/>
            <a:ext cx="7326349" cy="49486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endParaRPr lang="en-US" sz="2400" kern="0" dirty="0">
              <a:solidFill>
                <a:srgbClr val="000000"/>
              </a:solidFill>
              <a:latin typeface="IBM Plex Sans Light"/>
              <a:ea typeface="+mn-ea"/>
              <a:cs typeface="+mn-cs"/>
            </a:endParaRPr>
          </a:p>
        </p:txBody>
      </p:sp>
      <p:pic>
        <p:nvPicPr>
          <p:cNvPr id="11" name="Graphic 10">
            <a:extLst>
              <a:ext uri="{FF2B5EF4-FFF2-40B4-BE49-F238E27FC236}">
                <a16:creationId xmlns:a16="http://schemas.microsoft.com/office/drawing/2014/main" id="{E4701C41-9308-8A03-BB4F-E1B956BA79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96925" y="5295333"/>
            <a:ext cx="747381" cy="747381"/>
          </a:xfrm>
          <a:prstGeom prst="rect">
            <a:avLst/>
          </a:prstGeom>
        </p:spPr>
      </p:pic>
      <p:pic>
        <p:nvPicPr>
          <p:cNvPr id="12" name="Graphic 11">
            <a:extLst>
              <a:ext uri="{FF2B5EF4-FFF2-40B4-BE49-F238E27FC236}">
                <a16:creationId xmlns:a16="http://schemas.microsoft.com/office/drawing/2014/main" id="{4940C56F-4653-D9E9-AB6D-67C8533E8E6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42762" y="5295332"/>
            <a:ext cx="747381" cy="747381"/>
          </a:xfrm>
          <a:prstGeom prst="rect">
            <a:avLst/>
          </a:prstGeom>
        </p:spPr>
      </p:pic>
      <p:pic>
        <p:nvPicPr>
          <p:cNvPr id="13" name="Graphic 12">
            <a:extLst>
              <a:ext uri="{FF2B5EF4-FFF2-40B4-BE49-F238E27FC236}">
                <a16:creationId xmlns:a16="http://schemas.microsoft.com/office/drawing/2014/main" id="{37EBF045-E907-B9F4-1660-9E9926EFB9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330955" y="5295332"/>
            <a:ext cx="747381" cy="747381"/>
          </a:xfrm>
          <a:prstGeom prst="rect">
            <a:avLst/>
          </a:prstGeom>
        </p:spPr>
      </p:pic>
      <p:sp>
        <p:nvSpPr>
          <p:cNvPr id="14" name="Content Placeholder 3">
            <a:extLst>
              <a:ext uri="{FF2B5EF4-FFF2-40B4-BE49-F238E27FC236}">
                <a16:creationId xmlns:a16="http://schemas.microsoft.com/office/drawing/2014/main" id="{C915E789-1E30-81B9-A8B5-7F83019F38A1}"/>
              </a:ext>
            </a:extLst>
          </p:cNvPr>
          <p:cNvSpPr txBox="1">
            <a:spLocks/>
          </p:cNvSpPr>
          <p:nvPr/>
        </p:nvSpPr>
        <p:spPr>
          <a:xfrm>
            <a:off x="18496608" y="8414357"/>
            <a:ext cx="2389320" cy="854082"/>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306388" indent="-306388" defTabSz="1828900" fontAlgn="auto">
              <a:spcBef>
                <a:spcPts val="1200"/>
              </a:spcBef>
              <a:spcAft>
                <a:spcPts val="0"/>
              </a:spcAft>
              <a:buClrTx/>
              <a:buSzTx/>
              <a:buFont typeface="System Font Regular"/>
              <a:buChar char="–"/>
              <a:defRPr/>
            </a:pPr>
            <a:r>
              <a:rPr lang="en-US" sz="2800" kern="0" dirty="0">
                <a:solidFill>
                  <a:schemeClr val="accent1"/>
                </a:solidFill>
                <a:sym typeface="IBM Plex Sans Light"/>
              </a:rPr>
              <a:t>MaaS360</a:t>
            </a:r>
          </a:p>
          <a:p>
            <a:pPr marL="306388" indent="-306388" defTabSz="1828900" fontAlgn="auto">
              <a:spcBef>
                <a:spcPts val="1200"/>
              </a:spcBef>
              <a:spcAft>
                <a:spcPts val="0"/>
              </a:spcAft>
              <a:buClrTx/>
              <a:buSzTx/>
              <a:buFont typeface="System Font Regular"/>
              <a:buChar char="–"/>
              <a:defRPr/>
            </a:pPr>
            <a:r>
              <a:rPr lang="en-US" sz="2800" kern="0" dirty="0" err="1">
                <a:solidFill>
                  <a:schemeClr val="accent1"/>
                </a:solidFill>
                <a:sym typeface="IBM Plex Sans Light"/>
              </a:rPr>
              <a:t>zSecure</a:t>
            </a:r>
            <a:endParaRPr lang="en-US" sz="2800" dirty="0">
              <a:solidFill>
                <a:schemeClr val="accent1"/>
              </a:solidFill>
              <a:latin typeface="IBM Plex Sans Light"/>
              <a:ea typeface="+mn-ea"/>
              <a:cs typeface="+mn-cs"/>
            </a:endParaRPr>
          </a:p>
        </p:txBody>
      </p:sp>
      <p:sp>
        <p:nvSpPr>
          <p:cNvPr id="27" name="Isosceles Triangle 29">
            <a:extLst>
              <a:ext uri="{FF2B5EF4-FFF2-40B4-BE49-F238E27FC236}">
                <a16:creationId xmlns:a16="http://schemas.microsoft.com/office/drawing/2014/main" id="{F1AAACB0-0033-C0CF-D3D9-3F98F887720C}"/>
              </a:ext>
            </a:extLst>
          </p:cNvPr>
          <p:cNvSpPr/>
          <p:nvPr/>
        </p:nvSpPr>
        <p:spPr bwMode="auto">
          <a:xfrm rot="12801002">
            <a:off x="20028518" y="3283633"/>
            <a:ext cx="1219200" cy="923595"/>
          </a:xfrm>
          <a:prstGeom prst="triangle">
            <a:avLst/>
          </a:prstGeom>
          <a:solidFill>
            <a:srgbClr val="CFE0FF">
              <a:alpha val="50196"/>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pic>
        <p:nvPicPr>
          <p:cNvPr id="28" name="Image" descr="Image">
            <a:extLst>
              <a:ext uri="{FF2B5EF4-FFF2-40B4-BE49-F238E27FC236}">
                <a16:creationId xmlns:a16="http://schemas.microsoft.com/office/drawing/2014/main" id="{0191A01F-11C2-6684-6B79-E9AD3662D366}"/>
              </a:ext>
            </a:extLst>
          </p:cNvPr>
          <p:cNvPicPr>
            <a:picLocks noChangeAspect="1"/>
          </p:cNvPicPr>
          <p:nvPr/>
        </p:nvPicPr>
        <p:blipFill>
          <a:blip r:embed="rId14">
            <a:alphaModFix amt="50000"/>
          </a:blip>
          <a:srcRect/>
          <a:stretch>
            <a:fillRect/>
          </a:stretch>
        </p:blipFill>
        <p:spPr>
          <a:xfrm flipH="1">
            <a:off x="3419997" y="11590235"/>
            <a:ext cx="18070448" cy="621369"/>
          </a:xfrm>
          <a:prstGeom prst="rect">
            <a:avLst/>
          </a:prstGeom>
          <a:ln w="12700" cap="flat">
            <a:noFill/>
            <a:miter lim="400000"/>
          </a:ln>
          <a:effectLst/>
        </p:spPr>
      </p:pic>
    </p:spTree>
    <p:extLst>
      <p:ext uri="{BB962C8B-B14F-4D97-AF65-F5344CB8AC3E}">
        <p14:creationId xmlns:p14="http://schemas.microsoft.com/office/powerpoint/2010/main" val="254249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251200D-275F-0B2F-EECA-AE8E7F53842B}"/>
              </a:ext>
            </a:extLst>
          </p:cNvPr>
          <p:cNvSpPr>
            <a:spLocks noGrp="1"/>
          </p:cNvSpPr>
          <p:nvPr>
            <p:ph type="title"/>
          </p:nvPr>
        </p:nvSpPr>
        <p:spPr/>
        <p:txBody>
          <a:bodyPr/>
          <a:lstStyle/>
          <a:p>
            <a:r>
              <a:rPr lang="en-US" dirty="0"/>
              <a:t>IBM QRadar XDR</a:t>
            </a:r>
          </a:p>
        </p:txBody>
      </p:sp>
      <p:sp>
        <p:nvSpPr>
          <p:cNvPr id="12" name="Footer Placeholder 11">
            <a:extLst>
              <a:ext uri="{FF2B5EF4-FFF2-40B4-BE49-F238E27FC236}">
                <a16:creationId xmlns:a16="http://schemas.microsoft.com/office/drawing/2014/main" id="{087D4DD0-5B69-B2C6-4ADF-275DAC485AB4}"/>
              </a:ext>
            </a:extLst>
          </p:cNvPr>
          <p:cNvSpPr>
            <a:spLocks noGrp="1"/>
          </p:cNvSpPr>
          <p:nvPr>
            <p:ph type="ftr" sz="quarter" idx="20"/>
          </p:nvPr>
        </p:nvSpPr>
        <p:spPr/>
        <p:txBody>
          <a:bodyPr/>
          <a:lstStyle/>
          <a:p>
            <a:r>
              <a:rPr lang="en-US"/>
              <a:t>IBM Security</a:t>
            </a:r>
            <a:endParaRPr lang="en-US" dirty="0"/>
          </a:p>
        </p:txBody>
      </p:sp>
      <p:sp>
        <p:nvSpPr>
          <p:cNvPr id="16" name="Text Placeholder 15">
            <a:extLst>
              <a:ext uri="{FF2B5EF4-FFF2-40B4-BE49-F238E27FC236}">
                <a16:creationId xmlns:a16="http://schemas.microsoft.com/office/drawing/2014/main" id="{50548335-FD51-2832-5D2C-31E23471E8B2}"/>
              </a:ext>
            </a:extLst>
          </p:cNvPr>
          <p:cNvSpPr>
            <a:spLocks noGrp="1"/>
          </p:cNvSpPr>
          <p:nvPr>
            <p:ph type="body" sz="quarter" idx="21"/>
          </p:nvPr>
        </p:nvSpPr>
        <p:spPr/>
        <p:txBody>
          <a:bodyPr/>
          <a:lstStyle/>
          <a:p>
            <a:r>
              <a:rPr lang="en-US" dirty="0"/>
              <a:t>Predict, prevent, and respond to modern threats</a:t>
            </a:r>
          </a:p>
        </p:txBody>
      </p:sp>
      <p:sp>
        <p:nvSpPr>
          <p:cNvPr id="14" name="Slide Number Placeholder 13">
            <a:extLst>
              <a:ext uri="{FF2B5EF4-FFF2-40B4-BE49-F238E27FC236}">
                <a16:creationId xmlns:a16="http://schemas.microsoft.com/office/drawing/2014/main" id="{0A1E4AA0-BE24-B28C-28DB-CCF9D668A02F}"/>
              </a:ext>
            </a:extLst>
          </p:cNvPr>
          <p:cNvSpPr>
            <a:spLocks noGrp="1"/>
          </p:cNvSpPr>
          <p:nvPr>
            <p:ph type="sldNum" sz="quarter" idx="4"/>
          </p:nvPr>
        </p:nvSpPr>
        <p:spPr/>
        <p:txBody>
          <a:bodyPr/>
          <a:lstStyle/>
          <a:p>
            <a:fld id="{59395FB3-9C97-154F-86B2-7E381B951268}" type="slidenum">
              <a:rPr lang="en-US" smtClean="0"/>
              <a:pPr/>
              <a:t>50</a:t>
            </a:fld>
            <a:endParaRPr lang="en-US" dirty="0"/>
          </a:p>
        </p:txBody>
      </p:sp>
      <p:sp>
        <p:nvSpPr>
          <p:cNvPr id="31" name="TextBox 30">
            <a:extLst>
              <a:ext uri="{FF2B5EF4-FFF2-40B4-BE49-F238E27FC236}">
                <a16:creationId xmlns:a16="http://schemas.microsoft.com/office/drawing/2014/main" id="{3294364E-599E-F6A8-8A5F-31F2A373DC6B}"/>
              </a:ext>
            </a:extLst>
          </p:cNvPr>
          <p:cNvSpPr txBox="1"/>
          <p:nvPr/>
        </p:nvSpPr>
        <p:spPr>
          <a:xfrm>
            <a:off x="12380407" y="10110068"/>
            <a:ext cx="6523619" cy="2964594"/>
          </a:xfrm>
          <a:prstGeom prst="rect">
            <a:avLst/>
          </a:prstGeom>
          <a:noFill/>
        </p:spPr>
        <p:txBody>
          <a:bodyPr wrap="square" rtlCol="0">
            <a:spAutoFit/>
          </a:bodyPr>
          <a:lstStyle>
            <a:defPPr>
              <a:defRPr lang="en-US"/>
            </a:defPPr>
            <a:lvl1pPr marR="0" lvl="0" fontAlgn="auto">
              <a:lnSpc>
                <a:spcPct val="100000"/>
              </a:lnSpc>
              <a:spcBef>
                <a:spcPts val="0"/>
              </a:spcBef>
              <a:spcAft>
                <a:spcPts val="0"/>
              </a:spcAft>
              <a:buClrTx/>
              <a:buSzTx/>
              <a:tabLst/>
              <a:defRPr sz="1200" kern="0">
                <a:solidFill>
                  <a:srgbClr val="0F62FE"/>
                </a:solidFill>
                <a:latin typeface="IBM Plex Sans Light"/>
              </a:defRPr>
            </a:lvl1pPr>
          </a:lstStyle>
          <a:p>
            <a:pPr defTabSz="1829311">
              <a:defRPr/>
            </a:pPr>
            <a:r>
              <a:rPr lang="en-US" sz="3733" dirty="0"/>
              <a:t>OOTB detection, correlation, and enrichment</a:t>
            </a:r>
          </a:p>
          <a:p>
            <a:pPr defTabSz="1829311">
              <a:defRPr/>
            </a:pPr>
            <a:endParaRPr lang="en-US" sz="3733" dirty="0"/>
          </a:p>
          <a:p>
            <a:pPr defTabSz="1829311">
              <a:defRPr/>
            </a:pPr>
            <a:r>
              <a:rPr lang="en-US" sz="3733" dirty="0"/>
              <a:t>AI driven high-fidelity incidents</a:t>
            </a:r>
          </a:p>
        </p:txBody>
      </p:sp>
      <p:sp>
        <p:nvSpPr>
          <p:cNvPr id="5" name="TextBox 4">
            <a:extLst>
              <a:ext uri="{FF2B5EF4-FFF2-40B4-BE49-F238E27FC236}">
                <a16:creationId xmlns:a16="http://schemas.microsoft.com/office/drawing/2014/main" id="{CD8AA979-CBD7-5F3C-E007-F9371AF4E47E}"/>
              </a:ext>
            </a:extLst>
          </p:cNvPr>
          <p:cNvSpPr txBox="1"/>
          <p:nvPr/>
        </p:nvSpPr>
        <p:spPr>
          <a:xfrm>
            <a:off x="14786475" y="7934580"/>
            <a:ext cx="1942840" cy="574453"/>
          </a:xfrm>
          <a:prstGeom prst="rect">
            <a:avLst/>
          </a:prstGeom>
          <a:noFill/>
        </p:spPr>
        <p:txBody>
          <a:bodyPr wrap="none" lIns="0" tIns="0" rIns="0" bIns="0" rtlCol="0">
            <a:spAutoFit/>
          </a:bodyPr>
          <a:lstStyle/>
          <a:p>
            <a:pPr defTabSz="1829311">
              <a:defRPr/>
            </a:pPr>
            <a:r>
              <a:rPr lang="en-US" sz="3733" dirty="0">
                <a:solidFill>
                  <a:srgbClr val="000000"/>
                </a:solidFill>
                <a:latin typeface="IBM Plex Sans Light"/>
              </a:rPr>
              <a:t>Outcome</a:t>
            </a:r>
          </a:p>
        </p:txBody>
      </p:sp>
      <p:sp>
        <p:nvSpPr>
          <p:cNvPr id="6" name="TextBox 5">
            <a:extLst>
              <a:ext uri="{FF2B5EF4-FFF2-40B4-BE49-F238E27FC236}">
                <a16:creationId xmlns:a16="http://schemas.microsoft.com/office/drawing/2014/main" id="{896D1474-C598-014E-F3CF-032B28A89909}"/>
              </a:ext>
            </a:extLst>
          </p:cNvPr>
          <p:cNvSpPr txBox="1"/>
          <p:nvPr/>
        </p:nvSpPr>
        <p:spPr>
          <a:xfrm>
            <a:off x="18794686" y="10110068"/>
            <a:ext cx="5496133" cy="2964594"/>
          </a:xfrm>
          <a:prstGeom prst="rect">
            <a:avLst/>
          </a:prstGeom>
          <a:noFill/>
        </p:spPr>
        <p:txBody>
          <a:bodyPr wrap="square" rtlCol="0">
            <a:spAutoFit/>
          </a:bodyPr>
          <a:lstStyle>
            <a:defPPr>
              <a:defRPr lang="en-US"/>
            </a:defPPr>
            <a:lvl1pPr marR="0" lvl="0" fontAlgn="auto">
              <a:lnSpc>
                <a:spcPct val="100000"/>
              </a:lnSpc>
              <a:spcBef>
                <a:spcPts val="0"/>
              </a:spcBef>
              <a:spcAft>
                <a:spcPts val="0"/>
              </a:spcAft>
              <a:buClrTx/>
              <a:buSzTx/>
              <a:tabLst/>
              <a:defRPr sz="1200" kern="0">
                <a:solidFill>
                  <a:srgbClr val="0F62FE"/>
                </a:solidFill>
                <a:latin typeface="IBM Plex Sans Light"/>
              </a:defRPr>
            </a:lvl1pPr>
          </a:lstStyle>
          <a:p>
            <a:pPr defTabSz="1829311">
              <a:defRPr/>
            </a:pPr>
            <a:r>
              <a:rPr lang="en-US" sz="3733" dirty="0"/>
              <a:t>Improved team efficiency</a:t>
            </a:r>
          </a:p>
          <a:p>
            <a:pPr defTabSz="1829311">
              <a:defRPr/>
            </a:pPr>
            <a:endParaRPr lang="en-US" sz="3733" dirty="0"/>
          </a:p>
          <a:p>
            <a:pPr defTabSz="1829311">
              <a:defRPr/>
            </a:pPr>
            <a:r>
              <a:rPr lang="en-US" sz="3733" dirty="0"/>
              <a:t>8x faster </a:t>
            </a:r>
            <a:br>
              <a:rPr lang="en-US" sz="3733" dirty="0"/>
            </a:br>
            <a:r>
              <a:rPr lang="en-US" sz="3733" dirty="0"/>
              <a:t>investigations </a:t>
            </a:r>
          </a:p>
        </p:txBody>
      </p:sp>
      <p:pic>
        <p:nvPicPr>
          <p:cNvPr id="9" name="Picture 8">
            <a:extLst>
              <a:ext uri="{FF2B5EF4-FFF2-40B4-BE49-F238E27FC236}">
                <a16:creationId xmlns:a16="http://schemas.microsoft.com/office/drawing/2014/main" id="{DFA5A898-2C54-C0DF-A122-709E19DA463C}"/>
              </a:ext>
            </a:extLst>
          </p:cNvPr>
          <p:cNvPicPr>
            <a:picLocks noChangeAspect="1"/>
          </p:cNvPicPr>
          <p:nvPr/>
        </p:nvPicPr>
        <p:blipFill rotWithShape="1">
          <a:blip r:embed="rId3"/>
          <a:srcRect b="19930"/>
          <a:stretch/>
        </p:blipFill>
        <p:spPr>
          <a:xfrm>
            <a:off x="12597898" y="5143500"/>
            <a:ext cx="5822907" cy="4272851"/>
          </a:xfrm>
          <a:prstGeom prst="rect">
            <a:avLst/>
          </a:prstGeom>
        </p:spPr>
      </p:pic>
      <p:pic>
        <p:nvPicPr>
          <p:cNvPr id="27" name="Picture 26">
            <a:extLst>
              <a:ext uri="{FF2B5EF4-FFF2-40B4-BE49-F238E27FC236}">
                <a16:creationId xmlns:a16="http://schemas.microsoft.com/office/drawing/2014/main" id="{83AE990A-8B7C-C6E3-2358-03C2848566E9}"/>
              </a:ext>
            </a:extLst>
          </p:cNvPr>
          <p:cNvPicPr>
            <a:picLocks noChangeAspect="1"/>
          </p:cNvPicPr>
          <p:nvPr/>
        </p:nvPicPr>
        <p:blipFill rotWithShape="1">
          <a:blip r:embed="rId4"/>
          <a:srcRect l="72417" t="46667" r="7606" b="21776"/>
          <a:stretch/>
        </p:blipFill>
        <p:spPr>
          <a:xfrm>
            <a:off x="18859500" y="5143500"/>
            <a:ext cx="5183352" cy="4234611"/>
          </a:xfrm>
          <a:prstGeom prst="rect">
            <a:avLst/>
          </a:prstGeom>
        </p:spPr>
      </p:pic>
      <p:cxnSp>
        <p:nvCxnSpPr>
          <p:cNvPr id="10" name="Straight Connector 9">
            <a:extLst>
              <a:ext uri="{FF2B5EF4-FFF2-40B4-BE49-F238E27FC236}">
                <a16:creationId xmlns:a16="http://schemas.microsoft.com/office/drawing/2014/main" id="{80194187-0AD9-4600-6196-653EA2E35FCC}"/>
              </a:ext>
            </a:extLst>
          </p:cNvPr>
          <p:cNvCxnSpPr>
            <a:cxnSpLocks/>
          </p:cNvCxnSpPr>
          <p:nvPr/>
        </p:nvCxnSpPr>
        <p:spPr bwMode="auto">
          <a:xfrm flipH="1">
            <a:off x="532947" y="9641229"/>
            <a:ext cx="23601483" cy="0"/>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Content Placeholder 3">
            <a:extLst>
              <a:ext uri="{FF2B5EF4-FFF2-40B4-BE49-F238E27FC236}">
                <a16:creationId xmlns:a16="http://schemas.microsoft.com/office/drawing/2014/main" id="{BC14085F-BBE7-AC25-ECB3-2D9E4B7231D2}"/>
              </a:ext>
            </a:extLst>
          </p:cNvPr>
          <p:cNvSpPr txBox="1">
            <a:spLocks/>
          </p:cNvSpPr>
          <p:nvPr/>
        </p:nvSpPr>
        <p:spPr>
          <a:xfrm>
            <a:off x="12635476" y="2728148"/>
            <a:ext cx="5862120" cy="1644024"/>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2933" kern="0" dirty="0">
                <a:solidFill>
                  <a:srgbClr val="000000"/>
                </a:solidFill>
                <a:latin typeface="IBM Plex Sans Light" panose="020B0403050203000203" pitchFamily="34" charset="0"/>
              </a:rPr>
              <a:t>Act quickly with AI driven prioritization, automated investigations, integrated threat intelligence and hunting</a:t>
            </a:r>
          </a:p>
        </p:txBody>
      </p:sp>
      <p:grpSp>
        <p:nvGrpSpPr>
          <p:cNvPr id="15" name="Group 14">
            <a:extLst>
              <a:ext uri="{FF2B5EF4-FFF2-40B4-BE49-F238E27FC236}">
                <a16:creationId xmlns:a16="http://schemas.microsoft.com/office/drawing/2014/main" id="{B6A450BD-3DB0-D717-67F4-38CA4B22C002}"/>
              </a:ext>
            </a:extLst>
          </p:cNvPr>
          <p:cNvGrpSpPr/>
          <p:nvPr/>
        </p:nvGrpSpPr>
        <p:grpSpPr>
          <a:xfrm>
            <a:off x="6096000" y="2728145"/>
            <a:ext cx="12542298" cy="6688206"/>
            <a:chOff x="6096000" y="2437666"/>
            <a:chExt cx="12542298" cy="7203563"/>
          </a:xfrm>
        </p:grpSpPr>
        <p:cxnSp>
          <p:nvCxnSpPr>
            <p:cNvPr id="4" name="Straight Connector 3">
              <a:extLst>
                <a:ext uri="{FF2B5EF4-FFF2-40B4-BE49-F238E27FC236}">
                  <a16:creationId xmlns:a16="http://schemas.microsoft.com/office/drawing/2014/main" id="{F1596532-E084-BB93-F125-8CB24D4A889B}"/>
                </a:ext>
              </a:extLst>
            </p:cNvPr>
            <p:cNvCxnSpPr>
              <a:cxnSpLocks/>
            </p:cNvCxnSpPr>
            <p:nvPr/>
          </p:nvCxnSpPr>
          <p:spPr bwMode="auto">
            <a:xfrm>
              <a:off x="12367882" y="2468674"/>
              <a:ext cx="0" cy="7172555"/>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A41F631D-F50C-772A-33F7-494EA0F24F40}"/>
                </a:ext>
              </a:extLst>
            </p:cNvPr>
            <p:cNvCxnSpPr>
              <a:cxnSpLocks/>
            </p:cNvCxnSpPr>
            <p:nvPr/>
          </p:nvCxnSpPr>
          <p:spPr bwMode="auto">
            <a:xfrm>
              <a:off x="6096000" y="2539455"/>
              <a:ext cx="0" cy="710177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7050E1-CE22-28A5-3A95-287E6BE77933}"/>
                </a:ext>
              </a:extLst>
            </p:cNvPr>
            <p:cNvCxnSpPr>
              <a:cxnSpLocks/>
            </p:cNvCxnSpPr>
            <p:nvPr/>
          </p:nvCxnSpPr>
          <p:spPr bwMode="auto">
            <a:xfrm flipH="1">
              <a:off x="18638295" y="2437666"/>
              <a:ext cx="3" cy="720356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4" name="Content Placeholder 2">
            <a:extLst>
              <a:ext uri="{FF2B5EF4-FFF2-40B4-BE49-F238E27FC236}">
                <a16:creationId xmlns:a16="http://schemas.microsoft.com/office/drawing/2014/main" id="{A5F51910-D8E5-F6C3-A3FF-4C82C2402EE1}"/>
              </a:ext>
            </a:extLst>
          </p:cNvPr>
          <p:cNvSpPr txBox="1">
            <a:spLocks/>
          </p:cNvSpPr>
          <p:nvPr/>
        </p:nvSpPr>
        <p:spPr>
          <a:xfrm>
            <a:off x="559902" y="4105259"/>
            <a:ext cx="5862120" cy="4191541"/>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3600" dirty="0">
                <a:solidFill>
                  <a:srgbClr val="000000"/>
                </a:solidFill>
                <a:latin typeface="IBM Plex Sans Light" panose="020B0403050203000203" pitchFamily="34" charset="0"/>
              </a:rPr>
              <a:t>Take threat detection </a:t>
            </a:r>
            <a:br>
              <a:rPr lang="en-US" sz="3600" dirty="0">
                <a:solidFill>
                  <a:srgbClr val="000000"/>
                </a:solidFill>
                <a:latin typeface="IBM Plex Sans Light" panose="020B0403050203000203" pitchFamily="34" charset="0"/>
              </a:rPr>
            </a:br>
            <a:r>
              <a:rPr lang="en-US" sz="3600" dirty="0">
                <a:solidFill>
                  <a:srgbClr val="000000"/>
                </a:solidFill>
                <a:latin typeface="IBM Plex Sans Light" panose="020B0403050203000203" pitchFamily="34" charset="0"/>
              </a:rPr>
              <a:t>and response beyond the endpoint to include cloud, email, network, user and data into a a single correlated view to see </a:t>
            </a:r>
            <a:br>
              <a:rPr lang="en-US" sz="3600" dirty="0">
                <a:solidFill>
                  <a:srgbClr val="000000"/>
                </a:solidFill>
                <a:latin typeface="IBM Plex Sans Light" panose="020B0403050203000203" pitchFamily="34" charset="0"/>
              </a:rPr>
            </a:br>
            <a:r>
              <a:rPr lang="en-US" sz="3600" dirty="0">
                <a:solidFill>
                  <a:srgbClr val="000000"/>
                </a:solidFill>
                <a:latin typeface="IBM Plex Sans Light" panose="020B0403050203000203" pitchFamily="34" charset="0"/>
              </a:rPr>
              <a:t>and stop threats faster</a:t>
            </a:r>
            <a:endParaRPr lang="en-US" sz="3600" kern="0" dirty="0">
              <a:solidFill>
                <a:srgbClr val="000000"/>
              </a:solidFill>
              <a:latin typeface="IBM Plex Sans Light" panose="020B0403050203000203" pitchFamily="34" charset="0"/>
            </a:endParaRPr>
          </a:p>
        </p:txBody>
      </p:sp>
      <p:pic>
        <p:nvPicPr>
          <p:cNvPr id="36" name="Picture 35">
            <a:extLst>
              <a:ext uri="{FF2B5EF4-FFF2-40B4-BE49-F238E27FC236}">
                <a16:creationId xmlns:a16="http://schemas.microsoft.com/office/drawing/2014/main" id="{F6A75867-201B-369C-E57B-3F5FEC847466}"/>
              </a:ext>
            </a:extLst>
          </p:cNvPr>
          <p:cNvPicPr>
            <a:picLocks noChangeAspect="1"/>
          </p:cNvPicPr>
          <p:nvPr/>
        </p:nvPicPr>
        <p:blipFill rotWithShape="1">
          <a:blip r:embed="rId5"/>
          <a:srcRect l="-568" t="1" r="10880" b="-1"/>
          <a:stretch/>
        </p:blipFill>
        <p:spPr>
          <a:xfrm>
            <a:off x="6300042" y="5143500"/>
            <a:ext cx="5814635" cy="4272851"/>
          </a:xfrm>
          <a:prstGeom prst="rect">
            <a:avLst/>
          </a:prstGeom>
          <a:effectLst>
            <a:outerShdw blurRad="50800" dist="38100" dir="5400000" sx="99000" sy="99000" algn="t" rotWithShape="0">
              <a:prstClr val="black">
                <a:alpha val="45000"/>
              </a:prstClr>
            </a:outerShdw>
          </a:effectLst>
        </p:spPr>
      </p:pic>
      <p:sp>
        <p:nvSpPr>
          <p:cNvPr id="39" name="Content Placeholder 3">
            <a:extLst>
              <a:ext uri="{FF2B5EF4-FFF2-40B4-BE49-F238E27FC236}">
                <a16:creationId xmlns:a16="http://schemas.microsoft.com/office/drawing/2014/main" id="{B16AD5A2-5575-07F4-7915-8D6073C54F09}"/>
              </a:ext>
            </a:extLst>
          </p:cNvPr>
          <p:cNvSpPr txBox="1">
            <a:spLocks/>
          </p:cNvSpPr>
          <p:nvPr/>
        </p:nvSpPr>
        <p:spPr>
          <a:xfrm>
            <a:off x="18904030" y="2783337"/>
            <a:ext cx="4732580" cy="1644024"/>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2933" kern="0" dirty="0">
                <a:solidFill>
                  <a:srgbClr val="000000"/>
                </a:solidFill>
                <a:latin typeface="IBM Plex Sans Light" panose="020B0403050203000203" pitchFamily="34" charset="0"/>
              </a:rPr>
              <a:t>Take action quickly </a:t>
            </a:r>
            <a:br>
              <a:rPr lang="en-US" sz="2933" kern="0" dirty="0">
                <a:solidFill>
                  <a:srgbClr val="000000"/>
                </a:solidFill>
                <a:latin typeface="IBM Plex Sans Light" panose="020B0403050203000203" pitchFamily="34" charset="0"/>
              </a:rPr>
            </a:br>
            <a:r>
              <a:rPr lang="en-US" sz="2933" kern="0" dirty="0">
                <a:solidFill>
                  <a:srgbClr val="000000"/>
                </a:solidFill>
                <a:latin typeface="IBM Plex Sans Light" panose="020B0403050203000203" pitchFamily="34" charset="0"/>
              </a:rPr>
              <a:t>with confidence with recommended actions and context</a:t>
            </a:r>
          </a:p>
        </p:txBody>
      </p:sp>
      <p:grpSp>
        <p:nvGrpSpPr>
          <p:cNvPr id="40" name="Group 39">
            <a:extLst>
              <a:ext uri="{FF2B5EF4-FFF2-40B4-BE49-F238E27FC236}">
                <a16:creationId xmlns:a16="http://schemas.microsoft.com/office/drawing/2014/main" id="{17B689ED-ACE1-0FFA-50CF-05C0DBA2072A}"/>
              </a:ext>
            </a:extLst>
          </p:cNvPr>
          <p:cNvGrpSpPr/>
          <p:nvPr/>
        </p:nvGrpSpPr>
        <p:grpSpPr>
          <a:xfrm>
            <a:off x="480383" y="9904347"/>
            <a:ext cx="10680424" cy="1693341"/>
            <a:chOff x="6222745" y="11178347"/>
            <a:chExt cx="10681814" cy="1693560"/>
          </a:xfrm>
        </p:grpSpPr>
        <p:sp>
          <p:nvSpPr>
            <p:cNvPr id="41" name="TextBox 40">
              <a:extLst>
                <a:ext uri="{FF2B5EF4-FFF2-40B4-BE49-F238E27FC236}">
                  <a16:creationId xmlns:a16="http://schemas.microsoft.com/office/drawing/2014/main" id="{2D1356C2-BE50-D535-A608-F3A7E7E4528F}"/>
                </a:ext>
              </a:extLst>
            </p:cNvPr>
            <p:cNvSpPr txBox="1"/>
            <p:nvPr/>
          </p:nvSpPr>
          <p:spPr>
            <a:xfrm>
              <a:off x="6222745" y="11361176"/>
              <a:ext cx="5115698" cy="831104"/>
            </a:xfrm>
            <a:prstGeom prst="rect">
              <a:avLst/>
            </a:prstGeom>
            <a:noFill/>
          </p:spPr>
          <p:txBody>
            <a:bodyPr wrap="square">
              <a:spAutoFit/>
            </a:bodyPr>
            <a:lstStyle/>
            <a:p>
              <a:pPr defTabSz="2438404">
                <a:buClr>
                  <a:srgbClr val="000000"/>
                </a:buClr>
                <a:defRPr/>
              </a:pPr>
              <a:r>
                <a:rPr lang="en-US" sz="2000" kern="0" dirty="0">
                  <a:solidFill>
                    <a:srgbClr val="000000"/>
                  </a:solidFill>
                  <a:latin typeface="IBM Plex Sans Light" panose="020B0403050203000203" pitchFamily="34" charset="0"/>
                </a:rPr>
                <a:t>Powered by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Open Standards and Source</a:t>
              </a:r>
            </a:p>
          </p:txBody>
        </p:sp>
        <p:pic>
          <p:nvPicPr>
            <p:cNvPr id="42" name="Picture 41" descr="Logo&#10;&#10;Description automatically generated">
              <a:extLst>
                <a:ext uri="{FF2B5EF4-FFF2-40B4-BE49-F238E27FC236}">
                  <a16:creationId xmlns:a16="http://schemas.microsoft.com/office/drawing/2014/main" id="{6A06F3C8-6398-D1E1-5CAB-FE5FB7A6081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713384" y="11556113"/>
              <a:ext cx="1692471" cy="854505"/>
            </a:xfrm>
            <a:prstGeom prst="rect">
              <a:avLst/>
            </a:prstGeom>
          </p:spPr>
        </p:pic>
        <p:pic>
          <p:nvPicPr>
            <p:cNvPr id="43" name="Picture 42" descr="Logo&#10;&#10;Description automatically generated">
              <a:extLst>
                <a:ext uri="{FF2B5EF4-FFF2-40B4-BE49-F238E27FC236}">
                  <a16:creationId xmlns:a16="http://schemas.microsoft.com/office/drawing/2014/main" id="{3BB15012-84E4-CEB9-A8C7-06F2D842166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210997" y="11178347"/>
              <a:ext cx="1693562" cy="1693560"/>
            </a:xfrm>
            <a:prstGeom prst="rect">
              <a:avLst/>
            </a:prstGeom>
          </p:spPr>
        </p:pic>
      </p:grpSp>
      <p:sp>
        <p:nvSpPr>
          <p:cNvPr id="51" name="Content Placeholder 3">
            <a:extLst>
              <a:ext uri="{FF2B5EF4-FFF2-40B4-BE49-F238E27FC236}">
                <a16:creationId xmlns:a16="http://schemas.microsoft.com/office/drawing/2014/main" id="{40CA421A-9050-752B-99D1-71A61E57173C}"/>
              </a:ext>
            </a:extLst>
          </p:cNvPr>
          <p:cNvSpPr txBox="1">
            <a:spLocks/>
          </p:cNvSpPr>
          <p:nvPr/>
        </p:nvSpPr>
        <p:spPr>
          <a:xfrm>
            <a:off x="6337620" y="2728145"/>
            <a:ext cx="5862120" cy="1644024"/>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2933" kern="0" dirty="0">
                <a:solidFill>
                  <a:srgbClr val="000000"/>
                </a:solidFill>
                <a:latin typeface="IBM Plex Sans Light" panose="020B0403050203000203" pitchFamily="34" charset="0"/>
              </a:rPr>
              <a:t>Go beyond the endpoint with OOTB integrations with cloud platform, SaaS, email, identity and data security systems </a:t>
            </a:r>
          </a:p>
        </p:txBody>
      </p:sp>
      <p:pic>
        <p:nvPicPr>
          <p:cNvPr id="18" name="Graphic 32" descr="IBM QRadar EDR.svg">
            <a:extLst>
              <a:ext uri="{FF2B5EF4-FFF2-40B4-BE49-F238E27FC236}">
                <a16:creationId xmlns:a16="http://schemas.microsoft.com/office/drawing/2014/main" id="{58D0D0FB-C9C7-469D-337C-61BAC39690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5972" y="2905970"/>
            <a:ext cx="861253" cy="885371"/>
          </a:xfrm>
          <a:prstGeom prst="rect">
            <a:avLst/>
          </a:prstGeom>
        </p:spPr>
      </p:pic>
    </p:spTree>
    <p:extLst>
      <p:ext uri="{BB962C8B-B14F-4D97-AF65-F5344CB8AC3E}">
        <p14:creationId xmlns:p14="http://schemas.microsoft.com/office/powerpoint/2010/main" val="204888883"/>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0" descr="IBM QRadar SIEM.svg">
            <a:extLst>
              <a:ext uri="{FF2B5EF4-FFF2-40B4-BE49-F238E27FC236}">
                <a16:creationId xmlns:a16="http://schemas.microsoft.com/office/drawing/2014/main" id="{3918444B-03CD-D143-E157-FD6DD2552E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481" y="2903981"/>
            <a:ext cx="847665" cy="889347"/>
          </a:xfrm>
          <a:prstGeom prst="rect">
            <a:avLst/>
          </a:prstGeom>
        </p:spPr>
      </p:pic>
      <p:sp>
        <p:nvSpPr>
          <p:cNvPr id="23" name="Title 4">
            <a:extLst>
              <a:ext uri="{FF2B5EF4-FFF2-40B4-BE49-F238E27FC236}">
                <a16:creationId xmlns:a16="http://schemas.microsoft.com/office/drawing/2014/main" id="{749F5595-72DA-480C-983B-2AA1557B3C20}"/>
              </a:ext>
            </a:extLst>
          </p:cNvPr>
          <p:cNvSpPr>
            <a:spLocks noGrp="1"/>
          </p:cNvSpPr>
          <p:nvPr>
            <p:ph type="title"/>
          </p:nvPr>
        </p:nvSpPr>
        <p:spPr/>
        <p:txBody>
          <a:bodyPr/>
          <a:lstStyle/>
          <a:p>
            <a:r>
              <a:rPr lang="en-US" dirty="0">
                <a:solidFill>
                  <a:schemeClr val="tx1"/>
                </a:solidFill>
              </a:rPr>
              <a:t>IBM QRadar Log Insights</a:t>
            </a:r>
          </a:p>
        </p:txBody>
      </p:sp>
      <p:sp>
        <p:nvSpPr>
          <p:cNvPr id="2" name="Footer Placeholder 1">
            <a:extLst>
              <a:ext uri="{FF2B5EF4-FFF2-40B4-BE49-F238E27FC236}">
                <a16:creationId xmlns:a16="http://schemas.microsoft.com/office/drawing/2014/main" id="{A22E5890-DBB0-2242-A9E0-3D876918A958}"/>
              </a:ext>
            </a:extLst>
          </p:cNvPr>
          <p:cNvSpPr>
            <a:spLocks noGrp="1"/>
          </p:cNvSpPr>
          <p:nvPr>
            <p:ph type="ftr" sz="quarter" idx="20"/>
          </p:nvPr>
        </p:nvSpPr>
        <p:spPr/>
        <p:txBody>
          <a:bodyPr/>
          <a:lstStyle/>
          <a:p>
            <a:pPr defTabSz="1829426">
              <a:defRPr/>
            </a:pPr>
            <a:r>
              <a:rPr lang="en-US" dirty="0">
                <a:solidFill>
                  <a:srgbClr val="000000"/>
                </a:solidFill>
              </a:rPr>
              <a:t>IBM Security</a:t>
            </a:r>
          </a:p>
        </p:txBody>
      </p:sp>
      <p:sp>
        <p:nvSpPr>
          <p:cNvPr id="14" name="Text Placeholder 13">
            <a:extLst>
              <a:ext uri="{FF2B5EF4-FFF2-40B4-BE49-F238E27FC236}">
                <a16:creationId xmlns:a16="http://schemas.microsoft.com/office/drawing/2014/main" id="{C8240810-F9FD-643C-893C-C1DE251775DA}"/>
              </a:ext>
            </a:extLst>
          </p:cNvPr>
          <p:cNvSpPr>
            <a:spLocks noGrp="1"/>
          </p:cNvSpPr>
          <p:nvPr>
            <p:ph type="body" sz="quarter" idx="21"/>
          </p:nvPr>
        </p:nvSpPr>
        <p:spPr/>
        <p:txBody>
          <a:bodyPr/>
          <a:lstStyle/>
          <a:p>
            <a:r>
              <a:rPr lang="en-US" dirty="0"/>
              <a:t>Predict, prevent, and respond to modern threats</a:t>
            </a:r>
          </a:p>
        </p:txBody>
      </p:sp>
      <p:sp>
        <p:nvSpPr>
          <p:cNvPr id="3" name="Slide Number Placeholder 2">
            <a:extLst>
              <a:ext uri="{FF2B5EF4-FFF2-40B4-BE49-F238E27FC236}">
                <a16:creationId xmlns:a16="http://schemas.microsoft.com/office/drawing/2014/main" id="{96D183B7-FE9D-68CF-0F71-562BFE558A51}"/>
              </a:ext>
            </a:extLst>
          </p:cNvPr>
          <p:cNvSpPr>
            <a:spLocks noGrp="1"/>
          </p:cNvSpPr>
          <p:nvPr>
            <p:ph type="sldNum" sz="quarter" idx="4"/>
          </p:nvPr>
        </p:nvSpPr>
        <p:spPr/>
        <p:txBody>
          <a:bodyPr/>
          <a:lstStyle/>
          <a:p>
            <a:fld id="{86CB4B4D-7CA3-9044-876B-883B54F8677D}" type="slidenum">
              <a:rPr lang="en-US" smtClean="0"/>
              <a:pPr/>
              <a:t>51</a:t>
            </a:fld>
            <a:endParaRPr lang="en-US" dirty="0"/>
          </a:p>
        </p:txBody>
      </p:sp>
      <p:sp>
        <p:nvSpPr>
          <p:cNvPr id="50" name="Content Placeholder 3">
            <a:extLst>
              <a:ext uri="{FF2B5EF4-FFF2-40B4-BE49-F238E27FC236}">
                <a16:creationId xmlns:a16="http://schemas.microsoft.com/office/drawing/2014/main" id="{287CF752-B6C0-0946-A2DD-90CAAE928AC8}"/>
              </a:ext>
            </a:extLst>
          </p:cNvPr>
          <p:cNvSpPr txBox="1">
            <a:spLocks/>
          </p:cNvSpPr>
          <p:nvPr/>
        </p:nvSpPr>
        <p:spPr>
          <a:xfrm>
            <a:off x="18858632" y="3099705"/>
            <a:ext cx="4828388" cy="2532629"/>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Performance </a:t>
            </a:r>
            <a:br>
              <a:rPr lang="en-US" sz="2800" kern="0" dirty="0">
                <a:solidFill>
                  <a:srgbClr val="0F62FE"/>
                </a:solidFill>
                <a:latin typeface="IBM Plex Sans Medium" panose="020B0503050203000203" pitchFamily="34" charset="0"/>
              </a:rPr>
            </a:br>
            <a:r>
              <a:rPr lang="en-US" sz="2800" kern="0" dirty="0">
                <a:solidFill>
                  <a:srgbClr val="0F62FE"/>
                </a:solidFill>
                <a:latin typeface="IBM Plex Sans Medium" panose="020B0503050203000203" pitchFamily="34" charset="0"/>
              </a:rPr>
              <a:t>at scale </a:t>
            </a:r>
          </a:p>
          <a:p>
            <a:pPr defTabSz="2438492">
              <a:lnSpc>
                <a:spcPct val="110000"/>
              </a:lnSpc>
              <a:spcBef>
                <a:spcPts val="0"/>
              </a:spcBef>
              <a:defRPr/>
            </a:pPr>
            <a:r>
              <a:rPr lang="en-US" sz="2800" kern="0" dirty="0">
                <a:solidFill>
                  <a:srgbClr val="000000"/>
                </a:solidFill>
                <a:latin typeface="IBM Plex Sans Light" panose="020B0403050203000203" pitchFamily="34" charset="0"/>
              </a:rPr>
              <a:t>Collaborate and leverage existing data stores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with federated search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and integrated case management</a:t>
            </a:r>
          </a:p>
        </p:txBody>
      </p:sp>
      <p:sp>
        <p:nvSpPr>
          <p:cNvPr id="51" name="Content Placeholder 2">
            <a:extLst>
              <a:ext uri="{FF2B5EF4-FFF2-40B4-BE49-F238E27FC236}">
                <a16:creationId xmlns:a16="http://schemas.microsoft.com/office/drawing/2014/main" id="{21884DD6-7902-2449-9BC3-AA0FA58794D3}"/>
              </a:ext>
            </a:extLst>
          </p:cNvPr>
          <p:cNvSpPr txBox="1">
            <a:spLocks/>
          </p:cNvSpPr>
          <p:nvPr/>
        </p:nvSpPr>
        <p:spPr>
          <a:xfrm>
            <a:off x="6687294" y="3099705"/>
            <a:ext cx="5715082" cy="2932840"/>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Real-time insights </a:t>
            </a:r>
            <a:br>
              <a:rPr lang="en-US" sz="2800" kern="0" dirty="0">
                <a:solidFill>
                  <a:srgbClr val="0F62FE"/>
                </a:solidFill>
                <a:latin typeface="IBM Plex Sans Medium" panose="020B0503050203000203" pitchFamily="34" charset="0"/>
              </a:rPr>
            </a:br>
            <a:r>
              <a:rPr lang="en-US" sz="2800" kern="0" dirty="0">
                <a:solidFill>
                  <a:srgbClr val="0F62FE"/>
                </a:solidFill>
                <a:latin typeface="IBM Plex Sans Medium" panose="020B0503050203000203" pitchFamily="34" charset="0"/>
              </a:rPr>
              <a:t>and quick setup</a:t>
            </a:r>
          </a:p>
          <a:p>
            <a:pPr defTabSz="2438492">
              <a:lnSpc>
                <a:spcPct val="110000"/>
              </a:lnSpc>
              <a:spcBef>
                <a:spcPts val="0"/>
              </a:spcBef>
              <a:defRPr/>
            </a:pPr>
            <a:r>
              <a:rPr lang="en-US" sz="2800" kern="0" dirty="0">
                <a:solidFill>
                  <a:srgbClr val="000000"/>
                </a:solidFill>
                <a:latin typeface="IBM Plex Sans Light" panose="020B0403050203000203" pitchFamily="34" charset="0"/>
              </a:rPr>
              <a:t>Gain enhanced security insights with improved visibility across data sources and repositories using hundreds of ready-made connectors</a:t>
            </a:r>
          </a:p>
          <a:p>
            <a:pPr defTabSz="2438492">
              <a:lnSpc>
                <a:spcPct val="110000"/>
              </a:lnSpc>
              <a:spcBef>
                <a:spcPts val="0"/>
              </a:spcBef>
              <a:defRPr/>
            </a:pPr>
            <a:endParaRPr lang="en-US" sz="2800" kern="0" dirty="0">
              <a:solidFill>
                <a:srgbClr val="000000"/>
              </a:solidFill>
              <a:latin typeface="IBM Plex Sans Light" panose="020B0403050203000203" pitchFamily="34" charset="0"/>
            </a:endParaRPr>
          </a:p>
        </p:txBody>
      </p:sp>
      <p:sp>
        <p:nvSpPr>
          <p:cNvPr id="16" name="Content Placeholder 2">
            <a:extLst>
              <a:ext uri="{FF2B5EF4-FFF2-40B4-BE49-F238E27FC236}">
                <a16:creationId xmlns:a16="http://schemas.microsoft.com/office/drawing/2014/main" id="{D0649A9C-35E0-5F96-253E-D3A0CD5BE421}"/>
              </a:ext>
            </a:extLst>
          </p:cNvPr>
          <p:cNvSpPr txBox="1">
            <a:spLocks/>
          </p:cNvSpPr>
          <p:nvPr/>
        </p:nvSpPr>
        <p:spPr>
          <a:xfrm>
            <a:off x="576321" y="4103037"/>
            <a:ext cx="5735541" cy="4190995"/>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3600" dirty="0">
                <a:solidFill>
                  <a:srgbClr val="000000"/>
                </a:solidFill>
                <a:latin typeface="IBM Plex Sans Light" panose="020B0403050203000203" pitchFamily="34" charset="0"/>
              </a:rPr>
              <a:t>Gain complete visibility with cloud scale log ingestion, rapid search, powerful visualization and federated threat hunting and collaboration</a:t>
            </a:r>
            <a:endParaRPr lang="en-US" sz="3600" kern="0" dirty="0">
              <a:solidFill>
                <a:srgbClr val="000000"/>
              </a:solidFill>
              <a:latin typeface="IBM Plex Sans Light" panose="020B0403050203000203" pitchFamily="34" charset="0"/>
            </a:endParaRPr>
          </a:p>
        </p:txBody>
      </p:sp>
      <p:sp>
        <p:nvSpPr>
          <p:cNvPr id="18" name="Content Placeholder 3">
            <a:extLst>
              <a:ext uri="{FF2B5EF4-FFF2-40B4-BE49-F238E27FC236}">
                <a16:creationId xmlns:a16="http://schemas.microsoft.com/office/drawing/2014/main" id="{EB2C7C19-2A35-D4D5-27DC-DFFD0FDF0594}"/>
              </a:ext>
            </a:extLst>
          </p:cNvPr>
          <p:cNvSpPr txBox="1">
            <a:spLocks/>
          </p:cNvSpPr>
          <p:nvPr/>
        </p:nvSpPr>
        <p:spPr>
          <a:xfrm>
            <a:off x="12763425" y="3099705"/>
            <a:ext cx="5510661" cy="2532629"/>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92">
              <a:lnSpc>
                <a:spcPct val="110000"/>
              </a:lnSpc>
              <a:spcBef>
                <a:spcPts val="0"/>
              </a:spcBef>
              <a:defRPr/>
            </a:pPr>
            <a:r>
              <a:rPr lang="en-US" sz="2800" kern="0" dirty="0">
                <a:solidFill>
                  <a:srgbClr val="0F62FE"/>
                </a:solidFill>
                <a:latin typeface="IBM Plex Sans Medium" panose="020B0503050203000203" pitchFamily="34" charset="0"/>
              </a:rPr>
              <a:t>Fast investigation, </a:t>
            </a:r>
            <a:br>
              <a:rPr lang="en-US" sz="2800" kern="0" dirty="0">
                <a:solidFill>
                  <a:srgbClr val="0F62FE"/>
                </a:solidFill>
                <a:latin typeface="IBM Plex Sans Medium" panose="020B0503050203000203" pitchFamily="34" charset="0"/>
              </a:rPr>
            </a:br>
            <a:r>
              <a:rPr lang="en-US" sz="2800" kern="0" dirty="0">
                <a:solidFill>
                  <a:srgbClr val="0F62FE"/>
                </a:solidFill>
                <a:latin typeface="IBM Plex Sans Medium" panose="020B0503050203000203" pitchFamily="34" charset="0"/>
              </a:rPr>
              <a:t>fast answers</a:t>
            </a:r>
          </a:p>
          <a:p>
            <a:pPr defTabSz="2438492">
              <a:lnSpc>
                <a:spcPct val="110000"/>
              </a:lnSpc>
              <a:spcBef>
                <a:spcPts val="0"/>
              </a:spcBef>
              <a:defRPr/>
            </a:pPr>
            <a:r>
              <a:rPr lang="en-US" sz="2800" kern="0" dirty="0">
                <a:solidFill>
                  <a:srgbClr val="000000"/>
                </a:solidFill>
                <a:latin typeface="IBM Plex Sans Light" panose="020B0403050203000203" pitchFamily="34" charset="0"/>
              </a:rPr>
              <a:t>Leverage a modern, cloud-native data warehouse and intuitive query language, KQL, to easily handle large dataset queries in seconds</a:t>
            </a:r>
          </a:p>
        </p:txBody>
      </p:sp>
      <p:pic>
        <p:nvPicPr>
          <p:cNvPr id="24" name="Picture 23">
            <a:extLst>
              <a:ext uri="{FF2B5EF4-FFF2-40B4-BE49-F238E27FC236}">
                <a16:creationId xmlns:a16="http://schemas.microsoft.com/office/drawing/2014/main" id="{302D1890-77F9-5358-A4C4-048F162FF4F7}"/>
              </a:ext>
            </a:extLst>
          </p:cNvPr>
          <p:cNvPicPr>
            <a:picLocks noChangeAspect="1"/>
          </p:cNvPicPr>
          <p:nvPr/>
        </p:nvPicPr>
        <p:blipFill rotWithShape="1">
          <a:blip r:embed="rId5"/>
          <a:srcRect t="4569"/>
          <a:stretch/>
        </p:blipFill>
        <p:spPr>
          <a:xfrm>
            <a:off x="6687295" y="6613207"/>
            <a:ext cx="4955459" cy="3445147"/>
          </a:xfrm>
          <a:prstGeom prst="rect">
            <a:avLst/>
          </a:prstGeom>
        </p:spPr>
      </p:pic>
      <p:pic>
        <p:nvPicPr>
          <p:cNvPr id="28" name="Picture 27">
            <a:extLst>
              <a:ext uri="{FF2B5EF4-FFF2-40B4-BE49-F238E27FC236}">
                <a16:creationId xmlns:a16="http://schemas.microsoft.com/office/drawing/2014/main" id="{497D7D67-D65D-0316-8939-F511EF472AB5}"/>
              </a:ext>
            </a:extLst>
          </p:cNvPr>
          <p:cNvPicPr>
            <a:picLocks noChangeAspect="1"/>
          </p:cNvPicPr>
          <p:nvPr/>
        </p:nvPicPr>
        <p:blipFill rotWithShape="1">
          <a:blip r:embed="rId6"/>
          <a:srcRect t="4583"/>
          <a:stretch/>
        </p:blipFill>
        <p:spPr>
          <a:xfrm>
            <a:off x="12763429" y="6638607"/>
            <a:ext cx="4949613" cy="3434400"/>
          </a:xfrm>
          <a:prstGeom prst="rect">
            <a:avLst/>
          </a:prstGeom>
        </p:spPr>
      </p:pic>
      <p:pic>
        <p:nvPicPr>
          <p:cNvPr id="35" name="Picture 34">
            <a:extLst>
              <a:ext uri="{FF2B5EF4-FFF2-40B4-BE49-F238E27FC236}">
                <a16:creationId xmlns:a16="http://schemas.microsoft.com/office/drawing/2014/main" id="{6031950F-135D-2C07-6894-24172DB1AFFD}"/>
              </a:ext>
            </a:extLst>
          </p:cNvPr>
          <p:cNvPicPr>
            <a:picLocks noChangeAspect="1"/>
          </p:cNvPicPr>
          <p:nvPr/>
        </p:nvPicPr>
        <p:blipFill rotWithShape="1">
          <a:blip r:embed="rId7"/>
          <a:srcRect t="4583"/>
          <a:stretch/>
        </p:blipFill>
        <p:spPr>
          <a:xfrm>
            <a:off x="18858632" y="6638611"/>
            <a:ext cx="4952715" cy="3434392"/>
          </a:xfrm>
          <a:prstGeom prst="rect">
            <a:avLst/>
          </a:prstGeom>
        </p:spPr>
      </p:pic>
      <p:cxnSp>
        <p:nvCxnSpPr>
          <p:cNvPr id="7" name="Straight Connector 6">
            <a:extLst>
              <a:ext uri="{FF2B5EF4-FFF2-40B4-BE49-F238E27FC236}">
                <a16:creationId xmlns:a16="http://schemas.microsoft.com/office/drawing/2014/main" id="{4ECF33A1-0359-9F7F-B10B-D695CED4A622}"/>
              </a:ext>
            </a:extLst>
          </p:cNvPr>
          <p:cNvCxnSpPr>
            <a:cxnSpLocks/>
          </p:cNvCxnSpPr>
          <p:nvPr/>
        </p:nvCxnSpPr>
        <p:spPr bwMode="auto">
          <a:xfrm flipH="1">
            <a:off x="559662" y="10443880"/>
            <a:ext cx="23249813" cy="0"/>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CDAA26B7-E58B-8FD7-F294-0B8CB8116D9A}"/>
              </a:ext>
            </a:extLst>
          </p:cNvPr>
          <p:cNvGrpSpPr/>
          <p:nvPr/>
        </p:nvGrpSpPr>
        <p:grpSpPr>
          <a:xfrm>
            <a:off x="6092109" y="3142118"/>
            <a:ext cx="12195101" cy="6916234"/>
            <a:chOff x="6091312" y="2053310"/>
            <a:chExt cx="12196688" cy="7698004"/>
          </a:xfrm>
        </p:grpSpPr>
        <p:cxnSp>
          <p:nvCxnSpPr>
            <p:cNvPr id="9" name="Straight Connector 8">
              <a:extLst>
                <a:ext uri="{FF2B5EF4-FFF2-40B4-BE49-F238E27FC236}">
                  <a16:creationId xmlns:a16="http://schemas.microsoft.com/office/drawing/2014/main" id="{9D5CC98A-F303-0315-A770-767436931C90}"/>
                </a:ext>
              </a:extLst>
            </p:cNvPr>
            <p:cNvCxnSpPr>
              <a:cxnSpLocks/>
            </p:cNvCxnSpPr>
            <p:nvPr/>
          </p:nvCxnSpPr>
          <p:spPr bwMode="auto">
            <a:xfrm>
              <a:off x="18288000"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3A08F77D-98A1-74B5-873E-577438528E40}"/>
                </a:ext>
              </a:extLst>
            </p:cNvPr>
            <p:cNvCxnSpPr>
              <a:cxnSpLocks/>
            </p:cNvCxnSpPr>
            <p:nvPr/>
          </p:nvCxnSpPr>
          <p:spPr bwMode="auto">
            <a:xfrm>
              <a:off x="12196690"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A1FD832-097E-597C-0964-CE9348298E9B}"/>
                </a:ext>
              </a:extLst>
            </p:cNvPr>
            <p:cNvCxnSpPr>
              <a:cxnSpLocks/>
            </p:cNvCxnSpPr>
            <p:nvPr/>
          </p:nvCxnSpPr>
          <p:spPr bwMode="auto">
            <a:xfrm>
              <a:off x="6091312"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B936414E-7B73-49DD-7A35-E537B7093F3E}"/>
              </a:ext>
            </a:extLst>
          </p:cNvPr>
          <p:cNvGrpSpPr/>
          <p:nvPr/>
        </p:nvGrpSpPr>
        <p:grpSpPr>
          <a:xfrm>
            <a:off x="558895" y="10829155"/>
            <a:ext cx="19506100" cy="1472065"/>
            <a:chOff x="558895" y="10659035"/>
            <a:chExt cx="19506100" cy="1472065"/>
          </a:xfrm>
        </p:grpSpPr>
        <p:sp>
          <p:nvSpPr>
            <p:cNvPr id="30" name="TextBox 29">
              <a:extLst>
                <a:ext uri="{FF2B5EF4-FFF2-40B4-BE49-F238E27FC236}">
                  <a16:creationId xmlns:a16="http://schemas.microsoft.com/office/drawing/2014/main" id="{7B50D957-F405-49ED-9C58-F5AFE6C41EF7}"/>
                </a:ext>
              </a:extLst>
            </p:cNvPr>
            <p:cNvSpPr txBox="1"/>
            <p:nvPr/>
          </p:nvSpPr>
          <p:spPr>
            <a:xfrm>
              <a:off x="558895" y="10802213"/>
              <a:ext cx="5114365" cy="738664"/>
            </a:xfrm>
            <a:prstGeom prst="rect">
              <a:avLst/>
            </a:prstGeom>
            <a:noFill/>
          </p:spPr>
          <p:txBody>
            <a:bodyPr wrap="square" lIns="0" tIns="0" rIns="0" bIns="0">
              <a:spAutoFit/>
            </a:bodyPr>
            <a:lstStyle/>
            <a:p>
              <a:pPr defTabSz="2438436">
                <a:buClr>
                  <a:srgbClr val="000000"/>
                </a:buClr>
                <a:defRPr/>
              </a:pPr>
              <a:r>
                <a:rPr lang="en-US" sz="2000" kern="0" dirty="0">
                  <a:solidFill>
                    <a:srgbClr val="000000"/>
                  </a:solidFill>
                  <a:latin typeface="IBM Plex Sans Light" panose="020B0403050203000203" pitchFamily="34" charset="0"/>
                </a:rPr>
                <a:t>Powered by </a:t>
              </a:r>
              <a:br>
                <a:rPr lang="en-US" sz="2800" kern="0" dirty="0">
                  <a:solidFill>
                    <a:srgbClr val="000000"/>
                  </a:solidFill>
                  <a:latin typeface="IBM Plex Sans Light" panose="020B0403050203000203" pitchFamily="34" charset="0"/>
                </a:rPr>
              </a:br>
              <a:r>
                <a:rPr lang="en-US" sz="2800" kern="0" dirty="0">
                  <a:solidFill>
                    <a:srgbClr val="000000"/>
                  </a:solidFill>
                  <a:latin typeface="IBM Plex Sans Light" panose="020B0403050203000203" pitchFamily="34" charset="0"/>
                </a:rPr>
                <a:t>Open Standards and Source</a:t>
              </a:r>
            </a:p>
          </p:txBody>
        </p:sp>
        <p:pic>
          <p:nvPicPr>
            <p:cNvPr id="45" name="Picture 44" descr="Logo&#10;&#10;Description automatically generated">
              <a:extLst>
                <a:ext uri="{FF2B5EF4-FFF2-40B4-BE49-F238E27FC236}">
                  <a16:creationId xmlns:a16="http://schemas.microsoft.com/office/drawing/2014/main" id="{1D758E85-137B-0584-3217-ED6E088CEFC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534741" y="10829407"/>
              <a:ext cx="2370621" cy="1196893"/>
            </a:xfrm>
            <a:prstGeom prst="rect">
              <a:avLst/>
            </a:prstGeom>
          </p:spPr>
        </p:pic>
        <p:pic>
          <p:nvPicPr>
            <p:cNvPr id="54" name="Picture 53" descr="Logo&#10;&#10;Description automatically generated">
              <a:extLst>
                <a:ext uri="{FF2B5EF4-FFF2-40B4-BE49-F238E27FC236}">
                  <a16:creationId xmlns:a16="http://schemas.microsoft.com/office/drawing/2014/main" id="{B468A782-C977-D506-3F94-CF79C92B6DE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26344" b="26344"/>
            <a:stretch/>
          </p:blipFill>
          <p:spPr>
            <a:xfrm>
              <a:off x="17692846" y="10738280"/>
              <a:ext cx="2372149" cy="1122325"/>
            </a:xfrm>
            <a:prstGeom prst="rect">
              <a:avLst/>
            </a:prstGeom>
          </p:spPr>
        </p:pic>
        <p:pic>
          <p:nvPicPr>
            <p:cNvPr id="1026" name="Picture 2">
              <a:extLst>
                <a:ext uri="{FF2B5EF4-FFF2-40B4-BE49-F238E27FC236}">
                  <a16:creationId xmlns:a16="http://schemas.microsoft.com/office/drawing/2014/main" id="{424F1737-ACB3-4D97-E7E5-C021BC4A31FF}"/>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9527471" y="10736124"/>
              <a:ext cx="1165011" cy="116501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FD24769-0C4A-B535-D0FB-D796920F7F0A}"/>
                </a:ext>
              </a:extLst>
            </p:cNvPr>
            <p:cNvGrpSpPr/>
            <p:nvPr/>
          </p:nvGrpSpPr>
          <p:grpSpPr>
            <a:xfrm>
              <a:off x="6621558" y="10794975"/>
              <a:ext cx="1693120" cy="1336125"/>
              <a:chOff x="13611496" y="12265621"/>
              <a:chExt cx="3010193" cy="2375490"/>
            </a:xfrm>
          </p:grpSpPr>
          <p:pic>
            <p:nvPicPr>
              <p:cNvPr id="17" name="Picture 2" descr="ClickHouse Logos &amp; Brand Assets | Brandfetch">
                <a:extLst>
                  <a:ext uri="{FF2B5EF4-FFF2-40B4-BE49-F238E27FC236}">
                    <a16:creationId xmlns:a16="http://schemas.microsoft.com/office/drawing/2014/main" id="{D4AD95D5-5119-5DAB-87DA-A9066E980BC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6016"/>
              <a:stretch/>
            </p:blipFill>
            <p:spPr bwMode="auto">
              <a:xfrm>
                <a:off x="14548994" y="12265621"/>
                <a:ext cx="1613697" cy="142975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lickHouse Logos &amp; Brand Assets | Brandfetch">
                <a:extLst>
                  <a:ext uri="{FF2B5EF4-FFF2-40B4-BE49-F238E27FC236}">
                    <a16:creationId xmlns:a16="http://schemas.microsoft.com/office/drawing/2014/main" id="{75B715BD-6CD0-B6B4-BB4C-447003DC1C3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7747"/>
              <a:stretch/>
            </p:blipFill>
            <p:spPr bwMode="auto">
              <a:xfrm>
                <a:off x="13611496" y="13755802"/>
                <a:ext cx="3010193" cy="885309"/>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a:extLst>
                <a:ext uri="{FF2B5EF4-FFF2-40B4-BE49-F238E27FC236}">
                  <a16:creationId xmlns:a16="http://schemas.microsoft.com/office/drawing/2014/main" id="{ED254CEB-AE3B-843B-764F-AD0DA79D54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37002" y="10659035"/>
              <a:ext cx="1348748" cy="13767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248F9607-DEDE-D9ED-32E6-35C609D82962}"/>
              </a:ext>
            </a:extLst>
          </p:cNvPr>
          <p:cNvGrpSpPr/>
          <p:nvPr/>
        </p:nvGrpSpPr>
        <p:grpSpPr>
          <a:xfrm>
            <a:off x="20852479" y="10779720"/>
            <a:ext cx="3277411" cy="1451593"/>
            <a:chOff x="17623161" y="483771"/>
            <a:chExt cx="3277411" cy="1451593"/>
          </a:xfrm>
        </p:grpSpPr>
        <p:pic>
          <p:nvPicPr>
            <p:cNvPr id="5" name="Picture 4" descr="Icon&#10;&#10;Description automatically generated">
              <a:extLst>
                <a:ext uri="{FF2B5EF4-FFF2-40B4-BE49-F238E27FC236}">
                  <a16:creationId xmlns:a16="http://schemas.microsoft.com/office/drawing/2014/main" id="{A71E614F-4C90-45CA-FD78-22BD59920908}"/>
                </a:ext>
              </a:extLst>
            </p:cNvPr>
            <p:cNvPicPr>
              <a:picLocks noChangeAspect="1"/>
            </p:cNvPicPr>
            <p:nvPr/>
          </p:nvPicPr>
          <p:blipFill>
            <a:blip r:embed="rId13"/>
            <a:stretch>
              <a:fillRect/>
            </a:stretch>
          </p:blipFill>
          <p:spPr>
            <a:xfrm>
              <a:off x="17623161" y="483771"/>
              <a:ext cx="1451593" cy="1451593"/>
            </a:xfrm>
            <a:prstGeom prst="rect">
              <a:avLst/>
            </a:prstGeom>
          </p:spPr>
        </p:pic>
        <p:sp>
          <p:nvSpPr>
            <p:cNvPr id="25" name="TextBox 24">
              <a:extLst>
                <a:ext uri="{FF2B5EF4-FFF2-40B4-BE49-F238E27FC236}">
                  <a16:creationId xmlns:a16="http://schemas.microsoft.com/office/drawing/2014/main" id="{FCDC0502-892D-2D9C-6E5E-10E1EB30A75D}"/>
                </a:ext>
              </a:extLst>
            </p:cNvPr>
            <p:cNvSpPr txBox="1"/>
            <p:nvPr/>
          </p:nvSpPr>
          <p:spPr>
            <a:xfrm>
              <a:off x="19078250" y="645800"/>
              <a:ext cx="1822322" cy="1195135"/>
            </a:xfrm>
            <a:prstGeom prst="rect">
              <a:avLst/>
            </a:prstGeom>
            <a:noFill/>
          </p:spPr>
          <p:txBody>
            <a:bodyPr wrap="square" lIns="0" tIns="0" rIns="0" bIns="0" rtlCol="0">
              <a:spAutoFit/>
            </a:bodyPr>
            <a:lstStyle/>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Open</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Cybersecurity</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Schema</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Framework</a:t>
              </a:r>
            </a:p>
          </p:txBody>
        </p:sp>
      </p:grpSp>
    </p:spTree>
    <p:extLst>
      <p:ext uri="{BB962C8B-B14F-4D97-AF65-F5344CB8AC3E}">
        <p14:creationId xmlns:p14="http://schemas.microsoft.com/office/powerpoint/2010/main" val="2646100979"/>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Box 106">
            <a:extLst>
              <a:ext uri="{FF2B5EF4-FFF2-40B4-BE49-F238E27FC236}">
                <a16:creationId xmlns:a16="http://schemas.microsoft.com/office/drawing/2014/main" id="{97E408BB-0C03-C650-66BE-3EEA4A5CB7BF}"/>
              </a:ext>
            </a:extLst>
          </p:cNvPr>
          <p:cNvSpPr txBox="1"/>
          <p:nvPr/>
        </p:nvSpPr>
        <p:spPr>
          <a:xfrm>
            <a:off x="7240588" y="10404346"/>
            <a:ext cx="4952999" cy="2004010"/>
          </a:xfrm>
          <a:prstGeom prst="rect">
            <a:avLst/>
          </a:prstGeom>
          <a:noFill/>
        </p:spPr>
        <p:txBody>
          <a:bodyPr wrap="square" lIns="0" tIns="0" rIns="0" bIns="0" rtlCol="0">
            <a:spAutoFit/>
          </a:bodyPr>
          <a:lstStyle/>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0F62FE"/>
                </a:solidFill>
                <a:effectLst/>
                <a:uLnTx/>
                <a:uFillTx/>
                <a:latin typeface="IBM Plex Sans Light"/>
                <a:ea typeface="+mn-ea"/>
                <a:cs typeface="+mn-cs"/>
                <a:sym typeface="Helvetica"/>
              </a:rPr>
              <a:t>13x</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F62FE"/>
                </a:solidFill>
                <a:effectLst/>
                <a:uLnTx/>
                <a:uFillTx/>
                <a:latin typeface="IBM Plex Sans Light"/>
                <a:ea typeface="+mn-ea"/>
                <a:cs typeface="+mn-cs"/>
                <a:sym typeface="Helvetica"/>
              </a:rPr>
              <a:t>SIEM Leader</a:t>
            </a:r>
            <a:br>
              <a:rPr kumimoji="0" lang="en-US" sz="2800" b="0" i="0" u="none" strike="noStrike" kern="0" cap="none" spc="0" normalizeH="0" baseline="0" noProof="0" dirty="0">
                <a:ln>
                  <a:noFill/>
                </a:ln>
                <a:solidFill>
                  <a:srgbClr val="000000"/>
                </a:solidFill>
                <a:effectLst/>
                <a:uLnTx/>
                <a:uFillTx/>
                <a:latin typeface="IBM Plex Sans Light"/>
                <a:ea typeface="+mn-ea"/>
                <a:cs typeface="+mn-cs"/>
                <a:sym typeface="Helvetica"/>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sym typeface="Helvetica"/>
              </a:rPr>
              <a:t>Gartner Magic Quadrant</a:t>
            </a:r>
          </a:p>
        </p:txBody>
      </p:sp>
      <p:pic>
        <p:nvPicPr>
          <p:cNvPr id="6" name="Picture 5" descr="A screenshot of a computer&#10;&#10;Description automatically generated with medium confidence">
            <a:extLst>
              <a:ext uri="{FF2B5EF4-FFF2-40B4-BE49-F238E27FC236}">
                <a16:creationId xmlns:a16="http://schemas.microsoft.com/office/drawing/2014/main" id="{3E71DBF4-CA03-4D42-A413-5C9F7A9951F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469" r="1264" b="-2"/>
          <a:stretch/>
        </p:blipFill>
        <p:spPr>
          <a:xfrm>
            <a:off x="12692758" y="6012814"/>
            <a:ext cx="4956048" cy="3628595"/>
          </a:xfrm>
          <a:prstGeom prst="rect">
            <a:avLst/>
          </a:prstGeom>
          <a:ln w="12700">
            <a:solidFill>
              <a:srgbClr val="0F62FE"/>
            </a:solidFill>
          </a:ln>
          <a:effectLst/>
        </p:spPr>
      </p:pic>
      <p:sp>
        <p:nvSpPr>
          <p:cNvPr id="23" name="Title 4">
            <a:extLst>
              <a:ext uri="{FF2B5EF4-FFF2-40B4-BE49-F238E27FC236}">
                <a16:creationId xmlns:a16="http://schemas.microsoft.com/office/drawing/2014/main" id="{749F5595-72DA-480C-983B-2AA1557B3C20}"/>
              </a:ext>
            </a:extLst>
          </p:cNvPr>
          <p:cNvSpPr>
            <a:spLocks noGrp="1"/>
          </p:cNvSpPr>
          <p:nvPr>
            <p:ph type="title"/>
          </p:nvPr>
        </p:nvSpPr>
        <p:spPr/>
        <p:txBody>
          <a:bodyPr/>
          <a:lstStyle/>
          <a:p>
            <a:r>
              <a:rPr lang="en-US" dirty="0"/>
              <a:t>IBM QRadar SIEM</a:t>
            </a:r>
          </a:p>
        </p:txBody>
      </p:sp>
      <p:sp>
        <p:nvSpPr>
          <p:cNvPr id="14" name="Text Placeholder 13">
            <a:extLst>
              <a:ext uri="{FF2B5EF4-FFF2-40B4-BE49-F238E27FC236}">
                <a16:creationId xmlns:a16="http://schemas.microsoft.com/office/drawing/2014/main" id="{5DB6273C-86EB-6A6B-E398-CF599DF8F97F}"/>
              </a:ext>
            </a:extLst>
          </p:cNvPr>
          <p:cNvSpPr>
            <a:spLocks noGrp="1"/>
          </p:cNvSpPr>
          <p:nvPr>
            <p:ph type="body" sz="quarter" idx="21"/>
          </p:nvPr>
        </p:nvSpPr>
        <p:spPr/>
        <p:txBody>
          <a:bodyPr/>
          <a:lstStyle/>
          <a:p>
            <a:r>
              <a:rPr lang="en-US" dirty="0"/>
              <a:t>Predict, prevent, and respond to modern threats</a:t>
            </a:r>
          </a:p>
        </p:txBody>
      </p:sp>
      <p:sp>
        <p:nvSpPr>
          <p:cNvPr id="3" name="Slide Number Placeholder 2">
            <a:extLst>
              <a:ext uri="{FF2B5EF4-FFF2-40B4-BE49-F238E27FC236}">
                <a16:creationId xmlns:a16="http://schemas.microsoft.com/office/drawing/2014/main" id="{BB982354-77E6-C246-5226-755AA91DDCD2}"/>
              </a:ext>
            </a:extLst>
          </p:cNvPr>
          <p:cNvSpPr>
            <a:spLocks noGrp="1"/>
          </p:cNvSpPr>
          <p:nvPr>
            <p:ph type="sldNum" sz="quarter" idx="4"/>
          </p:nvPr>
        </p:nvSpPr>
        <p:spPr/>
        <p:txBody>
          <a:bodyPr/>
          <a:lstStyle/>
          <a:p>
            <a:fld id="{86CB4B4D-7CA3-9044-876B-883B54F8677D}" type="slidenum">
              <a:rPr lang="en-US" smtClean="0"/>
              <a:pPr/>
              <a:t>52</a:t>
            </a:fld>
            <a:endParaRPr lang="en-US" dirty="0"/>
          </a:p>
        </p:txBody>
      </p:sp>
      <p:sp>
        <p:nvSpPr>
          <p:cNvPr id="30" name="TextBox 29">
            <a:extLst>
              <a:ext uri="{FF2B5EF4-FFF2-40B4-BE49-F238E27FC236}">
                <a16:creationId xmlns:a16="http://schemas.microsoft.com/office/drawing/2014/main" id="{7B50D957-F405-49ED-9C58-F5AFE6C41EF7}"/>
              </a:ext>
            </a:extLst>
          </p:cNvPr>
          <p:cNvSpPr txBox="1"/>
          <p:nvPr/>
        </p:nvSpPr>
        <p:spPr>
          <a:xfrm>
            <a:off x="477734" y="10504317"/>
            <a:ext cx="5115697" cy="830997"/>
          </a:xfrm>
          <a:prstGeom prst="rect">
            <a:avLst/>
          </a:prstGeom>
          <a:noFill/>
        </p:spPr>
        <p:txBody>
          <a:bodyPr wrap="square">
            <a:spAutoFit/>
          </a:bodyPr>
          <a:lstStyle/>
          <a:p>
            <a:pPr marL="0" marR="0" lvl="0" indent="0" algn="l" defTabSz="2438372" rtl="0" eaLnBrk="1" fontAlgn="auto" latinLnBrk="0" hangingPunct="1">
              <a:lnSpc>
                <a:spcPct val="10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Powered by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a typeface="+mn-ea"/>
                <a:cs typeface="+mn-cs"/>
              </a:rPr>
              <a:t>Open Security Standards</a:t>
            </a:r>
          </a:p>
        </p:txBody>
      </p:sp>
      <p:pic>
        <p:nvPicPr>
          <p:cNvPr id="43" name="Picture 42" descr="Logo&#10;&#10;Description automatically generated">
            <a:extLst>
              <a:ext uri="{FF2B5EF4-FFF2-40B4-BE49-F238E27FC236}">
                <a16:creationId xmlns:a16="http://schemas.microsoft.com/office/drawing/2014/main" id="{852AA64A-E6B0-109E-B252-E286C5D7FD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4906" y="11393843"/>
            <a:ext cx="1078480" cy="647087"/>
          </a:xfrm>
          <a:prstGeom prst="rect">
            <a:avLst/>
          </a:prstGeom>
        </p:spPr>
      </p:pic>
      <p:pic>
        <p:nvPicPr>
          <p:cNvPr id="45" name="Picture 44" descr="Logo&#10;&#10;Description automatically generated">
            <a:extLst>
              <a:ext uri="{FF2B5EF4-FFF2-40B4-BE49-F238E27FC236}">
                <a16:creationId xmlns:a16="http://schemas.microsoft.com/office/drawing/2014/main" id="{1D758E85-137B-0584-3217-ED6E088CEF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7876" y="11444032"/>
            <a:ext cx="1227304" cy="619647"/>
          </a:xfrm>
          <a:prstGeom prst="rect">
            <a:avLst/>
          </a:prstGeom>
        </p:spPr>
      </p:pic>
      <p:pic>
        <p:nvPicPr>
          <p:cNvPr id="54" name="Picture 53" descr="Logo&#10;&#10;Description automatically generated">
            <a:extLst>
              <a:ext uri="{FF2B5EF4-FFF2-40B4-BE49-F238E27FC236}">
                <a16:creationId xmlns:a16="http://schemas.microsoft.com/office/drawing/2014/main" id="{B468A782-C977-D506-3F94-CF79C92B6DE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7972" y="11933920"/>
            <a:ext cx="1027843" cy="1027843"/>
          </a:xfrm>
          <a:prstGeom prst="rect">
            <a:avLst/>
          </a:prstGeom>
        </p:spPr>
      </p:pic>
      <p:pic>
        <p:nvPicPr>
          <p:cNvPr id="58" name="Picture 57" descr="Text, logo&#10;&#10;Description automatically generated">
            <a:extLst>
              <a:ext uri="{FF2B5EF4-FFF2-40B4-BE49-F238E27FC236}">
                <a16:creationId xmlns:a16="http://schemas.microsoft.com/office/drawing/2014/main" id="{8AEC7929-8164-1B23-7FBB-374F6D299D6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69599" y="11393843"/>
            <a:ext cx="1227305" cy="466909"/>
          </a:xfrm>
          <a:prstGeom prst="rect">
            <a:avLst/>
          </a:prstGeom>
        </p:spPr>
      </p:pic>
      <p:cxnSp>
        <p:nvCxnSpPr>
          <p:cNvPr id="62" name="Straight Connector 61">
            <a:extLst>
              <a:ext uri="{FF2B5EF4-FFF2-40B4-BE49-F238E27FC236}">
                <a16:creationId xmlns:a16="http://schemas.microsoft.com/office/drawing/2014/main" id="{5BFDD32C-1FBB-7FF5-28F7-6E88254A233C}"/>
              </a:ext>
            </a:extLst>
          </p:cNvPr>
          <p:cNvCxnSpPr>
            <a:cxnSpLocks/>
          </p:cNvCxnSpPr>
          <p:nvPr/>
        </p:nvCxnSpPr>
        <p:spPr bwMode="auto">
          <a:xfrm>
            <a:off x="12236117" y="2873202"/>
            <a:ext cx="0" cy="6739128"/>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6A89286C-7116-A17C-AB5D-0E2686B5C3D6}"/>
              </a:ext>
            </a:extLst>
          </p:cNvPr>
          <p:cNvCxnSpPr>
            <a:cxnSpLocks/>
          </p:cNvCxnSpPr>
          <p:nvPr/>
        </p:nvCxnSpPr>
        <p:spPr bwMode="auto">
          <a:xfrm>
            <a:off x="6089292" y="2873202"/>
            <a:ext cx="0" cy="6738057"/>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Content Placeholder 2">
            <a:extLst>
              <a:ext uri="{FF2B5EF4-FFF2-40B4-BE49-F238E27FC236}">
                <a16:creationId xmlns:a16="http://schemas.microsoft.com/office/drawing/2014/main" id="{D0649A9C-35E0-5F96-253E-D3A0CD5BE421}"/>
              </a:ext>
            </a:extLst>
          </p:cNvPr>
          <p:cNvSpPr txBox="1">
            <a:spLocks/>
          </p:cNvSpPr>
          <p:nvPr/>
        </p:nvSpPr>
        <p:spPr>
          <a:xfrm>
            <a:off x="573296" y="4083920"/>
            <a:ext cx="5154948" cy="1879161"/>
          </a:xfrm>
          <a:prstGeom prst="rect">
            <a:avLst/>
          </a:prstGeom>
          <a:noFill/>
        </p:spPr>
        <p:txBody>
          <a:bodyPr vert="horz" lIns="0" tIns="0" rIns="487680"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30" rtl="0" eaLnBrk="1" fontAlgn="base" latinLnBrk="0" hangingPunct="1">
              <a:lnSpc>
                <a:spcPct val="110000"/>
              </a:lnSpc>
              <a:spcBef>
                <a:spcPts val="0"/>
              </a:spcBef>
              <a:spcAft>
                <a:spcPct val="0"/>
              </a:spcAft>
              <a:buClrTx/>
              <a:buSzPct val="90000"/>
              <a:buFont typeface="Wingdings" pitchFamily="2" charset="2"/>
              <a:buNone/>
              <a:tabLst/>
              <a:defRPr/>
            </a:pP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t>Run your business </a:t>
            </a:r>
            <a:b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b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t>in the cloud and </a:t>
            </a:r>
            <a:b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b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t>on-prem with visibility and security analytics </a:t>
            </a:r>
            <a:b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b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t>built to stay ahead </a:t>
            </a:r>
            <a:b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br>
            <a:r>
              <a:rPr kumimoji="0" lang="en-US" sz="3600" b="0" i="0" u="none" strike="noStrike" kern="1200" cap="none" spc="0" normalizeH="0" baseline="0" noProof="0" dirty="0">
                <a:ln>
                  <a:noFill/>
                </a:ln>
                <a:solidFill>
                  <a:srgbClr val="000000"/>
                </a:solidFill>
                <a:effectLst/>
                <a:uLnTx/>
                <a:uFillTx/>
                <a:latin typeface="IBM Plex Sans Light" panose="020B0403050203000203" pitchFamily="34" charset="0"/>
              </a:rPr>
              <a:t>of advanced threats</a:t>
            </a:r>
            <a:endParaRPr kumimoji="0" lang="en-US" sz="36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cxnSp>
        <p:nvCxnSpPr>
          <p:cNvPr id="4" name="Straight Connector 3">
            <a:extLst>
              <a:ext uri="{FF2B5EF4-FFF2-40B4-BE49-F238E27FC236}">
                <a16:creationId xmlns:a16="http://schemas.microsoft.com/office/drawing/2014/main" id="{298639EA-7C0D-AEB3-A018-F28E13ED2D73}"/>
              </a:ext>
            </a:extLst>
          </p:cNvPr>
          <p:cNvCxnSpPr>
            <a:cxnSpLocks/>
          </p:cNvCxnSpPr>
          <p:nvPr/>
        </p:nvCxnSpPr>
        <p:spPr bwMode="auto">
          <a:xfrm flipH="1">
            <a:off x="556631" y="10111489"/>
            <a:ext cx="17737131" cy="0"/>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6447ED90-9484-6B19-DD5D-EB7EEA1F2E11}"/>
              </a:ext>
            </a:extLst>
          </p:cNvPr>
          <p:cNvSpPr txBox="1"/>
          <p:nvPr/>
        </p:nvSpPr>
        <p:spPr>
          <a:xfrm>
            <a:off x="13535727" y="10460161"/>
            <a:ext cx="3950320" cy="2004010"/>
          </a:xfrm>
          <a:prstGeom prst="rect">
            <a:avLst/>
          </a:prstGeom>
          <a:noFill/>
        </p:spPr>
        <p:txBody>
          <a:bodyPr wrap="square" lIns="0" tIns="0" rIns="0" bIns="0" rtlCol="0">
            <a:spAutoFit/>
          </a:bodyPr>
          <a:lstStyle/>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6400" b="0" i="0" u="none" strike="noStrike" kern="0" cap="none" spc="0" normalizeH="0" baseline="0" noProof="0" dirty="0">
                <a:ln>
                  <a:noFill/>
                </a:ln>
                <a:solidFill>
                  <a:srgbClr val="0F62FE"/>
                </a:solidFill>
                <a:effectLst/>
                <a:uLnTx/>
                <a:uFillTx/>
                <a:latin typeface="IBM Plex Sans Light"/>
                <a:ea typeface="+mn-ea"/>
                <a:cs typeface="+mn-cs"/>
                <a:sym typeface="Helvetica"/>
              </a:rPr>
              <a:t>11x</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F62FE"/>
                </a:solidFill>
                <a:effectLst/>
                <a:uLnTx/>
                <a:uFillTx/>
                <a:latin typeface="IBM Plex Sans Light"/>
                <a:ea typeface="+mn-ea"/>
                <a:cs typeface="+mn-cs"/>
                <a:sym typeface="Helvetica"/>
              </a:rPr>
              <a:t>SIEM Leader</a:t>
            </a:r>
            <a:br>
              <a:rPr kumimoji="0" lang="en-US" sz="2800" b="0" i="0" u="none" strike="noStrike" kern="0" cap="none" spc="0" normalizeH="0" baseline="0" noProof="0" dirty="0">
                <a:ln>
                  <a:noFill/>
                </a:ln>
                <a:solidFill>
                  <a:srgbClr val="0F62FE"/>
                </a:solidFill>
                <a:effectLst/>
                <a:uLnTx/>
                <a:uFillTx/>
                <a:latin typeface="IBM Plex Sans Light"/>
                <a:ea typeface="+mn-ea"/>
                <a:cs typeface="+mn-cs"/>
                <a:sym typeface="Helvetica"/>
              </a:rPr>
            </a:br>
            <a:r>
              <a:rPr kumimoji="0" lang="en-US" sz="2800" b="0" i="0" u="none" strike="noStrike" kern="0" cap="none" spc="0" normalizeH="0" baseline="0" noProof="0" dirty="0">
                <a:ln>
                  <a:noFill/>
                </a:ln>
                <a:solidFill>
                  <a:srgbClr val="000000"/>
                </a:solidFill>
                <a:effectLst/>
                <a:uLnTx/>
                <a:uFillTx/>
                <a:latin typeface="IBM Plex Sans Light"/>
                <a:ea typeface="+mn-ea"/>
                <a:cs typeface="+mn-cs"/>
                <a:sym typeface="Helvetica"/>
              </a:rPr>
              <a:t>G2</a:t>
            </a:r>
          </a:p>
        </p:txBody>
      </p:sp>
      <p:grpSp>
        <p:nvGrpSpPr>
          <p:cNvPr id="19" name="Group 18">
            <a:extLst>
              <a:ext uri="{FF2B5EF4-FFF2-40B4-BE49-F238E27FC236}">
                <a16:creationId xmlns:a16="http://schemas.microsoft.com/office/drawing/2014/main" id="{A1E5B550-D61F-B726-753C-DA6B97774BA7}"/>
              </a:ext>
            </a:extLst>
          </p:cNvPr>
          <p:cNvGrpSpPr/>
          <p:nvPr/>
        </p:nvGrpSpPr>
        <p:grpSpPr>
          <a:xfrm>
            <a:off x="561360" y="8311398"/>
            <a:ext cx="4979333" cy="1295013"/>
            <a:chOff x="5016575" y="8321817"/>
            <a:chExt cx="4979333" cy="1295013"/>
          </a:xfrm>
        </p:grpSpPr>
        <p:grpSp>
          <p:nvGrpSpPr>
            <p:cNvPr id="20" name="Group 19">
              <a:extLst>
                <a:ext uri="{FF2B5EF4-FFF2-40B4-BE49-F238E27FC236}">
                  <a16:creationId xmlns:a16="http://schemas.microsoft.com/office/drawing/2014/main" id="{8AB31F1C-0F38-D880-9BBC-75C6C8C19F05}"/>
                </a:ext>
              </a:extLst>
            </p:cNvPr>
            <p:cNvGrpSpPr/>
            <p:nvPr/>
          </p:nvGrpSpPr>
          <p:grpSpPr>
            <a:xfrm>
              <a:off x="5016575" y="8363769"/>
              <a:ext cx="4979333" cy="1253061"/>
              <a:chOff x="10891908" y="8226942"/>
              <a:chExt cx="4979333" cy="1253061"/>
            </a:xfrm>
          </p:grpSpPr>
          <p:grpSp>
            <p:nvGrpSpPr>
              <p:cNvPr id="22" name="Group 21">
                <a:extLst>
                  <a:ext uri="{FF2B5EF4-FFF2-40B4-BE49-F238E27FC236}">
                    <a16:creationId xmlns:a16="http://schemas.microsoft.com/office/drawing/2014/main" id="{545D0BBA-E8C5-6386-1C2A-B6F2644CA7BA}"/>
                  </a:ext>
                </a:extLst>
              </p:cNvPr>
              <p:cNvGrpSpPr/>
              <p:nvPr/>
            </p:nvGrpSpPr>
            <p:grpSpPr>
              <a:xfrm>
                <a:off x="10891908" y="8226942"/>
                <a:ext cx="3827048" cy="614597"/>
                <a:chOff x="10891908" y="8226942"/>
                <a:chExt cx="3827048" cy="614597"/>
              </a:xfrm>
            </p:grpSpPr>
            <p:sp>
              <p:nvSpPr>
                <p:cNvPr id="25" name="5-Point Star 24">
                  <a:extLst>
                    <a:ext uri="{FF2B5EF4-FFF2-40B4-BE49-F238E27FC236}">
                      <a16:creationId xmlns:a16="http://schemas.microsoft.com/office/drawing/2014/main" id="{F776457F-BAE7-AB46-A7BB-1CDD4558C430}"/>
                    </a:ext>
                  </a:extLst>
                </p:cNvPr>
                <p:cNvSpPr/>
                <p:nvPr/>
              </p:nvSpPr>
              <p:spPr bwMode="auto">
                <a:xfrm>
                  <a:off x="10891908" y="8226942"/>
                  <a:ext cx="614597" cy="614597"/>
                </a:xfrm>
                <a:prstGeom prst="star5">
                  <a:avLst/>
                </a:prstGeom>
                <a:solidFill>
                  <a:srgbClr val="FF7831"/>
                </a:solidFill>
                <a:ln w="25400">
                  <a:solidFill>
                    <a:srgbClr val="FF783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6" name="5-Point Star 25">
                  <a:extLst>
                    <a:ext uri="{FF2B5EF4-FFF2-40B4-BE49-F238E27FC236}">
                      <a16:creationId xmlns:a16="http://schemas.microsoft.com/office/drawing/2014/main" id="{1D1C3D37-5DE0-BBA1-50C9-FC1CABE4DF05}"/>
                    </a:ext>
                  </a:extLst>
                </p:cNvPr>
                <p:cNvSpPr/>
                <p:nvPr/>
              </p:nvSpPr>
              <p:spPr bwMode="auto">
                <a:xfrm>
                  <a:off x="11691620" y="8226942"/>
                  <a:ext cx="614597" cy="614597"/>
                </a:xfrm>
                <a:prstGeom prst="star5">
                  <a:avLst/>
                </a:prstGeom>
                <a:solidFill>
                  <a:srgbClr val="FF7831"/>
                </a:solidFill>
                <a:ln w="25400">
                  <a:solidFill>
                    <a:srgbClr val="FF783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7" name="5-Point Star 26">
                  <a:extLst>
                    <a:ext uri="{FF2B5EF4-FFF2-40B4-BE49-F238E27FC236}">
                      <a16:creationId xmlns:a16="http://schemas.microsoft.com/office/drawing/2014/main" id="{BFD2BED9-EC6D-3703-1273-0733048C5C94}"/>
                    </a:ext>
                  </a:extLst>
                </p:cNvPr>
                <p:cNvSpPr/>
                <p:nvPr/>
              </p:nvSpPr>
              <p:spPr bwMode="auto">
                <a:xfrm>
                  <a:off x="12491332" y="8226942"/>
                  <a:ext cx="614597" cy="614597"/>
                </a:xfrm>
                <a:prstGeom prst="star5">
                  <a:avLst/>
                </a:prstGeom>
                <a:solidFill>
                  <a:srgbClr val="FF7831"/>
                </a:solidFill>
                <a:ln w="25400">
                  <a:solidFill>
                    <a:srgbClr val="FF783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8" name="5-Point Star 27">
                  <a:extLst>
                    <a:ext uri="{FF2B5EF4-FFF2-40B4-BE49-F238E27FC236}">
                      <a16:creationId xmlns:a16="http://schemas.microsoft.com/office/drawing/2014/main" id="{38A753E3-7168-F321-CFCF-4A19B2671FD3}"/>
                    </a:ext>
                  </a:extLst>
                </p:cNvPr>
                <p:cNvSpPr/>
                <p:nvPr/>
              </p:nvSpPr>
              <p:spPr bwMode="auto">
                <a:xfrm>
                  <a:off x="13291044" y="8226942"/>
                  <a:ext cx="614597" cy="614597"/>
                </a:xfrm>
                <a:prstGeom prst="star5">
                  <a:avLst/>
                </a:prstGeom>
                <a:solidFill>
                  <a:srgbClr val="FF7831"/>
                </a:solidFill>
                <a:ln w="25400">
                  <a:solidFill>
                    <a:srgbClr val="FF783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9" name="5-Point Star 28">
                  <a:extLst>
                    <a:ext uri="{FF2B5EF4-FFF2-40B4-BE49-F238E27FC236}">
                      <a16:creationId xmlns:a16="http://schemas.microsoft.com/office/drawing/2014/main" id="{A21C9DE1-CE11-FBF2-C577-878C4D9E454E}"/>
                    </a:ext>
                  </a:extLst>
                </p:cNvPr>
                <p:cNvSpPr/>
                <p:nvPr/>
              </p:nvSpPr>
              <p:spPr bwMode="auto">
                <a:xfrm>
                  <a:off x="14104359" y="8226942"/>
                  <a:ext cx="614597" cy="614597"/>
                </a:xfrm>
                <a:prstGeom prst="star5">
                  <a:avLst/>
                </a:prstGeom>
                <a:solidFill>
                  <a:srgbClr val="FFFFFF"/>
                </a:solidFill>
                <a:ln w="25400">
                  <a:solidFill>
                    <a:srgbClr val="FF783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grpSp>
          <p:sp>
            <p:nvSpPr>
              <p:cNvPr id="24" name="Content Placeholder 2">
                <a:extLst>
                  <a:ext uri="{FF2B5EF4-FFF2-40B4-BE49-F238E27FC236}">
                    <a16:creationId xmlns:a16="http://schemas.microsoft.com/office/drawing/2014/main" id="{A5E5F034-CB24-52EF-572A-CB3F3D3204A5}"/>
                  </a:ext>
                </a:extLst>
              </p:cNvPr>
              <p:cNvSpPr txBox="1">
                <a:spLocks/>
              </p:cNvSpPr>
              <p:nvPr/>
            </p:nvSpPr>
            <p:spPr>
              <a:xfrm>
                <a:off x="10915528" y="9033342"/>
                <a:ext cx="4955713" cy="446661"/>
              </a:xfrm>
              <a:prstGeom prst="rect">
                <a:avLst/>
              </a:prstGeom>
            </p:spPr>
            <p:txBody>
              <a:bodyPr wrap="square" lIns="0" tIns="0" rIns="0" bIns="0">
                <a:spAutoFit/>
              </a:bodyPr>
              <a:lstStyle>
                <a:defPPr>
                  <a:defRPr lang="en-US"/>
                </a:defPPr>
                <a:lvl1pPr marL="256032" indent="-256032" defTabSz="1829311">
                  <a:lnSpc>
                    <a:spcPct val="110000"/>
                  </a:lnSpc>
                  <a:spcBef>
                    <a:spcPts val="1800"/>
                  </a:spcBef>
                  <a:buFont typeface="System Font Regular"/>
                  <a:buChar char="–"/>
                  <a:defRPr sz="2800" spc="-27">
                    <a:latin typeface="IBM Plex Sans Light" panose="020B0403050203000203" pitchFamily="34"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1829311" rtl="0" eaLnBrk="1" fontAlgn="auto" latinLnBrk="0" hangingPunct="1">
                  <a:lnSpc>
                    <a:spcPct val="110000"/>
                  </a:lnSpc>
                  <a:spcBef>
                    <a:spcPts val="1800"/>
                  </a:spcBef>
                  <a:spcAft>
                    <a:spcPts val="0"/>
                  </a:spcAft>
                  <a:buClrTx/>
                  <a:buSzTx/>
                  <a:buFont typeface="System Font Regular"/>
                  <a:buNone/>
                  <a:tabLst/>
                  <a:defRPr/>
                </a:pPr>
                <a:r>
                  <a:rPr kumimoji="0" lang="en-US" sz="2800" b="0" i="0" u="none" strike="noStrike" kern="1200" cap="none" spc="-27" normalizeH="0" baseline="0" noProof="0" dirty="0">
                    <a:ln>
                      <a:noFill/>
                    </a:ln>
                    <a:solidFill>
                      <a:srgbClr val="000000"/>
                    </a:solidFill>
                    <a:effectLst/>
                    <a:uLnTx/>
                    <a:uFillTx/>
                    <a:latin typeface="IBM Plex Sans Light" panose="020B0403050203000203" pitchFamily="34" charset="0"/>
                    <a:ea typeface="+mn-ea"/>
                    <a:cs typeface="+mn-cs"/>
                  </a:rPr>
                  <a:t>354 Reviews – G2 Crowd</a:t>
                </a:r>
              </a:p>
            </p:txBody>
          </p:sp>
        </p:grpSp>
        <p:pic>
          <p:nvPicPr>
            <p:cNvPr id="21" name="Picture 20">
              <a:extLst>
                <a:ext uri="{FF2B5EF4-FFF2-40B4-BE49-F238E27FC236}">
                  <a16:creationId xmlns:a16="http://schemas.microsoft.com/office/drawing/2014/main" id="{FAC6540B-749B-5B19-39F7-9DE64C1C1194}"/>
                </a:ext>
              </a:extLst>
            </p:cNvPr>
            <p:cNvPicPr>
              <a:picLocks noChangeAspect="1"/>
            </p:cNvPicPr>
            <p:nvPr/>
          </p:nvPicPr>
          <p:blipFill rotWithShape="1">
            <a:blip r:embed="rId8"/>
            <a:srcRect r="47951"/>
            <a:stretch/>
          </p:blipFill>
          <p:spPr>
            <a:xfrm>
              <a:off x="8200278" y="8321817"/>
              <a:ext cx="356949" cy="698500"/>
            </a:xfrm>
            <a:prstGeom prst="rect">
              <a:avLst/>
            </a:prstGeom>
          </p:spPr>
        </p:pic>
      </p:grpSp>
      <p:cxnSp>
        <p:nvCxnSpPr>
          <p:cNvPr id="32" name="Straight Connector 31">
            <a:extLst>
              <a:ext uri="{FF2B5EF4-FFF2-40B4-BE49-F238E27FC236}">
                <a16:creationId xmlns:a16="http://schemas.microsoft.com/office/drawing/2014/main" id="{84AFA5FB-2FA9-BFB7-638A-692DD668D4AC}"/>
              </a:ext>
            </a:extLst>
          </p:cNvPr>
          <p:cNvCxnSpPr>
            <a:cxnSpLocks/>
          </p:cNvCxnSpPr>
          <p:nvPr/>
        </p:nvCxnSpPr>
        <p:spPr bwMode="auto">
          <a:xfrm>
            <a:off x="18208702" y="2873202"/>
            <a:ext cx="0" cy="6739128"/>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Content Placeholder 3">
            <a:extLst>
              <a:ext uri="{FF2B5EF4-FFF2-40B4-BE49-F238E27FC236}">
                <a16:creationId xmlns:a16="http://schemas.microsoft.com/office/drawing/2014/main" id="{F7ABC26B-DF43-585F-0B18-1ECE9A1AC4B5}"/>
              </a:ext>
            </a:extLst>
          </p:cNvPr>
          <p:cNvSpPr txBox="1">
            <a:spLocks/>
          </p:cNvSpPr>
          <p:nvPr/>
        </p:nvSpPr>
        <p:spPr>
          <a:xfrm>
            <a:off x="18809229" y="2810546"/>
            <a:ext cx="5526957" cy="2532629"/>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Simplified deployment </a:t>
            </a:r>
            <a:b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b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and management with SaaS</a:t>
            </a:r>
          </a:p>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Take the complexity and management out of running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a SIEM associated with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on-prem solutions</a:t>
            </a:r>
          </a:p>
        </p:txBody>
      </p:sp>
      <p:sp>
        <p:nvSpPr>
          <p:cNvPr id="10" name="Content Placeholder 2">
            <a:extLst>
              <a:ext uri="{FF2B5EF4-FFF2-40B4-BE49-F238E27FC236}">
                <a16:creationId xmlns:a16="http://schemas.microsoft.com/office/drawing/2014/main" id="{FAB8116C-72F1-E015-3346-5328FBFA3D7A}"/>
              </a:ext>
            </a:extLst>
          </p:cNvPr>
          <p:cNvSpPr txBox="1">
            <a:spLocks/>
          </p:cNvSpPr>
          <p:nvPr/>
        </p:nvSpPr>
        <p:spPr>
          <a:xfrm>
            <a:off x="6590100" y="2810546"/>
            <a:ext cx="5715082" cy="2932840"/>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Near real-time threat </a:t>
            </a:r>
            <a:b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b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detection</a:t>
            </a:r>
          </a:p>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Leverage AI to rapidly investigate and prioritize high fidelity alerts based on credibility, relevance, and severity of risk</a:t>
            </a:r>
          </a:p>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endPar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2" name="Content Placeholder 3">
            <a:extLst>
              <a:ext uri="{FF2B5EF4-FFF2-40B4-BE49-F238E27FC236}">
                <a16:creationId xmlns:a16="http://schemas.microsoft.com/office/drawing/2014/main" id="{AD779912-446F-A7F9-987E-4800DEF1541A}"/>
              </a:ext>
            </a:extLst>
          </p:cNvPr>
          <p:cNvSpPr txBox="1">
            <a:spLocks/>
          </p:cNvSpPr>
          <p:nvPr/>
        </p:nvSpPr>
        <p:spPr>
          <a:xfrm>
            <a:off x="12692758" y="2810546"/>
            <a:ext cx="5849242" cy="2532629"/>
          </a:xfrm>
          <a:prstGeom prst="rect">
            <a:avLst/>
          </a:prstGeom>
          <a:noFill/>
        </p:spPr>
        <p:txBody>
          <a:bodyPr vert="horz" lIns="0" tIns="0" rIns="487552"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Increased analyst </a:t>
            </a:r>
            <a:b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br>
            <a:r>
              <a:rPr kumimoji="0" lang="en-US" sz="2800" b="0" i="0" u="none" strike="noStrike" kern="0" cap="none" spc="0" normalizeH="0" baseline="0" noProof="0" dirty="0">
                <a:ln>
                  <a:noFill/>
                </a:ln>
                <a:solidFill>
                  <a:srgbClr val="0F62FE"/>
                </a:solidFill>
                <a:effectLst/>
                <a:uLnTx/>
                <a:uFillTx/>
                <a:latin typeface="IBM Plex Sans Medium" panose="020B0503050203000203" pitchFamily="34" charset="0"/>
              </a:rPr>
              <a:t>productivity</a:t>
            </a:r>
          </a:p>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A unified analyst experience, </a:t>
            </a: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t>co-created with security experts, helps you act faster with added context and less screen switching</a:t>
            </a:r>
          </a:p>
          <a:p>
            <a:pPr marL="0" marR="0" lvl="0" indent="0" algn="l" defTabSz="2438492" rtl="0" eaLnBrk="1" fontAlgn="base" latinLnBrk="0" hangingPunct="1">
              <a:lnSpc>
                <a:spcPct val="110000"/>
              </a:lnSpc>
              <a:spcBef>
                <a:spcPts val="0"/>
              </a:spcBef>
              <a:spcAft>
                <a:spcPct val="0"/>
              </a:spcAft>
              <a:buClrTx/>
              <a:buSzPct val="90000"/>
              <a:buFont typeface="Wingdings" pitchFamily="2" charset="2"/>
              <a:buNone/>
              <a:tabLst/>
              <a:defRPr/>
            </a:pPr>
            <a:br>
              <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rPr>
            </a:br>
            <a:endParaRPr kumimoji="0" lang="en-US" sz="2800" b="0" i="0" u="none" strike="noStrike" kern="0" cap="none" spc="0" normalizeH="0" baseline="0" noProof="0" dirty="0">
              <a:ln>
                <a:noFill/>
              </a:ln>
              <a:solidFill>
                <a:srgbClr val="000000"/>
              </a:solidFill>
              <a:effectLst/>
              <a:uLnTx/>
              <a:uFillTx/>
              <a:latin typeface="IBM Plex Sans Light" panose="020B0403050203000203" pitchFamily="34" charset="0"/>
            </a:endParaRPr>
          </a:p>
        </p:txBody>
      </p:sp>
      <p:sp>
        <p:nvSpPr>
          <p:cNvPr id="145" name="Rectangle 144">
            <a:extLst>
              <a:ext uri="{FF2B5EF4-FFF2-40B4-BE49-F238E27FC236}">
                <a16:creationId xmlns:a16="http://schemas.microsoft.com/office/drawing/2014/main" id="{44F1E4CC-BFB2-E8B3-068B-986F157EDB56}"/>
              </a:ext>
            </a:extLst>
          </p:cNvPr>
          <p:cNvSpPr/>
          <p:nvPr/>
        </p:nvSpPr>
        <p:spPr bwMode="auto">
          <a:xfrm>
            <a:off x="18798691" y="6012814"/>
            <a:ext cx="5595241" cy="7703186"/>
          </a:xfrm>
          <a:prstGeom prst="rect">
            <a:avLst/>
          </a:prstGeom>
          <a:solidFill>
            <a:srgbClr val="000000"/>
          </a:solidFill>
          <a:ln w="12700">
            <a:solidFill>
              <a:srgbClr val="0F62FE"/>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148" name="TextBox 147">
            <a:extLst>
              <a:ext uri="{FF2B5EF4-FFF2-40B4-BE49-F238E27FC236}">
                <a16:creationId xmlns:a16="http://schemas.microsoft.com/office/drawing/2014/main" id="{1AD87B87-B0F2-5DFC-6059-8DBEBE1E575B}"/>
              </a:ext>
            </a:extLst>
          </p:cNvPr>
          <p:cNvSpPr txBox="1"/>
          <p:nvPr/>
        </p:nvSpPr>
        <p:spPr>
          <a:xfrm>
            <a:off x="19024404" y="9882058"/>
            <a:ext cx="4927865" cy="304698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L="180975" marR="0" lvl="0" indent="-168275" algn="l" defTabSz="1829379" rtl="0" eaLnBrk="1" fontAlgn="auto" latinLnBrk="0" hangingPunct="1">
              <a:lnSpc>
                <a:spcPct val="100000"/>
              </a:lnSpc>
              <a:spcBef>
                <a:spcPts val="6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sym typeface="IBM Plex Sans Light"/>
              </a:rPr>
              <a:t>“IBM Security offers a solid base where we have 100% visibility and transparency, which helps us solve threats in a very short timeframe.”</a:t>
            </a:r>
            <a:endParaRPr kumimoji="0" lang="en-US" sz="28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endParaRPr>
          </a:p>
          <a:p>
            <a:pPr marL="180975" marR="0" lvl="0" indent="-168275" algn="r" defTabSz="1829379" rtl="0" eaLnBrk="1" fontAlgn="auto" latinLnBrk="0" hangingPunct="1">
              <a:lnSpc>
                <a:spcPct val="100000"/>
              </a:lnSpc>
              <a:spcBef>
                <a:spcPts val="60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rPr>
              <a:t>- Klaus Glatz, CDO, Andritz</a:t>
            </a:r>
          </a:p>
          <a:p>
            <a:pPr marL="180975" marR="0" lvl="0" indent="-168275" algn="l" defTabSz="1829379" rtl="0" eaLnBrk="1" fontAlgn="auto" latinLnBrk="0" hangingPunct="1">
              <a:lnSpc>
                <a:spcPct val="100000"/>
              </a:lnSpc>
              <a:spcBef>
                <a:spcPts val="60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IBM Plex Sans Light" panose="020B0403050203000203" pitchFamily="34" charset="0"/>
              <a:ea typeface="+mn-ea"/>
              <a:cs typeface="+mn-cs"/>
            </a:endParaRPr>
          </a:p>
        </p:txBody>
      </p:sp>
      <p:sp>
        <p:nvSpPr>
          <p:cNvPr id="149" name="TextBox 148">
            <a:hlinkClick r:id="rId9"/>
            <a:extLst>
              <a:ext uri="{FF2B5EF4-FFF2-40B4-BE49-F238E27FC236}">
                <a16:creationId xmlns:a16="http://schemas.microsoft.com/office/drawing/2014/main" id="{1E37DED1-FCB9-AB43-8E9B-11A55BDECD82}"/>
              </a:ext>
            </a:extLst>
          </p:cNvPr>
          <p:cNvSpPr txBox="1"/>
          <p:nvPr/>
        </p:nvSpPr>
        <p:spPr>
          <a:xfrm>
            <a:off x="18798690" y="12775380"/>
            <a:ext cx="5595241" cy="959594"/>
          </a:xfrm>
          <a:prstGeom prst="rect">
            <a:avLst/>
          </a:prstGeom>
          <a:solidFill>
            <a:srgbClr val="0F62FE">
              <a:alpha val="73000"/>
            </a:srgbClr>
          </a:solidFill>
          <a:effectLst/>
        </p:spPr>
        <p:txBody>
          <a:bodyPr wrap="square" lIns="182880" tIns="243840" rIns="243840" bIns="243840">
            <a:noAutofit/>
          </a:bodyPr>
          <a:lstStyle/>
          <a:p>
            <a:pPr marL="7938" marR="0" lvl="0" indent="7938" algn="l" defTabSz="1829311" rtl="0" eaLnBrk="1" fontAlgn="auto" latinLnBrk="0" hangingPunct="1">
              <a:lnSpc>
                <a:spcPct val="100000"/>
              </a:lnSpc>
              <a:spcBef>
                <a:spcPts val="1600"/>
              </a:spcBef>
              <a:spcAft>
                <a:spcPts val="0"/>
              </a:spcAft>
              <a:buClrTx/>
              <a:buSzTx/>
              <a:buFontTx/>
              <a:buNone/>
              <a:tabLst/>
              <a:defRPr/>
            </a:pPr>
            <a:r>
              <a:rPr kumimoji="0" lang="en-US" sz="21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ibm.com/case-studies/</a:t>
            </a:r>
            <a:r>
              <a:rPr kumimoji="0" lang="en-US" sz="2133" b="0" i="0" u="none" strike="noStrike" kern="120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andritz</a:t>
            </a:r>
            <a:r>
              <a:rPr kumimoji="0" lang="en-US" sz="2133"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p>
        </p:txBody>
      </p:sp>
      <p:pic>
        <p:nvPicPr>
          <p:cNvPr id="198" name="Picture 197" descr="A few men wearing hard hats&#10;&#10;Description automatically generated with low confidence">
            <a:extLst>
              <a:ext uri="{FF2B5EF4-FFF2-40B4-BE49-F238E27FC236}">
                <a16:creationId xmlns:a16="http://schemas.microsoft.com/office/drawing/2014/main" id="{7CDDB693-AF83-F97B-C5DC-8E05628DB98C}"/>
              </a:ext>
            </a:extLst>
          </p:cNvPr>
          <p:cNvPicPr>
            <a:picLocks noChangeAspect="1"/>
          </p:cNvPicPr>
          <p:nvPr/>
        </p:nvPicPr>
        <p:blipFill rotWithShape="1">
          <a:blip r:embed="rId10"/>
          <a:srcRect b="27236"/>
          <a:stretch/>
        </p:blipFill>
        <p:spPr>
          <a:xfrm>
            <a:off x="18821477" y="6012814"/>
            <a:ext cx="5572458" cy="3304950"/>
          </a:xfrm>
          <a:prstGeom prst="rect">
            <a:avLst/>
          </a:prstGeom>
        </p:spPr>
      </p:pic>
      <p:sp>
        <p:nvSpPr>
          <p:cNvPr id="194" name="Rectangle 193">
            <a:extLst>
              <a:ext uri="{FF2B5EF4-FFF2-40B4-BE49-F238E27FC236}">
                <a16:creationId xmlns:a16="http://schemas.microsoft.com/office/drawing/2014/main" id="{2AA61D0E-68FA-63CF-CFF5-B608CDC496A1}"/>
              </a:ext>
            </a:extLst>
          </p:cNvPr>
          <p:cNvSpPr/>
          <p:nvPr/>
        </p:nvSpPr>
        <p:spPr bwMode="auto">
          <a:xfrm>
            <a:off x="18821477" y="6012814"/>
            <a:ext cx="4153549" cy="3301977"/>
          </a:xfrm>
          <a:prstGeom prst="rect">
            <a:avLst/>
          </a:prstGeom>
          <a:gradFill flip="none" rotWithShape="1">
            <a:gsLst>
              <a:gs pos="0">
                <a:srgbClr val="000000"/>
              </a:gs>
              <a:gs pos="99000">
                <a:srgbClr val="000000">
                  <a:alpha val="0"/>
                </a:srgbClr>
              </a:gs>
            </a:gsLst>
            <a:lin ang="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dirty="0">
              <a:ln>
                <a:noFill/>
              </a:ln>
              <a:solidFill>
                <a:srgbClr val="FFFFFF"/>
              </a:solidFill>
              <a:effectLst/>
              <a:uLnTx/>
              <a:uFillTx/>
              <a:latin typeface="IBM Plex Sans Light"/>
              <a:ea typeface="+mn-ea"/>
              <a:cs typeface="+mn-cs"/>
            </a:endParaRPr>
          </a:p>
        </p:txBody>
      </p:sp>
      <p:pic>
        <p:nvPicPr>
          <p:cNvPr id="1026" name="Picture 2" descr="ANDRITZ logo">
            <a:extLst>
              <a:ext uri="{FF2B5EF4-FFF2-40B4-BE49-F238E27FC236}">
                <a16:creationId xmlns:a16="http://schemas.microsoft.com/office/drawing/2014/main" id="{C3DAEB0A-5C9F-1A03-697F-E0CFF48F95E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024404" y="6434761"/>
            <a:ext cx="3104076" cy="6897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screenshot of a video game&#10;&#10;Description automatically generated">
            <a:extLst>
              <a:ext uri="{FF2B5EF4-FFF2-40B4-BE49-F238E27FC236}">
                <a16:creationId xmlns:a16="http://schemas.microsoft.com/office/drawing/2014/main" id="{A3D6DC37-7A2D-90E1-26CC-7B6A675E1CF0}"/>
              </a:ext>
            </a:extLst>
          </p:cNvPr>
          <p:cNvPicPr>
            <a:picLocks noChangeAspect="1"/>
          </p:cNvPicPr>
          <p:nvPr/>
        </p:nvPicPr>
        <p:blipFill rotWithShape="1">
          <a:blip r:embed="rId12"/>
          <a:srcRect l="3038" r="10655"/>
          <a:stretch/>
        </p:blipFill>
        <p:spPr>
          <a:xfrm>
            <a:off x="6492871" y="6012814"/>
            <a:ext cx="5292090" cy="3628585"/>
          </a:xfrm>
          <a:prstGeom prst="rect">
            <a:avLst/>
          </a:prstGeom>
        </p:spPr>
      </p:pic>
      <p:grpSp>
        <p:nvGrpSpPr>
          <p:cNvPr id="7" name="Group 6">
            <a:extLst>
              <a:ext uri="{FF2B5EF4-FFF2-40B4-BE49-F238E27FC236}">
                <a16:creationId xmlns:a16="http://schemas.microsoft.com/office/drawing/2014/main" id="{5591F380-2BCA-38CD-D49E-4AA7B3720E81}"/>
              </a:ext>
            </a:extLst>
          </p:cNvPr>
          <p:cNvGrpSpPr/>
          <p:nvPr/>
        </p:nvGrpSpPr>
        <p:grpSpPr>
          <a:xfrm>
            <a:off x="3554534" y="12092109"/>
            <a:ext cx="2343916" cy="872516"/>
            <a:chOff x="17623161" y="519991"/>
            <a:chExt cx="3899543" cy="1451593"/>
          </a:xfrm>
        </p:grpSpPr>
        <p:pic>
          <p:nvPicPr>
            <p:cNvPr id="8" name="Picture 7" descr="Icon&#10;&#10;Description automatically generated">
              <a:extLst>
                <a:ext uri="{FF2B5EF4-FFF2-40B4-BE49-F238E27FC236}">
                  <a16:creationId xmlns:a16="http://schemas.microsoft.com/office/drawing/2014/main" id="{6A4873DD-B1C6-F3E3-B5C7-9518DDE998AF}"/>
                </a:ext>
              </a:extLst>
            </p:cNvPr>
            <p:cNvPicPr>
              <a:picLocks noChangeAspect="1"/>
            </p:cNvPicPr>
            <p:nvPr/>
          </p:nvPicPr>
          <p:blipFill>
            <a:blip r:embed="rId13"/>
            <a:stretch>
              <a:fillRect/>
            </a:stretch>
          </p:blipFill>
          <p:spPr>
            <a:xfrm>
              <a:off x="17623161" y="519991"/>
              <a:ext cx="1451594" cy="1451593"/>
            </a:xfrm>
            <a:prstGeom prst="rect">
              <a:avLst/>
            </a:prstGeom>
          </p:spPr>
        </p:pic>
        <p:sp>
          <p:nvSpPr>
            <p:cNvPr id="11" name="TextBox 10">
              <a:extLst>
                <a:ext uri="{FF2B5EF4-FFF2-40B4-BE49-F238E27FC236}">
                  <a16:creationId xmlns:a16="http://schemas.microsoft.com/office/drawing/2014/main" id="{A1EE77C9-9BE1-904B-B42B-355AAA29DD79}"/>
                </a:ext>
              </a:extLst>
            </p:cNvPr>
            <p:cNvSpPr txBox="1"/>
            <p:nvPr/>
          </p:nvSpPr>
          <p:spPr>
            <a:xfrm>
              <a:off x="19078250" y="645799"/>
              <a:ext cx="2444454" cy="1215145"/>
            </a:xfrm>
            <a:prstGeom prst="rect">
              <a:avLst/>
            </a:prstGeom>
            <a:noFill/>
          </p:spPr>
          <p:txBody>
            <a:bodyPr wrap="square" lIns="0" tIns="0" rIns="0" bIns="0" rtlCol="0">
              <a:spAutoFit/>
            </a:bodyPr>
            <a:lstStyle/>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a:rPr>
                <a:t>Open</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a:rPr>
                <a:t>Cybersecurity</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a:rPr>
                <a:t>Schema</a:t>
              </a:r>
            </a:p>
            <a:p>
              <a:pPr marL="0" marR="0" lvl="0" indent="0" algn="l" defTabSz="1829308" rtl="0" eaLnBrk="1" fontAlgn="auto" latinLnBrk="0" hangingPunct="0">
                <a:lnSpc>
                  <a:spcPct val="11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Helvetica"/>
                </a:rPr>
                <a:t>Framework</a:t>
              </a:r>
            </a:p>
          </p:txBody>
        </p:sp>
      </p:grpSp>
      <p:pic>
        <p:nvPicPr>
          <p:cNvPr id="17" name="Graphic 36" descr="IBM QRadar Log Insights.svg">
            <a:extLst>
              <a:ext uri="{FF2B5EF4-FFF2-40B4-BE49-F238E27FC236}">
                <a16:creationId xmlns:a16="http://schemas.microsoft.com/office/drawing/2014/main" id="{FA9E947A-97FA-731B-B0F8-1D7BAA72C2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76" y="2907957"/>
            <a:ext cx="885447" cy="885371"/>
          </a:xfrm>
          <a:prstGeom prst="rect">
            <a:avLst/>
          </a:prstGeom>
        </p:spPr>
      </p:pic>
      <p:sp>
        <p:nvSpPr>
          <p:cNvPr id="18" name="Footer Placeholder 17">
            <a:extLst>
              <a:ext uri="{FF2B5EF4-FFF2-40B4-BE49-F238E27FC236}">
                <a16:creationId xmlns:a16="http://schemas.microsoft.com/office/drawing/2014/main" id="{14095392-C081-16D3-28AC-E408307CCFF7}"/>
              </a:ext>
            </a:extLst>
          </p:cNvPr>
          <p:cNvSpPr>
            <a:spLocks noGrp="1"/>
          </p:cNvSpPr>
          <p:nvPr>
            <p:ph type="ftr" sz="quarter" idx="20"/>
          </p:nvPr>
        </p:nvSpPr>
        <p:spPr/>
        <p:txBody>
          <a:bodyPr/>
          <a:lstStyle/>
          <a:p>
            <a:r>
              <a:rPr lang="en-US"/>
              <a:t>IBM Security</a:t>
            </a:r>
            <a:endParaRPr lang="en-US" dirty="0"/>
          </a:p>
        </p:txBody>
      </p:sp>
    </p:spTree>
    <p:extLst>
      <p:ext uri="{BB962C8B-B14F-4D97-AF65-F5344CB8AC3E}">
        <p14:creationId xmlns:p14="http://schemas.microsoft.com/office/powerpoint/2010/main" val="1034605555"/>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33" descr="IBM QRadar SOAR.svg">
            <a:extLst>
              <a:ext uri="{FF2B5EF4-FFF2-40B4-BE49-F238E27FC236}">
                <a16:creationId xmlns:a16="http://schemas.microsoft.com/office/drawing/2014/main" id="{8B5F5E48-4093-4556-992F-166890BD0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289" y="2903981"/>
            <a:ext cx="910414" cy="885372"/>
          </a:xfrm>
          <a:prstGeom prst="rect">
            <a:avLst/>
          </a:prstGeom>
        </p:spPr>
      </p:pic>
      <p:sp>
        <p:nvSpPr>
          <p:cNvPr id="23" name="Title 4">
            <a:extLst>
              <a:ext uri="{FF2B5EF4-FFF2-40B4-BE49-F238E27FC236}">
                <a16:creationId xmlns:a16="http://schemas.microsoft.com/office/drawing/2014/main" id="{749F5595-72DA-480C-983B-2AA1557B3C20}"/>
              </a:ext>
            </a:extLst>
          </p:cNvPr>
          <p:cNvSpPr>
            <a:spLocks noGrp="1"/>
          </p:cNvSpPr>
          <p:nvPr>
            <p:ph type="title"/>
          </p:nvPr>
        </p:nvSpPr>
        <p:spPr/>
        <p:txBody>
          <a:bodyPr/>
          <a:lstStyle/>
          <a:p>
            <a:r>
              <a:rPr lang="en-US" dirty="0">
                <a:solidFill>
                  <a:schemeClr val="tx1"/>
                </a:solidFill>
              </a:rPr>
              <a:t>IBM QRadar  SOAR</a:t>
            </a:r>
          </a:p>
        </p:txBody>
      </p:sp>
      <p:sp>
        <p:nvSpPr>
          <p:cNvPr id="2" name="Footer Placeholder 1">
            <a:extLst>
              <a:ext uri="{FF2B5EF4-FFF2-40B4-BE49-F238E27FC236}">
                <a16:creationId xmlns:a16="http://schemas.microsoft.com/office/drawing/2014/main" id="{A22E5890-DBB0-2242-A9E0-3D876918A958}"/>
              </a:ext>
            </a:extLst>
          </p:cNvPr>
          <p:cNvSpPr>
            <a:spLocks noGrp="1"/>
          </p:cNvSpPr>
          <p:nvPr>
            <p:ph type="ftr" sz="quarter" idx="20"/>
          </p:nvPr>
        </p:nvSpPr>
        <p:spPr/>
        <p:txBody>
          <a:bodyPr/>
          <a:lstStyle/>
          <a:p>
            <a:pPr defTabSz="1829402">
              <a:defRPr/>
            </a:pPr>
            <a:r>
              <a:rPr lang="en-US" dirty="0">
                <a:solidFill>
                  <a:srgbClr val="000000"/>
                </a:solidFill>
              </a:rPr>
              <a:t>IBM Security</a:t>
            </a:r>
          </a:p>
        </p:txBody>
      </p:sp>
      <p:sp>
        <p:nvSpPr>
          <p:cNvPr id="5" name="Text Placeholder 4">
            <a:extLst>
              <a:ext uri="{FF2B5EF4-FFF2-40B4-BE49-F238E27FC236}">
                <a16:creationId xmlns:a16="http://schemas.microsoft.com/office/drawing/2014/main" id="{F621D0C0-9957-630C-CA06-E64494414F8E}"/>
              </a:ext>
            </a:extLst>
          </p:cNvPr>
          <p:cNvSpPr>
            <a:spLocks noGrp="1"/>
          </p:cNvSpPr>
          <p:nvPr>
            <p:ph type="body" sz="quarter" idx="21"/>
          </p:nvPr>
        </p:nvSpPr>
        <p:spPr/>
        <p:txBody>
          <a:bodyPr/>
          <a:lstStyle/>
          <a:p>
            <a:r>
              <a:rPr lang="en-US" dirty="0"/>
              <a:t>Predict, prevent, and respond to modern threats</a:t>
            </a:r>
          </a:p>
        </p:txBody>
      </p:sp>
      <p:sp>
        <p:nvSpPr>
          <p:cNvPr id="3" name="Slide Number Placeholder 2">
            <a:extLst>
              <a:ext uri="{FF2B5EF4-FFF2-40B4-BE49-F238E27FC236}">
                <a16:creationId xmlns:a16="http://schemas.microsoft.com/office/drawing/2014/main" id="{38BD6B5B-61EE-5287-0E1D-658D7194821C}"/>
              </a:ext>
            </a:extLst>
          </p:cNvPr>
          <p:cNvSpPr>
            <a:spLocks noGrp="1"/>
          </p:cNvSpPr>
          <p:nvPr>
            <p:ph type="sldNum" sz="quarter" idx="4"/>
          </p:nvPr>
        </p:nvSpPr>
        <p:spPr/>
        <p:txBody>
          <a:bodyPr/>
          <a:lstStyle/>
          <a:p>
            <a:fld id="{86CB4B4D-7CA3-9044-876B-883B54F8677D}" type="slidenum">
              <a:rPr lang="en-US" smtClean="0"/>
              <a:pPr/>
              <a:t>53</a:t>
            </a:fld>
            <a:endParaRPr lang="en-US" dirty="0"/>
          </a:p>
        </p:txBody>
      </p:sp>
      <p:sp>
        <p:nvSpPr>
          <p:cNvPr id="50" name="Content Placeholder 3">
            <a:extLst>
              <a:ext uri="{FF2B5EF4-FFF2-40B4-BE49-F238E27FC236}">
                <a16:creationId xmlns:a16="http://schemas.microsoft.com/office/drawing/2014/main" id="{287CF752-B6C0-0946-A2DD-90CAAE928AC8}"/>
              </a:ext>
            </a:extLst>
          </p:cNvPr>
          <p:cNvSpPr txBox="1">
            <a:spLocks/>
          </p:cNvSpPr>
          <p:nvPr/>
        </p:nvSpPr>
        <p:spPr>
          <a:xfrm>
            <a:off x="18859499" y="3087418"/>
            <a:ext cx="5257799" cy="2532960"/>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2800" dirty="0">
                <a:solidFill>
                  <a:srgbClr val="0F62FE"/>
                </a:solidFill>
                <a:latin typeface="IBM Plex Sans Medium" panose="020B0503050203000203" pitchFamily="34" charset="0"/>
              </a:rPr>
              <a:t>Streamline response with automation and intelligence</a:t>
            </a:r>
          </a:p>
          <a:p>
            <a:pPr defTabSz="2438460">
              <a:lnSpc>
                <a:spcPct val="110000"/>
              </a:lnSpc>
              <a:spcBef>
                <a:spcPts val="0"/>
              </a:spcBef>
              <a:defRPr/>
            </a:pPr>
            <a:r>
              <a:rPr lang="en-US" sz="2800" spc="-27" dirty="0">
                <a:solidFill>
                  <a:srgbClr val="000000"/>
                </a:solidFill>
                <a:latin typeface="IBM Plex Sans Light" panose="020B0403050203000203" pitchFamily="34" charset="0"/>
                <a:ea typeface="+mn-ea"/>
                <a:cs typeface="+mn-cs"/>
              </a:rPr>
              <a:t>Respond x7 faster with dynamic playbooks that combine people, process </a:t>
            </a:r>
            <a:br>
              <a:rPr lang="en-US" sz="2800" spc="-27" dirty="0">
                <a:solidFill>
                  <a:srgbClr val="000000"/>
                </a:solidFill>
                <a:latin typeface="IBM Plex Sans Light" panose="020B0403050203000203" pitchFamily="34" charset="0"/>
                <a:ea typeface="+mn-ea"/>
                <a:cs typeface="+mn-cs"/>
              </a:rPr>
            </a:br>
            <a:r>
              <a:rPr lang="en-US" sz="2800" spc="-27" dirty="0">
                <a:solidFill>
                  <a:srgbClr val="000000"/>
                </a:solidFill>
                <a:latin typeface="IBM Plex Sans Light" panose="020B0403050203000203" pitchFamily="34" charset="0"/>
                <a:ea typeface="+mn-ea"/>
                <a:cs typeface="+mn-cs"/>
              </a:rPr>
              <a:t>and technology</a:t>
            </a:r>
          </a:p>
        </p:txBody>
      </p:sp>
      <p:sp>
        <p:nvSpPr>
          <p:cNvPr id="51" name="Content Placeholder 2">
            <a:extLst>
              <a:ext uri="{FF2B5EF4-FFF2-40B4-BE49-F238E27FC236}">
                <a16:creationId xmlns:a16="http://schemas.microsoft.com/office/drawing/2014/main" id="{21884DD6-7902-2449-9BC3-AA0FA58794D3}"/>
              </a:ext>
            </a:extLst>
          </p:cNvPr>
          <p:cNvSpPr txBox="1">
            <a:spLocks/>
          </p:cNvSpPr>
          <p:nvPr/>
        </p:nvSpPr>
        <p:spPr>
          <a:xfrm>
            <a:off x="6667499" y="3087418"/>
            <a:ext cx="5768955" cy="2532960"/>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2800" kern="0" dirty="0">
                <a:solidFill>
                  <a:srgbClr val="0F62FE"/>
                </a:solidFill>
                <a:latin typeface="IBM Plex Sans Medium" panose="020B0503050203000203" pitchFamily="34" charset="0"/>
              </a:rPr>
              <a:t>Modern case management experience</a:t>
            </a:r>
          </a:p>
          <a:p>
            <a:pPr defTabSz="2438460">
              <a:lnSpc>
                <a:spcPct val="110000"/>
              </a:lnSpc>
              <a:spcBef>
                <a:spcPts val="0"/>
              </a:spcBef>
              <a:defRPr/>
            </a:pPr>
            <a:r>
              <a:rPr lang="en-US" sz="2800" kern="0" dirty="0">
                <a:solidFill>
                  <a:srgbClr val="000000"/>
                </a:solidFill>
                <a:latin typeface="IBM Plex Sans Light"/>
              </a:rPr>
              <a:t>Identify in a single pane the who, what, how, and actions taken on a security investigation and incident response</a:t>
            </a:r>
          </a:p>
          <a:p>
            <a:pPr defTabSz="2438460">
              <a:lnSpc>
                <a:spcPct val="110000"/>
              </a:lnSpc>
              <a:spcBef>
                <a:spcPts val="0"/>
              </a:spcBef>
              <a:defRPr/>
            </a:pPr>
            <a:endParaRPr lang="en-US" sz="2800" kern="0" dirty="0">
              <a:solidFill>
                <a:srgbClr val="000000"/>
              </a:solidFill>
              <a:latin typeface="IBM Plex Sans Light" panose="020B0403050203000203" pitchFamily="34" charset="0"/>
            </a:endParaRPr>
          </a:p>
        </p:txBody>
      </p:sp>
      <p:sp>
        <p:nvSpPr>
          <p:cNvPr id="16" name="Content Placeholder 2">
            <a:extLst>
              <a:ext uri="{FF2B5EF4-FFF2-40B4-BE49-F238E27FC236}">
                <a16:creationId xmlns:a16="http://schemas.microsoft.com/office/drawing/2014/main" id="{D0649A9C-35E0-5F96-253E-D3A0CD5BE421}"/>
              </a:ext>
            </a:extLst>
          </p:cNvPr>
          <p:cNvSpPr txBox="1">
            <a:spLocks/>
          </p:cNvSpPr>
          <p:nvPr/>
        </p:nvSpPr>
        <p:spPr>
          <a:xfrm>
            <a:off x="574808" y="4089255"/>
            <a:ext cx="5736288" cy="4191541"/>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460">
              <a:lnSpc>
                <a:spcPct val="110000"/>
              </a:lnSpc>
              <a:spcBef>
                <a:spcPts val="0"/>
              </a:spcBef>
              <a:defRPr/>
            </a:pPr>
            <a:r>
              <a:rPr lang="en-US" sz="3600" dirty="0">
                <a:solidFill>
                  <a:srgbClr val="000000"/>
                </a:solidFill>
                <a:latin typeface="IBM Plex Sans Light" panose="020B0403050203000203" pitchFamily="34" charset="0"/>
              </a:rPr>
              <a:t>Streamline your SOC </a:t>
            </a:r>
            <a:br>
              <a:rPr lang="en-US" sz="3600" dirty="0">
                <a:solidFill>
                  <a:srgbClr val="000000"/>
                </a:solidFill>
                <a:latin typeface="IBM Plex Sans Light" panose="020B0403050203000203" pitchFamily="34" charset="0"/>
              </a:rPr>
            </a:br>
            <a:r>
              <a:rPr lang="en-US" sz="3600" dirty="0">
                <a:solidFill>
                  <a:srgbClr val="000000"/>
                </a:solidFill>
                <a:latin typeface="IBM Plex Sans Light" panose="020B0403050203000203" pitchFamily="34" charset="0"/>
              </a:rPr>
              <a:t>with an automated </a:t>
            </a:r>
            <a:br>
              <a:rPr lang="en-US" sz="3600" dirty="0">
                <a:solidFill>
                  <a:srgbClr val="000000"/>
                </a:solidFill>
                <a:latin typeface="IBM Plex Sans Light" panose="020B0403050203000203" pitchFamily="34" charset="0"/>
              </a:rPr>
            </a:br>
            <a:r>
              <a:rPr lang="en-US" sz="3600" dirty="0">
                <a:solidFill>
                  <a:srgbClr val="000000"/>
                </a:solidFill>
                <a:latin typeface="IBM Plex Sans Light" panose="020B0403050203000203" pitchFamily="34" charset="0"/>
              </a:rPr>
              <a:t>and intelligent response using the industry’s most open and interoperable SOAR platform</a:t>
            </a:r>
          </a:p>
        </p:txBody>
      </p:sp>
      <p:cxnSp>
        <p:nvCxnSpPr>
          <p:cNvPr id="4" name="Straight Connector 3">
            <a:extLst>
              <a:ext uri="{FF2B5EF4-FFF2-40B4-BE49-F238E27FC236}">
                <a16:creationId xmlns:a16="http://schemas.microsoft.com/office/drawing/2014/main" id="{298639EA-7C0D-AEB3-A018-F28E13ED2D73}"/>
              </a:ext>
            </a:extLst>
          </p:cNvPr>
          <p:cNvCxnSpPr>
            <a:cxnSpLocks/>
          </p:cNvCxnSpPr>
          <p:nvPr/>
        </p:nvCxnSpPr>
        <p:spPr bwMode="auto">
          <a:xfrm flipH="1">
            <a:off x="558148" y="10281163"/>
            <a:ext cx="23252840" cy="0"/>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Content Placeholder 3">
            <a:extLst>
              <a:ext uri="{FF2B5EF4-FFF2-40B4-BE49-F238E27FC236}">
                <a16:creationId xmlns:a16="http://schemas.microsoft.com/office/drawing/2014/main" id="{EB2C7C19-2A35-D4D5-27DC-DFFD0FDF0594}"/>
              </a:ext>
            </a:extLst>
          </p:cNvPr>
          <p:cNvSpPr txBox="1">
            <a:spLocks/>
          </p:cNvSpPr>
          <p:nvPr/>
        </p:nvSpPr>
        <p:spPr>
          <a:xfrm>
            <a:off x="12761541" y="3087418"/>
            <a:ext cx="5349462" cy="2980469"/>
          </a:xfrm>
          <a:prstGeom prst="rect">
            <a:avLst/>
          </a:prstGeom>
          <a:noFill/>
        </p:spPr>
        <p:txBody>
          <a:bodyPr vert="horz" lIns="0" tIns="0" rIns="487616" bIns="0" rtlCol="0">
            <a:noAutofit/>
          </a:bodyPr>
          <a:lstStyle>
            <a:lvl1pPr marL="0" indent="0" algn="l" rtl="0" eaLnBrk="1" fontAlgn="base" hangingPunct="1">
              <a:lnSpc>
                <a:spcPct val="100000"/>
              </a:lnSpc>
              <a:spcBef>
                <a:spcPts val="1100"/>
              </a:spcBef>
              <a:spcAft>
                <a:spcPct val="0"/>
              </a:spcAft>
              <a:buClrTx/>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Tx/>
              <a:buSzPct val="100000"/>
              <a:buFont typeface=".AppleSystemUIFont" charset="-12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Tx/>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Tx/>
              <a:buSzPct val="100000"/>
              <a:buFont typeface=".AppleSystemUIFont" charset="-120"/>
              <a:buChar char="–"/>
              <a:tabLst/>
              <a:defRPr sz="1400" baseline="0">
                <a:solidFill>
                  <a:schemeClr val="bg1"/>
                </a:solidFill>
                <a:latin typeface="IBM Plex Sans" charset="0"/>
                <a:ea typeface="IBM Plex Sans" charset="0"/>
                <a:cs typeface="IBM Plex Sans" charset="0"/>
              </a:defRPr>
            </a:lvl4pPr>
            <a:lvl5pPr marL="803275" marR="0" indent="-171450" algn="l" defTabSz="914400" rtl="0" eaLnBrk="1" fontAlgn="base" latinLnBrk="0" hangingPunct="1">
              <a:lnSpc>
                <a:spcPct val="100000"/>
              </a:lnSpc>
              <a:spcBef>
                <a:spcPts val="1100"/>
              </a:spcBef>
              <a:spcAft>
                <a:spcPct val="0"/>
              </a:spcAft>
              <a:buClrTx/>
              <a:buSzTx/>
              <a:buFont typeface=".AppleSystemUIFont" charset="-120"/>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lnSpc>
                <a:spcPct val="110000"/>
              </a:lnSpc>
              <a:spcBef>
                <a:spcPts val="0"/>
              </a:spcBef>
              <a:defRPr/>
            </a:pPr>
            <a:r>
              <a:rPr lang="en-US" sz="2800" kern="0" dirty="0">
                <a:solidFill>
                  <a:srgbClr val="0F62FE"/>
                </a:solidFill>
                <a:latin typeface="IBM Plex Sans Medium" panose="020B0503050203000203" pitchFamily="34" charset="0"/>
              </a:rPr>
              <a:t>Reduce analyst </a:t>
            </a:r>
          </a:p>
          <a:p>
            <a:pPr defTabSz="2438372">
              <a:lnSpc>
                <a:spcPct val="110000"/>
              </a:lnSpc>
              <a:spcBef>
                <a:spcPts val="0"/>
              </a:spcBef>
              <a:defRPr/>
            </a:pPr>
            <a:r>
              <a:rPr lang="en-US" sz="2800" kern="0" dirty="0">
                <a:solidFill>
                  <a:srgbClr val="0F62FE"/>
                </a:solidFill>
                <a:latin typeface="IBM Plex Sans Medium" panose="020B0503050203000203" pitchFamily="34" charset="0"/>
              </a:rPr>
              <a:t>workload</a:t>
            </a:r>
          </a:p>
          <a:p>
            <a:pPr defTabSz="2438372">
              <a:lnSpc>
                <a:spcPct val="110000"/>
              </a:lnSpc>
              <a:spcBef>
                <a:spcPts val="0"/>
              </a:spcBef>
              <a:defRPr/>
            </a:pPr>
            <a:r>
              <a:rPr lang="en-US" sz="2800" kern="0" dirty="0">
                <a:solidFill>
                  <a:srgbClr val="000000"/>
                </a:solidFill>
                <a:latin typeface="IBM Plex Sans Light"/>
              </a:rPr>
              <a:t>Automated threat investigations and </a:t>
            </a:r>
            <a:br>
              <a:rPr lang="en-US" sz="2800" kern="0" dirty="0">
                <a:solidFill>
                  <a:srgbClr val="000000"/>
                </a:solidFill>
                <a:latin typeface="IBM Plex Sans Light"/>
              </a:rPr>
            </a:br>
            <a:r>
              <a:rPr lang="en-US" sz="2800" kern="0" dirty="0">
                <a:solidFill>
                  <a:srgbClr val="000000"/>
                </a:solidFill>
                <a:latin typeface="IBM Plex Sans Light"/>
              </a:rPr>
              <a:t>accelerated threat </a:t>
            </a:r>
            <a:br>
              <a:rPr lang="en-US" sz="2800" kern="0" dirty="0">
                <a:solidFill>
                  <a:srgbClr val="000000"/>
                </a:solidFill>
                <a:latin typeface="IBM Plex Sans Light"/>
              </a:rPr>
            </a:br>
            <a:r>
              <a:rPr lang="en-US" sz="2800" kern="0" dirty="0">
                <a:solidFill>
                  <a:srgbClr val="000000"/>
                </a:solidFill>
                <a:latin typeface="IBM Plex Sans Light"/>
              </a:rPr>
              <a:t>hunting</a:t>
            </a:r>
          </a:p>
          <a:p>
            <a:pPr defTabSz="2438372">
              <a:lnSpc>
                <a:spcPct val="110000"/>
              </a:lnSpc>
              <a:spcBef>
                <a:spcPts val="0"/>
              </a:spcBef>
              <a:defRPr/>
            </a:pPr>
            <a:endParaRPr lang="en-US" sz="2800" kern="0" dirty="0">
              <a:solidFill>
                <a:srgbClr val="000000"/>
              </a:solidFill>
              <a:latin typeface="IBM Plex Sans Light"/>
            </a:endParaRPr>
          </a:p>
          <a:p>
            <a:pPr defTabSz="2438372">
              <a:lnSpc>
                <a:spcPct val="110000"/>
              </a:lnSpc>
              <a:spcBef>
                <a:spcPts val="0"/>
              </a:spcBef>
              <a:defRPr/>
            </a:pPr>
            <a:endParaRPr lang="en-US" sz="2800" kern="0" dirty="0">
              <a:solidFill>
                <a:srgbClr val="000000"/>
              </a:solidFill>
              <a:latin typeface="IBM Plex Sans Light"/>
            </a:endParaRPr>
          </a:p>
        </p:txBody>
      </p:sp>
      <p:pic>
        <p:nvPicPr>
          <p:cNvPr id="17" name="Picture 16">
            <a:extLst>
              <a:ext uri="{FF2B5EF4-FFF2-40B4-BE49-F238E27FC236}">
                <a16:creationId xmlns:a16="http://schemas.microsoft.com/office/drawing/2014/main" id="{FE53E0F5-BA53-3AAA-C18C-3419B8E1057B}"/>
              </a:ext>
            </a:extLst>
          </p:cNvPr>
          <p:cNvPicPr>
            <a:picLocks noChangeAspect="1"/>
          </p:cNvPicPr>
          <p:nvPr/>
        </p:nvPicPr>
        <p:blipFill rotWithShape="1">
          <a:blip r:embed="rId5"/>
          <a:srcRect b="6707"/>
          <a:stretch/>
        </p:blipFill>
        <p:spPr>
          <a:xfrm>
            <a:off x="12761541" y="6166987"/>
            <a:ext cx="4959196" cy="3584328"/>
          </a:xfrm>
          <a:prstGeom prst="rect">
            <a:avLst/>
          </a:prstGeom>
        </p:spPr>
      </p:pic>
      <p:sp>
        <p:nvSpPr>
          <p:cNvPr id="27" name="TextBox 26">
            <a:extLst>
              <a:ext uri="{FF2B5EF4-FFF2-40B4-BE49-F238E27FC236}">
                <a16:creationId xmlns:a16="http://schemas.microsoft.com/office/drawing/2014/main" id="{30524BA8-711E-0834-B6B4-39FFF1CA73DF}"/>
              </a:ext>
            </a:extLst>
          </p:cNvPr>
          <p:cNvSpPr txBox="1"/>
          <p:nvPr/>
        </p:nvSpPr>
        <p:spPr>
          <a:xfrm>
            <a:off x="463048" y="10653576"/>
            <a:ext cx="5166728" cy="1538883"/>
          </a:xfrm>
          <a:prstGeom prst="rect">
            <a:avLst/>
          </a:prstGeom>
          <a:noFill/>
        </p:spPr>
        <p:txBody>
          <a:bodyPr wrap="square">
            <a:spAutoFit/>
          </a:bodyPr>
          <a:lstStyle/>
          <a:p>
            <a:pPr defTabSz="1829311">
              <a:defRPr/>
            </a:pPr>
            <a:r>
              <a:rPr lang="en-US" sz="3800" dirty="0">
                <a:solidFill>
                  <a:srgbClr val="0F62FE"/>
                </a:solidFill>
                <a:latin typeface="IBM Plex Sans Light" panose="020B0403050203000203" pitchFamily="34" charset="0"/>
                <a:ea typeface="ＭＳ Ｐゴシック"/>
              </a:rPr>
              <a:t>300+ </a:t>
            </a:r>
          </a:p>
          <a:p>
            <a:pPr defTabSz="1829311">
              <a:defRPr/>
            </a:pPr>
            <a:r>
              <a:rPr lang="en-US" sz="2800" dirty="0">
                <a:solidFill>
                  <a:srgbClr val="000000"/>
                </a:solidFill>
                <a:latin typeface="IBM Plex Sans Light" panose="020B0403050203000203" pitchFamily="34" charset="0"/>
                <a:ea typeface="ＭＳ Ｐゴシック"/>
              </a:rPr>
              <a:t>available </a:t>
            </a:r>
            <a:br>
              <a:rPr lang="en-US" sz="2800" dirty="0">
                <a:solidFill>
                  <a:srgbClr val="000000"/>
                </a:solidFill>
                <a:latin typeface="IBM Plex Sans Light" panose="020B0403050203000203" pitchFamily="34" charset="0"/>
                <a:ea typeface="ＭＳ Ｐゴシック"/>
              </a:rPr>
            </a:br>
            <a:r>
              <a:rPr lang="en-US" sz="2800" dirty="0">
                <a:solidFill>
                  <a:srgbClr val="000000"/>
                </a:solidFill>
                <a:latin typeface="IBM Plex Sans Light" panose="020B0403050203000203" pitchFamily="34" charset="0"/>
                <a:ea typeface="ＭＳ Ｐゴシック"/>
              </a:rPr>
              <a:t>integrations</a:t>
            </a:r>
            <a:endParaRPr lang="en-US" sz="2800" dirty="0">
              <a:solidFill>
                <a:srgbClr val="000000"/>
              </a:solidFill>
              <a:latin typeface="IBM Plex Sans Light" panose="020B0403050203000203" pitchFamily="34" charset="0"/>
            </a:endParaRPr>
          </a:p>
        </p:txBody>
      </p:sp>
      <p:sp>
        <p:nvSpPr>
          <p:cNvPr id="32" name="TextBox 31">
            <a:extLst>
              <a:ext uri="{FF2B5EF4-FFF2-40B4-BE49-F238E27FC236}">
                <a16:creationId xmlns:a16="http://schemas.microsoft.com/office/drawing/2014/main" id="{C682CE5F-2F10-4854-8613-0A9DFA9163BC}"/>
              </a:ext>
            </a:extLst>
          </p:cNvPr>
          <p:cNvSpPr txBox="1"/>
          <p:nvPr/>
        </p:nvSpPr>
        <p:spPr>
          <a:xfrm>
            <a:off x="6035419" y="10653576"/>
            <a:ext cx="7033113" cy="1538883"/>
          </a:xfrm>
          <a:prstGeom prst="rect">
            <a:avLst/>
          </a:prstGeom>
          <a:noFill/>
        </p:spPr>
        <p:txBody>
          <a:bodyPr wrap="square">
            <a:spAutoFit/>
          </a:bodyPr>
          <a:lstStyle/>
          <a:p>
            <a:pPr defTabSz="1829311">
              <a:defRPr/>
            </a:pPr>
            <a:r>
              <a:rPr lang="en-US" sz="3800" dirty="0">
                <a:solidFill>
                  <a:srgbClr val="0F62FE"/>
                </a:solidFill>
                <a:latin typeface="IBM Plex Sans Light" panose="020B0403050203000203" pitchFamily="34" charset="0"/>
                <a:ea typeface="ＭＳ Ｐゴシック"/>
              </a:rPr>
              <a:t>180+ </a:t>
            </a:r>
            <a:br>
              <a:rPr lang="en-US" sz="3733" dirty="0">
                <a:solidFill>
                  <a:srgbClr val="0F62FE"/>
                </a:solidFill>
                <a:latin typeface="IBM Plex Sans Light" panose="020B0403050203000203" pitchFamily="34" charset="0"/>
                <a:ea typeface="ＭＳ Ｐゴシック"/>
              </a:rPr>
            </a:br>
            <a:r>
              <a:rPr lang="en-US" sz="2800" dirty="0">
                <a:solidFill>
                  <a:srgbClr val="000000"/>
                </a:solidFill>
                <a:latin typeface="IBM Plex Sans Light" panose="020B0403050203000203" pitchFamily="34" charset="0"/>
                <a:ea typeface="ＭＳ Ｐゴシック"/>
              </a:rPr>
              <a:t>out-of-the-box templates</a:t>
            </a:r>
            <a:br>
              <a:rPr lang="en-US" sz="2800" dirty="0">
                <a:solidFill>
                  <a:srgbClr val="000000"/>
                </a:solidFill>
                <a:latin typeface="IBM Plex Sans Light" panose="020B0403050203000203" pitchFamily="34" charset="0"/>
                <a:ea typeface="ＭＳ Ｐゴシック"/>
              </a:rPr>
            </a:br>
            <a:r>
              <a:rPr lang="en-US" sz="2800" dirty="0">
                <a:solidFill>
                  <a:srgbClr val="000000"/>
                </a:solidFill>
                <a:latin typeface="IBM Plex Sans Light" panose="020B0403050203000203" pitchFamily="34" charset="0"/>
                <a:ea typeface="ＭＳ Ｐゴシック"/>
              </a:rPr>
              <a:t>for privacy regulations</a:t>
            </a:r>
          </a:p>
        </p:txBody>
      </p:sp>
      <p:pic>
        <p:nvPicPr>
          <p:cNvPr id="11" name="Picture 10">
            <a:extLst>
              <a:ext uri="{FF2B5EF4-FFF2-40B4-BE49-F238E27FC236}">
                <a16:creationId xmlns:a16="http://schemas.microsoft.com/office/drawing/2014/main" id="{E2BA6CEB-4D68-BC00-380B-109104B3D936}"/>
              </a:ext>
            </a:extLst>
          </p:cNvPr>
          <p:cNvPicPr>
            <a:picLocks noChangeAspect="1"/>
          </p:cNvPicPr>
          <p:nvPr/>
        </p:nvPicPr>
        <p:blipFill>
          <a:blip r:embed="rId6"/>
          <a:stretch>
            <a:fillRect/>
          </a:stretch>
        </p:blipFill>
        <p:spPr>
          <a:xfrm>
            <a:off x="6666120" y="6160582"/>
            <a:ext cx="4941696" cy="3590732"/>
          </a:xfrm>
          <a:prstGeom prst="rect">
            <a:avLst/>
          </a:prstGeom>
        </p:spPr>
      </p:pic>
      <p:grpSp>
        <p:nvGrpSpPr>
          <p:cNvPr id="19" name="Group 18">
            <a:extLst>
              <a:ext uri="{FF2B5EF4-FFF2-40B4-BE49-F238E27FC236}">
                <a16:creationId xmlns:a16="http://schemas.microsoft.com/office/drawing/2014/main" id="{A7DD1315-F8B5-2338-7E59-941F6F654DAE}"/>
              </a:ext>
            </a:extLst>
          </p:cNvPr>
          <p:cNvGrpSpPr/>
          <p:nvPr/>
        </p:nvGrpSpPr>
        <p:grpSpPr>
          <a:xfrm>
            <a:off x="6091312" y="3141634"/>
            <a:ext cx="12196688" cy="6609680"/>
            <a:chOff x="6091312" y="2053310"/>
            <a:chExt cx="12196688" cy="7698004"/>
          </a:xfrm>
        </p:grpSpPr>
        <p:cxnSp>
          <p:nvCxnSpPr>
            <p:cNvPr id="8" name="Straight Connector 7">
              <a:extLst>
                <a:ext uri="{FF2B5EF4-FFF2-40B4-BE49-F238E27FC236}">
                  <a16:creationId xmlns:a16="http://schemas.microsoft.com/office/drawing/2014/main" id="{DF67C7DB-A7B6-FFF6-14A5-5F13F7A93701}"/>
                </a:ext>
              </a:extLst>
            </p:cNvPr>
            <p:cNvCxnSpPr>
              <a:cxnSpLocks/>
            </p:cNvCxnSpPr>
            <p:nvPr/>
          </p:nvCxnSpPr>
          <p:spPr bwMode="auto">
            <a:xfrm>
              <a:off x="18288000"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87A6D2E-2FCB-59F3-7F3A-D44B4C17BDD5}"/>
                </a:ext>
              </a:extLst>
            </p:cNvPr>
            <p:cNvCxnSpPr>
              <a:cxnSpLocks/>
            </p:cNvCxnSpPr>
            <p:nvPr/>
          </p:nvCxnSpPr>
          <p:spPr bwMode="auto">
            <a:xfrm>
              <a:off x="12196690"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7A3C65F-CF13-F89C-5CC6-7BEBB11B46E3}"/>
                </a:ext>
              </a:extLst>
            </p:cNvPr>
            <p:cNvCxnSpPr>
              <a:cxnSpLocks/>
            </p:cNvCxnSpPr>
            <p:nvPr/>
          </p:nvCxnSpPr>
          <p:spPr bwMode="auto">
            <a:xfrm>
              <a:off x="6091312" y="2053310"/>
              <a:ext cx="0" cy="769800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13" name="Picture 12" descr="Red Dot Design Award: QRadar SOAR Playbook Designer">
            <a:extLst>
              <a:ext uri="{FF2B5EF4-FFF2-40B4-BE49-F238E27FC236}">
                <a16:creationId xmlns:a16="http://schemas.microsoft.com/office/drawing/2014/main" id="{515784FA-6BFB-2707-57FE-C6248BD5D801}"/>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7695" t="10776" r="27391" b="29703"/>
          <a:stretch/>
        </p:blipFill>
        <p:spPr bwMode="auto">
          <a:xfrm>
            <a:off x="18883401" y="6194385"/>
            <a:ext cx="4927588" cy="35569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AC5F33F-1CC8-8666-F2A8-FC03D5B3ADA2}"/>
              </a:ext>
            </a:extLst>
          </p:cNvPr>
          <p:cNvSpPr txBox="1"/>
          <p:nvPr/>
        </p:nvSpPr>
        <p:spPr>
          <a:xfrm>
            <a:off x="12082817" y="10692511"/>
            <a:ext cx="3806781" cy="1538883"/>
          </a:xfrm>
          <a:prstGeom prst="rect">
            <a:avLst/>
          </a:prstGeom>
          <a:noFill/>
        </p:spPr>
        <p:txBody>
          <a:bodyPr wrap="square">
            <a:spAutoFit/>
          </a:bodyPr>
          <a:lstStyle/>
          <a:p>
            <a:r>
              <a:rPr lang="en-US" sz="3800" dirty="0">
                <a:solidFill>
                  <a:srgbClr val="0F62FE"/>
                </a:solidFill>
                <a:latin typeface="IBM Plex Sans Light" panose="020B0403050203000203" pitchFamily="34" charset="0"/>
                <a:ea typeface="ＭＳ Ｐゴシック"/>
              </a:rPr>
              <a:t>85%</a:t>
            </a:r>
          </a:p>
          <a:p>
            <a:r>
              <a:rPr lang="en-US" sz="2800" dirty="0"/>
              <a:t>reduction in incident response time¹</a:t>
            </a:r>
          </a:p>
        </p:txBody>
      </p:sp>
      <p:sp>
        <p:nvSpPr>
          <p:cNvPr id="22" name="Footer Placeholder 1">
            <a:extLst>
              <a:ext uri="{FF2B5EF4-FFF2-40B4-BE49-F238E27FC236}">
                <a16:creationId xmlns:a16="http://schemas.microsoft.com/office/drawing/2014/main" id="{10DDB1F9-B3BE-619F-949F-EC2204CF8862}"/>
              </a:ext>
            </a:extLst>
          </p:cNvPr>
          <p:cNvSpPr txBox="1">
            <a:spLocks/>
          </p:cNvSpPr>
          <p:nvPr/>
        </p:nvSpPr>
        <p:spPr>
          <a:xfrm>
            <a:off x="12082817" y="12835203"/>
            <a:ext cx="6617922" cy="316703"/>
          </a:xfrm>
          <a:prstGeom prst="rect">
            <a:avLst/>
          </a:prstGeom>
        </p:spPr>
        <p:txBody>
          <a:bodyPr vert="horz" lIns="0" tIns="0" rIns="0" bIns="0" rtlCol="0" anchor="b">
            <a:no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r>
              <a:rPr lang="en-US" baseline="30000" dirty="0">
                <a:solidFill>
                  <a:srgbClr val="000000"/>
                </a:solidFill>
              </a:rPr>
              <a:t>1</a:t>
            </a:r>
            <a:r>
              <a:rPr lang="en-US" dirty="0">
                <a:solidFill>
                  <a:srgbClr val="000000"/>
                </a:solidFill>
              </a:rPr>
              <a:t> </a:t>
            </a:r>
            <a:r>
              <a:rPr lang="en-US" dirty="0" err="1">
                <a:solidFill>
                  <a:srgbClr val="000000"/>
                </a:solidFill>
                <a:hlinkClick r:id="rId8"/>
              </a:rPr>
              <a:t>ibm.com</a:t>
            </a:r>
            <a:r>
              <a:rPr lang="en-US" dirty="0">
                <a:solidFill>
                  <a:srgbClr val="000000"/>
                </a:solidFill>
                <a:hlinkClick r:id="rId8"/>
              </a:rPr>
              <a:t>/case-studies/</a:t>
            </a:r>
            <a:r>
              <a:rPr lang="en-US" dirty="0" err="1">
                <a:solidFill>
                  <a:srgbClr val="000000"/>
                </a:solidFill>
                <a:hlinkClick r:id="rId8"/>
              </a:rPr>
              <a:t>doosan</a:t>
            </a:r>
            <a:r>
              <a:rPr lang="en-US" dirty="0">
                <a:solidFill>
                  <a:srgbClr val="000000"/>
                </a:solidFill>
                <a:hlinkClick r:id="rId8"/>
              </a:rPr>
              <a:t>-digital-innovation</a:t>
            </a:r>
            <a:endParaRPr lang="en-US" dirty="0">
              <a:solidFill>
                <a:srgbClr val="000000"/>
              </a:solidFill>
            </a:endParaRPr>
          </a:p>
        </p:txBody>
      </p:sp>
      <p:pic>
        <p:nvPicPr>
          <p:cNvPr id="1026" name="Picture 2" descr="IBM Security QRadar SOAR Playbook Designer award winning graphic">
            <a:extLst>
              <a:ext uri="{FF2B5EF4-FFF2-40B4-BE49-F238E27FC236}">
                <a16:creationId xmlns:a16="http://schemas.microsoft.com/office/drawing/2014/main" id="{2D45156B-BC61-11D4-46F7-3A00EE7A413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745" r="10540" b="38206"/>
          <a:stretch/>
        </p:blipFill>
        <p:spPr bwMode="auto">
          <a:xfrm>
            <a:off x="18859500" y="10725968"/>
            <a:ext cx="4945063" cy="1774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29963"/>
      </p:ext>
    </p:extLst>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1">
            <a:extLst>
              <a:ext uri="{FF2B5EF4-FFF2-40B4-BE49-F238E27FC236}">
                <a16:creationId xmlns:a16="http://schemas.microsoft.com/office/drawing/2014/main" id="{0F73626E-E2ED-2E0F-C761-DDEE59004A68}"/>
              </a:ext>
            </a:extLst>
          </p:cNvPr>
          <p:cNvSpPr txBox="1">
            <a:spLocks/>
          </p:cNvSpPr>
          <p:nvPr/>
        </p:nvSpPr>
        <p:spPr>
          <a:xfrm>
            <a:off x="576071" y="384048"/>
            <a:ext cx="23811103" cy="2859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457200" bIns="0"/>
          <a:lst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kern="0"/>
              <a:t>Thousands of open integrations at the center of your ecosystem</a:t>
            </a:r>
            <a:endParaRPr lang="en-US" kern="0" dirty="0"/>
          </a:p>
        </p:txBody>
      </p:sp>
      <p:grpSp>
        <p:nvGrpSpPr>
          <p:cNvPr id="2" name="Group 1">
            <a:extLst>
              <a:ext uri="{FF2B5EF4-FFF2-40B4-BE49-F238E27FC236}">
                <a16:creationId xmlns:a16="http://schemas.microsoft.com/office/drawing/2014/main" id="{3D32EDF2-FA3E-CC7A-96CA-DD4D6C3B86F8}"/>
              </a:ext>
            </a:extLst>
          </p:cNvPr>
          <p:cNvGrpSpPr/>
          <p:nvPr/>
        </p:nvGrpSpPr>
        <p:grpSpPr>
          <a:xfrm>
            <a:off x="0" y="1871991"/>
            <a:ext cx="24387174" cy="11844009"/>
            <a:chOff x="0" y="1871991"/>
            <a:chExt cx="24387174" cy="11844009"/>
          </a:xfrm>
        </p:grpSpPr>
        <p:sp>
          <p:nvSpPr>
            <p:cNvPr id="1060" name="Rectangle 1059">
              <a:extLst>
                <a:ext uri="{FF2B5EF4-FFF2-40B4-BE49-F238E27FC236}">
                  <a16:creationId xmlns:a16="http://schemas.microsoft.com/office/drawing/2014/main" id="{4B414941-3AEE-366C-9A79-BC64B293D872}"/>
                </a:ext>
              </a:extLst>
            </p:cNvPr>
            <p:cNvSpPr/>
            <p:nvPr/>
          </p:nvSpPr>
          <p:spPr bwMode="auto">
            <a:xfrm>
              <a:off x="0" y="11521440"/>
              <a:ext cx="24387174" cy="219456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
          <p:nvSpPr>
            <p:cNvPr id="3" name="TextBox 2">
              <a:extLst>
                <a:ext uri="{FF2B5EF4-FFF2-40B4-BE49-F238E27FC236}">
                  <a16:creationId xmlns:a16="http://schemas.microsoft.com/office/drawing/2014/main" id="{D32195ED-2EDE-144F-92F5-9348D8ADEA57}"/>
                </a:ext>
              </a:extLst>
            </p:cNvPr>
            <p:cNvSpPr txBox="1"/>
            <p:nvPr/>
          </p:nvSpPr>
          <p:spPr>
            <a:xfrm>
              <a:off x="2811563" y="12007898"/>
              <a:ext cx="3871592" cy="1077218"/>
            </a:xfrm>
            <a:prstGeom prst="rect">
              <a:avLst/>
            </a:prstGeom>
            <a:noFill/>
          </p:spPr>
          <p:txBody>
            <a:bodyPr wrap="square" rtlCol="0">
              <a:spAutoFit/>
            </a:bodyPr>
            <a:lstStyle/>
            <a:p>
              <a:pPr defTabSz="1829266">
                <a:defRPr/>
              </a:pPr>
              <a:r>
                <a:rPr lang="en-US" sz="3200" dirty="0">
                  <a:solidFill>
                    <a:srgbClr val="0061FF"/>
                  </a:solidFill>
                  <a:latin typeface="IBM Plex Sans Medium" panose="020B0503050203000203" pitchFamily="34" charset="0"/>
                  <a:ea typeface="IBM Plex Sans" charset="0"/>
                  <a:cs typeface="IBM Plex Sans" charset="0"/>
                </a:rPr>
                <a:t>Open source and open community  </a:t>
              </a:r>
            </a:p>
          </p:txBody>
        </p:sp>
        <p:pic>
          <p:nvPicPr>
            <p:cNvPr id="73" name="Picture 72" descr="Logo&#10;&#10;Description automatically generated">
              <a:extLst>
                <a:ext uri="{FF2B5EF4-FFF2-40B4-BE49-F238E27FC236}">
                  <a16:creationId xmlns:a16="http://schemas.microsoft.com/office/drawing/2014/main" id="{F388FFF1-B1E0-114C-8985-B428026C0630}"/>
                </a:ext>
              </a:extLst>
            </p:cNvPr>
            <p:cNvPicPr>
              <a:picLocks noChangeAspect="1"/>
            </p:cNvPicPr>
            <p:nvPr/>
          </p:nvPicPr>
          <p:blipFill>
            <a:blip r:embed="rId3">
              <a:biLevel thresh="75000"/>
            </a:blip>
            <a:stretch>
              <a:fillRect/>
            </a:stretch>
          </p:blipFill>
          <p:spPr>
            <a:xfrm>
              <a:off x="18479816" y="10754154"/>
              <a:ext cx="1722277" cy="430571"/>
            </a:xfrm>
            <a:prstGeom prst="rect">
              <a:avLst/>
            </a:prstGeom>
          </p:spPr>
        </p:pic>
        <p:grpSp>
          <p:nvGrpSpPr>
            <p:cNvPr id="84" name="Group 83">
              <a:extLst>
                <a:ext uri="{FF2B5EF4-FFF2-40B4-BE49-F238E27FC236}">
                  <a16:creationId xmlns:a16="http://schemas.microsoft.com/office/drawing/2014/main" id="{E53E6F61-0302-524E-BF1F-19B262FBAF09}"/>
                </a:ext>
              </a:extLst>
            </p:cNvPr>
            <p:cNvGrpSpPr/>
            <p:nvPr/>
          </p:nvGrpSpPr>
          <p:grpSpPr>
            <a:xfrm>
              <a:off x="51565" y="4369439"/>
              <a:ext cx="24243101" cy="4641067"/>
              <a:chOff x="18741" y="1638539"/>
              <a:chExt cx="9091163" cy="1740400"/>
            </a:xfrm>
          </p:grpSpPr>
          <p:grpSp>
            <p:nvGrpSpPr>
              <p:cNvPr id="80" name="Group 79">
                <a:extLst>
                  <a:ext uri="{FF2B5EF4-FFF2-40B4-BE49-F238E27FC236}">
                    <a16:creationId xmlns:a16="http://schemas.microsoft.com/office/drawing/2014/main" id="{28FBCD67-442A-1A4D-A368-389409743F9B}"/>
                  </a:ext>
                </a:extLst>
              </p:cNvPr>
              <p:cNvGrpSpPr/>
              <p:nvPr/>
            </p:nvGrpSpPr>
            <p:grpSpPr>
              <a:xfrm>
                <a:off x="3701800" y="1638539"/>
                <a:ext cx="1740400" cy="1740400"/>
                <a:chOff x="3701800" y="1638539"/>
                <a:chExt cx="1740400" cy="1740400"/>
              </a:xfrm>
            </p:grpSpPr>
            <p:sp>
              <p:nvSpPr>
                <p:cNvPr id="121" name="Oval 120">
                  <a:extLst>
                    <a:ext uri="{FF2B5EF4-FFF2-40B4-BE49-F238E27FC236}">
                      <a16:creationId xmlns:a16="http://schemas.microsoft.com/office/drawing/2014/main" id="{D92A2C93-FC3D-4C4D-8E69-569BE30785E0}"/>
                    </a:ext>
                  </a:extLst>
                </p:cNvPr>
                <p:cNvSpPr/>
                <p:nvPr/>
              </p:nvSpPr>
              <p:spPr bwMode="auto">
                <a:xfrm>
                  <a:off x="3701800" y="1638539"/>
                  <a:ext cx="1740400" cy="1740400"/>
                </a:xfrm>
                <a:prstGeom prst="ellipse">
                  <a:avLst/>
                </a:prstGeom>
                <a:solidFill>
                  <a:schemeClr val="bg1">
                    <a:lumMod val="95000"/>
                  </a:schemeClr>
                </a:solidFill>
                <a:ln w="19050">
                  <a:noFill/>
                  <a:miter lim="800000"/>
                  <a:headEnd type="none" w="med" len="med"/>
                  <a:tailEnd type="none" w="med" len="med"/>
                </a:ln>
                <a:effectLst>
                  <a:innerShdw blurRad="63500" dist="50800" dir="16200000">
                    <a:prstClr val="black">
                      <a:alpha val="20000"/>
                    </a:prstClr>
                  </a:innerShdw>
                  <a:softEdge rad="0"/>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372" fontAlgn="base">
                    <a:spcBef>
                      <a:spcPct val="0"/>
                    </a:spcBef>
                    <a:spcAft>
                      <a:spcPct val="0"/>
                    </a:spcAft>
                    <a:defRPr/>
                  </a:pPr>
                  <a:endParaRPr lang="en-US" sz="3733" dirty="0">
                    <a:solidFill>
                      <a:srgbClr val="191919"/>
                    </a:solidFill>
                    <a:latin typeface="IBM Plex Sans" panose="020B0503050203000203" pitchFamily="34" charset="77"/>
                  </a:endParaRPr>
                </a:p>
              </p:txBody>
            </p:sp>
            <p:pic>
              <p:nvPicPr>
                <p:cNvPr id="122" name="Picture 121" descr="A close up of a logo&#10;&#10;Description automatically generated">
                  <a:extLst>
                    <a:ext uri="{FF2B5EF4-FFF2-40B4-BE49-F238E27FC236}">
                      <a16:creationId xmlns:a16="http://schemas.microsoft.com/office/drawing/2014/main" id="{DCBA9BA7-8FE0-9D4E-85EA-50F290E46C98}"/>
                    </a:ext>
                  </a:extLst>
                </p:cNvPr>
                <p:cNvPicPr>
                  <a:picLocks noChangeAspect="1"/>
                </p:cNvPicPr>
                <p:nvPr/>
              </p:nvPicPr>
              <p:blipFill rotWithShape="1">
                <a:blip r:embed="rId4">
                  <a:extLst>
                    <a:ext uri="{28A0092B-C50C-407E-A947-70E740481C1C}">
                      <a14:useLocalDpi xmlns:a14="http://schemas.microsoft.com/office/drawing/2010/main"/>
                    </a:ext>
                  </a:extLst>
                </a:blip>
                <a:srcRect l="20926"/>
                <a:stretch/>
              </p:blipFill>
              <p:spPr>
                <a:xfrm>
                  <a:off x="3919634" y="2195223"/>
                  <a:ext cx="1391540" cy="555824"/>
                </a:xfrm>
                <a:prstGeom prst="rect">
                  <a:avLst/>
                </a:prstGeom>
              </p:spPr>
            </p:pic>
          </p:grpSp>
          <p:grpSp>
            <p:nvGrpSpPr>
              <p:cNvPr id="82" name="Group 81">
                <a:extLst>
                  <a:ext uri="{FF2B5EF4-FFF2-40B4-BE49-F238E27FC236}">
                    <a16:creationId xmlns:a16="http://schemas.microsoft.com/office/drawing/2014/main" id="{F3F6305B-784D-4140-BE00-8EBECBB25BAB}"/>
                  </a:ext>
                </a:extLst>
              </p:cNvPr>
              <p:cNvGrpSpPr/>
              <p:nvPr/>
            </p:nvGrpSpPr>
            <p:grpSpPr>
              <a:xfrm>
                <a:off x="18741" y="2434324"/>
                <a:ext cx="9091163" cy="314060"/>
                <a:chOff x="18741" y="2434324"/>
                <a:chExt cx="9091163" cy="314060"/>
              </a:xfrm>
            </p:grpSpPr>
            <p:sp>
              <p:nvSpPr>
                <p:cNvPr id="106" name="TextBox 105">
                  <a:extLst>
                    <a:ext uri="{FF2B5EF4-FFF2-40B4-BE49-F238E27FC236}">
                      <a16:creationId xmlns:a16="http://schemas.microsoft.com/office/drawing/2014/main" id="{ED0ED3D4-0EA0-2B4B-82F1-A6FF6254BF81}"/>
                    </a:ext>
                  </a:extLst>
                </p:cNvPr>
                <p:cNvSpPr txBox="1"/>
                <p:nvPr/>
              </p:nvSpPr>
              <p:spPr bwMode="invGray">
                <a:xfrm flipV="1">
                  <a:off x="8925674" y="2434324"/>
                  <a:ext cx="184230" cy="314060"/>
                </a:xfrm>
                <a:prstGeom prst="rect">
                  <a:avLst/>
                </a:prstGeom>
                <a:noFill/>
              </p:spPr>
              <p:txBody>
                <a:bodyPr wrap="square" lIns="0" tIns="0" rIns="0" bIns="0" rtlCol="0" anchor="ctr" anchorCtr="0">
                  <a:noAutofit/>
                </a:bodyPr>
                <a:lstStyle/>
                <a:p>
                  <a:pPr algn="ctr" defTabSz="1777534">
                    <a:defRPr/>
                  </a:pPr>
                  <a:r>
                    <a:rPr lang="mr-IN" sz="5443" kern="0" dirty="0">
                      <a:solidFill>
                        <a:srgbClr val="000000"/>
                      </a:solidFill>
                      <a:latin typeface="IBM Plex Sans" panose="020B0503050203000203" pitchFamily="34" charset="0"/>
                      <a:ea typeface="Baskerville" panose="02020502070401020303" pitchFamily="18" charset="0"/>
                      <a:cs typeface="Apple Braille" charset="0"/>
                    </a:rPr>
                    <a:t>…</a:t>
                  </a:r>
                  <a:endParaRPr lang="en-US" sz="5443" kern="0" dirty="0">
                    <a:solidFill>
                      <a:srgbClr val="000000"/>
                    </a:solidFill>
                    <a:latin typeface="IBM Plex Sans" panose="020B0503050203000203" pitchFamily="34" charset="0"/>
                    <a:ea typeface="Baskerville" panose="02020502070401020303" pitchFamily="18" charset="0"/>
                    <a:cs typeface="Apple Braille" charset="0"/>
                  </a:endParaRPr>
                </a:p>
              </p:txBody>
            </p:sp>
            <p:sp>
              <p:nvSpPr>
                <p:cNvPr id="123" name="TextBox 122">
                  <a:extLst>
                    <a:ext uri="{FF2B5EF4-FFF2-40B4-BE49-F238E27FC236}">
                      <a16:creationId xmlns:a16="http://schemas.microsoft.com/office/drawing/2014/main" id="{9CDB5263-D92A-964E-9DDC-CCCF57434D87}"/>
                    </a:ext>
                  </a:extLst>
                </p:cNvPr>
                <p:cNvSpPr txBox="1"/>
                <p:nvPr/>
              </p:nvSpPr>
              <p:spPr bwMode="invGray">
                <a:xfrm flipV="1">
                  <a:off x="18741" y="2434324"/>
                  <a:ext cx="184230" cy="314060"/>
                </a:xfrm>
                <a:prstGeom prst="rect">
                  <a:avLst/>
                </a:prstGeom>
                <a:noFill/>
              </p:spPr>
              <p:txBody>
                <a:bodyPr wrap="square" lIns="0" tIns="0" rIns="0" bIns="0" rtlCol="0" anchor="ctr" anchorCtr="0">
                  <a:noAutofit/>
                </a:bodyPr>
                <a:lstStyle/>
                <a:p>
                  <a:pPr algn="ctr" defTabSz="1777534">
                    <a:defRPr/>
                  </a:pPr>
                  <a:r>
                    <a:rPr lang="mr-IN" sz="5443" kern="0" dirty="0">
                      <a:solidFill>
                        <a:srgbClr val="000000"/>
                      </a:solidFill>
                      <a:latin typeface="IBM Plex Sans" panose="020B0503050203000203" pitchFamily="34" charset="0"/>
                      <a:ea typeface="Baskerville" panose="02020502070401020303" pitchFamily="18" charset="0"/>
                      <a:cs typeface="Apple Braille" charset="0"/>
                    </a:rPr>
                    <a:t>…</a:t>
                  </a:r>
                  <a:endParaRPr lang="en-US" sz="5443" kern="0" dirty="0">
                    <a:solidFill>
                      <a:srgbClr val="000000"/>
                    </a:solidFill>
                    <a:latin typeface="IBM Plex Sans" panose="020B0503050203000203" pitchFamily="34" charset="0"/>
                    <a:ea typeface="Baskerville" panose="02020502070401020303" pitchFamily="18" charset="0"/>
                    <a:cs typeface="Apple Braille" charset="0"/>
                  </a:endParaRPr>
                </a:p>
              </p:txBody>
            </p:sp>
          </p:grpSp>
        </p:grpSp>
        <p:pic>
          <p:nvPicPr>
            <p:cNvPr id="166" name="Picture 165">
              <a:extLst>
                <a:ext uri="{FF2B5EF4-FFF2-40B4-BE49-F238E27FC236}">
                  <a16:creationId xmlns:a16="http://schemas.microsoft.com/office/drawing/2014/main" id="{67BDA511-B985-7E41-8337-FE01318F05D0}"/>
                </a:ext>
              </a:extLst>
            </p:cNvPr>
            <p:cNvPicPr>
              <a:picLocks noChangeAspect="1"/>
            </p:cNvPicPr>
            <p:nvPr/>
          </p:nvPicPr>
          <p:blipFill>
            <a:blip r:embed="rId5">
              <a:biLevel thresh="75000"/>
            </a:blip>
            <a:stretch>
              <a:fillRect/>
            </a:stretch>
          </p:blipFill>
          <p:spPr>
            <a:xfrm>
              <a:off x="10351959" y="3012855"/>
              <a:ext cx="1737584" cy="996219"/>
            </a:xfrm>
            <a:prstGeom prst="rect">
              <a:avLst/>
            </a:prstGeom>
            <a:noFill/>
          </p:spPr>
        </p:pic>
        <p:pic>
          <p:nvPicPr>
            <p:cNvPr id="151" name="Picture 108">
              <a:extLst>
                <a:ext uri="{FF2B5EF4-FFF2-40B4-BE49-F238E27FC236}">
                  <a16:creationId xmlns:a16="http://schemas.microsoft.com/office/drawing/2014/main" id="{FA610DEE-DE02-5E49-9F54-E91880E7D788}"/>
                </a:ext>
              </a:extLst>
            </p:cNvPr>
            <p:cNvPicPr>
              <a:picLocks noChangeAspect="1" noChangeArrowheads="1"/>
            </p:cNvPicPr>
            <p:nvPr/>
          </p:nvPicPr>
          <p:blipFill>
            <a:blip r:embed="rId6">
              <a:biLevel thresh="75000"/>
            </a:blip>
            <a:srcRect/>
            <a:stretch/>
          </p:blipFill>
          <p:spPr bwMode="invGray">
            <a:xfrm>
              <a:off x="18672157" y="4326206"/>
              <a:ext cx="1910573" cy="709035"/>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38" descr="mage result for tenable network security">
              <a:extLst>
                <a:ext uri="{FF2B5EF4-FFF2-40B4-BE49-F238E27FC236}">
                  <a16:creationId xmlns:a16="http://schemas.microsoft.com/office/drawing/2014/main" id="{41F624A1-2B45-1342-BACD-5B24E0283744}"/>
                </a:ext>
              </a:extLst>
            </p:cNvPr>
            <p:cNvPicPr>
              <a:picLocks noChangeAspect="1" noChangeArrowheads="1"/>
            </p:cNvPicPr>
            <p:nvPr/>
          </p:nvPicPr>
          <p:blipFill>
            <a:blip r:embed="rId7">
              <a:biLevel thresh="75000"/>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a:ext>
              </a:extLst>
            </a:blip>
            <a:srcRect/>
            <a:stretch>
              <a:fillRect/>
            </a:stretch>
          </p:blipFill>
          <p:spPr bwMode="invGray">
            <a:xfrm>
              <a:off x="1019136" y="3345882"/>
              <a:ext cx="1825888" cy="50719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40" descr="mage result for cyberark logo png">
              <a:extLst>
                <a:ext uri="{FF2B5EF4-FFF2-40B4-BE49-F238E27FC236}">
                  <a16:creationId xmlns:a16="http://schemas.microsoft.com/office/drawing/2014/main" id="{FBC7291C-E927-8B43-BB75-59A3C3F79943}"/>
                </a:ext>
              </a:extLst>
            </p:cNvPr>
            <p:cNvPicPr>
              <a:picLocks noChangeAspect="1" noChangeArrowheads="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bwMode="invGray">
            <a:xfrm>
              <a:off x="21050205" y="9324034"/>
              <a:ext cx="2640757" cy="1046045"/>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76" descr="mage result for f5 logo transparent png">
              <a:extLst>
                <a:ext uri="{FF2B5EF4-FFF2-40B4-BE49-F238E27FC236}">
                  <a16:creationId xmlns:a16="http://schemas.microsoft.com/office/drawing/2014/main" id="{1C92F0DD-7C24-3D46-81FE-64AC63DB1445}"/>
                </a:ext>
              </a:extLst>
            </p:cNvPr>
            <p:cNvPicPr>
              <a:picLocks noChangeAspect="1" noChangeArrowheads="1"/>
            </p:cNvPicPr>
            <p:nvPr/>
          </p:nvPicPr>
          <p:blipFill>
            <a:blip r:embed="rId11">
              <a:clrChange>
                <a:clrFrom>
                  <a:srgbClr val="FFFFFF"/>
                </a:clrFrom>
                <a:clrTo>
                  <a:srgbClr val="FFFFFF">
                    <a:alpha val="0"/>
                  </a:srgbClr>
                </a:clrTo>
              </a:clrChange>
              <a:alphaModFix/>
              <a:biLevel thresh="75000"/>
              <a:extLst>
                <a:ext uri="{BEBA8EAE-BF5A-486C-A8C5-ECC9F3942E4B}">
                  <a14:imgProps xmlns:a14="http://schemas.microsoft.com/office/drawing/2010/main">
                    <a14:imgLayer r:embed="rId12">
                      <a14:imgEffect>
                        <a14:saturation sat="92000"/>
                      </a14:imgEffect>
                      <a14:imgEffect>
                        <a14:brightnessContrast bright="22000" contrast="-11000"/>
                      </a14:imgEffect>
                    </a14:imgLayer>
                  </a14:imgProps>
                </a:ext>
                <a:ext uri="{28A0092B-C50C-407E-A947-70E740481C1C}">
                  <a14:useLocalDpi xmlns:a14="http://schemas.microsoft.com/office/drawing/2010/main"/>
                </a:ext>
              </a:extLst>
            </a:blip>
            <a:srcRect/>
            <a:stretch>
              <a:fillRect/>
            </a:stretch>
          </p:blipFill>
          <p:spPr bwMode="invGray">
            <a:xfrm>
              <a:off x="7463770" y="8234516"/>
              <a:ext cx="759221" cy="697533"/>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173">
              <a:extLst>
                <a:ext uri="{FF2B5EF4-FFF2-40B4-BE49-F238E27FC236}">
                  <a16:creationId xmlns:a16="http://schemas.microsoft.com/office/drawing/2014/main" id="{10B8487E-FC70-3045-AF86-C54CC674FBFB}"/>
                </a:ext>
              </a:extLst>
            </p:cNvPr>
            <p:cNvPicPr>
              <a:picLocks noChangeAspect="1"/>
            </p:cNvPicPr>
            <p:nvPr/>
          </p:nvPicPr>
          <p:blipFill>
            <a:blip r:embed="rId13">
              <a:biLevel thresh="75000"/>
            </a:blip>
            <a:stretch>
              <a:fillRect/>
            </a:stretch>
          </p:blipFill>
          <p:spPr>
            <a:xfrm>
              <a:off x="21140719" y="3890054"/>
              <a:ext cx="2515107" cy="1676739"/>
            </a:xfrm>
            <a:prstGeom prst="rect">
              <a:avLst/>
            </a:prstGeom>
            <a:noFill/>
          </p:spPr>
        </p:pic>
        <p:pic>
          <p:nvPicPr>
            <p:cNvPr id="180" name="Picture 179">
              <a:extLst>
                <a:ext uri="{FF2B5EF4-FFF2-40B4-BE49-F238E27FC236}">
                  <a16:creationId xmlns:a16="http://schemas.microsoft.com/office/drawing/2014/main" id="{7D95701A-2DC8-B84B-A117-4B65DCDC5D12}"/>
                </a:ext>
              </a:extLst>
            </p:cNvPr>
            <p:cNvPicPr>
              <a:picLocks noChangeAspect="1"/>
            </p:cNvPicPr>
            <p:nvPr/>
          </p:nvPicPr>
          <p:blipFill>
            <a:blip r:embed="rId14">
              <a:biLevel thresh="75000"/>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18452245" y="8090954"/>
              <a:ext cx="2146661" cy="858667"/>
            </a:xfrm>
            <a:prstGeom prst="rect">
              <a:avLst/>
            </a:prstGeom>
            <a:noFill/>
          </p:spPr>
        </p:pic>
        <p:pic>
          <p:nvPicPr>
            <p:cNvPr id="183" name="Picture 182">
              <a:extLst>
                <a:ext uri="{FF2B5EF4-FFF2-40B4-BE49-F238E27FC236}">
                  <a16:creationId xmlns:a16="http://schemas.microsoft.com/office/drawing/2014/main" id="{3E0ECE46-7E2F-5945-A1C1-2E1FEC21B589}"/>
                </a:ext>
              </a:extLst>
            </p:cNvPr>
            <p:cNvPicPr>
              <a:picLocks noChangeAspect="1"/>
            </p:cNvPicPr>
            <p:nvPr/>
          </p:nvPicPr>
          <p:blipFill>
            <a:blip r:embed="rId16">
              <a:grayscl/>
            </a:blip>
            <a:srcRect/>
            <a:stretch/>
          </p:blipFill>
          <p:spPr>
            <a:xfrm>
              <a:off x="3974176" y="8315555"/>
              <a:ext cx="2343859" cy="634905"/>
            </a:xfrm>
            <a:prstGeom prst="rect">
              <a:avLst/>
            </a:prstGeom>
            <a:noFill/>
          </p:spPr>
        </p:pic>
        <p:pic>
          <p:nvPicPr>
            <p:cNvPr id="188" name="Picture 187">
              <a:extLst>
                <a:ext uri="{FF2B5EF4-FFF2-40B4-BE49-F238E27FC236}">
                  <a16:creationId xmlns:a16="http://schemas.microsoft.com/office/drawing/2014/main" id="{79999A55-C01A-FF4C-AA56-3BCEA519C310}"/>
                </a:ext>
              </a:extLst>
            </p:cNvPr>
            <p:cNvPicPr>
              <a:picLocks noChangeAspect="1"/>
            </p:cNvPicPr>
            <p:nvPr/>
          </p:nvPicPr>
          <p:blipFill>
            <a:blip r:embed="rId17">
              <a:duotone>
                <a:prstClr val="black"/>
                <a:schemeClr val="tx2">
                  <a:tint val="45000"/>
                  <a:satMod val="400000"/>
                </a:schemeClr>
              </a:duotone>
              <a:extLst>
                <a:ext uri="{BEBA8EAE-BF5A-486C-A8C5-ECC9F3942E4B}">
                  <a14:imgProps xmlns:a14="http://schemas.microsoft.com/office/drawing/2010/main">
                    <a14:imgLayer r:embed="rId18">
                      <a14:imgEffect>
                        <a14:brightnessContrast bright="-100000"/>
                      </a14:imgEffect>
                    </a14:imgLayer>
                  </a14:imgProps>
                </a:ext>
              </a:extLst>
            </a:blip>
            <a:srcRect/>
            <a:stretch/>
          </p:blipFill>
          <p:spPr>
            <a:xfrm>
              <a:off x="18184981" y="5854100"/>
              <a:ext cx="2463453" cy="480749"/>
            </a:xfrm>
            <a:prstGeom prst="rect">
              <a:avLst/>
            </a:prstGeom>
            <a:noFill/>
          </p:spPr>
        </p:pic>
        <p:pic>
          <p:nvPicPr>
            <p:cNvPr id="190" name="Picture 189">
              <a:extLst>
                <a:ext uri="{FF2B5EF4-FFF2-40B4-BE49-F238E27FC236}">
                  <a16:creationId xmlns:a16="http://schemas.microsoft.com/office/drawing/2014/main" id="{93AC0A32-5C62-644B-9BC6-00E1980E5715}"/>
                </a:ext>
              </a:extLst>
            </p:cNvPr>
            <p:cNvPicPr>
              <a:picLocks noChangeAspect="1"/>
            </p:cNvPicPr>
            <p:nvPr/>
          </p:nvPicPr>
          <p:blipFill>
            <a:blip r:embed="rId19">
              <a:biLevel thresh="75000"/>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21403346" y="3194588"/>
              <a:ext cx="1861968" cy="549280"/>
            </a:xfrm>
            <a:prstGeom prst="rect">
              <a:avLst/>
            </a:prstGeom>
            <a:noFill/>
          </p:spPr>
        </p:pic>
        <p:pic>
          <p:nvPicPr>
            <p:cNvPr id="194" name="Picture 193">
              <a:extLst>
                <a:ext uri="{FF2B5EF4-FFF2-40B4-BE49-F238E27FC236}">
                  <a16:creationId xmlns:a16="http://schemas.microsoft.com/office/drawing/2014/main" id="{C25295FE-B63B-3F42-ABC6-051CC6F1C83D}"/>
                </a:ext>
              </a:extLst>
            </p:cNvPr>
            <p:cNvPicPr>
              <a:picLocks noChangeAspect="1"/>
            </p:cNvPicPr>
            <p:nvPr/>
          </p:nvPicPr>
          <p:blipFill>
            <a:blip r:embed="rId21">
              <a:biLevel thresh="75000"/>
              <a:extLst>
                <a:ext uri="{BEBA8EAE-BF5A-486C-A8C5-ECC9F3942E4B}">
                  <a14:imgProps xmlns:a14="http://schemas.microsoft.com/office/drawing/2010/main">
                    <a14:imgLayer r:embed="rId22">
                      <a14:imgEffect>
                        <a14:brightnessContrast bright="-40000" contrast="20000"/>
                      </a14:imgEffect>
                    </a14:imgLayer>
                  </a14:imgProps>
                </a:ext>
              </a:extLst>
            </a:blip>
            <a:stretch>
              <a:fillRect/>
            </a:stretch>
          </p:blipFill>
          <p:spPr>
            <a:xfrm>
              <a:off x="7214733" y="1925423"/>
              <a:ext cx="1589797" cy="773045"/>
            </a:xfrm>
            <a:prstGeom prst="rect">
              <a:avLst/>
            </a:prstGeom>
            <a:noFill/>
          </p:spPr>
        </p:pic>
        <p:grpSp>
          <p:nvGrpSpPr>
            <p:cNvPr id="4" name="Group 3">
              <a:extLst>
                <a:ext uri="{FF2B5EF4-FFF2-40B4-BE49-F238E27FC236}">
                  <a16:creationId xmlns:a16="http://schemas.microsoft.com/office/drawing/2014/main" id="{4A6FCC38-6CD7-5946-B9DA-E7BAE16F16DF}"/>
                </a:ext>
              </a:extLst>
            </p:cNvPr>
            <p:cNvGrpSpPr/>
            <p:nvPr/>
          </p:nvGrpSpPr>
          <p:grpSpPr>
            <a:xfrm>
              <a:off x="18423341" y="1957540"/>
              <a:ext cx="2204472" cy="666088"/>
              <a:chOff x="8011391" y="745426"/>
              <a:chExt cx="958187" cy="289519"/>
            </a:xfrm>
          </p:grpSpPr>
          <p:pic>
            <p:nvPicPr>
              <p:cNvPr id="164" name="Picture 163">
                <a:extLst>
                  <a:ext uri="{FF2B5EF4-FFF2-40B4-BE49-F238E27FC236}">
                    <a16:creationId xmlns:a16="http://schemas.microsoft.com/office/drawing/2014/main" id="{704E1B16-6DEF-FF45-AF5A-C0373D05418D}"/>
                  </a:ext>
                </a:extLst>
              </p:cNvPr>
              <p:cNvPicPr>
                <a:picLocks noChangeAspect="1"/>
              </p:cNvPicPr>
              <p:nvPr/>
            </p:nvPicPr>
            <p:blipFill>
              <a:blip r:embed="rId23" cstate="screen">
                <a:biLevel thresh="75000"/>
                <a:extLst>
                  <a:ext uri="{28A0092B-C50C-407E-A947-70E740481C1C}">
                    <a14:useLocalDpi xmlns:a14="http://schemas.microsoft.com/office/drawing/2010/main"/>
                  </a:ext>
                </a:extLst>
              </a:blip>
              <a:stretch>
                <a:fillRect/>
              </a:stretch>
            </p:blipFill>
            <p:spPr>
              <a:xfrm>
                <a:off x="8014291" y="745426"/>
                <a:ext cx="574999" cy="125349"/>
              </a:xfrm>
              <a:prstGeom prst="rect">
                <a:avLst/>
              </a:prstGeom>
            </p:spPr>
          </p:pic>
          <p:pic>
            <p:nvPicPr>
              <p:cNvPr id="168" name="Picture 167">
                <a:extLst>
                  <a:ext uri="{FF2B5EF4-FFF2-40B4-BE49-F238E27FC236}">
                    <a16:creationId xmlns:a16="http://schemas.microsoft.com/office/drawing/2014/main" id="{F06CC338-B139-4E49-9812-CFA8C6678B9E}"/>
                  </a:ext>
                </a:extLst>
              </p:cNvPr>
              <p:cNvPicPr>
                <a:picLocks noChangeAspect="1"/>
              </p:cNvPicPr>
              <p:nvPr/>
            </p:nvPicPr>
            <p:blipFill>
              <a:blip r:embed="rId24">
                <a:biLevel thresh="75000"/>
                <a:extLst>
                  <a:ext uri="{28A0092B-C50C-407E-A947-70E740481C1C}">
                    <a14:useLocalDpi xmlns:a14="http://schemas.microsoft.com/office/drawing/2010/main"/>
                  </a:ext>
                </a:extLst>
              </a:blip>
              <a:stretch>
                <a:fillRect/>
              </a:stretch>
            </p:blipFill>
            <p:spPr>
              <a:xfrm>
                <a:off x="8011391" y="927660"/>
                <a:ext cx="958187" cy="107285"/>
              </a:xfrm>
              <a:prstGeom prst="rect">
                <a:avLst/>
              </a:prstGeom>
            </p:spPr>
          </p:pic>
        </p:grpSp>
        <p:pic>
          <p:nvPicPr>
            <p:cNvPr id="172" name="Picture 171">
              <a:extLst>
                <a:ext uri="{FF2B5EF4-FFF2-40B4-BE49-F238E27FC236}">
                  <a16:creationId xmlns:a16="http://schemas.microsoft.com/office/drawing/2014/main" id="{829DB755-587D-9143-832A-94B2ABF013D3}"/>
                </a:ext>
              </a:extLst>
            </p:cNvPr>
            <p:cNvPicPr>
              <a:picLocks noChangeAspect="1"/>
            </p:cNvPicPr>
            <p:nvPr/>
          </p:nvPicPr>
          <p:blipFill>
            <a:blip r:embed="rId25">
              <a:biLevel thresh="75000"/>
              <a:extLst>
                <a:ext uri="{BEBA8EAE-BF5A-486C-A8C5-ECC9F3942E4B}">
                  <a14:imgProps xmlns:a14="http://schemas.microsoft.com/office/drawing/2010/main">
                    <a14:imgLayer r:embed="rId26">
                      <a14:imgEffect>
                        <a14:brightnessContrast bright="-40000" contrast="20000"/>
                      </a14:imgEffect>
                    </a14:imgLayer>
                  </a14:imgProps>
                </a:ext>
              </a:extLst>
            </a:blip>
            <a:stretch>
              <a:fillRect/>
            </a:stretch>
          </p:blipFill>
          <p:spPr>
            <a:xfrm>
              <a:off x="3925653" y="3325348"/>
              <a:ext cx="2073675" cy="431325"/>
            </a:xfrm>
            <a:prstGeom prst="rect">
              <a:avLst/>
            </a:prstGeom>
            <a:noFill/>
          </p:spPr>
        </p:pic>
        <p:pic>
          <p:nvPicPr>
            <p:cNvPr id="50" name="Picture 49" descr="Logo&#10;&#10;Description automatically generated">
              <a:extLst>
                <a:ext uri="{FF2B5EF4-FFF2-40B4-BE49-F238E27FC236}">
                  <a16:creationId xmlns:a16="http://schemas.microsoft.com/office/drawing/2014/main" id="{1570F2EA-B62A-A04B-A99B-2351FD66F441}"/>
                </a:ext>
              </a:extLst>
            </p:cNvPr>
            <p:cNvPicPr>
              <a:picLocks noChangeAspect="1"/>
            </p:cNvPicPr>
            <p:nvPr/>
          </p:nvPicPr>
          <p:blipFill rotWithShape="1">
            <a:blip r:embed="rId27">
              <a:biLevel thresh="75000"/>
              <a:extLst>
                <a:ext uri="{28A0092B-C50C-407E-A947-70E740481C1C}">
                  <a14:useLocalDpi xmlns:a14="http://schemas.microsoft.com/office/drawing/2010/main"/>
                </a:ext>
              </a:extLst>
            </a:blip>
            <a:srcRect t="41039" b="41039"/>
            <a:stretch/>
          </p:blipFill>
          <p:spPr>
            <a:xfrm>
              <a:off x="12306997" y="2089866"/>
              <a:ext cx="2685899" cy="481389"/>
            </a:xfrm>
            <a:prstGeom prst="rect">
              <a:avLst/>
            </a:prstGeom>
          </p:spPr>
        </p:pic>
        <p:pic>
          <p:nvPicPr>
            <p:cNvPr id="53" name="Picture 52" descr="A screenshot of a video game&#10;&#10;Description automatically generated with low confidence">
              <a:extLst>
                <a:ext uri="{FF2B5EF4-FFF2-40B4-BE49-F238E27FC236}">
                  <a16:creationId xmlns:a16="http://schemas.microsoft.com/office/drawing/2014/main" id="{DB476B67-08C6-DB44-A808-8097C5D4087B}"/>
                </a:ext>
              </a:extLst>
            </p:cNvPr>
            <p:cNvPicPr>
              <a:picLocks noChangeAspect="1"/>
            </p:cNvPicPr>
            <p:nvPr/>
          </p:nvPicPr>
          <p:blipFill>
            <a:blip r:embed="rId28">
              <a:duotone>
                <a:prstClr val="black"/>
                <a:schemeClr val="tx2">
                  <a:tint val="45000"/>
                  <a:satMod val="400000"/>
                </a:schemeClr>
              </a:duotone>
            </a:blip>
            <a:stretch>
              <a:fillRect/>
            </a:stretch>
          </p:blipFill>
          <p:spPr>
            <a:xfrm>
              <a:off x="8014420" y="10630250"/>
              <a:ext cx="2406565" cy="371011"/>
            </a:xfrm>
            <a:prstGeom prst="rect">
              <a:avLst/>
            </a:prstGeom>
          </p:spPr>
        </p:pic>
        <p:pic>
          <p:nvPicPr>
            <p:cNvPr id="54" name="Picture 53" descr="Logo&#10;&#10;Description automatically generated">
              <a:extLst>
                <a:ext uri="{FF2B5EF4-FFF2-40B4-BE49-F238E27FC236}">
                  <a16:creationId xmlns:a16="http://schemas.microsoft.com/office/drawing/2014/main" id="{173A0D37-9BD1-C246-8535-0C579B8F5272}"/>
                </a:ext>
              </a:extLst>
            </p:cNvPr>
            <p:cNvPicPr>
              <a:picLocks noChangeAspect="1"/>
            </p:cNvPicPr>
            <p:nvPr/>
          </p:nvPicPr>
          <p:blipFill>
            <a:blip r:embed="rId29">
              <a:duotone>
                <a:prstClr val="black"/>
                <a:schemeClr val="tx2">
                  <a:tint val="45000"/>
                  <a:satMod val="400000"/>
                </a:schemeClr>
              </a:duotone>
            </a:blip>
            <a:stretch>
              <a:fillRect/>
            </a:stretch>
          </p:blipFill>
          <p:spPr>
            <a:xfrm>
              <a:off x="11573221" y="10492374"/>
              <a:ext cx="1948232" cy="541176"/>
            </a:xfrm>
            <a:prstGeom prst="rect">
              <a:avLst/>
            </a:prstGeom>
          </p:spPr>
        </p:pic>
        <p:pic>
          <p:nvPicPr>
            <p:cNvPr id="64" name="Picture 63" descr="Logo&#10;&#10;Description automatically generated">
              <a:extLst>
                <a:ext uri="{FF2B5EF4-FFF2-40B4-BE49-F238E27FC236}">
                  <a16:creationId xmlns:a16="http://schemas.microsoft.com/office/drawing/2014/main" id="{FF5B764C-7FBC-C34E-831F-8241AFA3B9F3}"/>
                </a:ext>
              </a:extLst>
            </p:cNvPr>
            <p:cNvPicPr>
              <a:picLocks noChangeAspect="1"/>
            </p:cNvPicPr>
            <p:nvPr/>
          </p:nvPicPr>
          <p:blipFill>
            <a:blip r:embed="rId30">
              <a:biLevel thresh="75000"/>
            </a:blip>
            <a:stretch>
              <a:fillRect/>
            </a:stretch>
          </p:blipFill>
          <p:spPr>
            <a:xfrm>
              <a:off x="3925656" y="2115274"/>
              <a:ext cx="2073675" cy="430571"/>
            </a:xfrm>
            <a:prstGeom prst="rect">
              <a:avLst/>
            </a:prstGeom>
          </p:spPr>
        </p:pic>
        <p:pic>
          <p:nvPicPr>
            <p:cNvPr id="66" name="Picture 65">
              <a:extLst>
                <a:ext uri="{FF2B5EF4-FFF2-40B4-BE49-F238E27FC236}">
                  <a16:creationId xmlns:a16="http://schemas.microsoft.com/office/drawing/2014/main" id="{1B209811-CEEF-1C45-9C6D-6A9EB2FCF196}"/>
                </a:ext>
              </a:extLst>
            </p:cNvPr>
            <p:cNvPicPr>
              <a:picLocks noChangeAspect="1"/>
            </p:cNvPicPr>
            <p:nvPr/>
          </p:nvPicPr>
          <p:blipFill>
            <a:blip r:embed="rId31"/>
            <a:srcRect/>
            <a:stretch/>
          </p:blipFill>
          <p:spPr>
            <a:xfrm>
              <a:off x="6888074" y="4404964"/>
              <a:ext cx="2243115" cy="772676"/>
            </a:xfrm>
            <a:prstGeom prst="rect">
              <a:avLst/>
            </a:prstGeom>
          </p:spPr>
        </p:pic>
        <p:pic>
          <p:nvPicPr>
            <p:cNvPr id="10" name="Picture 9" descr="Text&#10;&#10;Description automatically generated">
              <a:extLst>
                <a:ext uri="{FF2B5EF4-FFF2-40B4-BE49-F238E27FC236}">
                  <a16:creationId xmlns:a16="http://schemas.microsoft.com/office/drawing/2014/main" id="{B6A487C2-C4E0-2142-A940-3D8132FEB49A}"/>
                </a:ext>
              </a:extLst>
            </p:cNvPr>
            <p:cNvPicPr>
              <a:picLocks noChangeAspect="1"/>
            </p:cNvPicPr>
            <p:nvPr/>
          </p:nvPicPr>
          <p:blipFill rotWithShape="1">
            <a:blip r:embed="rId32">
              <a:duotone>
                <a:prstClr val="black"/>
                <a:schemeClr val="tx2">
                  <a:tint val="45000"/>
                  <a:satMod val="400000"/>
                </a:schemeClr>
              </a:duotone>
              <a:extLst>
                <a:ext uri="{28A0092B-C50C-407E-A947-70E740481C1C}">
                  <a14:useLocalDpi xmlns:a14="http://schemas.microsoft.com/office/drawing/2010/main"/>
                </a:ext>
              </a:extLst>
            </a:blip>
            <a:srcRect t="34893" b="34893"/>
            <a:stretch/>
          </p:blipFill>
          <p:spPr>
            <a:xfrm>
              <a:off x="14645058" y="10606505"/>
              <a:ext cx="2477605" cy="499043"/>
            </a:xfrm>
            <a:prstGeom prst="rect">
              <a:avLst/>
            </a:prstGeom>
          </p:spPr>
        </p:pic>
        <p:pic>
          <p:nvPicPr>
            <p:cNvPr id="31" name="Picture 30" descr="A picture containing text, computer, computer, clock&#10;&#10;Description automatically generated">
              <a:extLst>
                <a:ext uri="{FF2B5EF4-FFF2-40B4-BE49-F238E27FC236}">
                  <a16:creationId xmlns:a16="http://schemas.microsoft.com/office/drawing/2014/main" id="{62BB3179-9864-C842-8DB2-D3A57094061A}"/>
                </a:ext>
              </a:extLst>
            </p:cNvPr>
            <p:cNvPicPr>
              <a:picLocks noChangeAspect="1"/>
            </p:cNvPicPr>
            <p:nvPr/>
          </p:nvPicPr>
          <p:blipFill>
            <a:blip r:embed="rId33">
              <a:duotone>
                <a:prstClr val="black"/>
                <a:schemeClr val="tx2">
                  <a:tint val="45000"/>
                  <a:satMod val="400000"/>
                </a:schemeClr>
              </a:duotone>
            </a:blip>
            <a:stretch>
              <a:fillRect/>
            </a:stretch>
          </p:blipFill>
          <p:spPr>
            <a:xfrm>
              <a:off x="15335367" y="5963330"/>
              <a:ext cx="2028368" cy="351920"/>
            </a:xfrm>
            <a:prstGeom prst="rect">
              <a:avLst/>
            </a:prstGeom>
          </p:spPr>
        </p:pic>
        <p:pic>
          <p:nvPicPr>
            <p:cNvPr id="16" name="Picture 15" descr="Text&#10;&#10;Description automatically generated">
              <a:extLst>
                <a:ext uri="{FF2B5EF4-FFF2-40B4-BE49-F238E27FC236}">
                  <a16:creationId xmlns:a16="http://schemas.microsoft.com/office/drawing/2014/main" id="{8B5C92C7-EFE2-3044-80CC-26B02C1615A0}"/>
                </a:ext>
              </a:extLst>
            </p:cNvPr>
            <p:cNvPicPr>
              <a:picLocks noChangeAspect="1"/>
            </p:cNvPicPr>
            <p:nvPr/>
          </p:nvPicPr>
          <p:blipFill>
            <a:blip r:embed="rId34">
              <a:duotone>
                <a:prstClr val="black"/>
                <a:schemeClr val="tx2">
                  <a:tint val="45000"/>
                  <a:satMod val="400000"/>
                </a:schemeClr>
              </a:duotone>
            </a:blip>
            <a:stretch>
              <a:fillRect/>
            </a:stretch>
          </p:blipFill>
          <p:spPr>
            <a:xfrm>
              <a:off x="3925653" y="4397738"/>
              <a:ext cx="2073675" cy="829469"/>
            </a:xfrm>
            <a:prstGeom prst="rect">
              <a:avLst/>
            </a:prstGeom>
          </p:spPr>
        </p:pic>
        <p:pic>
          <p:nvPicPr>
            <p:cNvPr id="40" name="Picture 39">
              <a:extLst>
                <a:ext uri="{FF2B5EF4-FFF2-40B4-BE49-F238E27FC236}">
                  <a16:creationId xmlns:a16="http://schemas.microsoft.com/office/drawing/2014/main" id="{45A46508-B816-6849-B8CE-BC3074531C9A}"/>
                </a:ext>
              </a:extLst>
            </p:cNvPr>
            <p:cNvPicPr>
              <a:picLocks noChangeAspect="1"/>
            </p:cNvPicPr>
            <p:nvPr/>
          </p:nvPicPr>
          <p:blipFill>
            <a:blip r:embed="rId35">
              <a:grayscl/>
            </a:blip>
            <a:stretch>
              <a:fillRect/>
            </a:stretch>
          </p:blipFill>
          <p:spPr>
            <a:xfrm>
              <a:off x="3921005" y="6942591"/>
              <a:ext cx="569131" cy="676613"/>
            </a:xfrm>
            <a:prstGeom prst="rect">
              <a:avLst/>
            </a:prstGeom>
          </p:spPr>
        </p:pic>
        <p:pic>
          <p:nvPicPr>
            <p:cNvPr id="42" name="Picture 41" descr="Shape&#10;&#10;Description automatically generated with low confidence">
              <a:extLst>
                <a:ext uri="{FF2B5EF4-FFF2-40B4-BE49-F238E27FC236}">
                  <a16:creationId xmlns:a16="http://schemas.microsoft.com/office/drawing/2014/main" id="{36EE9D8E-CA63-FC41-8F34-0947874250E3}"/>
                </a:ext>
              </a:extLst>
            </p:cNvPr>
            <p:cNvPicPr>
              <a:picLocks noChangeAspect="1"/>
            </p:cNvPicPr>
            <p:nvPr/>
          </p:nvPicPr>
          <p:blipFill>
            <a:blip r:embed="rId36">
              <a:grayscl/>
            </a:blip>
            <a:stretch>
              <a:fillRect/>
            </a:stretch>
          </p:blipFill>
          <p:spPr>
            <a:xfrm>
              <a:off x="5386466" y="6987828"/>
              <a:ext cx="673301" cy="673301"/>
            </a:xfrm>
            <a:prstGeom prst="rect">
              <a:avLst/>
            </a:prstGeom>
          </p:spPr>
        </p:pic>
        <p:pic>
          <p:nvPicPr>
            <p:cNvPr id="44" name="Picture 43" descr="Logo&#10;&#10;Description automatically generated">
              <a:extLst>
                <a:ext uri="{FF2B5EF4-FFF2-40B4-BE49-F238E27FC236}">
                  <a16:creationId xmlns:a16="http://schemas.microsoft.com/office/drawing/2014/main" id="{4BFE79A8-0D48-4345-9432-63E7F852A309}"/>
                </a:ext>
              </a:extLst>
            </p:cNvPr>
            <p:cNvPicPr>
              <a:picLocks noChangeAspect="1"/>
            </p:cNvPicPr>
            <p:nvPr/>
          </p:nvPicPr>
          <p:blipFill rotWithShape="1">
            <a:blip r:embed="rId37">
              <a:duotone>
                <a:prstClr val="black"/>
                <a:schemeClr val="tx2">
                  <a:tint val="45000"/>
                  <a:satMod val="400000"/>
                </a:schemeClr>
              </a:duotone>
              <a:extLst>
                <a:ext uri="{28A0092B-C50C-407E-A947-70E740481C1C}">
                  <a14:useLocalDpi xmlns:a14="http://schemas.microsoft.com/office/drawing/2010/main"/>
                </a:ext>
              </a:extLst>
            </a:blip>
            <a:srcRect t="36930" b="36930"/>
            <a:stretch/>
          </p:blipFill>
          <p:spPr>
            <a:xfrm>
              <a:off x="6885134" y="7163596"/>
              <a:ext cx="2248995" cy="391384"/>
            </a:xfrm>
            <a:prstGeom prst="rect">
              <a:avLst/>
            </a:prstGeom>
          </p:spPr>
        </p:pic>
        <p:pic>
          <p:nvPicPr>
            <p:cNvPr id="76" name="Picture 75">
              <a:extLst>
                <a:ext uri="{FF2B5EF4-FFF2-40B4-BE49-F238E27FC236}">
                  <a16:creationId xmlns:a16="http://schemas.microsoft.com/office/drawing/2014/main" id="{AEA44373-3C58-1D47-AA81-456A1387890A}"/>
                </a:ext>
              </a:extLst>
            </p:cNvPr>
            <p:cNvPicPr>
              <a:picLocks noChangeAspect="1"/>
            </p:cNvPicPr>
            <p:nvPr/>
          </p:nvPicPr>
          <p:blipFill>
            <a:blip r:embed="rId38">
              <a:grayscl/>
            </a:blip>
            <a:srcRect/>
            <a:stretch/>
          </p:blipFill>
          <p:spPr>
            <a:xfrm>
              <a:off x="15307051" y="8353295"/>
              <a:ext cx="2566403" cy="333984"/>
            </a:xfrm>
            <a:prstGeom prst="rect">
              <a:avLst/>
            </a:prstGeom>
          </p:spPr>
        </p:pic>
        <p:pic>
          <p:nvPicPr>
            <p:cNvPr id="15" name="Graphic 14">
              <a:extLst>
                <a:ext uri="{FF2B5EF4-FFF2-40B4-BE49-F238E27FC236}">
                  <a16:creationId xmlns:a16="http://schemas.microsoft.com/office/drawing/2014/main" id="{6452DE4E-3B8D-7E45-AFBB-A1D8773AA2E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21558095" y="8072810"/>
              <a:ext cx="1790219" cy="645312"/>
            </a:xfrm>
            <a:prstGeom prst="rect">
              <a:avLst/>
            </a:prstGeom>
          </p:spPr>
        </p:pic>
        <p:pic>
          <p:nvPicPr>
            <p:cNvPr id="9" name="Picture 8">
              <a:extLst>
                <a:ext uri="{FF2B5EF4-FFF2-40B4-BE49-F238E27FC236}">
                  <a16:creationId xmlns:a16="http://schemas.microsoft.com/office/drawing/2014/main" id="{28394E77-ED2C-6A45-BE33-8308C0DF64C7}"/>
                </a:ext>
              </a:extLst>
            </p:cNvPr>
            <p:cNvPicPr>
              <a:picLocks noChangeAspect="1"/>
            </p:cNvPicPr>
            <p:nvPr/>
          </p:nvPicPr>
          <p:blipFill>
            <a:blip r:embed="rId41">
              <a:grayscl/>
            </a:blip>
            <a:srcRect/>
            <a:stretch/>
          </p:blipFill>
          <p:spPr>
            <a:xfrm>
              <a:off x="15571639" y="9464426"/>
              <a:ext cx="2235200" cy="745066"/>
            </a:xfrm>
            <a:prstGeom prst="rect">
              <a:avLst/>
            </a:prstGeom>
          </p:spPr>
        </p:pic>
        <p:pic>
          <p:nvPicPr>
            <p:cNvPr id="29" name="Picture 28" descr="Text, logo&#10;&#10;Description automatically generated">
              <a:extLst>
                <a:ext uri="{FF2B5EF4-FFF2-40B4-BE49-F238E27FC236}">
                  <a16:creationId xmlns:a16="http://schemas.microsoft.com/office/drawing/2014/main" id="{EA3D0CB7-A8E2-E546-9FF4-8B17DB3F9EA4}"/>
                </a:ext>
              </a:extLst>
            </p:cNvPr>
            <p:cNvPicPr>
              <a:picLocks noChangeAspect="1"/>
            </p:cNvPicPr>
            <p:nvPr/>
          </p:nvPicPr>
          <p:blipFill>
            <a:blip r:embed="rId42">
              <a:duotone>
                <a:prstClr val="black"/>
                <a:schemeClr val="tx2">
                  <a:tint val="45000"/>
                  <a:satMod val="400000"/>
                </a:schemeClr>
              </a:duotone>
            </a:blip>
            <a:stretch>
              <a:fillRect/>
            </a:stretch>
          </p:blipFill>
          <p:spPr>
            <a:xfrm>
              <a:off x="565997" y="9514020"/>
              <a:ext cx="2496205" cy="707957"/>
            </a:xfrm>
            <a:prstGeom prst="rect">
              <a:avLst/>
            </a:prstGeom>
          </p:spPr>
        </p:pic>
        <p:pic>
          <p:nvPicPr>
            <p:cNvPr id="24" name="Picture 23" descr="Logo&#10;&#10;Description automatically generated">
              <a:extLst>
                <a:ext uri="{FF2B5EF4-FFF2-40B4-BE49-F238E27FC236}">
                  <a16:creationId xmlns:a16="http://schemas.microsoft.com/office/drawing/2014/main" id="{4AAF19BA-F81D-B64F-AA53-6645479C4643}"/>
                </a:ext>
              </a:extLst>
            </p:cNvPr>
            <p:cNvPicPr>
              <a:picLocks noChangeAspect="1"/>
            </p:cNvPicPr>
            <p:nvPr/>
          </p:nvPicPr>
          <p:blipFill>
            <a:blip r:embed="rId43"/>
            <a:stretch>
              <a:fillRect/>
            </a:stretch>
          </p:blipFill>
          <p:spPr>
            <a:xfrm>
              <a:off x="3858493" y="5726199"/>
              <a:ext cx="2088208" cy="657459"/>
            </a:xfrm>
            <a:prstGeom prst="rect">
              <a:avLst/>
            </a:prstGeom>
          </p:spPr>
        </p:pic>
        <p:pic>
          <p:nvPicPr>
            <p:cNvPr id="81" name="Picture 80">
              <a:extLst>
                <a:ext uri="{FF2B5EF4-FFF2-40B4-BE49-F238E27FC236}">
                  <a16:creationId xmlns:a16="http://schemas.microsoft.com/office/drawing/2014/main" id="{278F4015-AF23-584D-8950-9F302A31C5BE}"/>
                </a:ext>
              </a:extLst>
            </p:cNvPr>
            <p:cNvPicPr>
              <a:picLocks noChangeAspect="1"/>
            </p:cNvPicPr>
            <p:nvPr/>
          </p:nvPicPr>
          <p:blipFill>
            <a:blip r:embed="rId44">
              <a:grayscl/>
            </a:blip>
            <a:srcRect/>
            <a:stretch/>
          </p:blipFill>
          <p:spPr>
            <a:xfrm>
              <a:off x="21452162" y="1922708"/>
              <a:ext cx="1813152" cy="906576"/>
            </a:xfrm>
            <a:prstGeom prst="rect">
              <a:avLst/>
            </a:prstGeom>
          </p:spPr>
        </p:pic>
        <p:pic>
          <p:nvPicPr>
            <p:cNvPr id="97" name="Picture 96">
              <a:extLst>
                <a:ext uri="{FF2B5EF4-FFF2-40B4-BE49-F238E27FC236}">
                  <a16:creationId xmlns:a16="http://schemas.microsoft.com/office/drawing/2014/main" id="{AFB3FF2F-F8A4-E14D-A151-FA6C57ADB56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 uri="{28A0092B-C50C-407E-A947-70E740481C1C}">
                  <a14:useLocalDpi xmlns:a14="http://schemas.microsoft.com/office/drawing/2010/main"/>
                </a:ext>
              </a:extLst>
            </a:blip>
            <a:srcRect/>
            <a:stretch/>
          </p:blipFill>
          <p:spPr>
            <a:xfrm>
              <a:off x="6988344" y="9407338"/>
              <a:ext cx="2031323" cy="551843"/>
            </a:xfrm>
            <a:prstGeom prst="rect">
              <a:avLst/>
            </a:prstGeom>
          </p:spPr>
        </p:pic>
        <p:pic>
          <p:nvPicPr>
            <p:cNvPr id="98" name="Picture 97">
              <a:extLst>
                <a:ext uri="{FF2B5EF4-FFF2-40B4-BE49-F238E27FC236}">
                  <a16:creationId xmlns:a16="http://schemas.microsoft.com/office/drawing/2014/main" id="{E70A715F-75C7-C14F-B800-865B11365135}"/>
                </a:ext>
              </a:extLst>
            </p:cNvPr>
            <p:cNvPicPr>
              <a:picLocks noChangeAspect="1"/>
            </p:cNvPicPr>
            <p:nvPr/>
          </p:nvPicPr>
          <p:blipFill>
            <a:blip r:embed="rId47">
              <a:grayscl/>
            </a:blip>
            <a:srcRect/>
            <a:stretch/>
          </p:blipFill>
          <p:spPr>
            <a:xfrm>
              <a:off x="21595719" y="7163597"/>
              <a:ext cx="1752595" cy="294328"/>
            </a:xfrm>
            <a:prstGeom prst="rect">
              <a:avLst/>
            </a:prstGeom>
          </p:spPr>
        </p:pic>
        <p:pic>
          <p:nvPicPr>
            <p:cNvPr id="131" name="Picture 130">
              <a:extLst>
                <a:ext uri="{FF2B5EF4-FFF2-40B4-BE49-F238E27FC236}">
                  <a16:creationId xmlns:a16="http://schemas.microsoft.com/office/drawing/2014/main" id="{B5A4EC8E-7D52-4E4E-9FE1-A84BB9EF36C9}"/>
                </a:ext>
              </a:extLst>
            </p:cNvPr>
            <p:cNvPicPr>
              <a:picLocks noChangeAspect="1"/>
            </p:cNvPicPr>
            <p:nvPr/>
          </p:nvPicPr>
          <p:blipFill>
            <a:blip r:embed="rId48">
              <a:extLst>
                <a:ext uri="{BEBA8EAE-BF5A-486C-A8C5-ECC9F3942E4B}">
                  <a14:imgProps xmlns:a14="http://schemas.microsoft.com/office/drawing/2010/main">
                    <a14:imgLayer r:embed="rId49">
                      <a14:imgEffect>
                        <a14:brightnessContrast bright="-100000"/>
                      </a14:imgEffect>
                    </a14:imgLayer>
                  </a14:imgProps>
                </a:ext>
                <a:ext uri="{28A0092B-C50C-407E-A947-70E740481C1C}">
                  <a14:useLocalDpi xmlns:a14="http://schemas.microsoft.com/office/drawing/2010/main"/>
                </a:ext>
              </a:extLst>
            </a:blip>
            <a:srcRect/>
            <a:stretch/>
          </p:blipFill>
          <p:spPr>
            <a:xfrm>
              <a:off x="951808" y="8314124"/>
              <a:ext cx="1929853" cy="646499"/>
            </a:xfrm>
            <a:prstGeom prst="rect">
              <a:avLst/>
            </a:prstGeom>
          </p:spPr>
        </p:pic>
        <p:pic>
          <p:nvPicPr>
            <p:cNvPr id="11" name="Picture 10" descr="A picture containing text, tableware, dishware&#10;&#10;Description automatically generated">
              <a:extLst>
                <a:ext uri="{FF2B5EF4-FFF2-40B4-BE49-F238E27FC236}">
                  <a16:creationId xmlns:a16="http://schemas.microsoft.com/office/drawing/2014/main" id="{A349F021-CC76-AE40-A61E-FA30D9D0AE08}"/>
                </a:ext>
              </a:extLst>
            </p:cNvPr>
            <p:cNvPicPr>
              <a:picLocks noChangeAspect="1"/>
            </p:cNvPicPr>
            <p:nvPr/>
          </p:nvPicPr>
          <p:blipFill>
            <a:blip r:embed="rId50">
              <a:biLevel thresh="75000"/>
            </a:blip>
            <a:stretch>
              <a:fillRect/>
            </a:stretch>
          </p:blipFill>
          <p:spPr>
            <a:xfrm>
              <a:off x="1478520" y="2052487"/>
              <a:ext cx="1102875" cy="659888"/>
            </a:xfrm>
            <a:prstGeom prst="rect">
              <a:avLst/>
            </a:prstGeom>
          </p:spPr>
        </p:pic>
        <p:pic>
          <p:nvPicPr>
            <p:cNvPr id="62" name="Picture 2" descr="Cloud Cybersecurity Services for Email, Data &amp;amp; Web | Mimecast">
              <a:extLst>
                <a:ext uri="{FF2B5EF4-FFF2-40B4-BE49-F238E27FC236}">
                  <a16:creationId xmlns:a16="http://schemas.microsoft.com/office/drawing/2014/main" id="{D24E313A-3285-6D40-884F-D8F28A7FE7AB}"/>
                </a:ext>
              </a:extLst>
            </p:cNvPr>
            <p:cNvPicPr>
              <a:picLocks noChangeAspect="1" noChangeArrowheads="1"/>
            </p:cNvPicPr>
            <p:nvPr/>
          </p:nvPicPr>
          <p:blipFill>
            <a:blip r:embed="rId51">
              <a:extLst>
                <a:ext uri="{28A0092B-C50C-407E-A947-70E740481C1C}">
                  <a14:useLocalDpi xmlns:a14="http://schemas.microsoft.com/office/drawing/2010/main"/>
                </a:ext>
              </a:extLst>
            </a:blip>
            <a:srcRect/>
            <a:stretch>
              <a:fillRect/>
            </a:stretch>
          </p:blipFill>
          <p:spPr bwMode="auto">
            <a:xfrm>
              <a:off x="9868437" y="9568810"/>
              <a:ext cx="1850472" cy="315157"/>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3AF83ED-E1DC-584E-B602-481B3E0D6A4C}"/>
                </a:ext>
              </a:extLst>
            </p:cNvPr>
            <p:cNvGrpSpPr/>
            <p:nvPr/>
          </p:nvGrpSpPr>
          <p:grpSpPr>
            <a:xfrm>
              <a:off x="15483877" y="2199226"/>
              <a:ext cx="2350579" cy="416744"/>
              <a:chOff x="5805858" y="824709"/>
              <a:chExt cx="881467" cy="156279"/>
            </a:xfrm>
          </p:grpSpPr>
          <p:sp>
            <p:nvSpPr>
              <p:cNvPr id="22" name="Freeform 21">
                <a:extLst>
                  <a:ext uri="{FF2B5EF4-FFF2-40B4-BE49-F238E27FC236}">
                    <a16:creationId xmlns:a16="http://schemas.microsoft.com/office/drawing/2014/main" id="{A23ECA99-1F16-BB4C-92F0-ADF46F3F3E2B}"/>
                  </a:ext>
                </a:extLst>
              </p:cNvPr>
              <p:cNvSpPr/>
              <p:nvPr/>
            </p:nvSpPr>
            <p:spPr>
              <a:xfrm>
                <a:off x="5876193" y="838675"/>
                <a:ext cx="70534" cy="74513"/>
              </a:xfrm>
              <a:custGeom>
                <a:avLst/>
                <a:gdLst>
                  <a:gd name="connsiteX0" fmla="*/ 70547 w 70534"/>
                  <a:gd name="connsiteY0" fmla="*/ 61662 h 74513"/>
                  <a:gd name="connsiteX1" fmla="*/ 70547 w 70534"/>
                  <a:gd name="connsiteY1" fmla="*/ 60091 h 74513"/>
                  <a:gd name="connsiteX2" fmla="*/ 57237 w 70534"/>
                  <a:gd name="connsiteY2" fmla="*/ 48634 h 74513"/>
                  <a:gd name="connsiteX3" fmla="*/ 55686 w 70534"/>
                  <a:gd name="connsiteY3" fmla="*/ 48634 h 74513"/>
                  <a:gd name="connsiteX4" fmla="*/ 40051 w 70534"/>
                  <a:gd name="connsiteY4" fmla="*/ 55709 h 74513"/>
                  <a:gd name="connsiteX5" fmla="*/ 22414 w 70534"/>
                  <a:gd name="connsiteY5" fmla="*/ 37851 h 74513"/>
                  <a:gd name="connsiteX6" fmla="*/ 40049 w 70534"/>
                  <a:gd name="connsiteY6" fmla="*/ 19995 h 74513"/>
                  <a:gd name="connsiteX7" fmla="*/ 55685 w 70534"/>
                  <a:gd name="connsiteY7" fmla="*/ 27070 h 74513"/>
                  <a:gd name="connsiteX8" fmla="*/ 57236 w 70534"/>
                  <a:gd name="connsiteY8" fmla="*/ 27070 h 74513"/>
                  <a:gd name="connsiteX9" fmla="*/ 70546 w 70534"/>
                  <a:gd name="connsiteY9" fmla="*/ 15613 h 74513"/>
                  <a:gd name="connsiteX10" fmla="*/ 70546 w 70534"/>
                  <a:gd name="connsiteY10" fmla="*/ 14040 h 74513"/>
                  <a:gd name="connsiteX11" fmla="*/ 40157 w 70534"/>
                  <a:gd name="connsiteY11" fmla="*/ 4 h 74513"/>
                  <a:gd name="connsiteX12" fmla="*/ 13 w 70534"/>
                  <a:gd name="connsiteY12" fmla="*/ 37851 h 74513"/>
                  <a:gd name="connsiteX13" fmla="*/ 260 w 70534"/>
                  <a:gd name="connsiteY13" fmla="*/ 40289 h 74513"/>
                  <a:gd name="connsiteX14" fmla="*/ 24968 w 70534"/>
                  <a:gd name="connsiteY14" fmla="*/ 56396 h 74513"/>
                  <a:gd name="connsiteX15" fmla="*/ 50289 w 70534"/>
                  <a:gd name="connsiteY15" fmla="*/ 74381 h 74513"/>
                  <a:gd name="connsiteX16" fmla="*/ 70547 w 70534"/>
                  <a:gd name="connsiteY16" fmla="*/ 61662 h 74513"/>
                  <a:gd name="connsiteX17" fmla="*/ 8353 w 70534"/>
                  <a:gd name="connsiteY17" fmla="*/ 61257 h 74513"/>
                  <a:gd name="connsiteX18" fmla="*/ 30102 w 70534"/>
                  <a:gd name="connsiteY18" fmla="*/ 74517 h 74513"/>
                  <a:gd name="connsiteX19" fmla="*/ 12879 w 70534"/>
                  <a:gd name="connsiteY19" fmla="*/ 64166 h 74513"/>
                  <a:gd name="connsiteX20" fmla="*/ 8353 w 70534"/>
                  <a:gd name="connsiteY20" fmla="*/ 61257 h 7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0534" h="74513">
                    <a:moveTo>
                      <a:pt x="70547" y="61662"/>
                    </a:moveTo>
                    <a:lnTo>
                      <a:pt x="70547" y="60091"/>
                    </a:lnTo>
                    <a:lnTo>
                      <a:pt x="57237" y="48634"/>
                    </a:lnTo>
                    <a:lnTo>
                      <a:pt x="55686" y="48634"/>
                    </a:lnTo>
                    <a:cubicBezTo>
                      <a:pt x="52025" y="52678"/>
                      <a:pt x="46372" y="55709"/>
                      <a:pt x="40051" y="55709"/>
                    </a:cubicBezTo>
                    <a:cubicBezTo>
                      <a:pt x="30180" y="55709"/>
                      <a:pt x="22414" y="48183"/>
                      <a:pt x="22414" y="37851"/>
                    </a:cubicBezTo>
                    <a:cubicBezTo>
                      <a:pt x="22414" y="27520"/>
                      <a:pt x="30180" y="19995"/>
                      <a:pt x="40049" y="19995"/>
                    </a:cubicBezTo>
                    <a:cubicBezTo>
                      <a:pt x="46371" y="19995"/>
                      <a:pt x="52024" y="23025"/>
                      <a:pt x="55685" y="27070"/>
                    </a:cubicBezTo>
                    <a:lnTo>
                      <a:pt x="57236" y="27070"/>
                    </a:lnTo>
                    <a:lnTo>
                      <a:pt x="70546" y="15613"/>
                    </a:lnTo>
                    <a:lnTo>
                      <a:pt x="70546" y="14040"/>
                    </a:lnTo>
                    <a:cubicBezTo>
                      <a:pt x="63558" y="5506"/>
                      <a:pt x="52581" y="4"/>
                      <a:pt x="40157" y="4"/>
                    </a:cubicBezTo>
                    <a:cubicBezTo>
                      <a:pt x="17312" y="4"/>
                      <a:pt x="13" y="16176"/>
                      <a:pt x="13" y="37851"/>
                    </a:cubicBezTo>
                    <a:cubicBezTo>
                      <a:pt x="13" y="38692"/>
                      <a:pt x="204" y="39465"/>
                      <a:pt x="260" y="40289"/>
                    </a:cubicBezTo>
                    <a:cubicBezTo>
                      <a:pt x="9609" y="46647"/>
                      <a:pt x="17859" y="51737"/>
                      <a:pt x="24968" y="56396"/>
                    </a:cubicBezTo>
                    <a:cubicBezTo>
                      <a:pt x="35211" y="62876"/>
                      <a:pt x="43480" y="68841"/>
                      <a:pt x="50289" y="74381"/>
                    </a:cubicBezTo>
                    <a:cubicBezTo>
                      <a:pt x="58778" y="72237"/>
                      <a:pt x="65658" y="67584"/>
                      <a:pt x="70547" y="61662"/>
                    </a:cubicBezTo>
                    <a:moveTo>
                      <a:pt x="8353" y="61257"/>
                    </a:moveTo>
                    <a:cubicBezTo>
                      <a:pt x="13689" y="67809"/>
                      <a:pt x="21220" y="72508"/>
                      <a:pt x="30102" y="74517"/>
                    </a:cubicBezTo>
                    <a:cubicBezTo>
                      <a:pt x="24102" y="71141"/>
                      <a:pt x="18291" y="67832"/>
                      <a:pt x="12879" y="64166"/>
                    </a:cubicBezTo>
                    <a:cubicBezTo>
                      <a:pt x="11293" y="63183"/>
                      <a:pt x="9880" y="62231"/>
                      <a:pt x="8353" y="61257"/>
                    </a:cubicBezTo>
                  </a:path>
                </a:pathLst>
              </a:custGeom>
              <a:solidFill>
                <a:srgbClr val="000000"/>
              </a:solidFill>
              <a:ln w="1131" cap="flat">
                <a:noFill/>
                <a:prstDash val="solid"/>
                <a:miter/>
              </a:ln>
            </p:spPr>
            <p:txBody>
              <a:bodyPr rtlCol="0" anchor="ctr"/>
              <a:lstStyle/>
              <a:p>
                <a:endParaRPr lang="en-US" sz="9600"/>
              </a:p>
            </p:txBody>
          </p:sp>
          <p:sp>
            <p:nvSpPr>
              <p:cNvPr id="25" name="Freeform 24">
                <a:extLst>
                  <a:ext uri="{FF2B5EF4-FFF2-40B4-BE49-F238E27FC236}">
                    <a16:creationId xmlns:a16="http://schemas.microsoft.com/office/drawing/2014/main" id="{6707B105-5370-9E48-A677-4D9A5FC7505A}"/>
                  </a:ext>
                </a:extLst>
              </p:cNvPr>
              <p:cNvSpPr/>
              <p:nvPr/>
            </p:nvSpPr>
            <p:spPr>
              <a:xfrm>
                <a:off x="5956710" y="840021"/>
                <a:ext cx="67098" cy="74350"/>
              </a:xfrm>
              <a:custGeom>
                <a:avLst/>
                <a:gdLst>
                  <a:gd name="connsiteX0" fmla="*/ 67111 w 67098"/>
                  <a:gd name="connsiteY0" fmla="*/ 69525 h 74350"/>
                  <a:gd name="connsiteX1" fmla="*/ 63782 w 67098"/>
                  <a:gd name="connsiteY1" fmla="*/ 55150 h 74350"/>
                  <a:gd name="connsiteX2" fmla="*/ 62565 w 67098"/>
                  <a:gd name="connsiteY2" fmla="*/ 54362 h 74350"/>
                  <a:gd name="connsiteX3" fmla="*/ 59682 w 67098"/>
                  <a:gd name="connsiteY3" fmla="*/ 55150 h 74350"/>
                  <a:gd name="connsiteX4" fmla="*/ 54245 w 67098"/>
                  <a:gd name="connsiteY4" fmla="*/ 50323 h 74350"/>
                  <a:gd name="connsiteX5" fmla="*/ 48702 w 67098"/>
                  <a:gd name="connsiteY5" fmla="*/ 44369 h 74350"/>
                  <a:gd name="connsiteX6" fmla="*/ 62233 w 67098"/>
                  <a:gd name="connsiteY6" fmla="*/ 24376 h 74350"/>
                  <a:gd name="connsiteX7" fmla="*/ 33065 w 67098"/>
                  <a:gd name="connsiteY7" fmla="*/ 4 h 74350"/>
                  <a:gd name="connsiteX8" fmla="*/ 13 w 67098"/>
                  <a:gd name="connsiteY8" fmla="*/ 4 h 74350"/>
                  <a:gd name="connsiteX9" fmla="*/ 13 w 67098"/>
                  <a:gd name="connsiteY9" fmla="*/ 73007 h 74350"/>
                  <a:gd name="connsiteX10" fmla="*/ 21971 w 67098"/>
                  <a:gd name="connsiteY10" fmla="*/ 73007 h 74350"/>
                  <a:gd name="connsiteX11" fmla="*/ 21971 w 67098"/>
                  <a:gd name="connsiteY11" fmla="*/ 47399 h 74350"/>
                  <a:gd name="connsiteX12" fmla="*/ 23969 w 67098"/>
                  <a:gd name="connsiteY12" fmla="*/ 47399 h 74350"/>
                  <a:gd name="connsiteX13" fmla="*/ 37946 w 67098"/>
                  <a:gd name="connsiteY13" fmla="*/ 62676 h 74350"/>
                  <a:gd name="connsiteX14" fmla="*/ 57241 w 67098"/>
                  <a:gd name="connsiteY14" fmla="*/ 74354 h 74350"/>
                  <a:gd name="connsiteX15" fmla="*/ 66558 w 67098"/>
                  <a:gd name="connsiteY15" fmla="*/ 71099 h 74350"/>
                  <a:gd name="connsiteX16" fmla="*/ 67111 w 67098"/>
                  <a:gd name="connsiteY16" fmla="*/ 69525 h 74350"/>
                  <a:gd name="connsiteX17" fmla="*/ 39828 w 67098"/>
                  <a:gd name="connsiteY17" fmla="*/ 25610 h 74350"/>
                  <a:gd name="connsiteX18" fmla="*/ 32173 w 67098"/>
                  <a:gd name="connsiteY18" fmla="*/ 32800 h 74350"/>
                  <a:gd name="connsiteX19" fmla="*/ 21969 w 67098"/>
                  <a:gd name="connsiteY19" fmla="*/ 32800 h 74350"/>
                  <a:gd name="connsiteX20" fmla="*/ 21969 w 67098"/>
                  <a:gd name="connsiteY20" fmla="*/ 17973 h 74350"/>
                  <a:gd name="connsiteX21" fmla="*/ 32173 w 67098"/>
                  <a:gd name="connsiteY21" fmla="*/ 17973 h 74350"/>
                  <a:gd name="connsiteX22" fmla="*/ 39828 w 67098"/>
                  <a:gd name="connsiteY22" fmla="*/ 25610 h 74350"/>
                  <a:gd name="connsiteX23" fmla="*/ 39828 w 67098"/>
                  <a:gd name="connsiteY23" fmla="*/ 25610 h 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7098" h="74350">
                    <a:moveTo>
                      <a:pt x="67111" y="69525"/>
                    </a:moveTo>
                    <a:lnTo>
                      <a:pt x="63782" y="55150"/>
                    </a:lnTo>
                    <a:lnTo>
                      <a:pt x="62565" y="54362"/>
                    </a:lnTo>
                    <a:cubicBezTo>
                      <a:pt x="61898" y="54700"/>
                      <a:pt x="61347" y="55150"/>
                      <a:pt x="59682" y="55150"/>
                    </a:cubicBezTo>
                    <a:cubicBezTo>
                      <a:pt x="57128" y="55150"/>
                      <a:pt x="55575" y="52453"/>
                      <a:pt x="54245" y="50323"/>
                    </a:cubicBezTo>
                    <a:cubicBezTo>
                      <a:pt x="52028" y="46949"/>
                      <a:pt x="50253" y="45151"/>
                      <a:pt x="48702" y="44369"/>
                    </a:cubicBezTo>
                    <a:cubicBezTo>
                      <a:pt x="56795" y="40776"/>
                      <a:pt x="62233" y="34037"/>
                      <a:pt x="62233" y="24376"/>
                    </a:cubicBezTo>
                    <a:cubicBezTo>
                      <a:pt x="62233" y="9438"/>
                      <a:pt x="52028" y="4"/>
                      <a:pt x="33065" y="4"/>
                    </a:cubicBezTo>
                    <a:lnTo>
                      <a:pt x="13" y="4"/>
                    </a:lnTo>
                    <a:lnTo>
                      <a:pt x="13" y="73007"/>
                    </a:lnTo>
                    <a:lnTo>
                      <a:pt x="21971" y="73007"/>
                    </a:lnTo>
                    <a:lnTo>
                      <a:pt x="21971" y="47399"/>
                    </a:lnTo>
                    <a:lnTo>
                      <a:pt x="23969" y="47399"/>
                    </a:lnTo>
                    <a:cubicBezTo>
                      <a:pt x="28848" y="47399"/>
                      <a:pt x="35063" y="57955"/>
                      <a:pt x="37946" y="62676"/>
                    </a:cubicBezTo>
                    <a:cubicBezTo>
                      <a:pt x="43935" y="72222"/>
                      <a:pt x="48703" y="74354"/>
                      <a:pt x="57241" y="74354"/>
                    </a:cubicBezTo>
                    <a:cubicBezTo>
                      <a:pt x="61233" y="74354"/>
                      <a:pt x="64562" y="72892"/>
                      <a:pt x="66558" y="71099"/>
                    </a:cubicBezTo>
                    <a:lnTo>
                      <a:pt x="67111" y="69525"/>
                    </a:lnTo>
                    <a:close/>
                    <a:moveTo>
                      <a:pt x="39828" y="25610"/>
                    </a:moveTo>
                    <a:cubicBezTo>
                      <a:pt x="39828" y="30444"/>
                      <a:pt x="36281" y="32800"/>
                      <a:pt x="32173" y="32800"/>
                    </a:cubicBezTo>
                    <a:lnTo>
                      <a:pt x="21969" y="32800"/>
                    </a:lnTo>
                    <a:lnTo>
                      <a:pt x="21969" y="17973"/>
                    </a:lnTo>
                    <a:lnTo>
                      <a:pt x="32173" y="17973"/>
                    </a:lnTo>
                    <a:cubicBezTo>
                      <a:pt x="36280" y="17973"/>
                      <a:pt x="39828" y="20669"/>
                      <a:pt x="39828" y="25610"/>
                    </a:cubicBezTo>
                    <a:lnTo>
                      <a:pt x="39828" y="25610"/>
                    </a:lnTo>
                    <a:close/>
                  </a:path>
                </a:pathLst>
              </a:custGeom>
              <a:solidFill>
                <a:srgbClr val="000000"/>
              </a:solidFill>
              <a:ln w="1131" cap="flat">
                <a:noFill/>
                <a:prstDash val="solid"/>
                <a:miter/>
              </a:ln>
            </p:spPr>
            <p:txBody>
              <a:bodyPr rtlCol="0" anchor="ctr"/>
              <a:lstStyle/>
              <a:p>
                <a:endParaRPr lang="en-US" sz="9600"/>
              </a:p>
            </p:txBody>
          </p:sp>
          <p:sp>
            <p:nvSpPr>
              <p:cNvPr id="28" name="Freeform 27">
                <a:extLst>
                  <a:ext uri="{FF2B5EF4-FFF2-40B4-BE49-F238E27FC236}">
                    <a16:creationId xmlns:a16="http://schemas.microsoft.com/office/drawing/2014/main" id="{26A025B5-00DA-CB48-A13D-123C411F9121}"/>
                  </a:ext>
                </a:extLst>
              </p:cNvPr>
              <p:cNvSpPr/>
              <p:nvPr/>
            </p:nvSpPr>
            <p:spPr>
              <a:xfrm>
                <a:off x="6028130" y="838676"/>
                <a:ext cx="80518" cy="75695"/>
              </a:xfrm>
              <a:custGeom>
                <a:avLst/>
                <a:gdLst>
                  <a:gd name="connsiteX0" fmla="*/ 80531 w 80518"/>
                  <a:gd name="connsiteY0" fmla="*/ 37850 h 75695"/>
                  <a:gd name="connsiteX1" fmla="*/ 40275 w 80518"/>
                  <a:gd name="connsiteY1" fmla="*/ 4 h 75695"/>
                  <a:gd name="connsiteX2" fmla="*/ 13 w 80518"/>
                  <a:gd name="connsiteY2" fmla="*/ 37850 h 75695"/>
                  <a:gd name="connsiteX3" fmla="*/ 40275 w 80518"/>
                  <a:gd name="connsiteY3" fmla="*/ 75699 h 75695"/>
                  <a:gd name="connsiteX4" fmla="*/ 80531 w 80518"/>
                  <a:gd name="connsiteY4" fmla="*/ 37850 h 75695"/>
                  <a:gd name="connsiteX5" fmla="*/ 58127 w 80518"/>
                  <a:gd name="connsiteY5" fmla="*/ 37850 h 75695"/>
                  <a:gd name="connsiteX6" fmla="*/ 40275 w 80518"/>
                  <a:gd name="connsiteY6" fmla="*/ 55708 h 75695"/>
                  <a:gd name="connsiteX7" fmla="*/ 22417 w 80518"/>
                  <a:gd name="connsiteY7" fmla="*/ 37850 h 75695"/>
                  <a:gd name="connsiteX8" fmla="*/ 40275 w 80518"/>
                  <a:gd name="connsiteY8" fmla="*/ 19995 h 75695"/>
                  <a:gd name="connsiteX9" fmla="*/ 58127 w 80518"/>
                  <a:gd name="connsiteY9" fmla="*/ 37850 h 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18" h="75695">
                    <a:moveTo>
                      <a:pt x="80531" y="37850"/>
                    </a:moveTo>
                    <a:cubicBezTo>
                      <a:pt x="80531" y="16176"/>
                      <a:pt x="63232" y="4"/>
                      <a:pt x="40275" y="4"/>
                    </a:cubicBezTo>
                    <a:cubicBezTo>
                      <a:pt x="17312" y="4"/>
                      <a:pt x="13" y="16175"/>
                      <a:pt x="13" y="37850"/>
                    </a:cubicBezTo>
                    <a:cubicBezTo>
                      <a:pt x="13" y="59526"/>
                      <a:pt x="17311" y="75699"/>
                      <a:pt x="40275" y="75699"/>
                    </a:cubicBezTo>
                    <a:cubicBezTo>
                      <a:pt x="63232" y="75698"/>
                      <a:pt x="80531" y="59412"/>
                      <a:pt x="80531" y="37850"/>
                    </a:cubicBezTo>
                    <a:moveTo>
                      <a:pt x="58127" y="37850"/>
                    </a:moveTo>
                    <a:cubicBezTo>
                      <a:pt x="58127" y="48294"/>
                      <a:pt x="50140" y="55708"/>
                      <a:pt x="40275" y="55708"/>
                    </a:cubicBezTo>
                    <a:cubicBezTo>
                      <a:pt x="30403" y="55708"/>
                      <a:pt x="22417" y="48294"/>
                      <a:pt x="22417" y="37850"/>
                    </a:cubicBezTo>
                    <a:cubicBezTo>
                      <a:pt x="22417" y="27408"/>
                      <a:pt x="30403" y="19995"/>
                      <a:pt x="40275" y="19995"/>
                    </a:cubicBezTo>
                    <a:cubicBezTo>
                      <a:pt x="50140" y="19993"/>
                      <a:pt x="58127" y="27408"/>
                      <a:pt x="58127" y="37850"/>
                    </a:cubicBezTo>
                  </a:path>
                </a:pathLst>
              </a:custGeom>
              <a:solidFill>
                <a:srgbClr val="000000"/>
              </a:solidFill>
              <a:ln w="1131" cap="flat">
                <a:noFill/>
                <a:prstDash val="solid"/>
                <a:miter/>
              </a:ln>
            </p:spPr>
            <p:txBody>
              <a:bodyPr rtlCol="0" anchor="ctr"/>
              <a:lstStyle/>
              <a:p>
                <a:endParaRPr lang="en-US" sz="9600"/>
              </a:p>
            </p:txBody>
          </p:sp>
          <p:sp>
            <p:nvSpPr>
              <p:cNvPr id="30" name="Freeform 29">
                <a:extLst>
                  <a:ext uri="{FF2B5EF4-FFF2-40B4-BE49-F238E27FC236}">
                    <a16:creationId xmlns:a16="http://schemas.microsoft.com/office/drawing/2014/main" id="{6530BF7D-B24F-B04D-BCA5-7D0F1246355E}"/>
                  </a:ext>
                </a:extLst>
              </p:cNvPr>
              <p:cNvSpPr/>
              <p:nvPr/>
            </p:nvSpPr>
            <p:spPr>
              <a:xfrm>
                <a:off x="6108978" y="840021"/>
                <a:ext cx="110575" cy="73001"/>
              </a:xfrm>
              <a:custGeom>
                <a:avLst/>
                <a:gdLst>
                  <a:gd name="connsiteX0" fmla="*/ 109576 w 110575"/>
                  <a:gd name="connsiteY0" fmla="*/ 0 h 73001"/>
                  <a:gd name="connsiteX1" fmla="*/ 88617 w 110575"/>
                  <a:gd name="connsiteY1" fmla="*/ 0 h 73001"/>
                  <a:gd name="connsiteX2" fmla="*/ 75639 w 110575"/>
                  <a:gd name="connsiteY2" fmla="*/ 40433 h 73001"/>
                  <a:gd name="connsiteX3" fmla="*/ 61887 w 110575"/>
                  <a:gd name="connsiteY3" fmla="*/ 0 h 73001"/>
                  <a:gd name="connsiteX4" fmla="*/ 48580 w 110575"/>
                  <a:gd name="connsiteY4" fmla="*/ 0 h 73001"/>
                  <a:gd name="connsiteX5" fmla="*/ 34939 w 110575"/>
                  <a:gd name="connsiteY5" fmla="*/ 40208 h 73001"/>
                  <a:gd name="connsiteX6" fmla="*/ 21965 w 110575"/>
                  <a:gd name="connsiteY6" fmla="*/ 0 h 73001"/>
                  <a:gd name="connsiteX7" fmla="*/ 999 w 110575"/>
                  <a:gd name="connsiteY7" fmla="*/ 0 h 73001"/>
                  <a:gd name="connsiteX8" fmla="*/ 0 w 110575"/>
                  <a:gd name="connsiteY8" fmla="*/ 1684 h 73001"/>
                  <a:gd name="connsiteX9" fmla="*/ 26844 w 110575"/>
                  <a:gd name="connsiteY9" fmla="*/ 73002 h 73001"/>
                  <a:gd name="connsiteX10" fmla="*/ 40149 w 110575"/>
                  <a:gd name="connsiteY10" fmla="*/ 73002 h 73001"/>
                  <a:gd name="connsiteX11" fmla="*/ 55231 w 110575"/>
                  <a:gd name="connsiteY11" fmla="*/ 33246 h 73001"/>
                  <a:gd name="connsiteX12" fmla="*/ 70427 w 110575"/>
                  <a:gd name="connsiteY12" fmla="*/ 73002 h 73001"/>
                  <a:gd name="connsiteX13" fmla="*/ 83737 w 110575"/>
                  <a:gd name="connsiteY13" fmla="*/ 73002 h 73001"/>
                  <a:gd name="connsiteX14" fmla="*/ 110575 w 110575"/>
                  <a:gd name="connsiteY14" fmla="*/ 1684 h 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0575" h="73001">
                    <a:moveTo>
                      <a:pt x="109576" y="0"/>
                    </a:moveTo>
                    <a:lnTo>
                      <a:pt x="88617" y="0"/>
                    </a:lnTo>
                    <a:lnTo>
                      <a:pt x="75639" y="40433"/>
                    </a:lnTo>
                    <a:lnTo>
                      <a:pt x="61887" y="0"/>
                    </a:lnTo>
                    <a:lnTo>
                      <a:pt x="48580" y="0"/>
                    </a:lnTo>
                    <a:lnTo>
                      <a:pt x="34939" y="40208"/>
                    </a:lnTo>
                    <a:lnTo>
                      <a:pt x="21965" y="0"/>
                    </a:lnTo>
                    <a:lnTo>
                      <a:pt x="999" y="0"/>
                    </a:lnTo>
                    <a:lnTo>
                      <a:pt x="0" y="1684"/>
                    </a:lnTo>
                    <a:lnTo>
                      <a:pt x="26844" y="73002"/>
                    </a:lnTo>
                    <a:lnTo>
                      <a:pt x="40149" y="73002"/>
                    </a:lnTo>
                    <a:lnTo>
                      <a:pt x="55231" y="33246"/>
                    </a:lnTo>
                    <a:lnTo>
                      <a:pt x="70427" y="73002"/>
                    </a:lnTo>
                    <a:lnTo>
                      <a:pt x="83737" y="73002"/>
                    </a:lnTo>
                    <a:lnTo>
                      <a:pt x="110575" y="1684"/>
                    </a:lnTo>
                    <a:close/>
                  </a:path>
                </a:pathLst>
              </a:custGeom>
              <a:solidFill>
                <a:srgbClr val="000000"/>
              </a:solidFill>
              <a:ln w="1131" cap="flat">
                <a:noFill/>
                <a:prstDash val="solid"/>
                <a:miter/>
              </a:ln>
            </p:spPr>
            <p:txBody>
              <a:bodyPr rtlCol="0" anchor="ctr"/>
              <a:lstStyle/>
              <a:p>
                <a:endParaRPr lang="en-US" sz="9600"/>
              </a:p>
            </p:txBody>
          </p:sp>
          <p:sp>
            <p:nvSpPr>
              <p:cNvPr id="32" name="Freeform 31">
                <a:extLst>
                  <a:ext uri="{FF2B5EF4-FFF2-40B4-BE49-F238E27FC236}">
                    <a16:creationId xmlns:a16="http://schemas.microsoft.com/office/drawing/2014/main" id="{37330FEE-1361-894D-9943-79059A42164C}"/>
                  </a:ext>
                </a:extLst>
              </p:cNvPr>
              <p:cNvSpPr/>
              <p:nvPr/>
            </p:nvSpPr>
            <p:spPr>
              <a:xfrm>
                <a:off x="6228202" y="840021"/>
                <a:ext cx="71756" cy="73001"/>
              </a:xfrm>
              <a:custGeom>
                <a:avLst/>
                <a:gdLst>
                  <a:gd name="connsiteX0" fmla="*/ 71756 w 71756"/>
                  <a:gd name="connsiteY0" fmla="*/ 36390 h 73001"/>
                  <a:gd name="connsiteX1" fmla="*/ 33604 w 71756"/>
                  <a:gd name="connsiteY1" fmla="*/ 0 h 73001"/>
                  <a:gd name="connsiteX2" fmla="*/ 0 w 71756"/>
                  <a:gd name="connsiteY2" fmla="*/ 0 h 73001"/>
                  <a:gd name="connsiteX3" fmla="*/ 0 w 71756"/>
                  <a:gd name="connsiteY3" fmla="*/ 73002 h 73001"/>
                  <a:gd name="connsiteX4" fmla="*/ 33604 w 71756"/>
                  <a:gd name="connsiteY4" fmla="*/ 73002 h 73001"/>
                  <a:gd name="connsiteX5" fmla="*/ 71756 w 71756"/>
                  <a:gd name="connsiteY5" fmla="*/ 36390 h 73001"/>
                  <a:gd name="connsiteX6" fmla="*/ 49355 w 71756"/>
                  <a:gd name="connsiteY6" fmla="*/ 36502 h 73001"/>
                  <a:gd name="connsiteX7" fmla="*/ 32719 w 71756"/>
                  <a:gd name="connsiteY7" fmla="*/ 55033 h 73001"/>
                  <a:gd name="connsiteX8" fmla="*/ 21959 w 71756"/>
                  <a:gd name="connsiteY8" fmla="*/ 55033 h 73001"/>
                  <a:gd name="connsiteX9" fmla="*/ 21959 w 71756"/>
                  <a:gd name="connsiteY9" fmla="*/ 17970 h 73001"/>
                  <a:gd name="connsiteX10" fmla="*/ 32719 w 71756"/>
                  <a:gd name="connsiteY10" fmla="*/ 17970 h 73001"/>
                  <a:gd name="connsiteX11" fmla="*/ 49355 w 71756"/>
                  <a:gd name="connsiteY11" fmla="*/ 36502 h 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756" h="73001">
                    <a:moveTo>
                      <a:pt x="71756" y="36390"/>
                    </a:moveTo>
                    <a:cubicBezTo>
                      <a:pt x="71756" y="14600"/>
                      <a:pt x="57225" y="0"/>
                      <a:pt x="33604" y="0"/>
                    </a:cubicBezTo>
                    <a:lnTo>
                      <a:pt x="0" y="0"/>
                    </a:lnTo>
                    <a:lnTo>
                      <a:pt x="0" y="73002"/>
                    </a:lnTo>
                    <a:lnTo>
                      <a:pt x="33604" y="73002"/>
                    </a:lnTo>
                    <a:cubicBezTo>
                      <a:pt x="57226" y="73002"/>
                      <a:pt x="71756" y="58403"/>
                      <a:pt x="71756" y="36390"/>
                    </a:cubicBezTo>
                    <a:moveTo>
                      <a:pt x="49355" y="36502"/>
                    </a:moveTo>
                    <a:cubicBezTo>
                      <a:pt x="49355" y="48405"/>
                      <a:pt x="42366" y="55033"/>
                      <a:pt x="32719" y="55033"/>
                    </a:cubicBezTo>
                    <a:lnTo>
                      <a:pt x="21959" y="55033"/>
                    </a:lnTo>
                    <a:lnTo>
                      <a:pt x="21959" y="17970"/>
                    </a:lnTo>
                    <a:lnTo>
                      <a:pt x="32719" y="17970"/>
                    </a:lnTo>
                    <a:cubicBezTo>
                      <a:pt x="42366" y="17971"/>
                      <a:pt x="49355" y="24600"/>
                      <a:pt x="49355" y="36502"/>
                    </a:cubicBezTo>
                  </a:path>
                </a:pathLst>
              </a:custGeom>
              <a:solidFill>
                <a:srgbClr val="000000"/>
              </a:solidFill>
              <a:ln w="1131" cap="flat">
                <a:noFill/>
                <a:prstDash val="solid"/>
                <a:miter/>
              </a:ln>
            </p:spPr>
            <p:txBody>
              <a:bodyPr rtlCol="0" anchor="ctr"/>
              <a:lstStyle/>
              <a:p>
                <a:endParaRPr lang="en-US" sz="9600"/>
              </a:p>
            </p:txBody>
          </p:sp>
          <p:sp>
            <p:nvSpPr>
              <p:cNvPr id="33" name="Freeform 32">
                <a:extLst>
                  <a:ext uri="{FF2B5EF4-FFF2-40B4-BE49-F238E27FC236}">
                    <a16:creationId xmlns:a16="http://schemas.microsoft.com/office/drawing/2014/main" id="{0F87D03D-13F3-D049-AB3B-10D5AED650CD}"/>
                  </a:ext>
                </a:extLst>
              </p:cNvPr>
              <p:cNvSpPr/>
              <p:nvPr/>
            </p:nvSpPr>
            <p:spPr>
              <a:xfrm>
                <a:off x="6372366" y="840021"/>
                <a:ext cx="65873" cy="73001"/>
              </a:xfrm>
              <a:custGeom>
                <a:avLst/>
                <a:gdLst>
                  <a:gd name="connsiteX0" fmla="*/ 43916 w 65873"/>
                  <a:gd name="connsiteY0" fmla="*/ 17971 h 73001"/>
                  <a:gd name="connsiteX1" fmla="*/ 65874 w 65873"/>
                  <a:gd name="connsiteY1" fmla="*/ 17971 h 73001"/>
                  <a:gd name="connsiteX2" fmla="*/ 65874 w 65873"/>
                  <a:gd name="connsiteY2" fmla="*/ 0 h 73001"/>
                  <a:gd name="connsiteX3" fmla="*/ 0 w 65873"/>
                  <a:gd name="connsiteY3" fmla="*/ 0 h 73001"/>
                  <a:gd name="connsiteX4" fmla="*/ 0 w 65873"/>
                  <a:gd name="connsiteY4" fmla="*/ 17971 h 73001"/>
                  <a:gd name="connsiteX5" fmla="*/ 21957 w 65873"/>
                  <a:gd name="connsiteY5" fmla="*/ 17971 h 73001"/>
                  <a:gd name="connsiteX6" fmla="*/ 21957 w 65873"/>
                  <a:gd name="connsiteY6" fmla="*/ 73002 h 73001"/>
                  <a:gd name="connsiteX7" fmla="*/ 43916 w 65873"/>
                  <a:gd name="connsiteY7" fmla="*/ 73002 h 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73" h="73001">
                    <a:moveTo>
                      <a:pt x="43916" y="17971"/>
                    </a:moveTo>
                    <a:lnTo>
                      <a:pt x="65874" y="17971"/>
                    </a:lnTo>
                    <a:lnTo>
                      <a:pt x="65874" y="0"/>
                    </a:lnTo>
                    <a:lnTo>
                      <a:pt x="0" y="0"/>
                    </a:lnTo>
                    <a:lnTo>
                      <a:pt x="0" y="17971"/>
                    </a:lnTo>
                    <a:lnTo>
                      <a:pt x="21957" y="17971"/>
                    </a:lnTo>
                    <a:lnTo>
                      <a:pt x="21957" y="73002"/>
                    </a:lnTo>
                    <a:lnTo>
                      <a:pt x="43916" y="73002"/>
                    </a:lnTo>
                    <a:close/>
                  </a:path>
                </a:pathLst>
              </a:custGeom>
              <a:solidFill>
                <a:srgbClr val="000000"/>
              </a:solidFill>
              <a:ln w="1131" cap="flat">
                <a:noFill/>
                <a:prstDash val="solid"/>
                <a:miter/>
              </a:ln>
            </p:spPr>
            <p:txBody>
              <a:bodyPr rtlCol="0" anchor="ctr"/>
              <a:lstStyle/>
              <a:p>
                <a:endParaRPr lang="en-US" sz="9600"/>
              </a:p>
            </p:txBody>
          </p:sp>
          <p:sp>
            <p:nvSpPr>
              <p:cNvPr id="34" name="Freeform 33">
                <a:extLst>
                  <a:ext uri="{FF2B5EF4-FFF2-40B4-BE49-F238E27FC236}">
                    <a16:creationId xmlns:a16="http://schemas.microsoft.com/office/drawing/2014/main" id="{478229A5-D64C-4743-A3B0-5E6ED6591792}"/>
                  </a:ext>
                </a:extLst>
              </p:cNvPr>
              <p:cNvSpPr/>
              <p:nvPr/>
            </p:nvSpPr>
            <p:spPr>
              <a:xfrm>
                <a:off x="6446226" y="840020"/>
                <a:ext cx="63658" cy="73003"/>
              </a:xfrm>
              <a:custGeom>
                <a:avLst/>
                <a:gdLst>
                  <a:gd name="connsiteX0" fmla="*/ 62219 w 63658"/>
                  <a:gd name="connsiteY0" fmla="*/ 24372 h 73003"/>
                  <a:gd name="connsiteX1" fmla="*/ 33053 w 63658"/>
                  <a:gd name="connsiteY1" fmla="*/ 0 h 73003"/>
                  <a:gd name="connsiteX2" fmla="*/ 0 w 63658"/>
                  <a:gd name="connsiteY2" fmla="*/ 0 h 73003"/>
                  <a:gd name="connsiteX3" fmla="*/ 0 w 63658"/>
                  <a:gd name="connsiteY3" fmla="*/ 73003 h 73003"/>
                  <a:gd name="connsiteX4" fmla="*/ 21961 w 63658"/>
                  <a:gd name="connsiteY4" fmla="*/ 73003 h 73003"/>
                  <a:gd name="connsiteX5" fmla="*/ 21961 w 63658"/>
                  <a:gd name="connsiteY5" fmla="*/ 47395 h 73003"/>
                  <a:gd name="connsiteX6" fmla="*/ 27172 w 63658"/>
                  <a:gd name="connsiteY6" fmla="*/ 47395 h 73003"/>
                  <a:gd name="connsiteX7" fmla="*/ 40812 w 63658"/>
                  <a:gd name="connsiteY7" fmla="*/ 73003 h 73003"/>
                  <a:gd name="connsiteX8" fmla="*/ 62662 w 63658"/>
                  <a:gd name="connsiteY8" fmla="*/ 73003 h 73003"/>
                  <a:gd name="connsiteX9" fmla="*/ 63658 w 63658"/>
                  <a:gd name="connsiteY9" fmla="*/ 71320 h 73003"/>
                  <a:gd name="connsiteX10" fmla="*/ 49019 w 63658"/>
                  <a:gd name="connsiteY10" fmla="*/ 44250 h 73003"/>
                  <a:gd name="connsiteX11" fmla="*/ 62219 w 63658"/>
                  <a:gd name="connsiteY11" fmla="*/ 24372 h 73003"/>
                  <a:gd name="connsiteX12" fmla="*/ 39814 w 63658"/>
                  <a:gd name="connsiteY12" fmla="*/ 25607 h 73003"/>
                  <a:gd name="connsiteX13" fmla="*/ 32160 w 63658"/>
                  <a:gd name="connsiteY13" fmla="*/ 32794 h 73003"/>
                  <a:gd name="connsiteX14" fmla="*/ 21962 w 63658"/>
                  <a:gd name="connsiteY14" fmla="*/ 32794 h 73003"/>
                  <a:gd name="connsiteX15" fmla="*/ 21962 w 63658"/>
                  <a:gd name="connsiteY15" fmla="*/ 17968 h 73003"/>
                  <a:gd name="connsiteX16" fmla="*/ 32160 w 63658"/>
                  <a:gd name="connsiteY16" fmla="*/ 17968 h 73003"/>
                  <a:gd name="connsiteX17" fmla="*/ 39814 w 63658"/>
                  <a:gd name="connsiteY17" fmla="*/ 25607 h 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658" h="73003">
                    <a:moveTo>
                      <a:pt x="62219" y="24372"/>
                    </a:moveTo>
                    <a:cubicBezTo>
                      <a:pt x="62219" y="9434"/>
                      <a:pt x="52013" y="0"/>
                      <a:pt x="33053" y="0"/>
                    </a:cubicBezTo>
                    <a:lnTo>
                      <a:pt x="0" y="0"/>
                    </a:lnTo>
                    <a:lnTo>
                      <a:pt x="0" y="73003"/>
                    </a:lnTo>
                    <a:lnTo>
                      <a:pt x="21961" y="73003"/>
                    </a:lnTo>
                    <a:lnTo>
                      <a:pt x="21961" y="47395"/>
                    </a:lnTo>
                    <a:lnTo>
                      <a:pt x="27172" y="47395"/>
                    </a:lnTo>
                    <a:lnTo>
                      <a:pt x="40812" y="73003"/>
                    </a:lnTo>
                    <a:lnTo>
                      <a:pt x="62662" y="73003"/>
                    </a:lnTo>
                    <a:lnTo>
                      <a:pt x="63658" y="71320"/>
                    </a:lnTo>
                    <a:lnTo>
                      <a:pt x="49019" y="44250"/>
                    </a:lnTo>
                    <a:cubicBezTo>
                      <a:pt x="56894" y="40545"/>
                      <a:pt x="62219" y="33922"/>
                      <a:pt x="62219" y="24372"/>
                    </a:cubicBezTo>
                    <a:moveTo>
                      <a:pt x="39814" y="25607"/>
                    </a:moveTo>
                    <a:cubicBezTo>
                      <a:pt x="39814" y="30440"/>
                      <a:pt x="36266" y="32794"/>
                      <a:pt x="32160" y="32794"/>
                    </a:cubicBezTo>
                    <a:lnTo>
                      <a:pt x="21962" y="32794"/>
                    </a:lnTo>
                    <a:lnTo>
                      <a:pt x="21962" y="17968"/>
                    </a:lnTo>
                    <a:lnTo>
                      <a:pt x="32160" y="17968"/>
                    </a:lnTo>
                    <a:cubicBezTo>
                      <a:pt x="36265" y="17969"/>
                      <a:pt x="39814" y="20667"/>
                      <a:pt x="39814" y="25607"/>
                    </a:cubicBezTo>
                  </a:path>
                </a:pathLst>
              </a:custGeom>
              <a:solidFill>
                <a:srgbClr val="000000"/>
              </a:solidFill>
              <a:ln w="1131" cap="flat">
                <a:noFill/>
                <a:prstDash val="solid"/>
                <a:miter/>
              </a:ln>
            </p:spPr>
            <p:txBody>
              <a:bodyPr rtlCol="0" anchor="ctr"/>
              <a:lstStyle/>
              <a:p>
                <a:endParaRPr lang="en-US" sz="9600"/>
              </a:p>
            </p:txBody>
          </p:sp>
          <p:sp>
            <p:nvSpPr>
              <p:cNvPr id="35" name="Freeform 34">
                <a:extLst>
                  <a:ext uri="{FF2B5EF4-FFF2-40B4-BE49-F238E27FC236}">
                    <a16:creationId xmlns:a16="http://schemas.microsoft.com/office/drawing/2014/main" id="{9EFDD0CF-FDCC-C449-9881-5E9DBA76D735}"/>
                  </a:ext>
                </a:extLst>
              </p:cNvPr>
              <p:cNvSpPr/>
              <p:nvPr/>
            </p:nvSpPr>
            <p:spPr>
              <a:xfrm>
                <a:off x="6521750" y="840021"/>
                <a:ext cx="21958" cy="73001"/>
              </a:xfrm>
              <a:custGeom>
                <a:avLst/>
                <a:gdLst>
                  <a:gd name="connsiteX0" fmla="*/ 0 w 21958"/>
                  <a:gd name="connsiteY0" fmla="*/ 73002 h 73001"/>
                  <a:gd name="connsiteX1" fmla="*/ 21958 w 21958"/>
                  <a:gd name="connsiteY1" fmla="*/ 73002 h 73001"/>
                  <a:gd name="connsiteX2" fmla="*/ 21958 w 21958"/>
                  <a:gd name="connsiteY2" fmla="*/ 0 h 73001"/>
                  <a:gd name="connsiteX3" fmla="*/ 0 w 21958"/>
                  <a:gd name="connsiteY3" fmla="*/ 0 h 73001"/>
                </a:gdLst>
                <a:ahLst/>
                <a:cxnLst>
                  <a:cxn ang="0">
                    <a:pos x="connsiteX0" y="connsiteY0"/>
                  </a:cxn>
                  <a:cxn ang="0">
                    <a:pos x="connsiteX1" y="connsiteY1"/>
                  </a:cxn>
                  <a:cxn ang="0">
                    <a:pos x="connsiteX2" y="connsiteY2"/>
                  </a:cxn>
                  <a:cxn ang="0">
                    <a:pos x="connsiteX3" y="connsiteY3"/>
                  </a:cxn>
                </a:cxnLst>
                <a:rect l="l" t="t" r="r" b="b"/>
                <a:pathLst>
                  <a:path w="21958" h="73001">
                    <a:moveTo>
                      <a:pt x="0" y="73002"/>
                    </a:moveTo>
                    <a:lnTo>
                      <a:pt x="21958" y="73002"/>
                    </a:lnTo>
                    <a:lnTo>
                      <a:pt x="21958" y="0"/>
                    </a:lnTo>
                    <a:lnTo>
                      <a:pt x="0" y="0"/>
                    </a:lnTo>
                    <a:close/>
                  </a:path>
                </a:pathLst>
              </a:custGeom>
              <a:solidFill>
                <a:srgbClr val="000000"/>
              </a:solidFill>
              <a:ln w="1131" cap="flat">
                <a:noFill/>
                <a:prstDash val="solid"/>
                <a:miter/>
              </a:ln>
            </p:spPr>
            <p:txBody>
              <a:bodyPr rtlCol="0" anchor="ctr"/>
              <a:lstStyle/>
              <a:p>
                <a:endParaRPr lang="en-US" sz="9600"/>
              </a:p>
            </p:txBody>
          </p:sp>
          <p:sp>
            <p:nvSpPr>
              <p:cNvPr id="36" name="Freeform 35">
                <a:extLst>
                  <a:ext uri="{FF2B5EF4-FFF2-40B4-BE49-F238E27FC236}">
                    <a16:creationId xmlns:a16="http://schemas.microsoft.com/office/drawing/2014/main" id="{332A419D-F2EA-C34E-852A-5A027C1F292A}"/>
                  </a:ext>
                </a:extLst>
              </p:cNvPr>
              <p:cNvSpPr/>
              <p:nvPr/>
            </p:nvSpPr>
            <p:spPr>
              <a:xfrm>
                <a:off x="6557570" y="840021"/>
                <a:ext cx="68541" cy="73001"/>
              </a:xfrm>
              <a:custGeom>
                <a:avLst/>
                <a:gdLst>
                  <a:gd name="connsiteX0" fmla="*/ 41813 w 68541"/>
                  <a:gd name="connsiteY0" fmla="*/ 32684 h 73001"/>
                  <a:gd name="connsiteX1" fmla="*/ 66652 w 68541"/>
                  <a:gd name="connsiteY1" fmla="*/ 1687 h 73001"/>
                  <a:gd name="connsiteX2" fmla="*/ 65655 w 68541"/>
                  <a:gd name="connsiteY2" fmla="*/ 0 h 73001"/>
                  <a:gd name="connsiteX3" fmla="*/ 42257 w 68541"/>
                  <a:gd name="connsiteY3" fmla="*/ 0 h 73001"/>
                  <a:gd name="connsiteX4" fmla="*/ 21958 w 68541"/>
                  <a:gd name="connsiteY4" fmla="*/ 25947 h 73001"/>
                  <a:gd name="connsiteX5" fmla="*/ 21958 w 68541"/>
                  <a:gd name="connsiteY5" fmla="*/ 0 h 73001"/>
                  <a:gd name="connsiteX6" fmla="*/ 0 w 68541"/>
                  <a:gd name="connsiteY6" fmla="*/ 0 h 73001"/>
                  <a:gd name="connsiteX7" fmla="*/ 0 w 68541"/>
                  <a:gd name="connsiteY7" fmla="*/ 73002 h 73001"/>
                  <a:gd name="connsiteX8" fmla="*/ 21958 w 68541"/>
                  <a:gd name="connsiteY8" fmla="*/ 73002 h 73001"/>
                  <a:gd name="connsiteX9" fmla="*/ 21958 w 68541"/>
                  <a:gd name="connsiteY9" fmla="*/ 50540 h 73001"/>
                  <a:gd name="connsiteX10" fmla="*/ 25952 w 68541"/>
                  <a:gd name="connsiteY10" fmla="*/ 45824 h 73001"/>
                  <a:gd name="connsiteX11" fmla="*/ 44587 w 68541"/>
                  <a:gd name="connsiteY11" fmla="*/ 73002 h 73001"/>
                  <a:gd name="connsiteX12" fmla="*/ 67542 w 68541"/>
                  <a:gd name="connsiteY12" fmla="*/ 73002 h 73001"/>
                  <a:gd name="connsiteX13" fmla="*/ 68541 w 68541"/>
                  <a:gd name="connsiteY13" fmla="*/ 71320 h 7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41" h="73001">
                    <a:moveTo>
                      <a:pt x="41813" y="32684"/>
                    </a:moveTo>
                    <a:lnTo>
                      <a:pt x="66652" y="1687"/>
                    </a:lnTo>
                    <a:lnTo>
                      <a:pt x="65655" y="0"/>
                    </a:lnTo>
                    <a:lnTo>
                      <a:pt x="42257" y="0"/>
                    </a:lnTo>
                    <a:lnTo>
                      <a:pt x="21958" y="25947"/>
                    </a:lnTo>
                    <a:lnTo>
                      <a:pt x="21958" y="0"/>
                    </a:lnTo>
                    <a:lnTo>
                      <a:pt x="0" y="0"/>
                    </a:lnTo>
                    <a:lnTo>
                      <a:pt x="0" y="73002"/>
                    </a:lnTo>
                    <a:lnTo>
                      <a:pt x="21958" y="73002"/>
                    </a:lnTo>
                    <a:lnTo>
                      <a:pt x="21958" y="50540"/>
                    </a:lnTo>
                    <a:lnTo>
                      <a:pt x="25952" y="45824"/>
                    </a:lnTo>
                    <a:lnTo>
                      <a:pt x="44587" y="73002"/>
                    </a:lnTo>
                    <a:lnTo>
                      <a:pt x="67542" y="73002"/>
                    </a:lnTo>
                    <a:lnTo>
                      <a:pt x="68541" y="71320"/>
                    </a:lnTo>
                    <a:close/>
                  </a:path>
                </a:pathLst>
              </a:custGeom>
              <a:solidFill>
                <a:srgbClr val="000000"/>
              </a:solidFill>
              <a:ln w="1131" cap="flat">
                <a:noFill/>
                <a:prstDash val="solid"/>
                <a:miter/>
              </a:ln>
            </p:spPr>
            <p:txBody>
              <a:bodyPr rtlCol="0" anchor="ctr"/>
              <a:lstStyle/>
              <a:p>
                <a:endParaRPr lang="en-US" sz="9600"/>
              </a:p>
            </p:txBody>
          </p:sp>
          <p:sp>
            <p:nvSpPr>
              <p:cNvPr id="37" name="Freeform 36">
                <a:extLst>
                  <a:ext uri="{FF2B5EF4-FFF2-40B4-BE49-F238E27FC236}">
                    <a16:creationId xmlns:a16="http://schemas.microsoft.com/office/drawing/2014/main" id="{A150BA68-3B17-5C41-B8B6-AD1FBBB2ADA1}"/>
                  </a:ext>
                </a:extLst>
              </p:cNvPr>
              <p:cNvSpPr/>
              <p:nvPr/>
            </p:nvSpPr>
            <p:spPr>
              <a:xfrm>
                <a:off x="6632099" y="840021"/>
                <a:ext cx="55226" cy="73008"/>
              </a:xfrm>
              <a:custGeom>
                <a:avLst/>
                <a:gdLst>
                  <a:gd name="connsiteX0" fmla="*/ 0 w 55226"/>
                  <a:gd name="connsiteY0" fmla="*/ 0 h 73008"/>
                  <a:gd name="connsiteX1" fmla="*/ 0 w 55226"/>
                  <a:gd name="connsiteY1" fmla="*/ 73009 h 73008"/>
                  <a:gd name="connsiteX2" fmla="*/ 55226 w 55226"/>
                  <a:gd name="connsiteY2" fmla="*/ 73009 h 73008"/>
                  <a:gd name="connsiteX3" fmla="*/ 55226 w 55226"/>
                  <a:gd name="connsiteY3" fmla="*/ 55038 h 73008"/>
                  <a:gd name="connsiteX4" fmla="*/ 21955 w 55226"/>
                  <a:gd name="connsiteY4" fmla="*/ 55038 h 73008"/>
                  <a:gd name="connsiteX5" fmla="*/ 21955 w 55226"/>
                  <a:gd name="connsiteY5" fmla="*/ 44926 h 73008"/>
                  <a:gd name="connsiteX6" fmla="*/ 47022 w 55226"/>
                  <a:gd name="connsiteY6" fmla="*/ 44926 h 73008"/>
                  <a:gd name="connsiteX7" fmla="*/ 47022 w 55226"/>
                  <a:gd name="connsiteY7" fmla="*/ 28078 h 73008"/>
                  <a:gd name="connsiteX8" fmla="*/ 21955 w 55226"/>
                  <a:gd name="connsiteY8" fmla="*/ 28078 h 73008"/>
                  <a:gd name="connsiteX9" fmla="*/ 21955 w 55226"/>
                  <a:gd name="connsiteY9" fmla="*/ 17973 h 73008"/>
                  <a:gd name="connsiteX10" fmla="*/ 54898 w 55226"/>
                  <a:gd name="connsiteY10" fmla="*/ 17973 h 73008"/>
                  <a:gd name="connsiteX11" fmla="*/ 54898 w 55226"/>
                  <a:gd name="connsiteY11" fmla="*/ 0 h 7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226" h="73008">
                    <a:moveTo>
                      <a:pt x="0" y="0"/>
                    </a:moveTo>
                    <a:lnTo>
                      <a:pt x="0" y="73009"/>
                    </a:lnTo>
                    <a:lnTo>
                      <a:pt x="55226" y="73009"/>
                    </a:lnTo>
                    <a:lnTo>
                      <a:pt x="55226" y="55038"/>
                    </a:lnTo>
                    <a:lnTo>
                      <a:pt x="21955" y="55038"/>
                    </a:lnTo>
                    <a:lnTo>
                      <a:pt x="21955" y="44926"/>
                    </a:lnTo>
                    <a:lnTo>
                      <a:pt x="47022" y="44926"/>
                    </a:lnTo>
                    <a:lnTo>
                      <a:pt x="47022" y="28078"/>
                    </a:lnTo>
                    <a:lnTo>
                      <a:pt x="21955" y="28078"/>
                    </a:lnTo>
                    <a:lnTo>
                      <a:pt x="21955" y="17973"/>
                    </a:lnTo>
                    <a:lnTo>
                      <a:pt x="54898" y="17973"/>
                    </a:lnTo>
                    <a:lnTo>
                      <a:pt x="54898" y="0"/>
                    </a:lnTo>
                    <a:close/>
                  </a:path>
                </a:pathLst>
              </a:custGeom>
              <a:solidFill>
                <a:srgbClr val="000000"/>
              </a:solidFill>
              <a:ln w="1131" cap="flat">
                <a:noFill/>
                <a:prstDash val="solid"/>
                <a:miter/>
              </a:ln>
            </p:spPr>
            <p:txBody>
              <a:bodyPr rtlCol="0" anchor="ctr"/>
              <a:lstStyle/>
              <a:p>
                <a:endParaRPr lang="en-US" sz="9600"/>
              </a:p>
            </p:txBody>
          </p:sp>
          <p:sp>
            <p:nvSpPr>
              <p:cNvPr id="41" name="Freeform 40">
                <a:extLst>
                  <a:ext uri="{FF2B5EF4-FFF2-40B4-BE49-F238E27FC236}">
                    <a16:creationId xmlns:a16="http://schemas.microsoft.com/office/drawing/2014/main" id="{B33B9699-591B-1F4E-ABDD-B7E90462BF5C}"/>
                  </a:ext>
                </a:extLst>
              </p:cNvPr>
              <p:cNvSpPr/>
              <p:nvPr/>
            </p:nvSpPr>
            <p:spPr>
              <a:xfrm>
                <a:off x="6305171" y="838207"/>
                <a:ext cx="61979" cy="75684"/>
              </a:xfrm>
              <a:custGeom>
                <a:avLst/>
                <a:gdLst>
                  <a:gd name="connsiteX0" fmla="*/ 31934 w 61979"/>
                  <a:gd name="connsiteY0" fmla="*/ 75685 h 75684"/>
                  <a:gd name="connsiteX1" fmla="*/ 61980 w 61979"/>
                  <a:gd name="connsiteY1" fmla="*/ 52673 h 75684"/>
                  <a:gd name="connsiteX2" fmla="*/ 35487 w 61979"/>
                  <a:gd name="connsiteY2" fmla="*/ 28294 h 75684"/>
                  <a:gd name="connsiteX3" fmla="*/ 25603 w 61979"/>
                  <a:gd name="connsiteY3" fmla="*/ 21552 h 75684"/>
                  <a:gd name="connsiteX4" fmla="*/ 32599 w 61979"/>
                  <a:gd name="connsiteY4" fmla="*/ 17396 h 75684"/>
                  <a:gd name="connsiteX5" fmla="*/ 49012 w 61979"/>
                  <a:gd name="connsiteY5" fmla="*/ 24814 h 75684"/>
                  <a:gd name="connsiteX6" fmla="*/ 50563 w 61979"/>
                  <a:gd name="connsiteY6" fmla="*/ 24814 h 75684"/>
                  <a:gd name="connsiteX7" fmla="*/ 60876 w 61979"/>
                  <a:gd name="connsiteY7" fmla="*/ 12462 h 75684"/>
                  <a:gd name="connsiteX8" fmla="*/ 60876 w 61979"/>
                  <a:gd name="connsiteY8" fmla="*/ 10890 h 75684"/>
                  <a:gd name="connsiteX9" fmla="*/ 32154 w 61979"/>
                  <a:gd name="connsiteY9" fmla="*/ 1 h 75684"/>
                  <a:gd name="connsiteX10" fmla="*/ 3216 w 61979"/>
                  <a:gd name="connsiteY10" fmla="*/ 22566 h 75684"/>
                  <a:gd name="connsiteX11" fmla="*/ 27379 w 61979"/>
                  <a:gd name="connsiteY11" fmla="*/ 46383 h 75684"/>
                  <a:gd name="connsiteX12" fmla="*/ 39483 w 61979"/>
                  <a:gd name="connsiteY12" fmla="*/ 52673 h 75684"/>
                  <a:gd name="connsiteX13" fmla="*/ 30709 w 61979"/>
                  <a:gd name="connsiteY13" fmla="*/ 57168 h 75684"/>
                  <a:gd name="connsiteX14" fmla="*/ 11753 w 61979"/>
                  <a:gd name="connsiteY14" fmla="*/ 48856 h 75684"/>
                  <a:gd name="connsiteX15" fmla="*/ 10201 w 61979"/>
                  <a:gd name="connsiteY15" fmla="*/ 48856 h 75684"/>
                  <a:gd name="connsiteX16" fmla="*/ 0 w 61979"/>
                  <a:gd name="connsiteY16" fmla="*/ 61659 h 75684"/>
                  <a:gd name="connsiteX17" fmla="*/ 0 w 61979"/>
                  <a:gd name="connsiteY17" fmla="*/ 63230 h 75684"/>
                  <a:gd name="connsiteX18" fmla="*/ 31934 w 61979"/>
                  <a:gd name="connsiteY18" fmla="*/ 75685 h 75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979" h="75684">
                    <a:moveTo>
                      <a:pt x="31934" y="75685"/>
                    </a:moveTo>
                    <a:cubicBezTo>
                      <a:pt x="48016" y="75685"/>
                      <a:pt x="61980" y="67825"/>
                      <a:pt x="61980" y="52673"/>
                    </a:cubicBezTo>
                    <a:cubicBezTo>
                      <a:pt x="61980" y="36158"/>
                      <a:pt x="47908" y="31889"/>
                      <a:pt x="35487" y="28294"/>
                    </a:cubicBezTo>
                    <a:cubicBezTo>
                      <a:pt x="30604" y="26836"/>
                      <a:pt x="25603" y="25147"/>
                      <a:pt x="25603" y="21552"/>
                    </a:cubicBezTo>
                    <a:cubicBezTo>
                      <a:pt x="25603" y="18968"/>
                      <a:pt x="28381" y="17396"/>
                      <a:pt x="32599" y="17396"/>
                    </a:cubicBezTo>
                    <a:cubicBezTo>
                      <a:pt x="39811" y="17396"/>
                      <a:pt x="45909" y="21890"/>
                      <a:pt x="49012" y="24814"/>
                    </a:cubicBezTo>
                    <a:lnTo>
                      <a:pt x="50563" y="24814"/>
                    </a:lnTo>
                    <a:lnTo>
                      <a:pt x="60876" y="12462"/>
                    </a:lnTo>
                    <a:lnTo>
                      <a:pt x="60876" y="10890"/>
                    </a:lnTo>
                    <a:cubicBezTo>
                      <a:pt x="55443" y="4715"/>
                      <a:pt x="44357" y="1"/>
                      <a:pt x="32154" y="1"/>
                    </a:cubicBezTo>
                    <a:cubicBezTo>
                      <a:pt x="15075" y="1"/>
                      <a:pt x="3216" y="9205"/>
                      <a:pt x="3216" y="22566"/>
                    </a:cubicBezTo>
                    <a:cubicBezTo>
                      <a:pt x="3216" y="36947"/>
                      <a:pt x="16291" y="43239"/>
                      <a:pt x="27379" y="46383"/>
                    </a:cubicBezTo>
                    <a:cubicBezTo>
                      <a:pt x="34593" y="48405"/>
                      <a:pt x="39483" y="48743"/>
                      <a:pt x="39483" y="52673"/>
                    </a:cubicBezTo>
                    <a:cubicBezTo>
                      <a:pt x="39483" y="55485"/>
                      <a:pt x="36041" y="57168"/>
                      <a:pt x="30709" y="57168"/>
                    </a:cubicBezTo>
                    <a:cubicBezTo>
                      <a:pt x="23943" y="57168"/>
                      <a:pt x="15737" y="52787"/>
                      <a:pt x="11753" y="48856"/>
                    </a:cubicBezTo>
                    <a:lnTo>
                      <a:pt x="10201" y="48856"/>
                    </a:lnTo>
                    <a:lnTo>
                      <a:pt x="0" y="61659"/>
                    </a:lnTo>
                    <a:lnTo>
                      <a:pt x="0" y="63230"/>
                    </a:lnTo>
                    <a:cubicBezTo>
                      <a:pt x="6539" y="70526"/>
                      <a:pt x="18288" y="75685"/>
                      <a:pt x="31934" y="75685"/>
                    </a:cubicBezTo>
                  </a:path>
                </a:pathLst>
              </a:custGeom>
              <a:solidFill>
                <a:srgbClr val="000000"/>
              </a:solidFill>
              <a:ln w="1131" cap="flat">
                <a:noFill/>
                <a:prstDash val="solid"/>
                <a:miter/>
              </a:ln>
            </p:spPr>
            <p:txBody>
              <a:bodyPr rtlCol="0" anchor="ctr"/>
              <a:lstStyle/>
              <a:p>
                <a:endParaRPr lang="en-US" sz="9600"/>
              </a:p>
            </p:txBody>
          </p:sp>
          <p:sp>
            <p:nvSpPr>
              <p:cNvPr id="45" name="Freeform 44">
                <a:extLst>
                  <a:ext uri="{FF2B5EF4-FFF2-40B4-BE49-F238E27FC236}">
                    <a16:creationId xmlns:a16="http://schemas.microsoft.com/office/drawing/2014/main" id="{DC788735-2843-0E44-A78A-006049156EEE}"/>
                  </a:ext>
                </a:extLst>
              </p:cNvPr>
              <p:cNvSpPr/>
              <p:nvPr/>
            </p:nvSpPr>
            <p:spPr>
              <a:xfrm>
                <a:off x="5818726" y="872243"/>
                <a:ext cx="139798" cy="108745"/>
              </a:xfrm>
              <a:custGeom>
                <a:avLst/>
                <a:gdLst>
                  <a:gd name="connsiteX0" fmla="*/ 139798 w 139798"/>
                  <a:gd name="connsiteY0" fmla="*/ 108746 h 108745"/>
                  <a:gd name="connsiteX1" fmla="*/ 81938 w 139798"/>
                  <a:gd name="connsiteY1" fmla="*/ 58648 h 108745"/>
                  <a:gd name="connsiteX2" fmla="*/ 0 w 139798"/>
                  <a:gd name="connsiteY2" fmla="*/ 1 h 108745"/>
                  <a:gd name="connsiteX3" fmla="*/ 75695 w 139798"/>
                  <a:gd name="connsiteY3" fmla="*/ 67340 h 108745"/>
                  <a:gd name="connsiteX4" fmla="*/ 139798 w 139798"/>
                  <a:gd name="connsiteY4" fmla="*/ 108746 h 108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98" h="108745">
                    <a:moveTo>
                      <a:pt x="139798" y="108746"/>
                    </a:moveTo>
                    <a:cubicBezTo>
                      <a:pt x="134479" y="96574"/>
                      <a:pt x="123794" y="80952"/>
                      <a:pt x="81938" y="58648"/>
                    </a:cubicBezTo>
                    <a:cubicBezTo>
                      <a:pt x="62636" y="47920"/>
                      <a:pt x="29660" y="31398"/>
                      <a:pt x="0" y="1"/>
                    </a:cubicBezTo>
                    <a:cubicBezTo>
                      <a:pt x="2688" y="11335"/>
                      <a:pt x="16460" y="36241"/>
                      <a:pt x="75695" y="67340"/>
                    </a:cubicBezTo>
                    <a:cubicBezTo>
                      <a:pt x="92099" y="76319"/>
                      <a:pt x="119837" y="84731"/>
                      <a:pt x="139798" y="108746"/>
                    </a:cubicBezTo>
                  </a:path>
                </a:pathLst>
              </a:custGeom>
              <a:solidFill>
                <a:srgbClr val="000000"/>
              </a:solidFill>
              <a:ln w="1131" cap="flat">
                <a:noFill/>
                <a:prstDash val="solid"/>
                <a:miter/>
              </a:ln>
            </p:spPr>
            <p:txBody>
              <a:bodyPr rtlCol="0" anchor="ctr"/>
              <a:lstStyle/>
              <a:p>
                <a:endParaRPr lang="en-US" sz="9600"/>
              </a:p>
            </p:txBody>
          </p:sp>
          <p:sp>
            <p:nvSpPr>
              <p:cNvPr id="46" name="Freeform 45">
                <a:extLst>
                  <a:ext uri="{FF2B5EF4-FFF2-40B4-BE49-F238E27FC236}">
                    <a16:creationId xmlns:a16="http://schemas.microsoft.com/office/drawing/2014/main" id="{8DBADDE4-2D37-2C44-BDDD-E9BF1AFE577C}"/>
                  </a:ext>
                </a:extLst>
              </p:cNvPr>
              <p:cNvSpPr/>
              <p:nvPr/>
            </p:nvSpPr>
            <p:spPr>
              <a:xfrm>
                <a:off x="5805858" y="824709"/>
                <a:ext cx="149994" cy="135428"/>
              </a:xfrm>
              <a:custGeom>
                <a:avLst/>
                <a:gdLst>
                  <a:gd name="connsiteX0" fmla="*/ 149995 w 149994"/>
                  <a:gd name="connsiteY0" fmla="*/ 135429 h 135428"/>
                  <a:gd name="connsiteX1" fmla="*/ 92618 w 149994"/>
                  <a:gd name="connsiteY1" fmla="*/ 75266 h 135428"/>
                  <a:gd name="connsiteX2" fmla="*/ 0 w 149994"/>
                  <a:gd name="connsiteY2" fmla="*/ 1 h 135428"/>
                  <a:gd name="connsiteX3" fmla="*/ 80531 w 149994"/>
                  <a:gd name="connsiteY3" fmla="*/ 83040 h 135428"/>
                  <a:gd name="connsiteX4" fmla="*/ 149995 w 149994"/>
                  <a:gd name="connsiteY4" fmla="*/ 135429 h 135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94" h="135428">
                    <a:moveTo>
                      <a:pt x="149995" y="135429"/>
                    </a:moveTo>
                    <a:cubicBezTo>
                      <a:pt x="144946" y="121043"/>
                      <a:pt x="135834" y="102625"/>
                      <a:pt x="92618" y="75266"/>
                    </a:cubicBezTo>
                    <a:cubicBezTo>
                      <a:pt x="71571" y="61475"/>
                      <a:pt x="40675" y="44155"/>
                      <a:pt x="0" y="1"/>
                    </a:cubicBezTo>
                    <a:cubicBezTo>
                      <a:pt x="2907" y="11904"/>
                      <a:pt x="15758" y="42856"/>
                      <a:pt x="80531" y="83040"/>
                    </a:cubicBezTo>
                    <a:cubicBezTo>
                      <a:pt x="101810" y="97454"/>
                      <a:pt x="129271" y="106344"/>
                      <a:pt x="149995" y="135429"/>
                    </a:cubicBezTo>
                  </a:path>
                </a:pathLst>
              </a:custGeom>
              <a:solidFill>
                <a:srgbClr val="000000"/>
              </a:solidFill>
              <a:ln w="1131" cap="flat">
                <a:noFill/>
                <a:prstDash val="solid"/>
                <a:miter/>
              </a:ln>
            </p:spPr>
            <p:txBody>
              <a:bodyPr rtlCol="0" anchor="ctr"/>
              <a:lstStyle/>
              <a:p>
                <a:endParaRPr lang="en-US" sz="9600"/>
              </a:p>
            </p:txBody>
          </p:sp>
        </p:grpSp>
        <p:pic>
          <p:nvPicPr>
            <p:cNvPr id="71" name="Picture 70">
              <a:extLst>
                <a:ext uri="{FF2B5EF4-FFF2-40B4-BE49-F238E27FC236}">
                  <a16:creationId xmlns:a16="http://schemas.microsoft.com/office/drawing/2014/main" id="{39A6F6BD-BC4E-614F-A029-4999F6205AB1}"/>
                </a:ext>
              </a:extLst>
            </p:cNvPr>
            <p:cNvPicPr>
              <a:picLocks noChangeAspect="1"/>
            </p:cNvPicPr>
            <p:nvPr/>
          </p:nvPicPr>
          <p:blipFill>
            <a:blip r:embed="rId52"/>
            <a:stretch>
              <a:fillRect/>
            </a:stretch>
          </p:blipFill>
          <p:spPr>
            <a:xfrm>
              <a:off x="13749574" y="3270748"/>
              <a:ext cx="1790968" cy="404981"/>
            </a:xfrm>
            <a:prstGeom prst="rect">
              <a:avLst/>
            </a:prstGeom>
          </p:spPr>
        </p:pic>
        <p:pic>
          <p:nvPicPr>
            <p:cNvPr id="78" name="Graphic 77">
              <a:extLst>
                <a:ext uri="{FF2B5EF4-FFF2-40B4-BE49-F238E27FC236}">
                  <a16:creationId xmlns:a16="http://schemas.microsoft.com/office/drawing/2014/main" id="{8AC45BA7-EC98-D04C-8EAA-5EC51C8F477E}"/>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5775789" y="6776036"/>
              <a:ext cx="1759845" cy="762131"/>
            </a:xfrm>
            <a:prstGeom prst="rect">
              <a:avLst/>
            </a:prstGeom>
          </p:spPr>
        </p:pic>
        <p:pic>
          <p:nvPicPr>
            <p:cNvPr id="79" name="Picture 78">
              <a:extLst>
                <a:ext uri="{FF2B5EF4-FFF2-40B4-BE49-F238E27FC236}">
                  <a16:creationId xmlns:a16="http://schemas.microsoft.com/office/drawing/2014/main" id="{652F9DA6-66E3-F740-A2E3-36588E0BB95F}"/>
                </a:ext>
              </a:extLst>
            </p:cNvPr>
            <p:cNvPicPr>
              <a:picLocks noChangeAspect="1"/>
            </p:cNvPicPr>
            <p:nvPr/>
          </p:nvPicPr>
          <p:blipFill>
            <a:blip r:embed="rId55"/>
            <a:stretch>
              <a:fillRect/>
            </a:stretch>
          </p:blipFill>
          <p:spPr>
            <a:xfrm>
              <a:off x="1019136" y="4340522"/>
              <a:ext cx="1752256" cy="728555"/>
            </a:xfrm>
            <a:prstGeom prst="rect">
              <a:avLst/>
            </a:prstGeom>
          </p:spPr>
        </p:pic>
        <p:grpSp>
          <p:nvGrpSpPr>
            <p:cNvPr id="8" name="Graphic 6">
              <a:extLst>
                <a:ext uri="{FF2B5EF4-FFF2-40B4-BE49-F238E27FC236}">
                  <a16:creationId xmlns:a16="http://schemas.microsoft.com/office/drawing/2014/main" id="{7FB78961-D229-684F-9D24-512CA42D55B9}"/>
                </a:ext>
              </a:extLst>
            </p:cNvPr>
            <p:cNvGrpSpPr/>
            <p:nvPr/>
          </p:nvGrpSpPr>
          <p:grpSpPr>
            <a:xfrm>
              <a:off x="15589586" y="4418144"/>
              <a:ext cx="1625600" cy="406400"/>
              <a:chOff x="5845499" y="1683628"/>
              <a:chExt cx="609600" cy="152400"/>
            </a:xfrm>
            <a:solidFill>
              <a:srgbClr val="000000"/>
            </a:solidFill>
          </p:grpSpPr>
          <p:sp>
            <p:nvSpPr>
              <p:cNvPr id="13" name="Freeform 12">
                <a:extLst>
                  <a:ext uri="{FF2B5EF4-FFF2-40B4-BE49-F238E27FC236}">
                    <a16:creationId xmlns:a16="http://schemas.microsoft.com/office/drawing/2014/main" id="{DCEC6938-709A-6047-8617-5767D44F7ADD}"/>
                  </a:ext>
                </a:extLst>
              </p:cNvPr>
              <p:cNvSpPr/>
              <p:nvPr/>
            </p:nvSpPr>
            <p:spPr>
              <a:xfrm>
                <a:off x="5911148" y="1683628"/>
                <a:ext cx="543950" cy="152400"/>
              </a:xfrm>
              <a:custGeom>
                <a:avLst/>
                <a:gdLst>
                  <a:gd name="connsiteX0" fmla="*/ 510775 w 543950"/>
                  <a:gd name="connsiteY0" fmla="*/ 108138 h 152400"/>
                  <a:gd name="connsiteX1" fmla="*/ 521070 w 543950"/>
                  <a:gd name="connsiteY1" fmla="*/ 112058 h 152400"/>
                  <a:gd name="connsiteX2" fmla="*/ 525073 w 543950"/>
                  <a:gd name="connsiteY2" fmla="*/ 122143 h 152400"/>
                  <a:gd name="connsiteX3" fmla="*/ 521070 w 543950"/>
                  <a:gd name="connsiteY3" fmla="*/ 132232 h 152400"/>
                  <a:gd name="connsiteX4" fmla="*/ 511347 w 543950"/>
                  <a:gd name="connsiteY4" fmla="*/ 136151 h 152400"/>
                  <a:gd name="connsiteX5" fmla="*/ 501052 w 543950"/>
                  <a:gd name="connsiteY5" fmla="*/ 132232 h 152400"/>
                  <a:gd name="connsiteX6" fmla="*/ 497044 w 543950"/>
                  <a:gd name="connsiteY6" fmla="*/ 122143 h 152400"/>
                  <a:gd name="connsiteX7" fmla="*/ 501052 w 543950"/>
                  <a:gd name="connsiteY7" fmla="*/ 112058 h 152400"/>
                  <a:gd name="connsiteX8" fmla="*/ 510775 w 543950"/>
                  <a:gd name="connsiteY8" fmla="*/ 108138 h 152400"/>
                  <a:gd name="connsiteX9" fmla="*/ 510775 w 543950"/>
                  <a:gd name="connsiteY9" fmla="*/ 108138 h 152400"/>
                  <a:gd name="connsiteX10" fmla="*/ 543951 w 543950"/>
                  <a:gd name="connsiteY10" fmla="*/ 122143 h 152400"/>
                  <a:gd name="connsiteX11" fmla="*/ 535372 w 543950"/>
                  <a:gd name="connsiteY11" fmla="*/ 101974 h 152400"/>
                  <a:gd name="connsiteX12" fmla="*/ 511347 w 543950"/>
                  <a:gd name="connsiteY12" fmla="*/ 93012 h 152400"/>
                  <a:gd name="connsiteX13" fmla="*/ 487326 w 543950"/>
                  <a:gd name="connsiteY13" fmla="*/ 101974 h 152400"/>
                  <a:gd name="connsiteX14" fmla="*/ 478746 w 543950"/>
                  <a:gd name="connsiteY14" fmla="*/ 122143 h 152400"/>
                  <a:gd name="connsiteX15" fmla="*/ 487326 w 543950"/>
                  <a:gd name="connsiteY15" fmla="*/ 142311 h 152400"/>
                  <a:gd name="connsiteX16" fmla="*/ 511347 w 543950"/>
                  <a:gd name="connsiteY16" fmla="*/ 151278 h 152400"/>
                  <a:gd name="connsiteX17" fmla="*/ 535372 w 543950"/>
                  <a:gd name="connsiteY17" fmla="*/ 142311 h 152400"/>
                  <a:gd name="connsiteX18" fmla="*/ 543951 w 543950"/>
                  <a:gd name="connsiteY18" fmla="*/ 122143 h 152400"/>
                  <a:gd name="connsiteX19" fmla="*/ 543951 w 543950"/>
                  <a:gd name="connsiteY19" fmla="*/ 122143 h 152400"/>
                  <a:gd name="connsiteX20" fmla="*/ 452435 w 543950"/>
                  <a:gd name="connsiteY20" fmla="*/ 71717 h 152400"/>
                  <a:gd name="connsiteX21" fmla="*/ 462730 w 543950"/>
                  <a:gd name="connsiteY21" fmla="*/ 81805 h 152400"/>
                  <a:gd name="connsiteX22" fmla="*/ 473024 w 543950"/>
                  <a:gd name="connsiteY22" fmla="*/ 71717 h 152400"/>
                  <a:gd name="connsiteX23" fmla="*/ 463300 w 543950"/>
                  <a:gd name="connsiteY23" fmla="*/ 61632 h 152400"/>
                  <a:gd name="connsiteX24" fmla="*/ 452435 w 543950"/>
                  <a:gd name="connsiteY24" fmla="*/ 71717 h 152400"/>
                  <a:gd name="connsiteX25" fmla="*/ 452435 w 543950"/>
                  <a:gd name="connsiteY25" fmla="*/ 71717 h 152400"/>
                  <a:gd name="connsiteX26" fmla="*/ 454150 w 543950"/>
                  <a:gd name="connsiteY26" fmla="*/ 149598 h 152400"/>
                  <a:gd name="connsiteX27" fmla="*/ 471883 w 543950"/>
                  <a:gd name="connsiteY27" fmla="*/ 149598 h 152400"/>
                  <a:gd name="connsiteX28" fmla="*/ 471883 w 543950"/>
                  <a:gd name="connsiteY28" fmla="*/ 95247 h 152400"/>
                  <a:gd name="connsiteX29" fmla="*/ 454150 w 543950"/>
                  <a:gd name="connsiteY29" fmla="*/ 95247 h 152400"/>
                  <a:gd name="connsiteX30" fmla="*/ 454150 w 543950"/>
                  <a:gd name="connsiteY30" fmla="*/ 149598 h 152400"/>
                  <a:gd name="connsiteX31" fmla="*/ 424406 w 543950"/>
                  <a:gd name="connsiteY31" fmla="*/ 140072 h 152400"/>
                  <a:gd name="connsiteX32" fmla="*/ 435847 w 543950"/>
                  <a:gd name="connsiteY32" fmla="*/ 151278 h 152400"/>
                  <a:gd name="connsiteX33" fmla="*/ 447287 w 543950"/>
                  <a:gd name="connsiteY33" fmla="*/ 140072 h 152400"/>
                  <a:gd name="connsiteX34" fmla="*/ 435847 w 543950"/>
                  <a:gd name="connsiteY34" fmla="*/ 128866 h 152400"/>
                  <a:gd name="connsiteX35" fmla="*/ 424406 w 543950"/>
                  <a:gd name="connsiteY35" fmla="*/ 140072 h 152400"/>
                  <a:gd name="connsiteX36" fmla="*/ 424406 w 543950"/>
                  <a:gd name="connsiteY36" fmla="*/ 140072 h 152400"/>
                  <a:gd name="connsiteX37" fmla="*/ 332320 w 543950"/>
                  <a:gd name="connsiteY37" fmla="*/ 149598 h 152400"/>
                  <a:gd name="connsiteX38" fmla="*/ 358057 w 543950"/>
                  <a:gd name="connsiteY38" fmla="*/ 149598 h 152400"/>
                  <a:gd name="connsiteX39" fmla="*/ 358057 w 543950"/>
                  <a:gd name="connsiteY39" fmla="*/ 104213 h 152400"/>
                  <a:gd name="connsiteX40" fmla="*/ 362058 w 543950"/>
                  <a:gd name="connsiteY40" fmla="*/ 86848 h 152400"/>
                  <a:gd name="connsiteX41" fmla="*/ 377506 w 543950"/>
                  <a:gd name="connsiteY41" fmla="*/ 78998 h 152400"/>
                  <a:gd name="connsiteX42" fmla="*/ 389516 w 543950"/>
                  <a:gd name="connsiteY42" fmla="*/ 83482 h 152400"/>
                  <a:gd name="connsiteX43" fmla="*/ 394093 w 543950"/>
                  <a:gd name="connsiteY43" fmla="*/ 100852 h 152400"/>
                  <a:gd name="connsiteX44" fmla="*/ 394093 w 543950"/>
                  <a:gd name="connsiteY44" fmla="*/ 149034 h 152400"/>
                  <a:gd name="connsiteX45" fmla="*/ 419830 w 543950"/>
                  <a:gd name="connsiteY45" fmla="*/ 149034 h 152400"/>
                  <a:gd name="connsiteX46" fmla="*/ 419830 w 543950"/>
                  <a:gd name="connsiteY46" fmla="*/ 93570 h 152400"/>
                  <a:gd name="connsiteX47" fmla="*/ 412396 w 543950"/>
                  <a:gd name="connsiteY47" fmla="*/ 68355 h 152400"/>
                  <a:gd name="connsiteX48" fmla="*/ 385509 w 543950"/>
                  <a:gd name="connsiteY48" fmla="*/ 57712 h 152400"/>
                  <a:gd name="connsiteX49" fmla="*/ 357482 w 543950"/>
                  <a:gd name="connsiteY49" fmla="*/ 72275 h 152400"/>
                  <a:gd name="connsiteX50" fmla="*/ 357482 w 543950"/>
                  <a:gd name="connsiteY50" fmla="*/ 0 h 152400"/>
                  <a:gd name="connsiteX51" fmla="*/ 331745 w 543950"/>
                  <a:gd name="connsiteY51" fmla="*/ 0 h 152400"/>
                  <a:gd name="connsiteX52" fmla="*/ 332320 w 543950"/>
                  <a:gd name="connsiteY52" fmla="*/ 149598 h 152400"/>
                  <a:gd name="connsiteX53" fmla="*/ 326027 w 543950"/>
                  <a:gd name="connsiteY53" fmla="*/ 63313 h 152400"/>
                  <a:gd name="connsiteX54" fmla="*/ 301431 w 543950"/>
                  <a:gd name="connsiteY54" fmla="*/ 57712 h 152400"/>
                  <a:gd name="connsiteX55" fmla="*/ 268827 w 543950"/>
                  <a:gd name="connsiteY55" fmla="*/ 69477 h 152400"/>
                  <a:gd name="connsiteX56" fmla="*/ 253384 w 543950"/>
                  <a:gd name="connsiteY56" fmla="*/ 105335 h 152400"/>
                  <a:gd name="connsiteX57" fmla="*/ 267686 w 543950"/>
                  <a:gd name="connsiteY57" fmla="*/ 139513 h 152400"/>
                  <a:gd name="connsiteX58" fmla="*/ 302576 w 543950"/>
                  <a:gd name="connsiteY58" fmla="*/ 152400 h 152400"/>
                  <a:gd name="connsiteX59" fmla="*/ 326027 w 543950"/>
                  <a:gd name="connsiteY59" fmla="*/ 146795 h 152400"/>
                  <a:gd name="connsiteX60" fmla="*/ 326027 w 543950"/>
                  <a:gd name="connsiteY60" fmla="*/ 122143 h 152400"/>
                  <a:gd name="connsiteX61" fmla="*/ 306008 w 543950"/>
                  <a:gd name="connsiteY61" fmla="*/ 129988 h 152400"/>
                  <a:gd name="connsiteX62" fmla="*/ 279697 w 543950"/>
                  <a:gd name="connsiteY62" fmla="*/ 104772 h 152400"/>
                  <a:gd name="connsiteX63" fmla="*/ 305433 w 543950"/>
                  <a:gd name="connsiteY63" fmla="*/ 79566 h 152400"/>
                  <a:gd name="connsiteX64" fmla="*/ 326597 w 543950"/>
                  <a:gd name="connsiteY64" fmla="*/ 87406 h 152400"/>
                  <a:gd name="connsiteX65" fmla="*/ 326027 w 543950"/>
                  <a:gd name="connsiteY65" fmla="*/ 63313 h 152400"/>
                  <a:gd name="connsiteX66" fmla="*/ 160152 w 543950"/>
                  <a:gd name="connsiteY66" fmla="*/ 60515 h 152400"/>
                  <a:gd name="connsiteX67" fmla="*/ 160152 w 543950"/>
                  <a:gd name="connsiteY67" fmla="*/ 114861 h 152400"/>
                  <a:gd name="connsiteX68" fmla="*/ 171017 w 543950"/>
                  <a:gd name="connsiteY68" fmla="*/ 142311 h 152400"/>
                  <a:gd name="connsiteX69" fmla="*/ 203622 w 543950"/>
                  <a:gd name="connsiteY69" fmla="*/ 152400 h 152400"/>
                  <a:gd name="connsiteX70" fmla="*/ 236227 w 543950"/>
                  <a:gd name="connsiteY70" fmla="*/ 142311 h 152400"/>
                  <a:gd name="connsiteX71" fmla="*/ 247092 w 543950"/>
                  <a:gd name="connsiteY71" fmla="*/ 114861 h 152400"/>
                  <a:gd name="connsiteX72" fmla="*/ 247092 w 543950"/>
                  <a:gd name="connsiteY72" fmla="*/ 60515 h 152400"/>
                  <a:gd name="connsiteX73" fmla="*/ 221355 w 543950"/>
                  <a:gd name="connsiteY73" fmla="*/ 60515 h 152400"/>
                  <a:gd name="connsiteX74" fmla="*/ 221355 w 543950"/>
                  <a:gd name="connsiteY74" fmla="*/ 110937 h 152400"/>
                  <a:gd name="connsiteX75" fmla="*/ 215632 w 543950"/>
                  <a:gd name="connsiteY75" fmla="*/ 126626 h 152400"/>
                  <a:gd name="connsiteX76" fmla="*/ 202476 w 543950"/>
                  <a:gd name="connsiteY76" fmla="*/ 131110 h 152400"/>
                  <a:gd name="connsiteX77" fmla="*/ 189326 w 543950"/>
                  <a:gd name="connsiteY77" fmla="*/ 126626 h 152400"/>
                  <a:gd name="connsiteX78" fmla="*/ 183603 w 543950"/>
                  <a:gd name="connsiteY78" fmla="*/ 110937 h 152400"/>
                  <a:gd name="connsiteX79" fmla="*/ 183603 w 543950"/>
                  <a:gd name="connsiteY79" fmla="*/ 60515 h 152400"/>
                  <a:gd name="connsiteX80" fmla="*/ 160152 w 543950"/>
                  <a:gd name="connsiteY80" fmla="*/ 60515 h 152400"/>
                  <a:gd name="connsiteX81" fmla="*/ 103527 w 543950"/>
                  <a:gd name="connsiteY81" fmla="*/ 129988 h 152400"/>
                  <a:gd name="connsiteX82" fmla="*/ 77790 w 543950"/>
                  <a:gd name="connsiteY82" fmla="*/ 104772 h 152400"/>
                  <a:gd name="connsiteX83" fmla="*/ 103527 w 543950"/>
                  <a:gd name="connsiteY83" fmla="*/ 79566 h 152400"/>
                  <a:gd name="connsiteX84" fmla="*/ 129263 w 543950"/>
                  <a:gd name="connsiteY84" fmla="*/ 104772 h 152400"/>
                  <a:gd name="connsiteX85" fmla="*/ 103527 w 543950"/>
                  <a:gd name="connsiteY85" fmla="*/ 129988 h 152400"/>
                  <a:gd name="connsiteX86" fmla="*/ 103527 w 543950"/>
                  <a:gd name="connsiteY86" fmla="*/ 129988 h 152400"/>
                  <a:gd name="connsiteX87" fmla="*/ 103527 w 543950"/>
                  <a:gd name="connsiteY87" fmla="*/ 57712 h 152400"/>
                  <a:gd name="connsiteX88" fmla="*/ 66920 w 543950"/>
                  <a:gd name="connsiteY88" fmla="*/ 70036 h 152400"/>
                  <a:gd name="connsiteX89" fmla="*/ 51478 w 543950"/>
                  <a:gd name="connsiteY89" fmla="*/ 104772 h 152400"/>
                  <a:gd name="connsiteX90" fmla="*/ 66920 w 543950"/>
                  <a:gd name="connsiteY90" fmla="*/ 139513 h 152400"/>
                  <a:gd name="connsiteX91" fmla="*/ 103527 w 543950"/>
                  <a:gd name="connsiteY91" fmla="*/ 151841 h 152400"/>
                  <a:gd name="connsiteX92" fmla="*/ 140133 w 543950"/>
                  <a:gd name="connsiteY92" fmla="*/ 139513 h 152400"/>
                  <a:gd name="connsiteX93" fmla="*/ 155576 w 543950"/>
                  <a:gd name="connsiteY93" fmla="*/ 104772 h 152400"/>
                  <a:gd name="connsiteX94" fmla="*/ 140133 w 543950"/>
                  <a:gd name="connsiteY94" fmla="*/ 70036 h 152400"/>
                  <a:gd name="connsiteX95" fmla="*/ 103527 w 543950"/>
                  <a:gd name="connsiteY95" fmla="*/ 57712 h 152400"/>
                  <a:gd name="connsiteX96" fmla="*/ 103527 w 543950"/>
                  <a:gd name="connsiteY96" fmla="*/ 57712 h 152400"/>
                  <a:gd name="connsiteX97" fmla="*/ 53765 w 543950"/>
                  <a:gd name="connsiteY97" fmla="*/ 81805 h 152400"/>
                  <a:gd name="connsiteX98" fmla="*/ 53765 w 543950"/>
                  <a:gd name="connsiteY98" fmla="*/ 60515 h 152400"/>
                  <a:gd name="connsiteX99" fmla="*/ 36031 w 543950"/>
                  <a:gd name="connsiteY99" fmla="*/ 60515 h 152400"/>
                  <a:gd name="connsiteX100" fmla="*/ 36031 w 543950"/>
                  <a:gd name="connsiteY100" fmla="*/ 30257 h 152400"/>
                  <a:gd name="connsiteX101" fmla="*/ 10295 w 543950"/>
                  <a:gd name="connsiteY101" fmla="*/ 30257 h 152400"/>
                  <a:gd name="connsiteX102" fmla="*/ 10295 w 543950"/>
                  <a:gd name="connsiteY102" fmla="*/ 60515 h 152400"/>
                  <a:gd name="connsiteX103" fmla="*/ 0 w 543950"/>
                  <a:gd name="connsiteY103" fmla="*/ 60515 h 152400"/>
                  <a:gd name="connsiteX104" fmla="*/ 0 w 543950"/>
                  <a:gd name="connsiteY104" fmla="*/ 81805 h 152400"/>
                  <a:gd name="connsiteX105" fmla="*/ 10295 w 543950"/>
                  <a:gd name="connsiteY105" fmla="*/ 81805 h 152400"/>
                  <a:gd name="connsiteX106" fmla="*/ 10295 w 543950"/>
                  <a:gd name="connsiteY106" fmla="*/ 149034 h 152400"/>
                  <a:gd name="connsiteX107" fmla="*/ 36031 w 543950"/>
                  <a:gd name="connsiteY107" fmla="*/ 149034 h 152400"/>
                  <a:gd name="connsiteX108" fmla="*/ 36031 w 543950"/>
                  <a:gd name="connsiteY108" fmla="*/ 81805 h 152400"/>
                  <a:gd name="connsiteX109" fmla="*/ 53765 w 543950"/>
                  <a:gd name="connsiteY109" fmla="*/ 8180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543950" h="152400">
                    <a:moveTo>
                      <a:pt x="510775" y="108138"/>
                    </a:moveTo>
                    <a:cubicBezTo>
                      <a:pt x="514778" y="108138"/>
                      <a:pt x="518210" y="109256"/>
                      <a:pt x="521070" y="112058"/>
                    </a:cubicBezTo>
                    <a:cubicBezTo>
                      <a:pt x="523932" y="114861"/>
                      <a:pt x="525073" y="117663"/>
                      <a:pt x="525073" y="122143"/>
                    </a:cubicBezTo>
                    <a:cubicBezTo>
                      <a:pt x="525073" y="126626"/>
                      <a:pt x="523357" y="129988"/>
                      <a:pt x="521070" y="132232"/>
                    </a:cubicBezTo>
                    <a:cubicBezTo>
                      <a:pt x="518210" y="135029"/>
                      <a:pt x="515353" y="136151"/>
                      <a:pt x="511347" y="136151"/>
                    </a:cubicBezTo>
                    <a:cubicBezTo>
                      <a:pt x="506769" y="136151"/>
                      <a:pt x="503337" y="134471"/>
                      <a:pt x="501052" y="132232"/>
                    </a:cubicBezTo>
                    <a:cubicBezTo>
                      <a:pt x="498765" y="129988"/>
                      <a:pt x="497044" y="127184"/>
                      <a:pt x="497044" y="122143"/>
                    </a:cubicBezTo>
                    <a:cubicBezTo>
                      <a:pt x="497044" y="117663"/>
                      <a:pt x="498765" y="114302"/>
                      <a:pt x="501052" y="112058"/>
                    </a:cubicBezTo>
                    <a:cubicBezTo>
                      <a:pt x="503337" y="109256"/>
                      <a:pt x="506769" y="108138"/>
                      <a:pt x="510775" y="108138"/>
                    </a:cubicBezTo>
                    <a:lnTo>
                      <a:pt x="510775" y="108138"/>
                    </a:lnTo>
                    <a:close/>
                    <a:moveTo>
                      <a:pt x="543951" y="122143"/>
                    </a:moveTo>
                    <a:cubicBezTo>
                      <a:pt x="543951" y="114861"/>
                      <a:pt x="541089" y="107574"/>
                      <a:pt x="535372" y="101974"/>
                    </a:cubicBezTo>
                    <a:cubicBezTo>
                      <a:pt x="530220" y="96932"/>
                      <a:pt x="522216" y="93012"/>
                      <a:pt x="511347" y="93012"/>
                    </a:cubicBezTo>
                    <a:cubicBezTo>
                      <a:pt x="500476" y="93012"/>
                      <a:pt x="491902" y="96932"/>
                      <a:pt x="487326" y="101974"/>
                    </a:cubicBezTo>
                    <a:cubicBezTo>
                      <a:pt x="481607" y="107574"/>
                      <a:pt x="478746" y="115420"/>
                      <a:pt x="478746" y="122143"/>
                    </a:cubicBezTo>
                    <a:cubicBezTo>
                      <a:pt x="478746" y="128866"/>
                      <a:pt x="481607" y="136710"/>
                      <a:pt x="487326" y="142311"/>
                    </a:cubicBezTo>
                    <a:cubicBezTo>
                      <a:pt x="492472" y="147357"/>
                      <a:pt x="500476" y="151278"/>
                      <a:pt x="511347" y="151278"/>
                    </a:cubicBezTo>
                    <a:cubicBezTo>
                      <a:pt x="522216" y="151278"/>
                      <a:pt x="530795" y="147357"/>
                      <a:pt x="535372" y="142311"/>
                    </a:cubicBezTo>
                    <a:cubicBezTo>
                      <a:pt x="541089" y="136710"/>
                      <a:pt x="543951" y="128866"/>
                      <a:pt x="543951" y="122143"/>
                    </a:cubicBezTo>
                    <a:lnTo>
                      <a:pt x="543951" y="122143"/>
                    </a:lnTo>
                    <a:close/>
                    <a:moveTo>
                      <a:pt x="452435" y="71717"/>
                    </a:moveTo>
                    <a:cubicBezTo>
                      <a:pt x="452435" y="77322"/>
                      <a:pt x="457012" y="81805"/>
                      <a:pt x="462730" y="81805"/>
                    </a:cubicBezTo>
                    <a:cubicBezTo>
                      <a:pt x="468451" y="81805"/>
                      <a:pt x="473024" y="77322"/>
                      <a:pt x="473024" y="71717"/>
                    </a:cubicBezTo>
                    <a:cubicBezTo>
                      <a:pt x="473024" y="66111"/>
                      <a:pt x="469022" y="61632"/>
                      <a:pt x="463300" y="61632"/>
                    </a:cubicBezTo>
                    <a:cubicBezTo>
                      <a:pt x="457582" y="61632"/>
                      <a:pt x="452435" y="66111"/>
                      <a:pt x="452435" y="71717"/>
                    </a:cubicBezTo>
                    <a:lnTo>
                      <a:pt x="452435" y="71717"/>
                    </a:lnTo>
                    <a:close/>
                    <a:moveTo>
                      <a:pt x="454150" y="149598"/>
                    </a:moveTo>
                    <a:lnTo>
                      <a:pt x="471883" y="149598"/>
                    </a:lnTo>
                    <a:lnTo>
                      <a:pt x="471883" y="95247"/>
                    </a:lnTo>
                    <a:lnTo>
                      <a:pt x="454150" y="95247"/>
                    </a:lnTo>
                    <a:lnTo>
                      <a:pt x="454150" y="149598"/>
                    </a:lnTo>
                    <a:close/>
                    <a:moveTo>
                      <a:pt x="424406" y="140072"/>
                    </a:moveTo>
                    <a:cubicBezTo>
                      <a:pt x="424406" y="146235"/>
                      <a:pt x="429554" y="151278"/>
                      <a:pt x="435847" y="151278"/>
                    </a:cubicBezTo>
                    <a:cubicBezTo>
                      <a:pt x="442135" y="151278"/>
                      <a:pt x="447287" y="146235"/>
                      <a:pt x="447287" y="140072"/>
                    </a:cubicBezTo>
                    <a:cubicBezTo>
                      <a:pt x="447287" y="133907"/>
                      <a:pt x="442135" y="128866"/>
                      <a:pt x="435847" y="128866"/>
                    </a:cubicBezTo>
                    <a:cubicBezTo>
                      <a:pt x="429554" y="128866"/>
                      <a:pt x="424406" y="133907"/>
                      <a:pt x="424406" y="140072"/>
                    </a:cubicBezTo>
                    <a:lnTo>
                      <a:pt x="424406" y="140072"/>
                    </a:lnTo>
                    <a:close/>
                    <a:moveTo>
                      <a:pt x="332320" y="149598"/>
                    </a:moveTo>
                    <a:lnTo>
                      <a:pt x="358057" y="149598"/>
                    </a:lnTo>
                    <a:lnTo>
                      <a:pt x="358057" y="104213"/>
                    </a:lnTo>
                    <a:cubicBezTo>
                      <a:pt x="358057" y="99176"/>
                      <a:pt x="358057" y="92453"/>
                      <a:pt x="362058" y="86848"/>
                    </a:cubicBezTo>
                    <a:cubicBezTo>
                      <a:pt x="365495" y="81242"/>
                      <a:pt x="371213" y="78998"/>
                      <a:pt x="377506" y="78998"/>
                    </a:cubicBezTo>
                    <a:cubicBezTo>
                      <a:pt x="379792" y="78998"/>
                      <a:pt x="385509" y="79566"/>
                      <a:pt x="389516" y="83482"/>
                    </a:cubicBezTo>
                    <a:cubicBezTo>
                      <a:pt x="394093" y="87965"/>
                      <a:pt x="394093" y="95810"/>
                      <a:pt x="394093" y="100852"/>
                    </a:cubicBezTo>
                    <a:lnTo>
                      <a:pt x="394093" y="149034"/>
                    </a:lnTo>
                    <a:lnTo>
                      <a:pt x="419830" y="149034"/>
                    </a:lnTo>
                    <a:lnTo>
                      <a:pt x="419830" y="93570"/>
                    </a:lnTo>
                    <a:cubicBezTo>
                      <a:pt x="419830" y="85162"/>
                      <a:pt x="418685" y="76200"/>
                      <a:pt x="412396" y="68355"/>
                    </a:cubicBezTo>
                    <a:cubicBezTo>
                      <a:pt x="404958" y="59952"/>
                      <a:pt x="393523" y="57712"/>
                      <a:pt x="385509" y="57712"/>
                    </a:cubicBezTo>
                    <a:cubicBezTo>
                      <a:pt x="370642" y="57712"/>
                      <a:pt x="362058" y="65552"/>
                      <a:pt x="357482" y="72275"/>
                    </a:cubicBezTo>
                    <a:lnTo>
                      <a:pt x="357482" y="0"/>
                    </a:lnTo>
                    <a:lnTo>
                      <a:pt x="331745" y="0"/>
                    </a:lnTo>
                    <a:lnTo>
                      <a:pt x="332320" y="149598"/>
                    </a:lnTo>
                    <a:close/>
                    <a:moveTo>
                      <a:pt x="326027" y="63313"/>
                    </a:moveTo>
                    <a:cubicBezTo>
                      <a:pt x="318594" y="59952"/>
                      <a:pt x="311156" y="57712"/>
                      <a:pt x="301431" y="57712"/>
                    </a:cubicBezTo>
                    <a:cubicBezTo>
                      <a:pt x="292853" y="57712"/>
                      <a:pt x="279697" y="59388"/>
                      <a:pt x="268827" y="69477"/>
                    </a:cubicBezTo>
                    <a:cubicBezTo>
                      <a:pt x="259677" y="77322"/>
                      <a:pt x="253384" y="90204"/>
                      <a:pt x="253384" y="105335"/>
                    </a:cubicBezTo>
                    <a:cubicBezTo>
                      <a:pt x="253384" y="122143"/>
                      <a:pt x="260823" y="132790"/>
                      <a:pt x="267686" y="139513"/>
                    </a:cubicBezTo>
                    <a:cubicBezTo>
                      <a:pt x="275690" y="147357"/>
                      <a:pt x="288275" y="152400"/>
                      <a:pt x="302576" y="152400"/>
                    </a:cubicBezTo>
                    <a:cubicBezTo>
                      <a:pt x="312871" y="152400"/>
                      <a:pt x="320880" y="149034"/>
                      <a:pt x="326027" y="146795"/>
                    </a:cubicBezTo>
                    <a:lnTo>
                      <a:pt x="326027" y="122143"/>
                    </a:lnTo>
                    <a:cubicBezTo>
                      <a:pt x="319164" y="128307"/>
                      <a:pt x="311726" y="129988"/>
                      <a:pt x="306008" y="129988"/>
                    </a:cubicBezTo>
                    <a:cubicBezTo>
                      <a:pt x="290562" y="129988"/>
                      <a:pt x="279697" y="119344"/>
                      <a:pt x="279697" y="104772"/>
                    </a:cubicBezTo>
                    <a:cubicBezTo>
                      <a:pt x="279697" y="91885"/>
                      <a:pt x="288275" y="79566"/>
                      <a:pt x="305433" y="79566"/>
                    </a:cubicBezTo>
                    <a:cubicBezTo>
                      <a:pt x="314012" y="79566"/>
                      <a:pt x="320880" y="82364"/>
                      <a:pt x="326597" y="87406"/>
                    </a:cubicBezTo>
                    <a:lnTo>
                      <a:pt x="326027" y="63313"/>
                    </a:lnTo>
                    <a:close/>
                    <a:moveTo>
                      <a:pt x="160152" y="60515"/>
                    </a:moveTo>
                    <a:lnTo>
                      <a:pt x="160152" y="114861"/>
                    </a:lnTo>
                    <a:cubicBezTo>
                      <a:pt x="160152" y="122701"/>
                      <a:pt x="161298" y="133349"/>
                      <a:pt x="171017" y="142311"/>
                    </a:cubicBezTo>
                    <a:cubicBezTo>
                      <a:pt x="179601" y="149598"/>
                      <a:pt x="192757" y="152400"/>
                      <a:pt x="203622" y="152400"/>
                    </a:cubicBezTo>
                    <a:cubicBezTo>
                      <a:pt x="214492" y="152400"/>
                      <a:pt x="228218" y="149598"/>
                      <a:pt x="236227" y="142311"/>
                    </a:cubicBezTo>
                    <a:cubicBezTo>
                      <a:pt x="246521" y="133907"/>
                      <a:pt x="247092" y="123265"/>
                      <a:pt x="247092" y="114861"/>
                    </a:cubicBezTo>
                    <a:lnTo>
                      <a:pt x="247092" y="60515"/>
                    </a:lnTo>
                    <a:lnTo>
                      <a:pt x="221355" y="60515"/>
                    </a:lnTo>
                    <a:lnTo>
                      <a:pt x="221355" y="110937"/>
                    </a:lnTo>
                    <a:cubicBezTo>
                      <a:pt x="221355" y="115420"/>
                      <a:pt x="220785" y="122143"/>
                      <a:pt x="215632" y="126626"/>
                    </a:cubicBezTo>
                    <a:cubicBezTo>
                      <a:pt x="212201" y="129424"/>
                      <a:pt x="207624" y="131110"/>
                      <a:pt x="202476" y="131110"/>
                    </a:cubicBezTo>
                    <a:cubicBezTo>
                      <a:pt x="197329" y="131110"/>
                      <a:pt x="192757" y="129424"/>
                      <a:pt x="189326" y="126626"/>
                    </a:cubicBezTo>
                    <a:cubicBezTo>
                      <a:pt x="184173" y="122143"/>
                      <a:pt x="183603" y="115978"/>
                      <a:pt x="183603" y="110937"/>
                    </a:cubicBezTo>
                    <a:lnTo>
                      <a:pt x="183603" y="60515"/>
                    </a:lnTo>
                    <a:lnTo>
                      <a:pt x="160152" y="60515"/>
                    </a:lnTo>
                    <a:close/>
                    <a:moveTo>
                      <a:pt x="103527" y="129988"/>
                    </a:moveTo>
                    <a:cubicBezTo>
                      <a:pt x="88656" y="129988"/>
                      <a:pt x="77790" y="118222"/>
                      <a:pt x="77790" y="104772"/>
                    </a:cubicBezTo>
                    <a:cubicBezTo>
                      <a:pt x="77790" y="90768"/>
                      <a:pt x="88656" y="79566"/>
                      <a:pt x="103527" y="79566"/>
                    </a:cubicBezTo>
                    <a:cubicBezTo>
                      <a:pt x="118398" y="79566"/>
                      <a:pt x="129263" y="90768"/>
                      <a:pt x="129263" y="104772"/>
                    </a:cubicBezTo>
                    <a:cubicBezTo>
                      <a:pt x="128693" y="118785"/>
                      <a:pt x="118398" y="129988"/>
                      <a:pt x="103527" y="129988"/>
                    </a:cubicBezTo>
                    <a:lnTo>
                      <a:pt x="103527" y="129988"/>
                    </a:lnTo>
                    <a:close/>
                    <a:moveTo>
                      <a:pt x="103527" y="57712"/>
                    </a:moveTo>
                    <a:cubicBezTo>
                      <a:pt x="86364" y="57712"/>
                      <a:pt x="74929" y="63313"/>
                      <a:pt x="66920" y="70036"/>
                    </a:cubicBezTo>
                    <a:cubicBezTo>
                      <a:pt x="57771" y="77881"/>
                      <a:pt x="51478" y="90204"/>
                      <a:pt x="51478" y="104772"/>
                    </a:cubicBezTo>
                    <a:cubicBezTo>
                      <a:pt x="51478" y="119344"/>
                      <a:pt x="57771" y="131668"/>
                      <a:pt x="66920" y="139513"/>
                    </a:cubicBezTo>
                    <a:cubicBezTo>
                      <a:pt x="74929" y="146795"/>
                      <a:pt x="86364" y="151841"/>
                      <a:pt x="103527" y="151841"/>
                    </a:cubicBezTo>
                    <a:cubicBezTo>
                      <a:pt x="120685" y="151841"/>
                      <a:pt x="132125" y="146235"/>
                      <a:pt x="140133" y="139513"/>
                    </a:cubicBezTo>
                    <a:cubicBezTo>
                      <a:pt x="149287" y="131668"/>
                      <a:pt x="155576" y="119344"/>
                      <a:pt x="155576" y="104772"/>
                    </a:cubicBezTo>
                    <a:cubicBezTo>
                      <a:pt x="155576" y="90204"/>
                      <a:pt x="149287" y="77881"/>
                      <a:pt x="140133" y="70036"/>
                    </a:cubicBezTo>
                    <a:cubicBezTo>
                      <a:pt x="132125" y="63313"/>
                      <a:pt x="120685" y="57712"/>
                      <a:pt x="103527" y="57712"/>
                    </a:cubicBezTo>
                    <a:lnTo>
                      <a:pt x="103527" y="57712"/>
                    </a:lnTo>
                    <a:close/>
                    <a:moveTo>
                      <a:pt x="53765" y="81805"/>
                    </a:moveTo>
                    <a:lnTo>
                      <a:pt x="53765" y="60515"/>
                    </a:lnTo>
                    <a:lnTo>
                      <a:pt x="36031" y="60515"/>
                    </a:lnTo>
                    <a:lnTo>
                      <a:pt x="36031" y="30257"/>
                    </a:lnTo>
                    <a:lnTo>
                      <a:pt x="10295" y="30257"/>
                    </a:lnTo>
                    <a:lnTo>
                      <a:pt x="10295" y="60515"/>
                    </a:lnTo>
                    <a:lnTo>
                      <a:pt x="0" y="60515"/>
                    </a:lnTo>
                    <a:lnTo>
                      <a:pt x="0" y="81805"/>
                    </a:lnTo>
                    <a:lnTo>
                      <a:pt x="10295" y="81805"/>
                    </a:lnTo>
                    <a:lnTo>
                      <a:pt x="10295" y="149034"/>
                    </a:lnTo>
                    <a:lnTo>
                      <a:pt x="36031" y="149034"/>
                    </a:lnTo>
                    <a:lnTo>
                      <a:pt x="36031" y="81805"/>
                    </a:lnTo>
                    <a:lnTo>
                      <a:pt x="53765" y="81805"/>
                    </a:lnTo>
                    <a:close/>
                  </a:path>
                </a:pathLst>
              </a:custGeom>
              <a:grpFill/>
              <a:ln w="9378" cap="flat">
                <a:noFill/>
                <a:prstDash val="solid"/>
                <a:miter/>
              </a:ln>
            </p:spPr>
            <p:txBody>
              <a:bodyPr rtlCol="0" anchor="ctr"/>
              <a:lstStyle/>
              <a:p>
                <a:endParaRPr lang="en-US" sz="9600"/>
              </a:p>
            </p:txBody>
          </p:sp>
          <p:sp>
            <p:nvSpPr>
              <p:cNvPr id="19" name="Freeform 18">
                <a:extLst>
                  <a:ext uri="{FF2B5EF4-FFF2-40B4-BE49-F238E27FC236}">
                    <a16:creationId xmlns:a16="http://schemas.microsoft.com/office/drawing/2014/main" id="{85DBD2C6-7563-3647-8C7B-5756966D4FBF}"/>
                  </a:ext>
                </a:extLst>
              </p:cNvPr>
              <p:cNvSpPr/>
              <p:nvPr/>
            </p:nvSpPr>
            <p:spPr>
              <a:xfrm>
                <a:off x="5845499" y="1693153"/>
                <a:ext cx="56270" cy="138112"/>
              </a:xfrm>
              <a:custGeom>
                <a:avLst/>
                <a:gdLst>
                  <a:gd name="connsiteX0" fmla="*/ 28425 w 56270"/>
                  <a:gd name="connsiteY0" fmla="*/ 0 h 138112"/>
                  <a:gd name="connsiteX1" fmla="*/ 0 w 56270"/>
                  <a:gd name="connsiteY1" fmla="*/ 29278 h 138112"/>
                  <a:gd name="connsiteX2" fmla="*/ 19724 w 56270"/>
                  <a:gd name="connsiteY2" fmla="*/ 48600 h 138112"/>
                  <a:gd name="connsiteX3" fmla="*/ 29003 w 56270"/>
                  <a:gd name="connsiteY3" fmla="*/ 39233 h 138112"/>
                  <a:gd name="connsiteX4" fmla="*/ 28135 w 56270"/>
                  <a:gd name="connsiteY4" fmla="*/ 138113 h 138112"/>
                  <a:gd name="connsiteX5" fmla="*/ 56271 w 56270"/>
                  <a:gd name="connsiteY5" fmla="*/ 138113 h 138112"/>
                  <a:gd name="connsiteX6" fmla="*/ 56271 w 56270"/>
                  <a:gd name="connsiteY6" fmla="*/ 0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70" h="138112">
                    <a:moveTo>
                      <a:pt x="28425" y="0"/>
                    </a:moveTo>
                    <a:lnTo>
                      <a:pt x="0" y="29278"/>
                    </a:lnTo>
                    <a:lnTo>
                      <a:pt x="19724" y="48600"/>
                    </a:lnTo>
                    <a:lnTo>
                      <a:pt x="29003" y="39233"/>
                    </a:lnTo>
                    <a:lnTo>
                      <a:pt x="28135" y="138113"/>
                    </a:lnTo>
                    <a:lnTo>
                      <a:pt x="56271" y="138113"/>
                    </a:lnTo>
                    <a:lnTo>
                      <a:pt x="56271" y="0"/>
                    </a:lnTo>
                    <a:close/>
                  </a:path>
                </a:pathLst>
              </a:custGeom>
              <a:solidFill>
                <a:srgbClr val="697077"/>
              </a:solidFill>
              <a:ln w="9378" cap="flat">
                <a:noFill/>
                <a:prstDash val="solid"/>
                <a:miter/>
              </a:ln>
            </p:spPr>
            <p:txBody>
              <a:bodyPr rtlCol="0" anchor="ctr"/>
              <a:lstStyle/>
              <a:p>
                <a:endParaRPr lang="en-US" sz="9600"/>
              </a:p>
            </p:txBody>
          </p:sp>
        </p:grpSp>
        <p:pic>
          <p:nvPicPr>
            <p:cNvPr id="43" name="Picture 42" descr="Logo&#10;&#10;Description automatically generated">
              <a:extLst>
                <a:ext uri="{FF2B5EF4-FFF2-40B4-BE49-F238E27FC236}">
                  <a16:creationId xmlns:a16="http://schemas.microsoft.com/office/drawing/2014/main" id="{7A2F17CF-19DE-8D40-BEB5-11C3734E11B8}"/>
                </a:ext>
              </a:extLst>
            </p:cNvPr>
            <p:cNvPicPr>
              <a:picLocks noChangeAspect="1"/>
            </p:cNvPicPr>
            <p:nvPr/>
          </p:nvPicPr>
          <p:blipFill>
            <a:blip r:embed="rId56">
              <a:biLevel thresh="75000"/>
            </a:blip>
            <a:stretch>
              <a:fillRect/>
            </a:stretch>
          </p:blipFill>
          <p:spPr>
            <a:xfrm>
              <a:off x="616498" y="6798340"/>
              <a:ext cx="2398488" cy="1199245"/>
            </a:xfrm>
            <a:prstGeom prst="rect">
              <a:avLst/>
            </a:prstGeom>
          </p:spPr>
        </p:pic>
        <p:pic>
          <p:nvPicPr>
            <p:cNvPr id="56" name="Picture 55" descr="Icon&#10;&#10;Description automatically generated">
              <a:extLst>
                <a:ext uri="{FF2B5EF4-FFF2-40B4-BE49-F238E27FC236}">
                  <a16:creationId xmlns:a16="http://schemas.microsoft.com/office/drawing/2014/main" id="{BF6FC621-C082-B54D-9DEE-63104A75B9BD}"/>
                </a:ext>
              </a:extLst>
            </p:cNvPr>
            <p:cNvPicPr>
              <a:picLocks noChangeAspect="1"/>
            </p:cNvPicPr>
            <p:nvPr/>
          </p:nvPicPr>
          <p:blipFill>
            <a:blip r:embed="rId57">
              <a:biLevel thresh="50000"/>
              <a:extLst>
                <a:ext uri="{28A0092B-C50C-407E-A947-70E740481C1C}">
                  <a14:useLocalDpi xmlns:a14="http://schemas.microsoft.com/office/drawing/2010/main"/>
                </a:ext>
              </a:extLst>
            </a:blip>
            <a:stretch>
              <a:fillRect/>
            </a:stretch>
          </p:blipFill>
          <p:spPr>
            <a:xfrm>
              <a:off x="1199200" y="5684274"/>
              <a:ext cx="1359277" cy="458891"/>
            </a:xfrm>
            <a:prstGeom prst="rect">
              <a:avLst/>
            </a:prstGeom>
          </p:spPr>
        </p:pic>
        <p:pic>
          <p:nvPicPr>
            <p:cNvPr id="88" name="Picture 87" descr="Logo&#10;&#10;Description automatically generated">
              <a:extLst>
                <a:ext uri="{FF2B5EF4-FFF2-40B4-BE49-F238E27FC236}">
                  <a16:creationId xmlns:a16="http://schemas.microsoft.com/office/drawing/2014/main" id="{44B9D13E-F035-B74F-A27D-0CDE7F866187}"/>
                </a:ext>
              </a:extLst>
            </p:cNvPr>
            <p:cNvPicPr>
              <a:picLocks noChangeAspect="1"/>
            </p:cNvPicPr>
            <p:nvPr/>
          </p:nvPicPr>
          <p:blipFill>
            <a:blip r:embed="rId58">
              <a:duotone>
                <a:prstClr val="black"/>
                <a:schemeClr val="tx2">
                  <a:tint val="45000"/>
                  <a:satMod val="400000"/>
                </a:schemeClr>
              </a:duotone>
              <a:extLst>
                <a:ext uri="{BEBA8EAE-BF5A-486C-A8C5-ECC9F3942E4B}">
                  <a14:imgProps xmlns:a14="http://schemas.microsoft.com/office/drawing/2010/main">
                    <a14:imgLayer r:embed="rId59">
                      <a14:imgEffect>
                        <a14:saturation sat="0"/>
                      </a14:imgEffect>
                    </a14:imgLayer>
                  </a14:imgProps>
                </a:ext>
              </a:extLst>
            </a:blip>
            <a:stretch>
              <a:fillRect/>
            </a:stretch>
          </p:blipFill>
          <p:spPr>
            <a:xfrm>
              <a:off x="6586634" y="5671874"/>
              <a:ext cx="2845995" cy="718925"/>
            </a:xfrm>
            <a:prstGeom prst="rect">
              <a:avLst/>
            </a:prstGeom>
          </p:spPr>
        </p:pic>
        <p:pic>
          <p:nvPicPr>
            <p:cNvPr id="1030" name="Picture 6">
              <a:extLst>
                <a:ext uri="{FF2B5EF4-FFF2-40B4-BE49-F238E27FC236}">
                  <a16:creationId xmlns:a16="http://schemas.microsoft.com/office/drawing/2014/main" id="{B2A89882-EE5A-4D49-80B8-0EB02B4DE0F6}"/>
                </a:ext>
              </a:extLst>
            </p:cNvPr>
            <p:cNvPicPr>
              <a:picLocks noChangeAspect="1" noChangeArrowheads="1"/>
            </p:cNvPicPr>
            <p:nvPr/>
          </p:nvPicPr>
          <p:blipFill>
            <a:blip r:embed="rId60">
              <a:grayscl/>
              <a:extLst>
                <a:ext uri="{28A0092B-C50C-407E-A947-70E740481C1C}">
                  <a14:useLocalDpi xmlns:a14="http://schemas.microsoft.com/office/drawing/2010/main"/>
                </a:ext>
              </a:extLst>
            </a:blip>
            <a:srcRect/>
            <a:stretch>
              <a:fillRect/>
            </a:stretch>
          </p:blipFill>
          <p:spPr bwMode="auto">
            <a:xfrm>
              <a:off x="21212943" y="5744356"/>
              <a:ext cx="2291587" cy="6142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text, tableware, dishware, plate&#10;&#10;Description automatically generated">
              <a:extLst>
                <a:ext uri="{FF2B5EF4-FFF2-40B4-BE49-F238E27FC236}">
                  <a16:creationId xmlns:a16="http://schemas.microsoft.com/office/drawing/2014/main" id="{53996276-7E7B-9C47-BDA6-36C6789D7522}"/>
                </a:ext>
              </a:extLst>
            </p:cNvPr>
            <p:cNvPicPr>
              <a:picLocks noChangeAspect="1"/>
            </p:cNvPicPr>
            <p:nvPr/>
          </p:nvPicPr>
          <p:blipFill>
            <a:blip r:embed="rId61">
              <a:grayscl/>
              <a:extLst>
                <a:ext uri="{BEBA8EAE-BF5A-486C-A8C5-ECC9F3942E4B}">
                  <a14:imgProps xmlns:a14="http://schemas.microsoft.com/office/drawing/2010/main">
                    <a14:imgLayer r:embed="rId62">
                      <a14:imgEffect>
                        <a14:sharpenSoften amount="100000"/>
                      </a14:imgEffect>
                    </a14:imgLayer>
                  </a14:imgProps>
                </a:ext>
              </a:extLst>
            </a:blip>
            <a:stretch>
              <a:fillRect/>
            </a:stretch>
          </p:blipFill>
          <p:spPr>
            <a:xfrm>
              <a:off x="9689664" y="1871991"/>
              <a:ext cx="1805651" cy="923579"/>
            </a:xfrm>
            <a:prstGeom prst="rect">
              <a:avLst/>
            </a:prstGeom>
          </p:spPr>
        </p:pic>
        <p:pic>
          <p:nvPicPr>
            <p:cNvPr id="74" name="Picture 73">
              <a:extLst>
                <a:ext uri="{FF2B5EF4-FFF2-40B4-BE49-F238E27FC236}">
                  <a16:creationId xmlns:a16="http://schemas.microsoft.com/office/drawing/2014/main" id="{B04FC371-309C-7583-D623-F85345DBD1DC}"/>
                </a:ext>
              </a:extLst>
            </p:cNvPr>
            <p:cNvPicPr>
              <a:picLocks noChangeAspect="1"/>
            </p:cNvPicPr>
            <p:nvPr/>
          </p:nvPicPr>
          <p:blipFill>
            <a:blip r:embed="rId63">
              <a:grayscl/>
            </a:blip>
            <a:srcRect/>
            <a:stretch/>
          </p:blipFill>
          <p:spPr>
            <a:xfrm>
              <a:off x="7140839" y="3219382"/>
              <a:ext cx="1737584" cy="435843"/>
            </a:xfrm>
            <a:prstGeom prst="rect">
              <a:avLst/>
            </a:prstGeom>
          </p:spPr>
        </p:pic>
        <p:pic>
          <p:nvPicPr>
            <p:cNvPr id="1032" name="Picture 8" descr="Global Account Consulting Engineer at Claroty">
              <a:extLst>
                <a:ext uri="{FF2B5EF4-FFF2-40B4-BE49-F238E27FC236}">
                  <a16:creationId xmlns:a16="http://schemas.microsoft.com/office/drawing/2014/main" id="{CB083641-0271-D8E6-9801-6C5DF133ED96}"/>
                </a:ext>
              </a:extLst>
            </p:cNvPr>
            <p:cNvPicPr>
              <a:picLocks noChangeAspect="1" noChangeArrowheads="1"/>
            </p:cNvPicPr>
            <p:nvPr/>
          </p:nvPicPr>
          <p:blipFill>
            <a:blip r:embed="rId64">
              <a:grayscl/>
              <a:extLst>
                <a:ext uri="{28A0092B-C50C-407E-A947-70E740481C1C}">
                  <a14:useLocalDpi xmlns:a14="http://schemas.microsoft.com/office/drawing/2010/main"/>
                </a:ext>
              </a:extLst>
            </a:blip>
            <a:srcRect/>
            <a:stretch>
              <a:fillRect/>
            </a:stretch>
          </p:blipFill>
          <p:spPr bwMode="auto">
            <a:xfrm>
              <a:off x="3890111" y="9160224"/>
              <a:ext cx="2450072" cy="128826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Logo&#10;&#10;Description automatically generated">
              <a:extLst>
                <a:ext uri="{FF2B5EF4-FFF2-40B4-BE49-F238E27FC236}">
                  <a16:creationId xmlns:a16="http://schemas.microsoft.com/office/drawing/2014/main" id="{A194E10A-20A9-5B90-26FA-8C19A2A3D65C}"/>
                </a:ext>
              </a:extLst>
            </p:cNvPr>
            <p:cNvPicPr>
              <a:picLocks noChangeAspect="1"/>
            </p:cNvPicPr>
            <p:nvPr/>
          </p:nvPicPr>
          <p:blipFill>
            <a:blip r:embed="rId65">
              <a:biLevel thresh="75000"/>
            </a:blip>
            <a:stretch>
              <a:fillRect/>
            </a:stretch>
          </p:blipFill>
          <p:spPr>
            <a:xfrm>
              <a:off x="852509" y="10420284"/>
              <a:ext cx="2159141" cy="808952"/>
            </a:xfrm>
            <a:prstGeom prst="rect">
              <a:avLst/>
            </a:prstGeom>
          </p:spPr>
        </p:pic>
        <p:pic>
          <p:nvPicPr>
            <p:cNvPr id="96" name="Picture 95" descr="Logo, company name&#10;&#10;Description automatically generated">
              <a:extLst>
                <a:ext uri="{FF2B5EF4-FFF2-40B4-BE49-F238E27FC236}">
                  <a16:creationId xmlns:a16="http://schemas.microsoft.com/office/drawing/2014/main" id="{7BDCA834-A71E-3262-00F7-60457B627154}"/>
                </a:ext>
              </a:extLst>
            </p:cNvPr>
            <p:cNvPicPr>
              <a:picLocks noChangeAspect="1"/>
            </p:cNvPicPr>
            <p:nvPr/>
          </p:nvPicPr>
          <p:blipFill>
            <a:blip r:embed="rId66">
              <a:grayscl/>
            </a:blip>
            <a:stretch>
              <a:fillRect/>
            </a:stretch>
          </p:blipFill>
          <p:spPr>
            <a:xfrm>
              <a:off x="18594591" y="9365432"/>
              <a:ext cx="1505333" cy="844061"/>
            </a:xfrm>
            <a:prstGeom prst="rect">
              <a:avLst/>
            </a:prstGeom>
          </p:spPr>
        </p:pic>
        <p:pic>
          <p:nvPicPr>
            <p:cNvPr id="1034" name="Picture 10" descr="Online Press Kit - Check Point Software">
              <a:extLst>
                <a:ext uri="{FF2B5EF4-FFF2-40B4-BE49-F238E27FC236}">
                  <a16:creationId xmlns:a16="http://schemas.microsoft.com/office/drawing/2014/main" id="{64C1E7B8-3415-A5D0-E4CA-6CA04553B186}"/>
                </a:ext>
              </a:extLst>
            </p:cNvPr>
            <p:cNvPicPr>
              <a:picLocks noChangeAspect="1" noChangeArrowheads="1"/>
            </p:cNvPicPr>
            <p:nvPr/>
          </p:nvPicPr>
          <p:blipFill>
            <a:blip r:embed="rId67">
              <a:grayscl/>
              <a:extLst>
                <a:ext uri="{28A0092B-C50C-407E-A947-70E740481C1C}">
                  <a14:useLocalDpi xmlns:a14="http://schemas.microsoft.com/office/drawing/2010/main"/>
                </a:ext>
              </a:extLst>
            </a:blip>
            <a:srcRect/>
            <a:stretch>
              <a:fillRect/>
            </a:stretch>
          </p:blipFill>
          <p:spPr bwMode="auto">
            <a:xfrm>
              <a:off x="18334030" y="6896733"/>
              <a:ext cx="2765453" cy="58986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DCAC9932-F542-2DE2-93DC-71B719DB58AB}"/>
                </a:ext>
              </a:extLst>
            </p:cNvPr>
            <p:cNvPicPr>
              <a:picLocks noChangeAspect="1"/>
            </p:cNvPicPr>
            <p:nvPr/>
          </p:nvPicPr>
          <p:blipFill>
            <a:blip r:embed="rId68">
              <a:grayscl/>
            </a:blip>
            <a:stretch>
              <a:fillRect/>
            </a:stretch>
          </p:blipFill>
          <p:spPr>
            <a:xfrm>
              <a:off x="6743413" y="12090962"/>
              <a:ext cx="2085696" cy="1052624"/>
            </a:xfrm>
            <a:prstGeom prst="rect">
              <a:avLst/>
            </a:prstGeom>
          </p:spPr>
        </p:pic>
        <p:pic>
          <p:nvPicPr>
            <p:cNvPr id="1036" name="Picture 12" descr="What is MITRE ATT&amp;CK? The Definitive Guide. - Verve Industrial">
              <a:extLst>
                <a:ext uri="{FF2B5EF4-FFF2-40B4-BE49-F238E27FC236}">
                  <a16:creationId xmlns:a16="http://schemas.microsoft.com/office/drawing/2014/main" id="{3583EFC2-B2F4-721C-F780-37FDE929F576}"/>
                </a:ext>
              </a:extLst>
            </p:cNvPr>
            <p:cNvPicPr>
              <a:picLocks noChangeAspect="1" noChangeArrowheads="1"/>
            </p:cNvPicPr>
            <p:nvPr/>
          </p:nvPicPr>
          <p:blipFill>
            <a:blip r:embed="rId69">
              <a:grayscl/>
              <a:extLst>
                <a:ext uri="{28A0092B-C50C-407E-A947-70E740481C1C}">
                  <a14:useLocalDpi xmlns:a14="http://schemas.microsoft.com/office/drawing/2010/main"/>
                </a:ext>
              </a:extLst>
            </a:blip>
            <a:srcRect/>
            <a:stretch>
              <a:fillRect/>
            </a:stretch>
          </p:blipFill>
          <p:spPr bwMode="auto">
            <a:xfrm>
              <a:off x="13512293" y="12001545"/>
              <a:ext cx="2159144" cy="12954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22499EA-717A-0173-4632-F44D65AD9515}"/>
                </a:ext>
              </a:extLst>
            </p:cNvPr>
            <p:cNvPicPr>
              <a:picLocks noChangeAspect="1" noChangeArrowheads="1"/>
            </p:cNvPicPr>
            <p:nvPr/>
          </p:nvPicPr>
          <p:blipFill>
            <a:blip r:embed="rId70">
              <a:grayscl/>
              <a:extLst>
                <a:ext uri="{28A0092B-C50C-407E-A947-70E740481C1C}">
                  <a14:useLocalDpi xmlns:a14="http://schemas.microsoft.com/office/drawing/2010/main"/>
                </a:ext>
              </a:extLst>
            </a:blip>
            <a:srcRect/>
            <a:stretch>
              <a:fillRect/>
            </a:stretch>
          </p:blipFill>
          <p:spPr bwMode="auto">
            <a:xfrm>
              <a:off x="4035804" y="10530995"/>
              <a:ext cx="2557508" cy="43335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Wiz Logo PNG Vector (PDF) Free Download">
              <a:extLst>
                <a:ext uri="{FF2B5EF4-FFF2-40B4-BE49-F238E27FC236}">
                  <a16:creationId xmlns:a16="http://schemas.microsoft.com/office/drawing/2014/main" id="{E4A6861A-47A8-131A-0F24-CBD14D16C6BB}"/>
                </a:ext>
              </a:extLst>
            </p:cNvPr>
            <p:cNvPicPr>
              <a:picLocks noChangeAspect="1" noChangeArrowheads="1"/>
            </p:cNvPicPr>
            <p:nvPr/>
          </p:nvPicPr>
          <p:blipFill>
            <a:blip r:embed="rId71">
              <a:grayscl/>
              <a:extLst>
                <a:ext uri="{28A0092B-C50C-407E-A947-70E740481C1C}">
                  <a14:useLocalDpi xmlns:a14="http://schemas.microsoft.com/office/drawing/2010/main"/>
                </a:ext>
              </a:extLst>
            </a:blip>
            <a:srcRect/>
            <a:stretch>
              <a:fillRect/>
            </a:stretch>
          </p:blipFill>
          <p:spPr bwMode="auto">
            <a:xfrm>
              <a:off x="13354622" y="9272629"/>
              <a:ext cx="1393712" cy="69221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98">
              <a:extLst>
                <a:ext uri="{FF2B5EF4-FFF2-40B4-BE49-F238E27FC236}">
                  <a16:creationId xmlns:a16="http://schemas.microsoft.com/office/drawing/2014/main" id="{1B3D30C2-602C-E783-4C8A-1CF9D1509070}"/>
                </a:ext>
              </a:extLst>
            </p:cNvPr>
            <p:cNvPicPr>
              <a:picLocks noChangeAspect="1"/>
            </p:cNvPicPr>
            <p:nvPr/>
          </p:nvPicPr>
          <p:blipFill>
            <a:blip r:embed="rId72">
              <a:grayscl/>
            </a:blip>
            <a:stretch>
              <a:fillRect/>
            </a:stretch>
          </p:blipFill>
          <p:spPr>
            <a:xfrm>
              <a:off x="16937129" y="3189744"/>
              <a:ext cx="3069629" cy="664323"/>
            </a:xfrm>
            <a:prstGeom prst="rect">
              <a:avLst/>
            </a:prstGeom>
          </p:spPr>
        </p:pic>
        <p:pic>
          <p:nvPicPr>
            <p:cNvPr id="1046" name="Picture 22" descr="Infoblox | Thales">
              <a:extLst>
                <a:ext uri="{FF2B5EF4-FFF2-40B4-BE49-F238E27FC236}">
                  <a16:creationId xmlns:a16="http://schemas.microsoft.com/office/drawing/2014/main" id="{150B3BA7-8240-300C-801D-CEF014C83A00}"/>
                </a:ext>
              </a:extLst>
            </p:cNvPr>
            <p:cNvPicPr>
              <a:picLocks noChangeAspect="1" noChangeArrowheads="1"/>
            </p:cNvPicPr>
            <p:nvPr/>
          </p:nvPicPr>
          <p:blipFill rotWithShape="1">
            <a:blip r:embed="rId73">
              <a:grayscl/>
              <a:extLst>
                <a:ext uri="{28A0092B-C50C-407E-A947-70E740481C1C}">
                  <a14:useLocalDpi xmlns:a14="http://schemas.microsoft.com/office/drawing/2010/main"/>
                </a:ext>
              </a:extLst>
            </a:blip>
            <a:srcRect l="6490" t="13429" r="6133" b="19379"/>
            <a:stretch/>
          </p:blipFill>
          <p:spPr bwMode="auto">
            <a:xfrm>
              <a:off x="21595719" y="10642695"/>
              <a:ext cx="1908811" cy="542030"/>
            </a:xfrm>
            <a:prstGeom prst="rect">
              <a:avLst/>
            </a:prstGeom>
            <a:noFill/>
            <a:extLst>
              <a:ext uri="{909E8E84-426E-40DD-AFC4-6F175D3DCCD1}">
                <a14:hiddenFill xmlns:a14="http://schemas.microsoft.com/office/drawing/2010/main">
                  <a:solidFill>
                    <a:srgbClr val="FFFFFF"/>
                  </a:solidFill>
                </a14:hiddenFill>
              </a:ext>
            </a:extLst>
          </p:spPr>
        </p:pic>
        <p:grpSp>
          <p:nvGrpSpPr>
            <p:cNvPr id="1053" name="Group 1052">
              <a:extLst>
                <a:ext uri="{FF2B5EF4-FFF2-40B4-BE49-F238E27FC236}">
                  <a16:creationId xmlns:a16="http://schemas.microsoft.com/office/drawing/2014/main" id="{7020E41F-E813-C04C-8242-3B82F00D3620}"/>
                </a:ext>
              </a:extLst>
            </p:cNvPr>
            <p:cNvGrpSpPr/>
            <p:nvPr/>
          </p:nvGrpSpPr>
          <p:grpSpPr>
            <a:xfrm>
              <a:off x="9811627" y="11875034"/>
              <a:ext cx="3056105" cy="1354494"/>
              <a:chOff x="10952503" y="14003540"/>
              <a:chExt cx="3056105" cy="1354494"/>
            </a:xfrm>
          </p:grpSpPr>
          <p:pic>
            <p:nvPicPr>
              <p:cNvPr id="1051" name="Picture 1050" descr="Icon&#10;&#10;Description automatically generated">
                <a:extLst>
                  <a:ext uri="{FF2B5EF4-FFF2-40B4-BE49-F238E27FC236}">
                    <a16:creationId xmlns:a16="http://schemas.microsoft.com/office/drawing/2014/main" id="{83E54BCC-A8E1-18A4-4D14-148BAB9EA8E8}"/>
                  </a:ext>
                </a:extLst>
              </p:cNvPr>
              <p:cNvPicPr>
                <a:picLocks noChangeAspect="1"/>
              </p:cNvPicPr>
              <p:nvPr/>
            </p:nvPicPr>
            <p:blipFill>
              <a:blip r:embed="rId74">
                <a:grayscl/>
              </a:blip>
              <a:stretch>
                <a:fillRect/>
              </a:stretch>
            </p:blipFill>
            <p:spPr>
              <a:xfrm>
                <a:off x="10952503" y="14003540"/>
                <a:ext cx="1354494" cy="1354494"/>
              </a:xfrm>
              <a:prstGeom prst="rect">
                <a:avLst/>
              </a:prstGeom>
            </p:spPr>
          </p:pic>
          <p:sp>
            <p:nvSpPr>
              <p:cNvPr id="1052" name="TextBox 1051">
                <a:extLst>
                  <a:ext uri="{FF2B5EF4-FFF2-40B4-BE49-F238E27FC236}">
                    <a16:creationId xmlns:a16="http://schemas.microsoft.com/office/drawing/2014/main" id="{E063C36A-AFDE-0F5F-D762-95BF69B4179B}"/>
                  </a:ext>
                </a:extLst>
              </p:cNvPr>
              <p:cNvSpPr txBox="1"/>
              <p:nvPr/>
            </p:nvSpPr>
            <p:spPr>
              <a:xfrm>
                <a:off x="12325859" y="14118418"/>
                <a:ext cx="1682749" cy="1195199"/>
              </a:xfrm>
              <a:prstGeom prst="rect">
                <a:avLst/>
              </a:prstGeom>
              <a:noFill/>
            </p:spPr>
            <p:txBody>
              <a:bodyPr wrap="square" lIns="0" tIns="0" rIns="0" bIns="0" rtlCol="0">
                <a:spAutoFit/>
              </a:bodyPr>
              <a:lstStyle/>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Open</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Cybersecurity</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Schema</a:t>
                </a:r>
              </a:p>
              <a:p>
                <a:pPr algn="l" defTabSz="1829308" hangingPunct="0">
                  <a:lnSpc>
                    <a:spcPct val="110000"/>
                  </a:lnSpc>
                </a:pPr>
                <a:r>
                  <a:rPr lang="en-US" sz="1800" b="1" dirty="0">
                    <a:solidFill>
                      <a:srgbClr val="000000"/>
                    </a:solidFill>
                    <a:latin typeface="Arial" panose="020B0604020202020204" pitchFamily="34" charset="0"/>
                    <a:cs typeface="Arial" panose="020B0604020202020204" pitchFamily="34" charset="0"/>
                    <a:sym typeface="Helvetica"/>
                  </a:rPr>
                  <a:t>Framework</a:t>
                </a:r>
              </a:p>
            </p:txBody>
          </p:sp>
        </p:grpSp>
        <p:pic>
          <p:nvPicPr>
            <p:cNvPr id="1055" name="Picture 1054" descr="Logo, company name&#10;&#10;Description automatically generated">
              <a:extLst>
                <a:ext uri="{FF2B5EF4-FFF2-40B4-BE49-F238E27FC236}">
                  <a16:creationId xmlns:a16="http://schemas.microsoft.com/office/drawing/2014/main" id="{68A98650-BB89-B833-DC23-2A0368A86EA9}"/>
                </a:ext>
              </a:extLst>
            </p:cNvPr>
            <p:cNvPicPr>
              <a:picLocks noChangeAspect="1"/>
            </p:cNvPicPr>
            <p:nvPr/>
          </p:nvPicPr>
          <p:blipFill>
            <a:blip r:embed="rId75">
              <a:grayscl/>
            </a:blip>
            <a:stretch>
              <a:fillRect/>
            </a:stretch>
          </p:blipFill>
          <p:spPr>
            <a:xfrm>
              <a:off x="16654862" y="12054605"/>
              <a:ext cx="1767064" cy="1087424"/>
            </a:xfrm>
            <a:prstGeom prst="rect">
              <a:avLst/>
            </a:prstGeom>
          </p:spPr>
        </p:pic>
        <p:pic>
          <p:nvPicPr>
            <p:cNvPr id="1059" name="Picture 1058" descr="Shape&#10;&#10;Description automatically generated with medium confidence">
              <a:extLst>
                <a:ext uri="{FF2B5EF4-FFF2-40B4-BE49-F238E27FC236}">
                  <a16:creationId xmlns:a16="http://schemas.microsoft.com/office/drawing/2014/main" id="{120C97C6-000A-F54A-E411-A74461C2E6DD}"/>
                </a:ext>
              </a:extLst>
            </p:cNvPr>
            <p:cNvPicPr>
              <a:picLocks noChangeAspect="1"/>
            </p:cNvPicPr>
            <p:nvPr/>
          </p:nvPicPr>
          <p:blipFill>
            <a:blip r:embed="rId76">
              <a:grayscl/>
            </a:blip>
            <a:stretch>
              <a:fillRect/>
            </a:stretch>
          </p:blipFill>
          <p:spPr>
            <a:xfrm>
              <a:off x="19377607" y="12197376"/>
              <a:ext cx="2359253" cy="786419"/>
            </a:xfrm>
            <a:prstGeom prst="rect">
              <a:avLst/>
            </a:prstGeom>
          </p:spPr>
        </p:pic>
      </p:grpSp>
      <p:sp>
        <p:nvSpPr>
          <p:cNvPr id="1061" name="Footer Placeholder 1060">
            <a:extLst>
              <a:ext uri="{FF2B5EF4-FFF2-40B4-BE49-F238E27FC236}">
                <a16:creationId xmlns:a16="http://schemas.microsoft.com/office/drawing/2014/main" id="{8A638EF1-BD12-C600-B412-9AE79711A17B}"/>
              </a:ext>
            </a:extLst>
          </p:cNvPr>
          <p:cNvSpPr>
            <a:spLocks noGrp="1"/>
          </p:cNvSpPr>
          <p:nvPr>
            <p:ph type="ftr" sz="quarter" idx="18"/>
          </p:nvPr>
        </p:nvSpPr>
        <p:spPr/>
        <p:txBody>
          <a:bodyPr/>
          <a:lstStyle/>
          <a:p>
            <a:r>
              <a:rPr lang="en-US"/>
              <a:t>IBM Security</a:t>
            </a:r>
            <a:endParaRPr lang="en-US" dirty="0"/>
          </a:p>
        </p:txBody>
      </p:sp>
      <p:sp>
        <p:nvSpPr>
          <p:cNvPr id="6" name="Slide Number Placeholder 5">
            <a:extLst>
              <a:ext uri="{FF2B5EF4-FFF2-40B4-BE49-F238E27FC236}">
                <a16:creationId xmlns:a16="http://schemas.microsoft.com/office/drawing/2014/main" id="{F9EE8675-F08B-4846-B60C-FBC6CA90FF39}"/>
              </a:ext>
            </a:extLst>
          </p:cNvPr>
          <p:cNvSpPr>
            <a:spLocks noGrp="1"/>
          </p:cNvSpPr>
          <p:nvPr>
            <p:ph type="sldNum" sz="quarter" idx="4"/>
          </p:nvPr>
        </p:nvSpPr>
        <p:spPr/>
        <p:txBody>
          <a:bodyPr/>
          <a:lstStyle/>
          <a:p>
            <a:pPr defTabSz="1829266">
              <a:defRPr/>
            </a:pPr>
            <a:fld id="{59395FB3-9C97-154F-86B2-7E381B951268}" type="slidenum">
              <a:rPr lang="en-US">
                <a:solidFill>
                  <a:srgbClr val="000000"/>
                </a:solidFill>
                <a:latin typeface="IBM Plex Sans Light"/>
              </a:rPr>
              <a:pPr defTabSz="1829266">
                <a:defRPr/>
              </a:pPr>
              <a:t>54</a:t>
            </a:fld>
            <a:endParaRPr lang="en-US" dirty="0">
              <a:solidFill>
                <a:srgbClr val="000000"/>
              </a:solidFill>
              <a:latin typeface="IBM Plex Sans Light"/>
            </a:endParaRPr>
          </a:p>
        </p:txBody>
      </p:sp>
    </p:spTree>
    <p:extLst>
      <p:ext uri="{BB962C8B-B14F-4D97-AF65-F5344CB8AC3E}">
        <p14:creationId xmlns:p14="http://schemas.microsoft.com/office/powerpoint/2010/main" val="385520001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D0BF6-DDFF-4EEE-814A-8FB0EA9E0228}"/>
              </a:ext>
            </a:extLst>
          </p:cNvPr>
          <p:cNvSpPr>
            <a:spLocks noGrp="1"/>
          </p:cNvSpPr>
          <p:nvPr>
            <p:ph type="title"/>
          </p:nvPr>
        </p:nvSpPr>
        <p:spPr>
          <a:xfrm>
            <a:off x="576072" y="1527048"/>
            <a:ext cx="11044239" cy="1969770"/>
          </a:xfrm>
        </p:spPr>
        <p:txBody>
          <a:bodyPr/>
          <a:lstStyle/>
          <a:p>
            <a:r>
              <a:rPr lang="en-US" dirty="0"/>
              <a:t>Deliver the industry’s most Open Security Platform</a:t>
            </a:r>
          </a:p>
        </p:txBody>
      </p:sp>
      <p:sp>
        <p:nvSpPr>
          <p:cNvPr id="107" name="Text Placeholder 106">
            <a:extLst>
              <a:ext uri="{FF2B5EF4-FFF2-40B4-BE49-F238E27FC236}">
                <a16:creationId xmlns:a16="http://schemas.microsoft.com/office/drawing/2014/main" id="{8880ACE9-3593-6D7E-E3BB-64E13749960A}"/>
              </a:ext>
            </a:extLst>
          </p:cNvPr>
          <p:cNvSpPr>
            <a:spLocks noGrp="1"/>
          </p:cNvSpPr>
          <p:nvPr>
            <p:ph type="body" sz="quarter" idx="21"/>
          </p:nvPr>
        </p:nvSpPr>
        <p:spPr/>
        <p:txBody>
          <a:bodyPr/>
          <a:lstStyle/>
          <a:p>
            <a:r>
              <a:rPr lang="en-US" dirty="0"/>
              <a:t>Our Strategy</a:t>
            </a:r>
          </a:p>
        </p:txBody>
      </p:sp>
      <p:sp>
        <p:nvSpPr>
          <p:cNvPr id="55" name="Rectangle 54">
            <a:extLst>
              <a:ext uri="{FF2B5EF4-FFF2-40B4-BE49-F238E27FC236}">
                <a16:creationId xmlns:a16="http://schemas.microsoft.com/office/drawing/2014/main" id="{E1309D9D-9B69-A163-C500-8CCD5D6EF584}"/>
              </a:ext>
            </a:extLst>
          </p:cNvPr>
          <p:cNvSpPr/>
          <p:nvPr/>
        </p:nvSpPr>
        <p:spPr>
          <a:xfrm>
            <a:off x="585715" y="3921177"/>
            <a:ext cx="8025629" cy="7913320"/>
          </a:xfrm>
          <a:prstGeom prst="rect">
            <a:avLst/>
          </a:prstGeom>
        </p:spPr>
        <p:txBody>
          <a:bodyPr wrap="square" lIns="0" tIns="0" rIns="0" bIns="0">
            <a:spAutoFit/>
          </a:bodyPr>
          <a:lstStyle/>
          <a:p>
            <a:pPr marL="0" marR="0" lvl="0" indent="0" defTabSz="1219215" eaLnBrk="1" fontAlgn="auto" latinLnBrk="0" hangingPunct="1">
              <a:lnSpc>
                <a:spcPct val="110000"/>
              </a:lnSpc>
              <a:spcBef>
                <a:spcPts val="2400"/>
              </a:spcBef>
              <a:spcAft>
                <a:spcPts val="0"/>
              </a:spcAft>
              <a:buClrTx/>
              <a:buSzTx/>
              <a:buFontTx/>
              <a:buNone/>
              <a:tabLst/>
              <a:defRPr/>
            </a:pPr>
            <a:r>
              <a:rPr kumimoji="0" lang="en-US" b="0" i="0" u="none" strike="noStrike" kern="0" cap="none" spc="0" normalizeH="0" baseline="0" noProof="0" dirty="0">
                <a:ln>
                  <a:noFill/>
                </a:ln>
                <a:solidFill>
                  <a:srgbClr val="0F62FE"/>
                </a:solidFill>
                <a:effectLst/>
                <a:uLnTx/>
                <a:uFillTx/>
                <a:latin typeface="IBM Plex Sans" charset="0"/>
                <a:ea typeface="IBM Plex Sans" charset="0"/>
                <a:cs typeface="IBM Plex Sans" charset="0"/>
              </a:rPr>
              <a:t>Predictive insights, enforcement, </a:t>
            </a:r>
            <a:br>
              <a:rPr kumimoji="0" lang="en-US" b="0" i="0" u="none" strike="noStrike" kern="0" cap="none" spc="0" normalizeH="0" baseline="0" noProof="0" dirty="0">
                <a:ln>
                  <a:noFill/>
                </a:ln>
                <a:solidFill>
                  <a:srgbClr val="0F62FE"/>
                </a:solidFill>
                <a:effectLst/>
                <a:uLnTx/>
                <a:uFillTx/>
                <a:latin typeface="IBM Plex Sans" charset="0"/>
                <a:ea typeface="IBM Plex Sans" charset="0"/>
                <a:cs typeface="IBM Plex Sans" charset="0"/>
              </a:rPr>
            </a:br>
            <a:r>
              <a:rPr kumimoji="0" lang="en-US" b="0" i="0" u="none" strike="noStrike" kern="0" cap="none" spc="0" normalizeH="0" baseline="0" noProof="0" dirty="0">
                <a:ln>
                  <a:noFill/>
                </a:ln>
                <a:solidFill>
                  <a:srgbClr val="0F62FE"/>
                </a:solidFill>
                <a:effectLst/>
                <a:uLnTx/>
                <a:uFillTx/>
                <a:latin typeface="IBM Plex Sans" charset="0"/>
                <a:ea typeface="IBM Plex Sans" charset="0"/>
                <a:cs typeface="IBM Plex Sans" charset="0"/>
              </a:rPr>
              <a:t>and open architecture to protect business across hybrid cloud</a:t>
            </a: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2800" b="0" i="0" u="none" strike="noStrike" kern="0" cap="none" spc="0" normalizeH="0" baseline="0" noProof="0" dirty="0">
                <a:ln>
                  <a:noFill/>
                </a:ln>
                <a:solidFill>
                  <a:srgbClr val="000000"/>
                </a:solidFill>
                <a:effectLst/>
                <a:uLnTx/>
                <a:uFillTx/>
                <a:latin typeface="IBM Plex Sans Medium" panose="020B0603050203000203" pitchFamily="34" charset="0"/>
                <a:ea typeface="IBM Plex Sans" charset="0"/>
                <a:cs typeface="IBM Plex Sans" charset="0"/>
              </a:rPr>
              <a:t>Global access to experts </a:t>
            </a:r>
            <a:r>
              <a:rPr kumimoji="0" lang="en-US" sz="2800" b="0" i="0" u="none" strike="noStrike" kern="0" cap="none" spc="0" normalizeH="0" baseline="0" noProof="0" dirty="0">
                <a:ln>
                  <a:noFill/>
                </a:ln>
                <a:solidFill>
                  <a:srgbClr val="000000"/>
                </a:solidFill>
                <a:effectLst/>
                <a:uLnTx/>
                <a:uFillTx/>
                <a:ea typeface="IBM Plex Sans" charset="0"/>
                <a:cs typeface="IBM Plex Sans" charset="0"/>
              </a:rPr>
              <a:t>and delivery centers </a:t>
            </a: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2800" b="0" i="0" u="none" strike="noStrike" kern="0" cap="none" spc="0" normalizeH="0" baseline="0" noProof="0" dirty="0">
                <a:ln>
                  <a:noFill/>
                </a:ln>
                <a:solidFill>
                  <a:srgbClr val="000000"/>
                </a:solidFill>
                <a:effectLst/>
                <a:uLnTx/>
                <a:uFillTx/>
                <a:latin typeface="IBM Plex Sans Medium" panose="020B0603050203000203" pitchFamily="34" charset="0"/>
              </a:rPr>
              <a:t>AI-driven technology and automations </a:t>
            </a:r>
            <a:r>
              <a:rPr lang="en-US" sz="2800" kern="0" dirty="0">
                <a:solidFill>
                  <a:srgbClr val="000000"/>
                </a:solidFill>
              </a:rPr>
              <a:t>across pillars of threat, data, and identity protection</a:t>
            </a: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lang="en-US" sz="2800" kern="0" dirty="0">
                <a:solidFill>
                  <a:srgbClr val="000000"/>
                </a:solidFill>
                <a:latin typeface="IBM Plex Sans Medium" panose="020B0603050203000203" pitchFamily="34" charset="0"/>
              </a:rPr>
              <a:t>Attacker’s perspective </a:t>
            </a:r>
            <a:r>
              <a:rPr lang="en-US" sz="2800" kern="0" dirty="0">
                <a:solidFill>
                  <a:srgbClr val="000000"/>
                </a:solidFill>
              </a:rPr>
              <a:t>of assets and techniques</a:t>
            </a:r>
            <a:endParaRPr kumimoji="0" lang="en-US" sz="2800" b="0" i="0" u="none" strike="noStrike" kern="0" cap="none" spc="0" normalizeH="0" baseline="0" noProof="0" dirty="0">
              <a:ln>
                <a:noFill/>
              </a:ln>
              <a:solidFill>
                <a:srgbClr val="000000"/>
              </a:solidFill>
              <a:effectLst/>
              <a:uLnTx/>
              <a:uFillTx/>
            </a:endParaRP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2800" b="0" i="0" u="none" strike="noStrike" kern="0" cap="none" spc="0" normalizeH="0" baseline="0" noProof="0" dirty="0">
                <a:ln>
                  <a:noFill/>
                </a:ln>
                <a:solidFill>
                  <a:srgbClr val="000000"/>
                </a:solidFill>
                <a:effectLst/>
                <a:uLnTx/>
                <a:uFillTx/>
                <a:latin typeface="IBM Plex Sans Medium" panose="020B0603050203000203" pitchFamily="34" charset="0"/>
              </a:rPr>
              <a:t>Open platform with common services </a:t>
            </a:r>
            <a:r>
              <a:rPr kumimoji="0" lang="en-US" sz="2800" b="0" i="0" u="none" strike="noStrike" kern="0" cap="none" spc="0" normalizeH="0" baseline="0" noProof="0" dirty="0">
                <a:ln>
                  <a:noFill/>
                </a:ln>
                <a:solidFill>
                  <a:srgbClr val="000000"/>
                </a:solidFill>
                <a:effectLst/>
                <a:uLnTx/>
                <a:uFillTx/>
              </a:rPr>
              <a:t>for </a:t>
            </a:r>
            <a:br>
              <a:rPr kumimoji="0" lang="en-US" sz="2800" b="0" i="0" u="none" strike="noStrike" kern="0" cap="none" spc="0" normalizeH="0" baseline="0" noProof="0" dirty="0">
                <a:ln>
                  <a:noFill/>
                </a:ln>
                <a:solidFill>
                  <a:srgbClr val="000000"/>
                </a:solidFill>
                <a:effectLst/>
                <a:uLnTx/>
                <a:uFillTx/>
              </a:rPr>
            </a:br>
            <a:r>
              <a:rPr kumimoji="0" lang="en-US" sz="2800" b="0" i="0" u="none" strike="noStrike" kern="0" cap="none" spc="0" normalizeH="0" baseline="0" noProof="0" dirty="0">
                <a:ln>
                  <a:noFill/>
                </a:ln>
                <a:solidFill>
                  <a:srgbClr val="000000"/>
                </a:solidFill>
                <a:effectLst/>
                <a:uLnTx/>
                <a:uFillTx/>
              </a:rPr>
              <a:t>user experience and threat intelligence</a:t>
            </a:r>
            <a:endParaRPr kumimoji="0" lang="en-US" sz="2800" b="0" i="0" u="none" strike="noStrike" kern="0" cap="none" spc="0" normalizeH="0" baseline="0" noProof="0" dirty="0">
              <a:ln>
                <a:noFill/>
              </a:ln>
              <a:solidFill>
                <a:srgbClr val="000000"/>
              </a:solidFill>
              <a:effectLst/>
              <a:uLnTx/>
              <a:uFillTx/>
              <a:ea typeface="IBM Plex Sans" charset="0"/>
              <a:cs typeface="IBM Plex Sans" charset="0"/>
            </a:endParaRP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2800" b="0" i="0" u="none" strike="noStrike" kern="0" cap="none" spc="0" normalizeH="0" baseline="0" noProof="0" dirty="0">
                <a:ln>
                  <a:noFill/>
                </a:ln>
                <a:solidFill>
                  <a:srgbClr val="000000"/>
                </a:solidFill>
                <a:effectLst/>
                <a:uLnTx/>
                <a:uFillTx/>
                <a:latin typeface="IBM Plex Sans Medium" panose="020B0603050203000203" pitchFamily="34" charset="0"/>
                <a:ea typeface="IBM Plex Sans" charset="0"/>
                <a:cs typeface="IBM Plex Sans" charset="0"/>
              </a:rPr>
              <a:t>Broadest ecosystem </a:t>
            </a:r>
            <a:r>
              <a:rPr kumimoji="0" lang="en-US" sz="2800" b="0" i="0" u="none" strike="noStrike" kern="0" cap="none" spc="0" normalizeH="0" baseline="0" noProof="0" dirty="0">
                <a:ln>
                  <a:noFill/>
                </a:ln>
                <a:solidFill>
                  <a:srgbClr val="000000"/>
                </a:solidFill>
                <a:effectLst/>
                <a:uLnTx/>
                <a:uFillTx/>
                <a:ea typeface="IBM Plex Sans" charset="0"/>
                <a:cs typeface="IBM Plex Sans" charset="0"/>
              </a:rPr>
              <a:t>of integrations </a:t>
            </a:r>
          </a:p>
          <a:p>
            <a:pPr marL="256032" marR="0" lvl="0" indent="-256032" defTabSz="1219215" eaLnBrk="1" fontAlgn="auto" latinLnBrk="0" hangingPunct="1">
              <a:lnSpc>
                <a:spcPct val="110000"/>
              </a:lnSpc>
              <a:spcBef>
                <a:spcPts val="2400"/>
              </a:spcBef>
              <a:spcAft>
                <a:spcPts val="0"/>
              </a:spcAft>
              <a:buClrTx/>
              <a:buSzTx/>
              <a:buFont typeface="System Font Regular"/>
              <a:buChar char="–"/>
              <a:tabLst/>
              <a:defRPr/>
            </a:pPr>
            <a:r>
              <a:rPr kumimoji="0" lang="en-US" sz="2800" b="0" i="0" u="none" strike="noStrike" kern="0" cap="none" spc="0" normalizeH="0" baseline="0" noProof="0" dirty="0">
                <a:ln>
                  <a:noFill/>
                </a:ln>
                <a:solidFill>
                  <a:srgbClr val="000000"/>
                </a:solidFill>
                <a:effectLst/>
                <a:uLnTx/>
                <a:uFillTx/>
                <a:latin typeface="IBM Plex Sans Medium" panose="020B0603050203000203" pitchFamily="34" charset="0"/>
                <a:ea typeface="IBM Plex Sans" charset="0"/>
                <a:cs typeface="IBM Plex Sans" charset="0"/>
              </a:rPr>
              <a:t>Built for cloud </a:t>
            </a:r>
            <a:r>
              <a:rPr kumimoji="0" lang="en-US" sz="2800" b="0" i="0" u="none" strike="noStrike" kern="0" cap="none" spc="0" normalizeH="0" baseline="0" noProof="0" dirty="0">
                <a:ln>
                  <a:noFill/>
                </a:ln>
                <a:solidFill>
                  <a:srgbClr val="000000"/>
                </a:solidFill>
                <a:effectLst/>
                <a:uLnTx/>
                <a:uFillTx/>
                <a:ea typeface="IBM Plex Sans" charset="0"/>
                <a:cs typeface="IBM Plex Sans" charset="0"/>
              </a:rPr>
              <a:t>with modern architecture, </a:t>
            </a:r>
            <a:br>
              <a:rPr kumimoji="0" lang="en-US" sz="2800" b="0" i="0" u="none" strike="noStrike" kern="0" cap="none" spc="0" normalizeH="0" baseline="0" noProof="0" dirty="0">
                <a:ln>
                  <a:noFill/>
                </a:ln>
                <a:solidFill>
                  <a:srgbClr val="000000"/>
                </a:solidFill>
                <a:effectLst/>
                <a:uLnTx/>
                <a:uFillTx/>
                <a:ea typeface="IBM Plex Sans" charset="0"/>
                <a:cs typeface="IBM Plex Sans" charset="0"/>
              </a:rPr>
            </a:br>
            <a:r>
              <a:rPr kumimoji="0" lang="en-US" sz="2800" b="0" i="0" u="none" strike="noStrike" kern="0" cap="none" spc="0" normalizeH="0" baseline="0" noProof="0" dirty="0">
                <a:ln>
                  <a:noFill/>
                </a:ln>
                <a:solidFill>
                  <a:srgbClr val="000000"/>
                </a:solidFill>
                <a:effectLst/>
                <a:uLnTx/>
                <a:uFillTx/>
                <a:ea typeface="IBM Plex Sans" charset="0"/>
                <a:cs typeface="IBM Plex Sans" charset="0"/>
              </a:rPr>
              <a:t>multi-cloud consumption model</a:t>
            </a:r>
            <a:endParaRPr kumimoji="0" lang="en-US" sz="3733" b="0" i="0" u="none" strike="noStrike" kern="0" cap="none" spc="0" normalizeH="0" baseline="0" noProof="0" dirty="0">
              <a:ln>
                <a:noFill/>
              </a:ln>
              <a:solidFill>
                <a:srgbClr val="000000"/>
              </a:solidFill>
              <a:effectLst/>
              <a:uLnTx/>
              <a:uFillTx/>
            </a:endParaRPr>
          </a:p>
        </p:txBody>
      </p:sp>
      <p:grpSp>
        <p:nvGrpSpPr>
          <p:cNvPr id="121" name="Group 120">
            <a:extLst>
              <a:ext uri="{FF2B5EF4-FFF2-40B4-BE49-F238E27FC236}">
                <a16:creationId xmlns:a16="http://schemas.microsoft.com/office/drawing/2014/main" id="{7D29C17E-E5DF-4061-26D7-7151C8BAD737}"/>
              </a:ext>
            </a:extLst>
          </p:cNvPr>
          <p:cNvGrpSpPr/>
          <p:nvPr/>
        </p:nvGrpSpPr>
        <p:grpSpPr>
          <a:xfrm>
            <a:off x="9301162" y="4088523"/>
            <a:ext cx="14373226" cy="8881696"/>
            <a:chOff x="9301162" y="4088523"/>
            <a:chExt cx="14373226" cy="8881696"/>
          </a:xfrm>
        </p:grpSpPr>
        <p:grpSp>
          <p:nvGrpSpPr>
            <p:cNvPr id="109" name="Group 108">
              <a:extLst>
                <a:ext uri="{FF2B5EF4-FFF2-40B4-BE49-F238E27FC236}">
                  <a16:creationId xmlns:a16="http://schemas.microsoft.com/office/drawing/2014/main" id="{1AE15E85-B9C8-3E08-C26A-E4BEE086FAFA}"/>
                </a:ext>
              </a:extLst>
            </p:cNvPr>
            <p:cNvGrpSpPr/>
            <p:nvPr/>
          </p:nvGrpSpPr>
          <p:grpSpPr>
            <a:xfrm>
              <a:off x="11181948" y="11914512"/>
              <a:ext cx="11081549" cy="1055707"/>
              <a:chOff x="11181948" y="12071247"/>
              <a:chExt cx="11081549" cy="1055707"/>
            </a:xfrm>
          </p:grpSpPr>
          <p:sp>
            <p:nvSpPr>
              <p:cNvPr id="73" name="Rectangle 72">
                <a:extLst>
                  <a:ext uri="{FF2B5EF4-FFF2-40B4-BE49-F238E27FC236}">
                    <a16:creationId xmlns:a16="http://schemas.microsoft.com/office/drawing/2014/main" id="{02E26245-3EB8-E838-4435-9024F370F6EC}"/>
                  </a:ext>
                </a:extLst>
              </p:cNvPr>
              <p:cNvSpPr/>
              <p:nvPr/>
            </p:nvSpPr>
            <p:spPr>
              <a:xfrm>
                <a:off x="15352159" y="12603734"/>
                <a:ext cx="2242922" cy="523220"/>
              </a:xfrm>
              <a:prstGeom prst="rect">
                <a:avLst/>
              </a:prstGeom>
            </p:spPr>
            <p:txBody>
              <a:bodyPr wrap="none">
                <a:spAutoFit/>
              </a:bodyPr>
              <a:lstStyle/>
              <a:p>
                <a:pPr marL="0" marR="0" lvl="0" indent="0" algn="ctr" defTabSz="182882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rPr>
                  <a:t>Hybrid Cloud</a:t>
                </a:r>
              </a:p>
            </p:txBody>
          </p:sp>
          <p:grpSp>
            <p:nvGrpSpPr>
              <p:cNvPr id="75" name="Group 74">
                <a:extLst>
                  <a:ext uri="{FF2B5EF4-FFF2-40B4-BE49-F238E27FC236}">
                    <a16:creationId xmlns:a16="http://schemas.microsoft.com/office/drawing/2014/main" id="{50F02CD9-7EE4-00D4-AA44-88E69249682E}"/>
                  </a:ext>
                </a:extLst>
              </p:cNvPr>
              <p:cNvGrpSpPr>
                <a:grpSpLocks noChangeAspect="1"/>
              </p:cNvGrpSpPr>
              <p:nvPr/>
            </p:nvGrpSpPr>
            <p:grpSpPr>
              <a:xfrm>
                <a:off x="15747256" y="12071247"/>
                <a:ext cx="1452728" cy="563862"/>
                <a:chOff x="3998692" y="3590146"/>
                <a:chExt cx="777433" cy="301752"/>
              </a:xfrm>
            </p:grpSpPr>
            <p:pic>
              <p:nvPicPr>
                <p:cNvPr id="76" name="Graphic 75">
                  <a:extLst>
                    <a:ext uri="{FF2B5EF4-FFF2-40B4-BE49-F238E27FC236}">
                      <a16:creationId xmlns:a16="http://schemas.microsoft.com/office/drawing/2014/main" id="{7D132CFA-E838-2846-1347-994A8EAC41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7872" y="3590146"/>
                  <a:ext cx="408253" cy="301752"/>
                </a:xfrm>
                <a:prstGeom prst="rect">
                  <a:avLst/>
                </a:prstGeom>
              </p:spPr>
            </p:pic>
            <p:sp>
              <p:nvSpPr>
                <p:cNvPr id="79" name="Graphic 107">
                  <a:extLst>
                    <a:ext uri="{FF2B5EF4-FFF2-40B4-BE49-F238E27FC236}">
                      <a16:creationId xmlns:a16="http://schemas.microsoft.com/office/drawing/2014/main" id="{C978CEC7-1427-F668-673D-716CF8F50C49}"/>
                    </a:ext>
                  </a:extLst>
                </p:cNvPr>
                <p:cNvSpPr/>
                <p:nvPr/>
              </p:nvSpPr>
              <p:spPr>
                <a:xfrm>
                  <a:off x="3998692" y="3597822"/>
                  <a:ext cx="285750" cy="292607"/>
                </a:xfrm>
                <a:custGeom>
                  <a:avLst/>
                  <a:gdLst>
                    <a:gd name="connsiteX0" fmla="*/ 117729 w 285750"/>
                    <a:gd name="connsiteY0" fmla="*/ 285750 h 292607"/>
                    <a:gd name="connsiteX1" fmla="*/ 168021 w 285750"/>
                    <a:gd name="connsiteY1" fmla="*/ 285750 h 292607"/>
                    <a:gd name="connsiteX2" fmla="*/ 168021 w 285750"/>
                    <a:gd name="connsiteY2" fmla="*/ 216408 h 292607"/>
                    <a:gd name="connsiteX3" fmla="*/ 117729 w 285750"/>
                    <a:gd name="connsiteY3" fmla="*/ 216408 h 292607"/>
                    <a:gd name="connsiteX4" fmla="*/ 117729 w 285750"/>
                    <a:gd name="connsiteY4" fmla="*/ 285750 h 292607"/>
                    <a:gd name="connsiteX5" fmla="*/ 270129 w 285750"/>
                    <a:gd name="connsiteY5" fmla="*/ 22479 h 292607"/>
                    <a:gd name="connsiteX6" fmla="*/ 270129 w 285750"/>
                    <a:gd name="connsiteY6" fmla="*/ 285750 h 292607"/>
                    <a:gd name="connsiteX7" fmla="*/ 285750 w 285750"/>
                    <a:gd name="connsiteY7" fmla="*/ 285750 h 292607"/>
                    <a:gd name="connsiteX8" fmla="*/ 285750 w 285750"/>
                    <a:gd name="connsiteY8" fmla="*/ 292608 h 292607"/>
                    <a:gd name="connsiteX9" fmla="*/ 0 w 285750"/>
                    <a:gd name="connsiteY9" fmla="*/ 292608 h 292607"/>
                    <a:gd name="connsiteX10" fmla="*/ 0 w 285750"/>
                    <a:gd name="connsiteY10" fmla="*/ 285750 h 292607"/>
                    <a:gd name="connsiteX11" fmla="*/ 15621 w 285750"/>
                    <a:gd name="connsiteY11" fmla="*/ 285750 h 292607"/>
                    <a:gd name="connsiteX12" fmla="*/ 15621 w 285750"/>
                    <a:gd name="connsiteY12" fmla="*/ 22479 h 292607"/>
                    <a:gd name="connsiteX13" fmla="*/ 22479 w 285750"/>
                    <a:gd name="connsiteY13" fmla="*/ 22479 h 292607"/>
                    <a:gd name="connsiteX14" fmla="*/ 22479 w 285750"/>
                    <a:gd name="connsiteY14" fmla="*/ 285750 h 292607"/>
                    <a:gd name="connsiteX15" fmla="*/ 110871 w 285750"/>
                    <a:gd name="connsiteY15" fmla="*/ 285750 h 292607"/>
                    <a:gd name="connsiteX16" fmla="*/ 110871 w 285750"/>
                    <a:gd name="connsiteY16" fmla="*/ 212979 h 292607"/>
                    <a:gd name="connsiteX17" fmla="*/ 114300 w 285750"/>
                    <a:gd name="connsiteY17" fmla="*/ 209550 h 292607"/>
                    <a:gd name="connsiteX18" fmla="*/ 171450 w 285750"/>
                    <a:gd name="connsiteY18" fmla="*/ 209550 h 292607"/>
                    <a:gd name="connsiteX19" fmla="*/ 174879 w 285750"/>
                    <a:gd name="connsiteY19" fmla="*/ 212979 h 292607"/>
                    <a:gd name="connsiteX20" fmla="*/ 174879 w 285750"/>
                    <a:gd name="connsiteY20" fmla="*/ 285750 h 292607"/>
                    <a:gd name="connsiteX21" fmla="*/ 263271 w 285750"/>
                    <a:gd name="connsiteY21" fmla="*/ 285750 h 292607"/>
                    <a:gd name="connsiteX22" fmla="*/ 263271 w 285750"/>
                    <a:gd name="connsiteY22" fmla="*/ 22479 h 292607"/>
                    <a:gd name="connsiteX23" fmla="*/ 270129 w 285750"/>
                    <a:gd name="connsiteY23" fmla="*/ 22479 h 292607"/>
                    <a:gd name="connsiteX24" fmla="*/ 0 w 285750"/>
                    <a:gd name="connsiteY24" fmla="*/ 6858 h 292607"/>
                    <a:gd name="connsiteX25" fmla="*/ 0 w 285750"/>
                    <a:gd name="connsiteY25" fmla="*/ 0 h 292607"/>
                    <a:gd name="connsiteX26" fmla="*/ 285750 w 285750"/>
                    <a:gd name="connsiteY26" fmla="*/ 0 h 292607"/>
                    <a:gd name="connsiteX27" fmla="*/ 285750 w 285750"/>
                    <a:gd name="connsiteY27" fmla="*/ 6858 h 292607"/>
                    <a:gd name="connsiteX28" fmla="*/ 0 w 285750"/>
                    <a:gd name="connsiteY28" fmla="*/ 6858 h 292607"/>
                    <a:gd name="connsiteX29" fmla="*/ 44196 w 285750"/>
                    <a:gd name="connsiteY29" fmla="*/ 60579 h 292607"/>
                    <a:gd name="connsiteX30" fmla="*/ 44196 w 285750"/>
                    <a:gd name="connsiteY30" fmla="*/ 41529 h 292607"/>
                    <a:gd name="connsiteX31" fmla="*/ 51054 w 285750"/>
                    <a:gd name="connsiteY31" fmla="*/ 41529 h 292607"/>
                    <a:gd name="connsiteX32" fmla="*/ 51054 w 285750"/>
                    <a:gd name="connsiteY32" fmla="*/ 60579 h 292607"/>
                    <a:gd name="connsiteX33" fmla="*/ 44196 w 285750"/>
                    <a:gd name="connsiteY33" fmla="*/ 60579 h 292607"/>
                    <a:gd name="connsiteX34" fmla="*/ 44196 w 285750"/>
                    <a:gd name="connsiteY34" fmla="*/ 117729 h 292607"/>
                    <a:gd name="connsiteX35" fmla="*/ 44196 w 285750"/>
                    <a:gd name="connsiteY35" fmla="*/ 98679 h 292607"/>
                    <a:gd name="connsiteX36" fmla="*/ 51054 w 285750"/>
                    <a:gd name="connsiteY36" fmla="*/ 98679 h 292607"/>
                    <a:gd name="connsiteX37" fmla="*/ 51054 w 285750"/>
                    <a:gd name="connsiteY37" fmla="*/ 117729 h 292607"/>
                    <a:gd name="connsiteX38" fmla="*/ 44196 w 285750"/>
                    <a:gd name="connsiteY38" fmla="*/ 117729 h 292607"/>
                    <a:gd name="connsiteX39" fmla="*/ 44196 w 285750"/>
                    <a:gd name="connsiteY39" fmla="*/ 174879 h 292607"/>
                    <a:gd name="connsiteX40" fmla="*/ 44196 w 285750"/>
                    <a:gd name="connsiteY40" fmla="*/ 155829 h 292607"/>
                    <a:gd name="connsiteX41" fmla="*/ 51054 w 285750"/>
                    <a:gd name="connsiteY41" fmla="*/ 155829 h 292607"/>
                    <a:gd name="connsiteX42" fmla="*/ 51054 w 285750"/>
                    <a:gd name="connsiteY42" fmla="*/ 174879 h 292607"/>
                    <a:gd name="connsiteX43" fmla="*/ 44196 w 285750"/>
                    <a:gd name="connsiteY43" fmla="*/ 174879 h 292607"/>
                    <a:gd name="connsiteX44" fmla="*/ 91821 w 285750"/>
                    <a:gd name="connsiteY44" fmla="*/ 60579 h 292607"/>
                    <a:gd name="connsiteX45" fmla="*/ 91821 w 285750"/>
                    <a:gd name="connsiteY45" fmla="*/ 41529 h 292607"/>
                    <a:gd name="connsiteX46" fmla="*/ 98679 w 285750"/>
                    <a:gd name="connsiteY46" fmla="*/ 41529 h 292607"/>
                    <a:gd name="connsiteX47" fmla="*/ 98679 w 285750"/>
                    <a:gd name="connsiteY47" fmla="*/ 60579 h 292607"/>
                    <a:gd name="connsiteX48" fmla="*/ 91821 w 285750"/>
                    <a:gd name="connsiteY48" fmla="*/ 60579 h 292607"/>
                    <a:gd name="connsiteX49" fmla="*/ 91821 w 285750"/>
                    <a:gd name="connsiteY49" fmla="*/ 117729 h 292607"/>
                    <a:gd name="connsiteX50" fmla="*/ 91821 w 285750"/>
                    <a:gd name="connsiteY50" fmla="*/ 98679 h 292607"/>
                    <a:gd name="connsiteX51" fmla="*/ 98679 w 285750"/>
                    <a:gd name="connsiteY51" fmla="*/ 98679 h 292607"/>
                    <a:gd name="connsiteX52" fmla="*/ 98679 w 285750"/>
                    <a:gd name="connsiteY52" fmla="*/ 117729 h 292607"/>
                    <a:gd name="connsiteX53" fmla="*/ 91821 w 285750"/>
                    <a:gd name="connsiteY53" fmla="*/ 117729 h 292607"/>
                    <a:gd name="connsiteX54" fmla="*/ 91821 w 285750"/>
                    <a:gd name="connsiteY54" fmla="*/ 174879 h 292607"/>
                    <a:gd name="connsiteX55" fmla="*/ 91821 w 285750"/>
                    <a:gd name="connsiteY55" fmla="*/ 155829 h 292607"/>
                    <a:gd name="connsiteX56" fmla="*/ 98679 w 285750"/>
                    <a:gd name="connsiteY56" fmla="*/ 155829 h 292607"/>
                    <a:gd name="connsiteX57" fmla="*/ 98679 w 285750"/>
                    <a:gd name="connsiteY57" fmla="*/ 174879 h 292607"/>
                    <a:gd name="connsiteX58" fmla="*/ 91821 w 285750"/>
                    <a:gd name="connsiteY58" fmla="*/ 174879 h 292607"/>
                    <a:gd name="connsiteX59" fmla="*/ 139446 w 285750"/>
                    <a:gd name="connsiteY59" fmla="*/ 60579 h 292607"/>
                    <a:gd name="connsiteX60" fmla="*/ 139446 w 285750"/>
                    <a:gd name="connsiteY60" fmla="*/ 41529 h 292607"/>
                    <a:gd name="connsiteX61" fmla="*/ 146304 w 285750"/>
                    <a:gd name="connsiteY61" fmla="*/ 41529 h 292607"/>
                    <a:gd name="connsiteX62" fmla="*/ 146304 w 285750"/>
                    <a:gd name="connsiteY62" fmla="*/ 60579 h 292607"/>
                    <a:gd name="connsiteX63" fmla="*/ 139446 w 285750"/>
                    <a:gd name="connsiteY63" fmla="*/ 60579 h 292607"/>
                    <a:gd name="connsiteX64" fmla="*/ 139446 w 285750"/>
                    <a:gd name="connsiteY64" fmla="*/ 117729 h 292607"/>
                    <a:gd name="connsiteX65" fmla="*/ 139446 w 285750"/>
                    <a:gd name="connsiteY65" fmla="*/ 98679 h 292607"/>
                    <a:gd name="connsiteX66" fmla="*/ 146304 w 285750"/>
                    <a:gd name="connsiteY66" fmla="*/ 98679 h 292607"/>
                    <a:gd name="connsiteX67" fmla="*/ 146304 w 285750"/>
                    <a:gd name="connsiteY67" fmla="*/ 117729 h 292607"/>
                    <a:gd name="connsiteX68" fmla="*/ 139446 w 285750"/>
                    <a:gd name="connsiteY68" fmla="*/ 117729 h 292607"/>
                    <a:gd name="connsiteX69" fmla="*/ 139446 w 285750"/>
                    <a:gd name="connsiteY69" fmla="*/ 174879 h 292607"/>
                    <a:gd name="connsiteX70" fmla="*/ 139446 w 285750"/>
                    <a:gd name="connsiteY70" fmla="*/ 155829 h 292607"/>
                    <a:gd name="connsiteX71" fmla="*/ 146304 w 285750"/>
                    <a:gd name="connsiteY71" fmla="*/ 155829 h 292607"/>
                    <a:gd name="connsiteX72" fmla="*/ 146304 w 285750"/>
                    <a:gd name="connsiteY72" fmla="*/ 174879 h 292607"/>
                    <a:gd name="connsiteX73" fmla="*/ 139446 w 285750"/>
                    <a:gd name="connsiteY73" fmla="*/ 174879 h 292607"/>
                    <a:gd name="connsiteX74" fmla="*/ 187071 w 285750"/>
                    <a:gd name="connsiteY74" fmla="*/ 60579 h 292607"/>
                    <a:gd name="connsiteX75" fmla="*/ 187071 w 285750"/>
                    <a:gd name="connsiteY75" fmla="*/ 41529 h 292607"/>
                    <a:gd name="connsiteX76" fmla="*/ 193929 w 285750"/>
                    <a:gd name="connsiteY76" fmla="*/ 41529 h 292607"/>
                    <a:gd name="connsiteX77" fmla="*/ 193929 w 285750"/>
                    <a:gd name="connsiteY77" fmla="*/ 60579 h 292607"/>
                    <a:gd name="connsiteX78" fmla="*/ 187071 w 285750"/>
                    <a:gd name="connsiteY78" fmla="*/ 60579 h 292607"/>
                    <a:gd name="connsiteX79" fmla="*/ 187071 w 285750"/>
                    <a:gd name="connsiteY79" fmla="*/ 117729 h 292607"/>
                    <a:gd name="connsiteX80" fmla="*/ 187071 w 285750"/>
                    <a:gd name="connsiteY80" fmla="*/ 98679 h 292607"/>
                    <a:gd name="connsiteX81" fmla="*/ 193929 w 285750"/>
                    <a:gd name="connsiteY81" fmla="*/ 98679 h 292607"/>
                    <a:gd name="connsiteX82" fmla="*/ 193929 w 285750"/>
                    <a:gd name="connsiteY82" fmla="*/ 117729 h 292607"/>
                    <a:gd name="connsiteX83" fmla="*/ 187071 w 285750"/>
                    <a:gd name="connsiteY83" fmla="*/ 117729 h 292607"/>
                    <a:gd name="connsiteX84" fmla="*/ 187071 w 285750"/>
                    <a:gd name="connsiteY84" fmla="*/ 174879 h 292607"/>
                    <a:gd name="connsiteX85" fmla="*/ 187071 w 285750"/>
                    <a:gd name="connsiteY85" fmla="*/ 155829 h 292607"/>
                    <a:gd name="connsiteX86" fmla="*/ 193929 w 285750"/>
                    <a:gd name="connsiteY86" fmla="*/ 155829 h 292607"/>
                    <a:gd name="connsiteX87" fmla="*/ 193929 w 285750"/>
                    <a:gd name="connsiteY87" fmla="*/ 174879 h 292607"/>
                    <a:gd name="connsiteX88" fmla="*/ 187071 w 285750"/>
                    <a:gd name="connsiteY88" fmla="*/ 174879 h 292607"/>
                    <a:gd name="connsiteX89" fmla="*/ 234696 w 285750"/>
                    <a:gd name="connsiteY89" fmla="*/ 60579 h 292607"/>
                    <a:gd name="connsiteX90" fmla="*/ 234696 w 285750"/>
                    <a:gd name="connsiteY90" fmla="*/ 41529 h 292607"/>
                    <a:gd name="connsiteX91" fmla="*/ 241554 w 285750"/>
                    <a:gd name="connsiteY91" fmla="*/ 41529 h 292607"/>
                    <a:gd name="connsiteX92" fmla="*/ 241554 w 285750"/>
                    <a:gd name="connsiteY92" fmla="*/ 60579 h 292607"/>
                    <a:gd name="connsiteX93" fmla="*/ 234696 w 285750"/>
                    <a:gd name="connsiteY93" fmla="*/ 60579 h 292607"/>
                    <a:gd name="connsiteX94" fmla="*/ 234696 w 285750"/>
                    <a:gd name="connsiteY94" fmla="*/ 117729 h 292607"/>
                    <a:gd name="connsiteX95" fmla="*/ 234696 w 285750"/>
                    <a:gd name="connsiteY95" fmla="*/ 98679 h 292607"/>
                    <a:gd name="connsiteX96" fmla="*/ 241554 w 285750"/>
                    <a:gd name="connsiteY96" fmla="*/ 98679 h 292607"/>
                    <a:gd name="connsiteX97" fmla="*/ 241554 w 285750"/>
                    <a:gd name="connsiteY97" fmla="*/ 117729 h 292607"/>
                    <a:gd name="connsiteX98" fmla="*/ 234696 w 285750"/>
                    <a:gd name="connsiteY98" fmla="*/ 117729 h 292607"/>
                    <a:gd name="connsiteX99" fmla="*/ 234696 w 285750"/>
                    <a:gd name="connsiteY99" fmla="*/ 174879 h 292607"/>
                    <a:gd name="connsiteX100" fmla="*/ 234696 w 285750"/>
                    <a:gd name="connsiteY100" fmla="*/ 155829 h 292607"/>
                    <a:gd name="connsiteX101" fmla="*/ 241554 w 285750"/>
                    <a:gd name="connsiteY101" fmla="*/ 155829 h 292607"/>
                    <a:gd name="connsiteX102" fmla="*/ 241554 w 285750"/>
                    <a:gd name="connsiteY102" fmla="*/ 174879 h 292607"/>
                    <a:gd name="connsiteX103" fmla="*/ 234696 w 285750"/>
                    <a:gd name="connsiteY103" fmla="*/ 174879 h 29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5750" h="292607">
                      <a:moveTo>
                        <a:pt x="117729" y="285750"/>
                      </a:moveTo>
                      <a:lnTo>
                        <a:pt x="168021" y="285750"/>
                      </a:lnTo>
                      <a:lnTo>
                        <a:pt x="168021" y="216408"/>
                      </a:lnTo>
                      <a:lnTo>
                        <a:pt x="117729" y="216408"/>
                      </a:lnTo>
                      <a:lnTo>
                        <a:pt x="117729" y="285750"/>
                      </a:lnTo>
                      <a:close/>
                      <a:moveTo>
                        <a:pt x="270129" y="22479"/>
                      </a:moveTo>
                      <a:lnTo>
                        <a:pt x="270129" y="285750"/>
                      </a:lnTo>
                      <a:lnTo>
                        <a:pt x="285750" y="285750"/>
                      </a:lnTo>
                      <a:lnTo>
                        <a:pt x="285750" y="292608"/>
                      </a:lnTo>
                      <a:lnTo>
                        <a:pt x="0" y="292608"/>
                      </a:lnTo>
                      <a:lnTo>
                        <a:pt x="0" y="285750"/>
                      </a:lnTo>
                      <a:lnTo>
                        <a:pt x="15621" y="285750"/>
                      </a:lnTo>
                      <a:lnTo>
                        <a:pt x="15621" y="22479"/>
                      </a:lnTo>
                      <a:lnTo>
                        <a:pt x="22479" y="22479"/>
                      </a:lnTo>
                      <a:lnTo>
                        <a:pt x="22479" y="285750"/>
                      </a:lnTo>
                      <a:lnTo>
                        <a:pt x="110871" y="285750"/>
                      </a:lnTo>
                      <a:lnTo>
                        <a:pt x="110871" y="212979"/>
                      </a:lnTo>
                      <a:cubicBezTo>
                        <a:pt x="110871" y="211084"/>
                        <a:pt x="112405" y="209550"/>
                        <a:pt x="114300" y="209550"/>
                      </a:cubicBezTo>
                      <a:lnTo>
                        <a:pt x="171450" y="209550"/>
                      </a:lnTo>
                      <a:cubicBezTo>
                        <a:pt x="173345" y="209550"/>
                        <a:pt x="174879" y="211084"/>
                        <a:pt x="174879" y="212979"/>
                      </a:cubicBezTo>
                      <a:lnTo>
                        <a:pt x="174879" y="285750"/>
                      </a:lnTo>
                      <a:lnTo>
                        <a:pt x="263271" y="285750"/>
                      </a:lnTo>
                      <a:lnTo>
                        <a:pt x="263271" y="22479"/>
                      </a:lnTo>
                      <a:lnTo>
                        <a:pt x="270129" y="22479"/>
                      </a:lnTo>
                      <a:close/>
                      <a:moveTo>
                        <a:pt x="0" y="6858"/>
                      </a:moveTo>
                      <a:lnTo>
                        <a:pt x="0" y="0"/>
                      </a:lnTo>
                      <a:lnTo>
                        <a:pt x="285750" y="0"/>
                      </a:lnTo>
                      <a:lnTo>
                        <a:pt x="285750" y="6858"/>
                      </a:lnTo>
                      <a:lnTo>
                        <a:pt x="0" y="6858"/>
                      </a:lnTo>
                      <a:close/>
                      <a:moveTo>
                        <a:pt x="44196" y="60579"/>
                      </a:moveTo>
                      <a:lnTo>
                        <a:pt x="44196" y="41529"/>
                      </a:lnTo>
                      <a:lnTo>
                        <a:pt x="51054" y="41529"/>
                      </a:lnTo>
                      <a:lnTo>
                        <a:pt x="51054" y="60579"/>
                      </a:lnTo>
                      <a:lnTo>
                        <a:pt x="44196" y="60579"/>
                      </a:lnTo>
                      <a:close/>
                      <a:moveTo>
                        <a:pt x="44196" y="117729"/>
                      </a:moveTo>
                      <a:lnTo>
                        <a:pt x="44196" y="98679"/>
                      </a:lnTo>
                      <a:lnTo>
                        <a:pt x="51054" y="98679"/>
                      </a:lnTo>
                      <a:lnTo>
                        <a:pt x="51054" y="117729"/>
                      </a:lnTo>
                      <a:lnTo>
                        <a:pt x="44196" y="117729"/>
                      </a:lnTo>
                      <a:close/>
                      <a:moveTo>
                        <a:pt x="44196" y="174879"/>
                      </a:moveTo>
                      <a:lnTo>
                        <a:pt x="44196" y="155829"/>
                      </a:lnTo>
                      <a:lnTo>
                        <a:pt x="51054" y="155829"/>
                      </a:lnTo>
                      <a:lnTo>
                        <a:pt x="51054" y="174879"/>
                      </a:lnTo>
                      <a:lnTo>
                        <a:pt x="44196" y="174879"/>
                      </a:lnTo>
                      <a:close/>
                      <a:moveTo>
                        <a:pt x="91821" y="60579"/>
                      </a:moveTo>
                      <a:lnTo>
                        <a:pt x="91821" y="41529"/>
                      </a:lnTo>
                      <a:lnTo>
                        <a:pt x="98679" y="41529"/>
                      </a:lnTo>
                      <a:lnTo>
                        <a:pt x="98679" y="60579"/>
                      </a:lnTo>
                      <a:lnTo>
                        <a:pt x="91821" y="60579"/>
                      </a:lnTo>
                      <a:close/>
                      <a:moveTo>
                        <a:pt x="91821" y="117729"/>
                      </a:moveTo>
                      <a:lnTo>
                        <a:pt x="91821" y="98679"/>
                      </a:lnTo>
                      <a:lnTo>
                        <a:pt x="98679" y="98679"/>
                      </a:lnTo>
                      <a:lnTo>
                        <a:pt x="98679" y="117729"/>
                      </a:lnTo>
                      <a:lnTo>
                        <a:pt x="91821" y="117729"/>
                      </a:lnTo>
                      <a:close/>
                      <a:moveTo>
                        <a:pt x="91821" y="174879"/>
                      </a:moveTo>
                      <a:lnTo>
                        <a:pt x="91821" y="155829"/>
                      </a:lnTo>
                      <a:lnTo>
                        <a:pt x="98679" y="155829"/>
                      </a:lnTo>
                      <a:lnTo>
                        <a:pt x="98679" y="174879"/>
                      </a:lnTo>
                      <a:lnTo>
                        <a:pt x="91821" y="174879"/>
                      </a:lnTo>
                      <a:close/>
                      <a:moveTo>
                        <a:pt x="139446" y="60579"/>
                      </a:moveTo>
                      <a:lnTo>
                        <a:pt x="139446" y="41529"/>
                      </a:lnTo>
                      <a:lnTo>
                        <a:pt x="146304" y="41529"/>
                      </a:lnTo>
                      <a:lnTo>
                        <a:pt x="146304" y="60579"/>
                      </a:lnTo>
                      <a:lnTo>
                        <a:pt x="139446" y="60579"/>
                      </a:lnTo>
                      <a:close/>
                      <a:moveTo>
                        <a:pt x="139446" y="117729"/>
                      </a:moveTo>
                      <a:lnTo>
                        <a:pt x="139446" y="98679"/>
                      </a:lnTo>
                      <a:lnTo>
                        <a:pt x="146304" y="98679"/>
                      </a:lnTo>
                      <a:lnTo>
                        <a:pt x="146304" y="117729"/>
                      </a:lnTo>
                      <a:lnTo>
                        <a:pt x="139446" y="117729"/>
                      </a:lnTo>
                      <a:close/>
                      <a:moveTo>
                        <a:pt x="139446" y="174879"/>
                      </a:moveTo>
                      <a:lnTo>
                        <a:pt x="139446" y="155829"/>
                      </a:lnTo>
                      <a:lnTo>
                        <a:pt x="146304" y="155829"/>
                      </a:lnTo>
                      <a:lnTo>
                        <a:pt x="146304" y="174879"/>
                      </a:lnTo>
                      <a:lnTo>
                        <a:pt x="139446" y="174879"/>
                      </a:lnTo>
                      <a:close/>
                      <a:moveTo>
                        <a:pt x="187071" y="60579"/>
                      </a:moveTo>
                      <a:lnTo>
                        <a:pt x="187071" y="41529"/>
                      </a:lnTo>
                      <a:lnTo>
                        <a:pt x="193929" y="41529"/>
                      </a:lnTo>
                      <a:lnTo>
                        <a:pt x="193929" y="60579"/>
                      </a:lnTo>
                      <a:lnTo>
                        <a:pt x="187071" y="60579"/>
                      </a:lnTo>
                      <a:close/>
                      <a:moveTo>
                        <a:pt x="187071" y="117729"/>
                      </a:moveTo>
                      <a:lnTo>
                        <a:pt x="187071" y="98679"/>
                      </a:lnTo>
                      <a:lnTo>
                        <a:pt x="193929" y="98679"/>
                      </a:lnTo>
                      <a:lnTo>
                        <a:pt x="193929" y="117729"/>
                      </a:lnTo>
                      <a:lnTo>
                        <a:pt x="187071" y="117729"/>
                      </a:lnTo>
                      <a:close/>
                      <a:moveTo>
                        <a:pt x="187071" y="174879"/>
                      </a:moveTo>
                      <a:lnTo>
                        <a:pt x="187071" y="155829"/>
                      </a:lnTo>
                      <a:lnTo>
                        <a:pt x="193929" y="155829"/>
                      </a:lnTo>
                      <a:lnTo>
                        <a:pt x="193929" y="174879"/>
                      </a:lnTo>
                      <a:lnTo>
                        <a:pt x="187071" y="174879"/>
                      </a:lnTo>
                      <a:close/>
                      <a:moveTo>
                        <a:pt x="234696" y="60579"/>
                      </a:moveTo>
                      <a:lnTo>
                        <a:pt x="234696" y="41529"/>
                      </a:lnTo>
                      <a:lnTo>
                        <a:pt x="241554" y="41529"/>
                      </a:lnTo>
                      <a:lnTo>
                        <a:pt x="241554" y="60579"/>
                      </a:lnTo>
                      <a:lnTo>
                        <a:pt x="234696" y="60579"/>
                      </a:lnTo>
                      <a:close/>
                      <a:moveTo>
                        <a:pt x="234696" y="117729"/>
                      </a:moveTo>
                      <a:lnTo>
                        <a:pt x="234696" y="98679"/>
                      </a:lnTo>
                      <a:lnTo>
                        <a:pt x="241554" y="98679"/>
                      </a:lnTo>
                      <a:lnTo>
                        <a:pt x="241554" y="117729"/>
                      </a:lnTo>
                      <a:lnTo>
                        <a:pt x="234696" y="117729"/>
                      </a:lnTo>
                      <a:close/>
                      <a:moveTo>
                        <a:pt x="234696" y="174879"/>
                      </a:moveTo>
                      <a:lnTo>
                        <a:pt x="234696" y="155829"/>
                      </a:lnTo>
                      <a:lnTo>
                        <a:pt x="241554" y="155829"/>
                      </a:lnTo>
                      <a:lnTo>
                        <a:pt x="241554" y="174879"/>
                      </a:lnTo>
                      <a:lnTo>
                        <a:pt x="234696" y="174879"/>
                      </a:lnTo>
                      <a:close/>
                    </a:path>
                  </a:pathLst>
                </a:custGeom>
                <a:solidFill>
                  <a:srgbClr val="000000"/>
                </a:solidFill>
                <a:ln w="9525" cap="flat">
                  <a:noFill/>
                  <a:prstDash val="solid"/>
                  <a:miter/>
                </a:ln>
              </p:spPr>
              <p:txBody>
                <a:bodyPr rtlCol="0" anchor="ctr"/>
                <a:lstStyle/>
                <a:p>
                  <a:pPr marL="0" marR="0" lvl="0" indent="0" defTabSz="182931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endParaRPr>
                </a:p>
              </p:txBody>
            </p:sp>
          </p:grpSp>
          <p:sp>
            <p:nvSpPr>
              <p:cNvPr id="66" name="Rectangle 65">
                <a:extLst>
                  <a:ext uri="{FF2B5EF4-FFF2-40B4-BE49-F238E27FC236}">
                    <a16:creationId xmlns:a16="http://schemas.microsoft.com/office/drawing/2014/main" id="{F97BA801-E598-FB34-6207-657720A208F1}"/>
                  </a:ext>
                </a:extLst>
              </p:cNvPr>
              <p:cNvSpPr/>
              <p:nvPr/>
            </p:nvSpPr>
            <p:spPr>
              <a:xfrm>
                <a:off x="20408502" y="12577047"/>
                <a:ext cx="1854995" cy="523220"/>
              </a:xfrm>
              <a:prstGeom prst="rect">
                <a:avLst/>
              </a:prstGeom>
            </p:spPr>
            <p:txBody>
              <a:bodyPr wrap="none">
                <a:spAutoFit/>
              </a:bodyPr>
              <a:lstStyle/>
              <a:p>
                <a:pPr marL="0" marR="0" lvl="0" indent="0" algn="ctr" defTabSz="182882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rPr>
                  <a:t>Multicloud</a:t>
                </a:r>
              </a:p>
            </p:txBody>
          </p:sp>
          <p:grpSp>
            <p:nvGrpSpPr>
              <p:cNvPr id="67" name="Group 66">
                <a:extLst>
                  <a:ext uri="{FF2B5EF4-FFF2-40B4-BE49-F238E27FC236}">
                    <a16:creationId xmlns:a16="http://schemas.microsoft.com/office/drawing/2014/main" id="{58CF6658-B277-48F2-071A-F0DC353EBB49}"/>
                  </a:ext>
                </a:extLst>
              </p:cNvPr>
              <p:cNvGrpSpPr>
                <a:grpSpLocks noChangeAspect="1"/>
              </p:cNvGrpSpPr>
              <p:nvPr/>
            </p:nvGrpSpPr>
            <p:grpSpPr>
              <a:xfrm>
                <a:off x="20541796" y="12071247"/>
                <a:ext cx="1588407" cy="563862"/>
                <a:chOff x="6501472" y="3590146"/>
                <a:chExt cx="850042" cy="301752"/>
              </a:xfrm>
            </p:grpSpPr>
            <p:pic>
              <p:nvPicPr>
                <p:cNvPr id="68" name="Graphic 67">
                  <a:extLst>
                    <a:ext uri="{FF2B5EF4-FFF2-40B4-BE49-F238E27FC236}">
                      <a16:creationId xmlns:a16="http://schemas.microsoft.com/office/drawing/2014/main" id="{EA0A249C-F4A9-A821-3685-22F4547148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1472" y="3590146"/>
                  <a:ext cx="408253" cy="301752"/>
                </a:xfrm>
                <a:prstGeom prst="rect">
                  <a:avLst/>
                </a:prstGeom>
              </p:spPr>
            </p:pic>
            <p:pic>
              <p:nvPicPr>
                <p:cNvPr id="71" name="Graphic 70">
                  <a:extLst>
                    <a:ext uri="{FF2B5EF4-FFF2-40B4-BE49-F238E27FC236}">
                      <a16:creationId xmlns:a16="http://schemas.microsoft.com/office/drawing/2014/main" id="{888FFCEA-7FD2-CF48-E6D0-FBFA5B21FD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3261" y="3590146"/>
                  <a:ext cx="408253" cy="301752"/>
                </a:xfrm>
                <a:prstGeom prst="rect">
                  <a:avLst/>
                </a:prstGeom>
              </p:spPr>
            </p:pic>
          </p:grpSp>
          <p:sp>
            <p:nvSpPr>
              <p:cNvPr id="64" name="Rectangle 63">
                <a:extLst>
                  <a:ext uri="{FF2B5EF4-FFF2-40B4-BE49-F238E27FC236}">
                    <a16:creationId xmlns:a16="http://schemas.microsoft.com/office/drawing/2014/main" id="{F761F04C-425D-779D-E178-984D43CB9C13}"/>
                  </a:ext>
                </a:extLst>
              </p:cNvPr>
              <p:cNvSpPr/>
              <p:nvPr/>
            </p:nvSpPr>
            <p:spPr>
              <a:xfrm>
                <a:off x="11181948" y="12577047"/>
                <a:ext cx="2020104" cy="523220"/>
              </a:xfrm>
              <a:prstGeom prst="rect">
                <a:avLst/>
              </a:prstGeom>
            </p:spPr>
            <p:txBody>
              <a:bodyPr wrap="none">
                <a:spAutoFit/>
              </a:bodyPr>
              <a:lstStyle/>
              <a:p>
                <a:pPr marL="0" marR="0" lvl="0" indent="0" algn="ctr" defTabSz="182882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rPr>
                  <a:t>On premise</a:t>
                </a:r>
              </a:p>
            </p:txBody>
          </p:sp>
          <p:sp>
            <p:nvSpPr>
              <p:cNvPr id="65" name="Graphic 107">
                <a:extLst>
                  <a:ext uri="{FF2B5EF4-FFF2-40B4-BE49-F238E27FC236}">
                    <a16:creationId xmlns:a16="http://schemas.microsoft.com/office/drawing/2014/main" id="{C9F72B50-971F-5E9F-C653-2C7A7DB47E2E}"/>
                  </a:ext>
                </a:extLst>
              </p:cNvPr>
              <p:cNvSpPr>
                <a:spLocks noChangeAspect="1"/>
              </p:cNvSpPr>
              <p:nvPr/>
            </p:nvSpPr>
            <p:spPr>
              <a:xfrm>
                <a:off x="11925022" y="12088274"/>
                <a:ext cx="533957" cy="546773"/>
              </a:xfrm>
              <a:custGeom>
                <a:avLst/>
                <a:gdLst>
                  <a:gd name="connsiteX0" fmla="*/ 117729 w 285750"/>
                  <a:gd name="connsiteY0" fmla="*/ 285750 h 292607"/>
                  <a:gd name="connsiteX1" fmla="*/ 168021 w 285750"/>
                  <a:gd name="connsiteY1" fmla="*/ 285750 h 292607"/>
                  <a:gd name="connsiteX2" fmla="*/ 168021 w 285750"/>
                  <a:gd name="connsiteY2" fmla="*/ 216408 h 292607"/>
                  <a:gd name="connsiteX3" fmla="*/ 117729 w 285750"/>
                  <a:gd name="connsiteY3" fmla="*/ 216408 h 292607"/>
                  <a:gd name="connsiteX4" fmla="*/ 117729 w 285750"/>
                  <a:gd name="connsiteY4" fmla="*/ 285750 h 292607"/>
                  <a:gd name="connsiteX5" fmla="*/ 270129 w 285750"/>
                  <a:gd name="connsiteY5" fmla="*/ 22479 h 292607"/>
                  <a:gd name="connsiteX6" fmla="*/ 270129 w 285750"/>
                  <a:gd name="connsiteY6" fmla="*/ 285750 h 292607"/>
                  <a:gd name="connsiteX7" fmla="*/ 285750 w 285750"/>
                  <a:gd name="connsiteY7" fmla="*/ 285750 h 292607"/>
                  <a:gd name="connsiteX8" fmla="*/ 285750 w 285750"/>
                  <a:gd name="connsiteY8" fmla="*/ 292608 h 292607"/>
                  <a:gd name="connsiteX9" fmla="*/ 0 w 285750"/>
                  <a:gd name="connsiteY9" fmla="*/ 292608 h 292607"/>
                  <a:gd name="connsiteX10" fmla="*/ 0 w 285750"/>
                  <a:gd name="connsiteY10" fmla="*/ 285750 h 292607"/>
                  <a:gd name="connsiteX11" fmla="*/ 15621 w 285750"/>
                  <a:gd name="connsiteY11" fmla="*/ 285750 h 292607"/>
                  <a:gd name="connsiteX12" fmla="*/ 15621 w 285750"/>
                  <a:gd name="connsiteY12" fmla="*/ 22479 h 292607"/>
                  <a:gd name="connsiteX13" fmla="*/ 22479 w 285750"/>
                  <a:gd name="connsiteY13" fmla="*/ 22479 h 292607"/>
                  <a:gd name="connsiteX14" fmla="*/ 22479 w 285750"/>
                  <a:gd name="connsiteY14" fmla="*/ 285750 h 292607"/>
                  <a:gd name="connsiteX15" fmla="*/ 110871 w 285750"/>
                  <a:gd name="connsiteY15" fmla="*/ 285750 h 292607"/>
                  <a:gd name="connsiteX16" fmla="*/ 110871 w 285750"/>
                  <a:gd name="connsiteY16" fmla="*/ 212979 h 292607"/>
                  <a:gd name="connsiteX17" fmla="*/ 114300 w 285750"/>
                  <a:gd name="connsiteY17" fmla="*/ 209550 h 292607"/>
                  <a:gd name="connsiteX18" fmla="*/ 171450 w 285750"/>
                  <a:gd name="connsiteY18" fmla="*/ 209550 h 292607"/>
                  <a:gd name="connsiteX19" fmla="*/ 174879 w 285750"/>
                  <a:gd name="connsiteY19" fmla="*/ 212979 h 292607"/>
                  <a:gd name="connsiteX20" fmla="*/ 174879 w 285750"/>
                  <a:gd name="connsiteY20" fmla="*/ 285750 h 292607"/>
                  <a:gd name="connsiteX21" fmla="*/ 263271 w 285750"/>
                  <a:gd name="connsiteY21" fmla="*/ 285750 h 292607"/>
                  <a:gd name="connsiteX22" fmla="*/ 263271 w 285750"/>
                  <a:gd name="connsiteY22" fmla="*/ 22479 h 292607"/>
                  <a:gd name="connsiteX23" fmla="*/ 270129 w 285750"/>
                  <a:gd name="connsiteY23" fmla="*/ 22479 h 292607"/>
                  <a:gd name="connsiteX24" fmla="*/ 0 w 285750"/>
                  <a:gd name="connsiteY24" fmla="*/ 6858 h 292607"/>
                  <a:gd name="connsiteX25" fmla="*/ 0 w 285750"/>
                  <a:gd name="connsiteY25" fmla="*/ 0 h 292607"/>
                  <a:gd name="connsiteX26" fmla="*/ 285750 w 285750"/>
                  <a:gd name="connsiteY26" fmla="*/ 0 h 292607"/>
                  <a:gd name="connsiteX27" fmla="*/ 285750 w 285750"/>
                  <a:gd name="connsiteY27" fmla="*/ 6858 h 292607"/>
                  <a:gd name="connsiteX28" fmla="*/ 0 w 285750"/>
                  <a:gd name="connsiteY28" fmla="*/ 6858 h 292607"/>
                  <a:gd name="connsiteX29" fmla="*/ 44196 w 285750"/>
                  <a:gd name="connsiteY29" fmla="*/ 60579 h 292607"/>
                  <a:gd name="connsiteX30" fmla="*/ 44196 w 285750"/>
                  <a:gd name="connsiteY30" fmla="*/ 41529 h 292607"/>
                  <a:gd name="connsiteX31" fmla="*/ 51054 w 285750"/>
                  <a:gd name="connsiteY31" fmla="*/ 41529 h 292607"/>
                  <a:gd name="connsiteX32" fmla="*/ 51054 w 285750"/>
                  <a:gd name="connsiteY32" fmla="*/ 60579 h 292607"/>
                  <a:gd name="connsiteX33" fmla="*/ 44196 w 285750"/>
                  <a:gd name="connsiteY33" fmla="*/ 60579 h 292607"/>
                  <a:gd name="connsiteX34" fmla="*/ 44196 w 285750"/>
                  <a:gd name="connsiteY34" fmla="*/ 117729 h 292607"/>
                  <a:gd name="connsiteX35" fmla="*/ 44196 w 285750"/>
                  <a:gd name="connsiteY35" fmla="*/ 98679 h 292607"/>
                  <a:gd name="connsiteX36" fmla="*/ 51054 w 285750"/>
                  <a:gd name="connsiteY36" fmla="*/ 98679 h 292607"/>
                  <a:gd name="connsiteX37" fmla="*/ 51054 w 285750"/>
                  <a:gd name="connsiteY37" fmla="*/ 117729 h 292607"/>
                  <a:gd name="connsiteX38" fmla="*/ 44196 w 285750"/>
                  <a:gd name="connsiteY38" fmla="*/ 117729 h 292607"/>
                  <a:gd name="connsiteX39" fmla="*/ 44196 w 285750"/>
                  <a:gd name="connsiteY39" fmla="*/ 174879 h 292607"/>
                  <a:gd name="connsiteX40" fmla="*/ 44196 w 285750"/>
                  <a:gd name="connsiteY40" fmla="*/ 155829 h 292607"/>
                  <a:gd name="connsiteX41" fmla="*/ 51054 w 285750"/>
                  <a:gd name="connsiteY41" fmla="*/ 155829 h 292607"/>
                  <a:gd name="connsiteX42" fmla="*/ 51054 w 285750"/>
                  <a:gd name="connsiteY42" fmla="*/ 174879 h 292607"/>
                  <a:gd name="connsiteX43" fmla="*/ 44196 w 285750"/>
                  <a:gd name="connsiteY43" fmla="*/ 174879 h 292607"/>
                  <a:gd name="connsiteX44" fmla="*/ 91821 w 285750"/>
                  <a:gd name="connsiteY44" fmla="*/ 60579 h 292607"/>
                  <a:gd name="connsiteX45" fmla="*/ 91821 w 285750"/>
                  <a:gd name="connsiteY45" fmla="*/ 41529 h 292607"/>
                  <a:gd name="connsiteX46" fmla="*/ 98679 w 285750"/>
                  <a:gd name="connsiteY46" fmla="*/ 41529 h 292607"/>
                  <a:gd name="connsiteX47" fmla="*/ 98679 w 285750"/>
                  <a:gd name="connsiteY47" fmla="*/ 60579 h 292607"/>
                  <a:gd name="connsiteX48" fmla="*/ 91821 w 285750"/>
                  <a:gd name="connsiteY48" fmla="*/ 60579 h 292607"/>
                  <a:gd name="connsiteX49" fmla="*/ 91821 w 285750"/>
                  <a:gd name="connsiteY49" fmla="*/ 117729 h 292607"/>
                  <a:gd name="connsiteX50" fmla="*/ 91821 w 285750"/>
                  <a:gd name="connsiteY50" fmla="*/ 98679 h 292607"/>
                  <a:gd name="connsiteX51" fmla="*/ 98679 w 285750"/>
                  <a:gd name="connsiteY51" fmla="*/ 98679 h 292607"/>
                  <a:gd name="connsiteX52" fmla="*/ 98679 w 285750"/>
                  <a:gd name="connsiteY52" fmla="*/ 117729 h 292607"/>
                  <a:gd name="connsiteX53" fmla="*/ 91821 w 285750"/>
                  <a:gd name="connsiteY53" fmla="*/ 117729 h 292607"/>
                  <a:gd name="connsiteX54" fmla="*/ 91821 w 285750"/>
                  <a:gd name="connsiteY54" fmla="*/ 174879 h 292607"/>
                  <a:gd name="connsiteX55" fmla="*/ 91821 w 285750"/>
                  <a:gd name="connsiteY55" fmla="*/ 155829 h 292607"/>
                  <a:gd name="connsiteX56" fmla="*/ 98679 w 285750"/>
                  <a:gd name="connsiteY56" fmla="*/ 155829 h 292607"/>
                  <a:gd name="connsiteX57" fmla="*/ 98679 w 285750"/>
                  <a:gd name="connsiteY57" fmla="*/ 174879 h 292607"/>
                  <a:gd name="connsiteX58" fmla="*/ 91821 w 285750"/>
                  <a:gd name="connsiteY58" fmla="*/ 174879 h 292607"/>
                  <a:gd name="connsiteX59" fmla="*/ 139446 w 285750"/>
                  <a:gd name="connsiteY59" fmla="*/ 60579 h 292607"/>
                  <a:gd name="connsiteX60" fmla="*/ 139446 w 285750"/>
                  <a:gd name="connsiteY60" fmla="*/ 41529 h 292607"/>
                  <a:gd name="connsiteX61" fmla="*/ 146304 w 285750"/>
                  <a:gd name="connsiteY61" fmla="*/ 41529 h 292607"/>
                  <a:gd name="connsiteX62" fmla="*/ 146304 w 285750"/>
                  <a:gd name="connsiteY62" fmla="*/ 60579 h 292607"/>
                  <a:gd name="connsiteX63" fmla="*/ 139446 w 285750"/>
                  <a:gd name="connsiteY63" fmla="*/ 60579 h 292607"/>
                  <a:gd name="connsiteX64" fmla="*/ 139446 w 285750"/>
                  <a:gd name="connsiteY64" fmla="*/ 117729 h 292607"/>
                  <a:gd name="connsiteX65" fmla="*/ 139446 w 285750"/>
                  <a:gd name="connsiteY65" fmla="*/ 98679 h 292607"/>
                  <a:gd name="connsiteX66" fmla="*/ 146304 w 285750"/>
                  <a:gd name="connsiteY66" fmla="*/ 98679 h 292607"/>
                  <a:gd name="connsiteX67" fmla="*/ 146304 w 285750"/>
                  <a:gd name="connsiteY67" fmla="*/ 117729 h 292607"/>
                  <a:gd name="connsiteX68" fmla="*/ 139446 w 285750"/>
                  <a:gd name="connsiteY68" fmla="*/ 117729 h 292607"/>
                  <a:gd name="connsiteX69" fmla="*/ 139446 w 285750"/>
                  <a:gd name="connsiteY69" fmla="*/ 174879 h 292607"/>
                  <a:gd name="connsiteX70" fmla="*/ 139446 w 285750"/>
                  <a:gd name="connsiteY70" fmla="*/ 155829 h 292607"/>
                  <a:gd name="connsiteX71" fmla="*/ 146304 w 285750"/>
                  <a:gd name="connsiteY71" fmla="*/ 155829 h 292607"/>
                  <a:gd name="connsiteX72" fmla="*/ 146304 w 285750"/>
                  <a:gd name="connsiteY72" fmla="*/ 174879 h 292607"/>
                  <a:gd name="connsiteX73" fmla="*/ 139446 w 285750"/>
                  <a:gd name="connsiteY73" fmla="*/ 174879 h 292607"/>
                  <a:gd name="connsiteX74" fmla="*/ 187071 w 285750"/>
                  <a:gd name="connsiteY74" fmla="*/ 60579 h 292607"/>
                  <a:gd name="connsiteX75" fmla="*/ 187071 w 285750"/>
                  <a:gd name="connsiteY75" fmla="*/ 41529 h 292607"/>
                  <a:gd name="connsiteX76" fmla="*/ 193929 w 285750"/>
                  <a:gd name="connsiteY76" fmla="*/ 41529 h 292607"/>
                  <a:gd name="connsiteX77" fmla="*/ 193929 w 285750"/>
                  <a:gd name="connsiteY77" fmla="*/ 60579 h 292607"/>
                  <a:gd name="connsiteX78" fmla="*/ 187071 w 285750"/>
                  <a:gd name="connsiteY78" fmla="*/ 60579 h 292607"/>
                  <a:gd name="connsiteX79" fmla="*/ 187071 w 285750"/>
                  <a:gd name="connsiteY79" fmla="*/ 117729 h 292607"/>
                  <a:gd name="connsiteX80" fmla="*/ 187071 w 285750"/>
                  <a:gd name="connsiteY80" fmla="*/ 98679 h 292607"/>
                  <a:gd name="connsiteX81" fmla="*/ 193929 w 285750"/>
                  <a:gd name="connsiteY81" fmla="*/ 98679 h 292607"/>
                  <a:gd name="connsiteX82" fmla="*/ 193929 w 285750"/>
                  <a:gd name="connsiteY82" fmla="*/ 117729 h 292607"/>
                  <a:gd name="connsiteX83" fmla="*/ 187071 w 285750"/>
                  <a:gd name="connsiteY83" fmla="*/ 117729 h 292607"/>
                  <a:gd name="connsiteX84" fmla="*/ 187071 w 285750"/>
                  <a:gd name="connsiteY84" fmla="*/ 174879 h 292607"/>
                  <a:gd name="connsiteX85" fmla="*/ 187071 w 285750"/>
                  <a:gd name="connsiteY85" fmla="*/ 155829 h 292607"/>
                  <a:gd name="connsiteX86" fmla="*/ 193929 w 285750"/>
                  <a:gd name="connsiteY86" fmla="*/ 155829 h 292607"/>
                  <a:gd name="connsiteX87" fmla="*/ 193929 w 285750"/>
                  <a:gd name="connsiteY87" fmla="*/ 174879 h 292607"/>
                  <a:gd name="connsiteX88" fmla="*/ 187071 w 285750"/>
                  <a:gd name="connsiteY88" fmla="*/ 174879 h 292607"/>
                  <a:gd name="connsiteX89" fmla="*/ 234696 w 285750"/>
                  <a:gd name="connsiteY89" fmla="*/ 60579 h 292607"/>
                  <a:gd name="connsiteX90" fmla="*/ 234696 w 285750"/>
                  <a:gd name="connsiteY90" fmla="*/ 41529 h 292607"/>
                  <a:gd name="connsiteX91" fmla="*/ 241554 w 285750"/>
                  <a:gd name="connsiteY91" fmla="*/ 41529 h 292607"/>
                  <a:gd name="connsiteX92" fmla="*/ 241554 w 285750"/>
                  <a:gd name="connsiteY92" fmla="*/ 60579 h 292607"/>
                  <a:gd name="connsiteX93" fmla="*/ 234696 w 285750"/>
                  <a:gd name="connsiteY93" fmla="*/ 60579 h 292607"/>
                  <a:gd name="connsiteX94" fmla="*/ 234696 w 285750"/>
                  <a:gd name="connsiteY94" fmla="*/ 117729 h 292607"/>
                  <a:gd name="connsiteX95" fmla="*/ 234696 w 285750"/>
                  <a:gd name="connsiteY95" fmla="*/ 98679 h 292607"/>
                  <a:gd name="connsiteX96" fmla="*/ 241554 w 285750"/>
                  <a:gd name="connsiteY96" fmla="*/ 98679 h 292607"/>
                  <a:gd name="connsiteX97" fmla="*/ 241554 w 285750"/>
                  <a:gd name="connsiteY97" fmla="*/ 117729 h 292607"/>
                  <a:gd name="connsiteX98" fmla="*/ 234696 w 285750"/>
                  <a:gd name="connsiteY98" fmla="*/ 117729 h 292607"/>
                  <a:gd name="connsiteX99" fmla="*/ 234696 w 285750"/>
                  <a:gd name="connsiteY99" fmla="*/ 174879 h 292607"/>
                  <a:gd name="connsiteX100" fmla="*/ 234696 w 285750"/>
                  <a:gd name="connsiteY100" fmla="*/ 155829 h 292607"/>
                  <a:gd name="connsiteX101" fmla="*/ 241554 w 285750"/>
                  <a:gd name="connsiteY101" fmla="*/ 155829 h 292607"/>
                  <a:gd name="connsiteX102" fmla="*/ 241554 w 285750"/>
                  <a:gd name="connsiteY102" fmla="*/ 174879 h 292607"/>
                  <a:gd name="connsiteX103" fmla="*/ 234696 w 285750"/>
                  <a:gd name="connsiteY103" fmla="*/ 174879 h 292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85750" h="292607">
                    <a:moveTo>
                      <a:pt x="117729" y="285750"/>
                    </a:moveTo>
                    <a:lnTo>
                      <a:pt x="168021" y="285750"/>
                    </a:lnTo>
                    <a:lnTo>
                      <a:pt x="168021" y="216408"/>
                    </a:lnTo>
                    <a:lnTo>
                      <a:pt x="117729" y="216408"/>
                    </a:lnTo>
                    <a:lnTo>
                      <a:pt x="117729" y="285750"/>
                    </a:lnTo>
                    <a:close/>
                    <a:moveTo>
                      <a:pt x="270129" y="22479"/>
                    </a:moveTo>
                    <a:lnTo>
                      <a:pt x="270129" y="285750"/>
                    </a:lnTo>
                    <a:lnTo>
                      <a:pt x="285750" y="285750"/>
                    </a:lnTo>
                    <a:lnTo>
                      <a:pt x="285750" y="292608"/>
                    </a:lnTo>
                    <a:lnTo>
                      <a:pt x="0" y="292608"/>
                    </a:lnTo>
                    <a:lnTo>
                      <a:pt x="0" y="285750"/>
                    </a:lnTo>
                    <a:lnTo>
                      <a:pt x="15621" y="285750"/>
                    </a:lnTo>
                    <a:lnTo>
                      <a:pt x="15621" y="22479"/>
                    </a:lnTo>
                    <a:lnTo>
                      <a:pt x="22479" y="22479"/>
                    </a:lnTo>
                    <a:lnTo>
                      <a:pt x="22479" y="285750"/>
                    </a:lnTo>
                    <a:lnTo>
                      <a:pt x="110871" y="285750"/>
                    </a:lnTo>
                    <a:lnTo>
                      <a:pt x="110871" y="212979"/>
                    </a:lnTo>
                    <a:cubicBezTo>
                      <a:pt x="110871" y="211084"/>
                      <a:pt x="112405" y="209550"/>
                      <a:pt x="114300" y="209550"/>
                    </a:cubicBezTo>
                    <a:lnTo>
                      <a:pt x="171450" y="209550"/>
                    </a:lnTo>
                    <a:cubicBezTo>
                      <a:pt x="173345" y="209550"/>
                      <a:pt x="174879" y="211084"/>
                      <a:pt x="174879" y="212979"/>
                    </a:cubicBezTo>
                    <a:lnTo>
                      <a:pt x="174879" y="285750"/>
                    </a:lnTo>
                    <a:lnTo>
                      <a:pt x="263271" y="285750"/>
                    </a:lnTo>
                    <a:lnTo>
                      <a:pt x="263271" y="22479"/>
                    </a:lnTo>
                    <a:lnTo>
                      <a:pt x="270129" y="22479"/>
                    </a:lnTo>
                    <a:close/>
                    <a:moveTo>
                      <a:pt x="0" y="6858"/>
                    </a:moveTo>
                    <a:lnTo>
                      <a:pt x="0" y="0"/>
                    </a:lnTo>
                    <a:lnTo>
                      <a:pt x="285750" y="0"/>
                    </a:lnTo>
                    <a:lnTo>
                      <a:pt x="285750" y="6858"/>
                    </a:lnTo>
                    <a:lnTo>
                      <a:pt x="0" y="6858"/>
                    </a:lnTo>
                    <a:close/>
                    <a:moveTo>
                      <a:pt x="44196" y="60579"/>
                    </a:moveTo>
                    <a:lnTo>
                      <a:pt x="44196" y="41529"/>
                    </a:lnTo>
                    <a:lnTo>
                      <a:pt x="51054" y="41529"/>
                    </a:lnTo>
                    <a:lnTo>
                      <a:pt x="51054" y="60579"/>
                    </a:lnTo>
                    <a:lnTo>
                      <a:pt x="44196" y="60579"/>
                    </a:lnTo>
                    <a:close/>
                    <a:moveTo>
                      <a:pt x="44196" y="117729"/>
                    </a:moveTo>
                    <a:lnTo>
                      <a:pt x="44196" y="98679"/>
                    </a:lnTo>
                    <a:lnTo>
                      <a:pt x="51054" y="98679"/>
                    </a:lnTo>
                    <a:lnTo>
                      <a:pt x="51054" y="117729"/>
                    </a:lnTo>
                    <a:lnTo>
                      <a:pt x="44196" y="117729"/>
                    </a:lnTo>
                    <a:close/>
                    <a:moveTo>
                      <a:pt x="44196" y="174879"/>
                    </a:moveTo>
                    <a:lnTo>
                      <a:pt x="44196" y="155829"/>
                    </a:lnTo>
                    <a:lnTo>
                      <a:pt x="51054" y="155829"/>
                    </a:lnTo>
                    <a:lnTo>
                      <a:pt x="51054" y="174879"/>
                    </a:lnTo>
                    <a:lnTo>
                      <a:pt x="44196" y="174879"/>
                    </a:lnTo>
                    <a:close/>
                    <a:moveTo>
                      <a:pt x="91821" y="60579"/>
                    </a:moveTo>
                    <a:lnTo>
                      <a:pt x="91821" y="41529"/>
                    </a:lnTo>
                    <a:lnTo>
                      <a:pt x="98679" y="41529"/>
                    </a:lnTo>
                    <a:lnTo>
                      <a:pt x="98679" y="60579"/>
                    </a:lnTo>
                    <a:lnTo>
                      <a:pt x="91821" y="60579"/>
                    </a:lnTo>
                    <a:close/>
                    <a:moveTo>
                      <a:pt x="91821" y="117729"/>
                    </a:moveTo>
                    <a:lnTo>
                      <a:pt x="91821" y="98679"/>
                    </a:lnTo>
                    <a:lnTo>
                      <a:pt x="98679" y="98679"/>
                    </a:lnTo>
                    <a:lnTo>
                      <a:pt x="98679" y="117729"/>
                    </a:lnTo>
                    <a:lnTo>
                      <a:pt x="91821" y="117729"/>
                    </a:lnTo>
                    <a:close/>
                    <a:moveTo>
                      <a:pt x="91821" y="174879"/>
                    </a:moveTo>
                    <a:lnTo>
                      <a:pt x="91821" y="155829"/>
                    </a:lnTo>
                    <a:lnTo>
                      <a:pt x="98679" y="155829"/>
                    </a:lnTo>
                    <a:lnTo>
                      <a:pt x="98679" y="174879"/>
                    </a:lnTo>
                    <a:lnTo>
                      <a:pt x="91821" y="174879"/>
                    </a:lnTo>
                    <a:close/>
                    <a:moveTo>
                      <a:pt x="139446" y="60579"/>
                    </a:moveTo>
                    <a:lnTo>
                      <a:pt x="139446" y="41529"/>
                    </a:lnTo>
                    <a:lnTo>
                      <a:pt x="146304" y="41529"/>
                    </a:lnTo>
                    <a:lnTo>
                      <a:pt x="146304" y="60579"/>
                    </a:lnTo>
                    <a:lnTo>
                      <a:pt x="139446" y="60579"/>
                    </a:lnTo>
                    <a:close/>
                    <a:moveTo>
                      <a:pt x="139446" y="117729"/>
                    </a:moveTo>
                    <a:lnTo>
                      <a:pt x="139446" y="98679"/>
                    </a:lnTo>
                    <a:lnTo>
                      <a:pt x="146304" y="98679"/>
                    </a:lnTo>
                    <a:lnTo>
                      <a:pt x="146304" y="117729"/>
                    </a:lnTo>
                    <a:lnTo>
                      <a:pt x="139446" y="117729"/>
                    </a:lnTo>
                    <a:close/>
                    <a:moveTo>
                      <a:pt x="139446" y="174879"/>
                    </a:moveTo>
                    <a:lnTo>
                      <a:pt x="139446" y="155829"/>
                    </a:lnTo>
                    <a:lnTo>
                      <a:pt x="146304" y="155829"/>
                    </a:lnTo>
                    <a:lnTo>
                      <a:pt x="146304" y="174879"/>
                    </a:lnTo>
                    <a:lnTo>
                      <a:pt x="139446" y="174879"/>
                    </a:lnTo>
                    <a:close/>
                    <a:moveTo>
                      <a:pt x="187071" y="60579"/>
                    </a:moveTo>
                    <a:lnTo>
                      <a:pt x="187071" y="41529"/>
                    </a:lnTo>
                    <a:lnTo>
                      <a:pt x="193929" y="41529"/>
                    </a:lnTo>
                    <a:lnTo>
                      <a:pt x="193929" y="60579"/>
                    </a:lnTo>
                    <a:lnTo>
                      <a:pt x="187071" y="60579"/>
                    </a:lnTo>
                    <a:close/>
                    <a:moveTo>
                      <a:pt x="187071" y="117729"/>
                    </a:moveTo>
                    <a:lnTo>
                      <a:pt x="187071" y="98679"/>
                    </a:lnTo>
                    <a:lnTo>
                      <a:pt x="193929" y="98679"/>
                    </a:lnTo>
                    <a:lnTo>
                      <a:pt x="193929" y="117729"/>
                    </a:lnTo>
                    <a:lnTo>
                      <a:pt x="187071" y="117729"/>
                    </a:lnTo>
                    <a:close/>
                    <a:moveTo>
                      <a:pt x="187071" y="174879"/>
                    </a:moveTo>
                    <a:lnTo>
                      <a:pt x="187071" y="155829"/>
                    </a:lnTo>
                    <a:lnTo>
                      <a:pt x="193929" y="155829"/>
                    </a:lnTo>
                    <a:lnTo>
                      <a:pt x="193929" y="174879"/>
                    </a:lnTo>
                    <a:lnTo>
                      <a:pt x="187071" y="174879"/>
                    </a:lnTo>
                    <a:close/>
                    <a:moveTo>
                      <a:pt x="234696" y="60579"/>
                    </a:moveTo>
                    <a:lnTo>
                      <a:pt x="234696" y="41529"/>
                    </a:lnTo>
                    <a:lnTo>
                      <a:pt x="241554" y="41529"/>
                    </a:lnTo>
                    <a:lnTo>
                      <a:pt x="241554" y="60579"/>
                    </a:lnTo>
                    <a:lnTo>
                      <a:pt x="234696" y="60579"/>
                    </a:lnTo>
                    <a:close/>
                    <a:moveTo>
                      <a:pt x="234696" y="117729"/>
                    </a:moveTo>
                    <a:lnTo>
                      <a:pt x="234696" y="98679"/>
                    </a:lnTo>
                    <a:lnTo>
                      <a:pt x="241554" y="98679"/>
                    </a:lnTo>
                    <a:lnTo>
                      <a:pt x="241554" y="117729"/>
                    </a:lnTo>
                    <a:lnTo>
                      <a:pt x="234696" y="117729"/>
                    </a:lnTo>
                    <a:close/>
                    <a:moveTo>
                      <a:pt x="234696" y="174879"/>
                    </a:moveTo>
                    <a:lnTo>
                      <a:pt x="234696" y="155829"/>
                    </a:lnTo>
                    <a:lnTo>
                      <a:pt x="241554" y="155829"/>
                    </a:lnTo>
                    <a:lnTo>
                      <a:pt x="241554" y="174879"/>
                    </a:lnTo>
                    <a:lnTo>
                      <a:pt x="234696" y="174879"/>
                    </a:lnTo>
                    <a:close/>
                  </a:path>
                </a:pathLst>
              </a:custGeom>
              <a:solidFill>
                <a:srgbClr val="000000"/>
              </a:solidFill>
              <a:ln w="9525" cap="flat">
                <a:noFill/>
                <a:prstDash val="solid"/>
                <a:miter/>
              </a:ln>
            </p:spPr>
            <p:txBody>
              <a:bodyPr rtlCol="0" anchor="ctr"/>
              <a:lstStyle/>
              <a:p>
                <a:pPr marL="0" marR="0" lvl="0" indent="0" algn="ctr" defTabSz="1829311"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000000"/>
                  </a:solidFill>
                  <a:effectLst/>
                  <a:uLnTx/>
                  <a:uFillTx/>
                </a:endParaRPr>
              </a:p>
            </p:txBody>
          </p:sp>
        </p:grpSp>
        <p:grpSp>
          <p:nvGrpSpPr>
            <p:cNvPr id="108" name="Group 107">
              <a:extLst>
                <a:ext uri="{FF2B5EF4-FFF2-40B4-BE49-F238E27FC236}">
                  <a16:creationId xmlns:a16="http://schemas.microsoft.com/office/drawing/2014/main" id="{9503F8FC-1287-E012-1DB8-D9FD34FD7ADB}"/>
                </a:ext>
              </a:extLst>
            </p:cNvPr>
            <p:cNvGrpSpPr/>
            <p:nvPr/>
          </p:nvGrpSpPr>
          <p:grpSpPr>
            <a:xfrm>
              <a:off x="9301162" y="4088523"/>
              <a:ext cx="14373226" cy="7603408"/>
              <a:chOff x="8670456" y="3837673"/>
              <a:chExt cx="14997990" cy="7603408"/>
            </a:xfrm>
          </p:grpSpPr>
          <p:sp>
            <p:nvSpPr>
              <p:cNvPr id="54" name="Rectangle 53">
                <a:extLst>
                  <a:ext uri="{FF2B5EF4-FFF2-40B4-BE49-F238E27FC236}">
                    <a16:creationId xmlns:a16="http://schemas.microsoft.com/office/drawing/2014/main" id="{1E3DF31A-36CA-A51F-4E5C-DD7A095FFD32}"/>
                  </a:ext>
                </a:extLst>
              </p:cNvPr>
              <p:cNvSpPr/>
              <p:nvPr/>
            </p:nvSpPr>
            <p:spPr bwMode="auto">
              <a:xfrm>
                <a:off x="8670456" y="3837673"/>
                <a:ext cx="14997990" cy="7603408"/>
              </a:xfrm>
              <a:prstGeom prst="rect">
                <a:avLst/>
              </a:prstGeom>
              <a:solidFill>
                <a:srgbClr val="0F62FE">
                  <a:lumMod val="50000"/>
                </a:srgbClr>
              </a:solidFill>
              <a:ln w="9525" cap="flat" cmpd="sng" algn="ctr">
                <a:noFill/>
                <a:prstDash val="solid"/>
                <a:miter lim="800000"/>
                <a:headEnd type="none" w="med" len="med"/>
                <a:tailEnd type="none" w="med" len="med"/>
              </a:ln>
              <a:effectLst>
                <a:reflection blurRad="6350" stA="12884" endPos="15367" dir="5400000" sy="-100000" algn="bl" rotWithShape="0"/>
              </a:effectLst>
            </p:spPr>
            <p:txBody>
              <a:bodyPr vert="horz" wrap="square" lIns="96000" tIns="195072" rIns="96000" bIns="96000" numCol="1" rtlCol="0" anchor="t" anchorCtr="0" compatLnSpc="1">
                <a:prstTxWarp prst="textNoShape">
                  <a:avLst/>
                </a:prstTxWarp>
              </a:bodyPr>
              <a:lstStyle/>
              <a:p>
                <a:pPr marL="0" marR="0" lvl="0" indent="0" algn="ctr" defTabSz="182922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ExtraLight" panose="020B0303050000000000" pitchFamily="34" charset="77"/>
                    <a:ea typeface="ＭＳ Ｐゴシック"/>
                    <a:cs typeface="+mn-cs"/>
                  </a:rPr>
                  <a:t>Open Security Platform</a:t>
                </a:r>
              </a:p>
            </p:txBody>
          </p:sp>
          <p:sp>
            <p:nvSpPr>
              <p:cNvPr id="80" name="Rectangle 79">
                <a:extLst>
                  <a:ext uri="{FF2B5EF4-FFF2-40B4-BE49-F238E27FC236}">
                    <a16:creationId xmlns:a16="http://schemas.microsoft.com/office/drawing/2014/main" id="{63768DC9-46F3-E7A2-7ADC-01B1F22E103F}"/>
                  </a:ext>
                </a:extLst>
              </p:cNvPr>
              <p:cNvSpPr/>
              <p:nvPr/>
            </p:nvSpPr>
            <p:spPr bwMode="auto">
              <a:xfrm>
                <a:off x="8920948" y="9557377"/>
                <a:ext cx="14464236" cy="1883704"/>
              </a:xfrm>
              <a:prstGeom prst="rect">
                <a:avLst/>
              </a:prstGeom>
              <a:gradFill>
                <a:gsLst>
                  <a:gs pos="99000">
                    <a:srgbClr val="0F62FE"/>
                  </a:gs>
                  <a:gs pos="0">
                    <a:srgbClr val="0F62FE">
                      <a:alpha val="0"/>
                    </a:srgbClr>
                  </a:gs>
                </a:gsLst>
                <a:lin ang="16200000" scaled="1"/>
              </a:gradFill>
              <a:ln w="19050" cap="flat" cmpd="sng" algn="ctr">
                <a:noFill/>
                <a:prstDash val="solid"/>
                <a:miter lim="800000"/>
                <a:headEnd type="none" w="med" len="med"/>
                <a:tailEnd type="none" w="med" len="med"/>
              </a:ln>
              <a:effectLst/>
            </p:spPr>
            <p:txBody>
              <a:bodyPr vert="horz" wrap="square" lIns="96000" tIns="96000" rIns="96000" bIns="96000" numCol="1" rtlCol="0" anchor="ctr" anchorCtr="0" compatLnSpc="1">
                <a:prstTxWarp prst="textNoShape">
                  <a:avLst/>
                </a:prstTxWarp>
              </a:bodyPr>
              <a:lstStyle/>
              <a:p>
                <a:pPr marL="0" marR="0" lvl="0" indent="0" algn="ctr" defTabSz="243843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dirty="0">
                  <a:ln>
                    <a:noFill/>
                  </a:ln>
                  <a:solidFill>
                    <a:srgbClr val="FFFFFF"/>
                  </a:solidFill>
                  <a:effectLst/>
                  <a:uLnTx/>
                  <a:uFillTx/>
                  <a:latin typeface="IBM Plex Sans Light"/>
                  <a:ea typeface="ＭＳ Ｐゴシック" pitchFamily="34" charset="-128"/>
                  <a:cs typeface="+mn-cs"/>
                </a:endParaRPr>
              </a:p>
            </p:txBody>
          </p:sp>
          <p:sp>
            <p:nvSpPr>
              <p:cNvPr id="81" name="Rectangle 80">
                <a:extLst>
                  <a:ext uri="{FF2B5EF4-FFF2-40B4-BE49-F238E27FC236}">
                    <a16:creationId xmlns:a16="http://schemas.microsoft.com/office/drawing/2014/main" id="{3B12C5CB-7B9B-F9F6-2B92-43AD9DD4D526}"/>
                  </a:ext>
                </a:extLst>
              </p:cNvPr>
              <p:cNvSpPr/>
              <p:nvPr/>
            </p:nvSpPr>
            <p:spPr bwMode="auto">
              <a:xfrm>
                <a:off x="8923352" y="7641467"/>
                <a:ext cx="14464235" cy="637536"/>
              </a:xfrm>
              <a:prstGeom prst="rect">
                <a:avLst/>
              </a:prstGeom>
              <a:solidFill>
                <a:schemeClr val="tx1"/>
              </a:solidFill>
              <a:ln w="19050" cap="flat" cmpd="sng" algn="ctr">
                <a:noFill/>
                <a:prstDash val="solid"/>
                <a:miter lim="800000"/>
                <a:headEnd type="none" w="med" len="med"/>
                <a:tailEnd type="none" w="med" len="med"/>
              </a:ln>
              <a:effectLst/>
            </p:spPr>
            <p:txBody>
              <a:bodyPr vert="horz" wrap="square" lIns="96000" tIns="96000" rIns="96000" bIns="96000" numCol="1" rtlCol="0" anchor="ctr" anchorCtr="0" compatLnSpc="1">
                <a:prstTxWarp prst="textNoShape">
                  <a:avLst/>
                </a:prstTxWarp>
              </a:body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ＭＳ Ｐゴシック" pitchFamily="34" charset="-128"/>
                    <a:cs typeface="+mn-cs"/>
                  </a:rPr>
                  <a:t>Global and Curated Threat Intelligence</a:t>
                </a:r>
              </a:p>
            </p:txBody>
          </p:sp>
          <p:sp>
            <p:nvSpPr>
              <p:cNvPr id="85" name="Rounded Rectangle 131">
                <a:extLst>
                  <a:ext uri="{FF2B5EF4-FFF2-40B4-BE49-F238E27FC236}">
                    <a16:creationId xmlns:a16="http://schemas.microsoft.com/office/drawing/2014/main" id="{E963D21D-BC1F-525B-10F5-3FDD1AB8A7A5}"/>
                  </a:ext>
                </a:extLst>
              </p:cNvPr>
              <p:cNvSpPr/>
              <p:nvPr/>
            </p:nvSpPr>
            <p:spPr bwMode="auto">
              <a:xfrm>
                <a:off x="8923352" y="5498536"/>
                <a:ext cx="4673125" cy="1100555"/>
              </a:xfrm>
              <a:prstGeom prst="rect">
                <a:avLst/>
              </a:prstGeom>
              <a:solidFill>
                <a:srgbClr val="0048B9"/>
              </a:solidFill>
              <a:ln w="38100" cap="rnd"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Threat Detection </a:t>
                </a:r>
                <a:b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b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and Response</a:t>
                </a:r>
              </a:p>
            </p:txBody>
          </p:sp>
          <p:sp>
            <p:nvSpPr>
              <p:cNvPr id="88" name="Rounded Rectangle 132">
                <a:extLst>
                  <a:ext uri="{FF2B5EF4-FFF2-40B4-BE49-F238E27FC236}">
                    <a16:creationId xmlns:a16="http://schemas.microsoft.com/office/drawing/2014/main" id="{D50D5B24-574F-6483-267A-FFCFA44FE03B}"/>
                  </a:ext>
                </a:extLst>
              </p:cNvPr>
              <p:cNvSpPr/>
              <p:nvPr/>
            </p:nvSpPr>
            <p:spPr bwMode="auto">
              <a:xfrm>
                <a:off x="13818907" y="5497688"/>
                <a:ext cx="4673125" cy="1098549"/>
              </a:xfrm>
              <a:prstGeom prst="rect">
                <a:avLst/>
              </a:prstGeom>
              <a:solidFill>
                <a:srgbClr val="0048B9"/>
              </a:solidFill>
              <a:ln w="38100" cap="rnd"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Data </a:t>
                </a:r>
              </a:p>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Security</a:t>
                </a:r>
              </a:p>
            </p:txBody>
          </p:sp>
          <p:sp>
            <p:nvSpPr>
              <p:cNvPr id="89" name="Rounded Rectangle 133">
                <a:extLst>
                  <a:ext uri="{FF2B5EF4-FFF2-40B4-BE49-F238E27FC236}">
                    <a16:creationId xmlns:a16="http://schemas.microsoft.com/office/drawing/2014/main" id="{C805465C-A669-6094-BB25-185C1A56A3AE}"/>
                  </a:ext>
                </a:extLst>
              </p:cNvPr>
              <p:cNvSpPr/>
              <p:nvPr/>
            </p:nvSpPr>
            <p:spPr bwMode="auto">
              <a:xfrm>
                <a:off x="18714462" y="5497688"/>
                <a:ext cx="4673125" cy="1098549"/>
              </a:xfrm>
              <a:prstGeom prst="rect">
                <a:avLst/>
              </a:prstGeom>
              <a:solidFill>
                <a:srgbClr val="0048B9"/>
              </a:solidFill>
              <a:ln w="38100" cap="rnd"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Identity and Access Management</a:t>
                </a:r>
              </a:p>
            </p:txBody>
          </p:sp>
          <p:grpSp>
            <p:nvGrpSpPr>
              <p:cNvPr id="90" name="Group 89">
                <a:extLst>
                  <a:ext uri="{FF2B5EF4-FFF2-40B4-BE49-F238E27FC236}">
                    <a16:creationId xmlns:a16="http://schemas.microsoft.com/office/drawing/2014/main" id="{CD75A56D-BF47-10AC-3A0A-685F33B4EF02}"/>
                  </a:ext>
                </a:extLst>
              </p:cNvPr>
              <p:cNvGrpSpPr/>
              <p:nvPr/>
            </p:nvGrpSpPr>
            <p:grpSpPr>
              <a:xfrm>
                <a:off x="10404217" y="8311073"/>
                <a:ext cx="11676197" cy="1229579"/>
                <a:chOff x="2403226" y="2943488"/>
                <a:chExt cx="4378574" cy="461092"/>
              </a:xfrm>
            </p:grpSpPr>
            <p:cxnSp>
              <p:nvCxnSpPr>
                <p:cNvPr id="91" name="Straight Arrow Connector 90">
                  <a:extLst>
                    <a:ext uri="{FF2B5EF4-FFF2-40B4-BE49-F238E27FC236}">
                      <a16:creationId xmlns:a16="http://schemas.microsoft.com/office/drawing/2014/main" id="{5CD8844C-1951-C44A-8116-A1B7CD98CE7E}"/>
                    </a:ext>
                  </a:extLst>
                </p:cNvPr>
                <p:cNvCxnSpPr>
                  <a:cxnSpLocks/>
                </p:cNvCxnSpPr>
                <p:nvPr/>
              </p:nvCxnSpPr>
              <p:spPr bwMode="auto">
                <a:xfrm>
                  <a:off x="2403226" y="2948458"/>
                  <a:ext cx="0" cy="456122"/>
                </a:xfrm>
                <a:prstGeom prst="straightConnector1">
                  <a:avLst/>
                </a:prstGeom>
                <a:noFill/>
                <a:ln w="25400" cap="flat" cmpd="sng" algn="ctr">
                  <a:solidFill>
                    <a:srgbClr val="0F62FE">
                      <a:lumMod val="75000"/>
                    </a:srgbClr>
                  </a:solidFill>
                  <a:prstDash val="solid"/>
                  <a:headEnd type="triangle"/>
                  <a:tailEnd type="triangle"/>
                </a:ln>
                <a:effectLst>
                  <a:outerShdw blurRad="63500" sx="102000" sy="102000" algn="ctr" rotWithShape="0">
                    <a:prstClr val="black">
                      <a:alpha val="10000"/>
                    </a:prstClr>
                  </a:outerShdw>
                </a:effectLst>
              </p:spPr>
            </p:cxnSp>
            <p:cxnSp>
              <p:nvCxnSpPr>
                <p:cNvPr id="92" name="Straight Arrow Connector 91">
                  <a:extLst>
                    <a:ext uri="{FF2B5EF4-FFF2-40B4-BE49-F238E27FC236}">
                      <a16:creationId xmlns:a16="http://schemas.microsoft.com/office/drawing/2014/main" id="{3325CFE6-2AA7-4247-DDEB-25B4F0D3EFAF}"/>
                    </a:ext>
                  </a:extLst>
                </p:cNvPr>
                <p:cNvCxnSpPr>
                  <a:cxnSpLocks/>
                </p:cNvCxnSpPr>
                <p:nvPr/>
              </p:nvCxnSpPr>
              <p:spPr bwMode="auto">
                <a:xfrm>
                  <a:off x="4592513" y="2943488"/>
                  <a:ext cx="0" cy="456122"/>
                </a:xfrm>
                <a:prstGeom prst="straightConnector1">
                  <a:avLst/>
                </a:prstGeom>
                <a:noFill/>
                <a:ln w="25400" cap="flat" cmpd="sng" algn="ctr">
                  <a:solidFill>
                    <a:srgbClr val="0F62FE">
                      <a:lumMod val="75000"/>
                    </a:srgbClr>
                  </a:solidFill>
                  <a:prstDash val="solid"/>
                  <a:headEnd type="triangle"/>
                  <a:tailEnd type="triangle"/>
                </a:ln>
                <a:effectLst>
                  <a:outerShdw blurRad="63500" sx="102000" sy="102000" algn="ctr" rotWithShape="0">
                    <a:prstClr val="black">
                      <a:alpha val="10000"/>
                    </a:prstClr>
                  </a:outerShdw>
                </a:effectLst>
              </p:spPr>
            </p:cxnSp>
            <p:cxnSp>
              <p:nvCxnSpPr>
                <p:cNvPr id="93" name="Straight Arrow Connector 92">
                  <a:extLst>
                    <a:ext uri="{FF2B5EF4-FFF2-40B4-BE49-F238E27FC236}">
                      <a16:creationId xmlns:a16="http://schemas.microsoft.com/office/drawing/2014/main" id="{EAF30714-7ED7-9643-CE80-AA46D7E69D86}"/>
                    </a:ext>
                  </a:extLst>
                </p:cNvPr>
                <p:cNvCxnSpPr>
                  <a:cxnSpLocks/>
                </p:cNvCxnSpPr>
                <p:nvPr/>
              </p:nvCxnSpPr>
              <p:spPr bwMode="auto">
                <a:xfrm>
                  <a:off x="6781800" y="2943488"/>
                  <a:ext cx="0" cy="456122"/>
                </a:xfrm>
                <a:prstGeom prst="straightConnector1">
                  <a:avLst/>
                </a:prstGeom>
                <a:noFill/>
                <a:ln w="25400" cap="flat" cmpd="sng" algn="ctr">
                  <a:solidFill>
                    <a:srgbClr val="0F62FE">
                      <a:lumMod val="75000"/>
                    </a:srgbClr>
                  </a:solidFill>
                  <a:prstDash val="solid"/>
                  <a:headEnd type="triangle"/>
                  <a:tailEnd type="triangle"/>
                </a:ln>
                <a:effectLst>
                  <a:outerShdw blurRad="63500" sx="102000" sy="102000" algn="ctr" rotWithShape="0">
                    <a:prstClr val="black">
                      <a:alpha val="10000"/>
                    </a:prstClr>
                  </a:outerShdw>
                </a:effectLst>
              </p:spPr>
            </p:cxnSp>
          </p:grpSp>
          <p:sp>
            <p:nvSpPr>
              <p:cNvPr id="94" name="Rectangle 93">
                <a:extLst>
                  <a:ext uri="{FF2B5EF4-FFF2-40B4-BE49-F238E27FC236}">
                    <a16:creationId xmlns:a16="http://schemas.microsoft.com/office/drawing/2014/main" id="{E8A50CD8-15CD-44B8-E0CA-CB313D41B413}"/>
                  </a:ext>
                </a:extLst>
              </p:cNvPr>
              <p:cNvSpPr/>
              <p:nvPr/>
            </p:nvSpPr>
            <p:spPr>
              <a:xfrm>
                <a:off x="8923351" y="8629644"/>
                <a:ext cx="14464237" cy="585565"/>
              </a:xfrm>
              <a:prstGeom prst="rect">
                <a:avLst/>
              </a:prstGeom>
              <a:solidFill>
                <a:srgbClr val="C00000"/>
              </a:solidFill>
              <a:ln w="19050" cap="flat" cmpd="sng" algn="ctr">
                <a:noFill/>
                <a:prstDash val="solid"/>
              </a:ln>
              <a:effectLst/>
            </p:spPr>
            <p:txBody>
              <a:bodyPr lIns="0" tIns="0" rIns="0" bIns="0" rtlCol="0" anchor="ctr"/>
              <a:lstStyle/>
              <a:p>
                <a:pPr algn="ctr" defTabSz="1219157">
                  <a:defRPr/>
                </a:pPr>
                <a:r>
                  <a:rPr lang="en-US" sz="2800" kern="0" dirty="0">
                    <a:solidFill>
                      <a:srgbClr val="FFFFFF"/>
                    </a:solidFill>
                    <a:ea typeface="ＭＳ Ｐゴシック" charset="0"/>
                    <a:cs typeface="Arial"/>
                    <a:sym typeface="Helvetica"/>
                  </a:rPr>
                  <a:t>Hybrid Multicloud Platform</a:t>
                </a:r>
              </a:p>
            </p:txBody>
          </p:sp>
          <p:sp>
            <p:nvSpPr>
              <p:cNvPr id="95" name="Rectangle 94">
                <a:extLst>
                  <a:ext uri="{FF2B5EF4-FFF2-40B4-BE49-F238E27FC236}">
                    <a16:creationId xmlns:a16="http://schemas.microsoft.com/office/drawing/2014/main" id="{97B84DAA-A391-05B7-910E-FA7E7D99BCFD}"/>
                  </a:ext>
                </a:extLst>
              </p:cNvPr>
              <p:cNvSpPr/>
              <p:nvPr/>
            </p:nvSpPr>
            <p:spPr bwMode="auto">
              <a:xfrm>
                <a:off x="8923352" y="6801511"/>
                <a:ext cx="14464235" cy="637536"/>
              </a:xfrm>
              <a:prstGeom prst="rect">
                <a:avLst/>
              </a:prstGeom>
              <a:solidFill>
                <a:srgbClr val="0F62FE">
                  <a:lumMod val="75000"/>
                </a:srgbClr>
              </a:solidFill>
              <a:ln w="19050" cap="flat" cmpd="sng" algn="ctr">
                <a:noFill/>
                <a:prstDash val="solid"/>
                <a:miter lim="800000"/>
                <a:headEnd type="none" w="med" len="med"/>
                <a:tailEnd type="none" w="med" len="med"/>
              </a:ln>
              <a:effectLst/>
            </p:spPr>
            <p:txBody>
              <a:bodyPr vert="horz" wrap="square" lIns="96000" tIns="96000" rIns="96000" bIns="96000" numCol="1" rtlCol="0" anchor="ctr" anchorCtr="0" compatLnSpc="1">
                <a:prstTxWarp prst="textNoShape">
                  <a:avLst/>
                </a:prstTxWarp>
              </a:body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ＭＳ Ｐゴシック" pitchFamily="34" charset="-128"/>
                    <a:cs typeface="+mn-cs"/>
                  </a:rPr>
                  <a:t>Common Platform – AI, Automation, Analytics, UX/UI</a:t>
                </a:r>
              </a:p>
            </p:txBody>
          </p:sp>
          <p:grpSp>
            <p:nvGrpSpPr>
              <p:cNvPr id="96" name="Group 95">
                <a:extLst>
                  <a:ext uri="{FF2B5EF4-FFF2-40B4-BE49-F238E27FC236}">
                    <a16:creationId xmlns:a16="http://schemas.microsoft.com/office/drawing/2014/main" id="{BF511166-ADAF-A72C-ADAE-E0CE022D03E7}"/>
                  </a:ext>
                </a:extLst>
              </p:cNvPr>
              <p:cNvGrpSpPr/>
              <p:nvPr/>
            </p:nvGrpSpPr>
            <p:grpSpPr>
              <a:xfrm>
                <a:off x="8920947" y="9674384"/>
                <a:ext cx="14469045" cy="1429670"/>
                <a:chOff x="3337093" y="3167399"/>
                <a:chExt cx="5425892" cy="536126"/>
              </a:xfrm>
            </p:grpSpPr>
            <p:sp>
              <p:nvSpPr>
                <p:cNvPr id="97" name="Title 15">
                  <a:extLst>
                    <a:ext uri="{FF2B5EF4-FFF2-40B4-BE49-F238E27FC236}">
                      <a16:creationId xmlns:a16="http://schemas.microsoft.com/office/drawing/2014/main" id="{3DB34F9F-F5FA-9231-B663-0B00B7016D74}"/>
                    </a:ext>
                  </a:extLst>
                </p:cNvPr>
                <p:cNvSpPr txBox="1">
                  <a:spLocks/>
                </p:cNvSpPr>
                <p:nvPr/>
              </p:nvSpPr>
              <p:spPr>
                <a:xfrm>
                  <a:off x="3696079" y="3375743"/>
                  <a:ext cx="714927" cy="327782"/>
                </a:xfrm>
                <a:prstGeom prst="rect">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R="0" lvl="0" indent="0" defTabSz="914400" fontAlgn="base">
                    <a:lnSpc>
                      <a:spcPct val="100000"/>
                    </a:lnSpc>
                    <a:spcBef>
                      <a:spcPct val="0"/>
                    </a:spcBef>
                    <a:spcAft>
                      <a:spcPct val="0"/>
                    </a:spcAft>
                    <a:buClrTx/>
                    <a:buSzTx/>
                    <a:buFontTx/>
                    <a:buNone/>
                    <a:tabLst/>
                    <a:defRPr sz="1000">
                      <a:solidFill>
                        <a:srgbClr val="FFFFFF"/>
                      </a:solidFill>
                      <a:latin typeface="IBM Plex Sans Medium" panose="020B0503050203000203" pitchFamily="34" charset="0"/>
                      <a:ea typeface="ＭＳ Ｐゴシック" pitchFamily="34" charset="-128"/>
                    </a:defRPr>
                  </a:lvl1pPr>
                  <a:lvl2pPr marL="342991" defTabSz="685983">
                    <a:defRPr sz="1350">
                      <a:solidFill>
                        <a:schemeClr val="dk1"/>
                      </a:solidFill>
                    </a:defRPr>
                  </a:lvl2pPr>
                  <a:lvl3pPr marL="685983" defTabSz="685983">
                    <a:defRPr sz="1350">
                      <a:solidFill>
                        <a:schemeClr val="dk1"/>
                      </a:solidFill>
                    </a:defRPr>
                  </a:lvl3pPr>
                  <a:lvl4pPr marL="1028974" defTabSz="685983">
                    <a:defRPr sz="1350">
                      <a:solidFill>
                        <a:schemeClr val="dk1"/>
                      </a:solidFill>
                    </a:defRPr>
                  </a:lvl4pPr>
                  <a:lvl5pPr marL="1371966" defTabSz="685983">
                    <a:defRPr sz="1350">
                      <a:solidFill>
                        <a:schemeClr val="dk1"/>
                      </a:solidFill>
                    </a:defRPr>
                  </a:lvl5pPr>
                  <a:lvl6pPr marL="1714957" defTabSz="685983">
                    <a:defRPr sz="1350">
                      <a:solidFill>
                        <a:schemeClr val="dk1"/>
                      </a:solidFill>
                    </a:defRPr>
                  </a:lvl6pPr>
                  <a:lvl7pPr marL="2057949" defTabSz="685983">
                    <a:defRPr sz="1350">
                      <a:solidFill>
                        <a:schemeClr val="dk1"/>
                      </a:solidFill>
                    </a:defRPr>
                  </a:lvl7pPr>
                  <a:lvl8pPr marL="2400940" defTabSz="685983">
                    <a:defRPr sz="1350">
                      <a:solidFill>
                        <a:schemeClr val="dk1"/>
                      </a:solidFill>
                    </a:defRPr>
                  </a:lvl8pPr>
                  <a:lvl9pPr marL="2743932" defTabSz="685983">
                    <a:defRPr sz="1350">
                      <a:solidFill>
                        <a:schemeClr val="dk1"/>
                      </a:solidFill>
                    </a:defRPr>
                  </a:lvl9p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Security Vendors</a:t>
                  </a:r>
                </a:p>
              </p:txBody>
            </p:sp>
            <p:sp>
              <p:nvSpPr>
                <p:cNvPr id="98" name="Title 15">
                  <a:extLst>
                    <a:ext uri="{FF2B5EF4-FFF2-40B4-BE49-F238E27FC236}">
                      <a16:creationId xmlns:a16="http://schemas.microsoft.com/office/drawing/2014/main" id="{9892FA51-B9A9-F6B2-E2CA-385F7EB0B945}"/>
                    </a:ext>
                  </a:extLst>
                </p:cNvPr>
                <p:cNvSpPr txBox="1">
                  <a:spLocks/>
                </p:cNvSpPr>
                <p:nvPr/>
              </p:nvSpPr>
              <p:spPr>
                <a:xfrm>
                  <a:off x="5683805" y="3375743"/>
                  <a:ext cx="683902" cy="327782"/>
                </a:xfrm>
                <a:prstGeom prst="rect">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R="0" lvl="0" indent="0" algn="ctr" defTabSz="914400" fontAlgn="base">
                    <a:lnSpc>
                      <a:spcPct val="100000"/>
                    </a:lnSpc>
                    <a:spcBef>
                      <a:spcPct val="0"/>
                    </a:spcBef>
                    <a:spcAft>
                      <a:spcPct val="0"/>
                    </a:spcAft>
                    <a:buClrTx/>
                    <a:buSzTx/>
                    <a:buFontTx/>
                    <a:buNone/>
                    <a:tabLst/>
                    <a:defRPr sz="900">
                      <a:solidFill>
                        <a:srgbClr val="FFFFFF"/>
                      </a:solidFill>
                      <a:latin typeface="IBM Plex Sans Light" panose="020B0403050203000203" pitchFamily="34" charset="0"/>
                      <a:ea typeface="ＭＳ Ｐゴシック" pitchFamily="34" charset="-128"/>
                    </a:defRPr>
                  </a:lvl1pPr>
                  <a:lvl2pPr marL="342991" defTabSz="685983">
                    <a:defRPr sz="1350">
                      <a:solidFill>
                        <a:schemeClr val="dk1"/>
                      </a:solidFill>
                    </a:defRPr>
                  </a:lvl2pPr>
                  <a:lvl3pPr marL="685983" defTabSz="685983">
                    <a:defRPr sz="1350">
                      <a:solidFill>
                        <a:schemeClr val="dk1"/>
                      </a:solidFill>
                    </a:defRPr>
                  </a:lvl3pPr>
                  <a:lvl4pPr marL="1028974" defTabSz="685983">
                    <a:defRPr sz="1350">
                      <a:solidFill>
                        <a:schemeClr val="dk1"/>
                      </a:solidFill>
                    </a:defRPr>
                  </a:lvl4pPr>
                  <a:lvl5pPr marL="1371966" defTabSz="685983">
                    <a:defRPr sz="1350">
                      <a:solidFill>
                        <a:schemeClr val="dk1"/>
                      </a:solidFill>
                    </a:defRPr>
                  </a:lvl5pPr>
                  <a:lvl6pPr marL="1714957" defTabSz="685983">
                    <a:defRPr sz="1350">
                      <a:solidFill>
                        <a:schemeClr val="dk1"/>
                      </a:solidFill>
                    </a:defRPr>
                  </a:lvl6pPr>
                  <a:lvl7pPr marL="2057949" defTabSz="685983">
                    <a:defRPr sz="1350">
                      <a:solidFill>
                        <a:schemeClr val="dk1"/>
                      </a:solidFill>
                    </a:defRPr>
                  </a:lvl7pPr>
                  <a:lvl8pPr marL="2400940" defTabSz="685983">
                    <a:defRPr sz="1350">
                      <a:solidFill>
                        <a:schemeClr val="dk1"/>
                      </a:solidFill>
                    </a:defRPr>
                  </a:lvl8pPr>
                  <a:lvl9pPr marL="2743932" defTabSz="685983">
                    <a:defRPr sz="1350">
                      <a:solidFill>
                        <a:schemeClr val="dk1"/>
                      </a:solidFill>
                    </a:defRPr>
                  </a:lvl9p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SaaS</a:t>
                  </a:r>
                  <a:b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b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Applications</a:t>
                  </a:r>
                </a:p>
              </p:txBody>
            </p:sp>
            <p:sp>
              <p:nvSpPr>
                <p:cNvPr id="99" name="Title 15">
                  <a:extLst>
                    <a:ext uri="{FF2B5EF4-FFF2-40B4-BE49-F238E27FC236}">
                      <a16:creationId xmlns:a16="http://schemas.microsoft.com/office/drawing/2014/main" id="{97C52359-47D8-1B6A-FF62-28970168255E}"/>
                    </a:ext>
                  </a:extLst>
                </p:cNvPr>
                <p:cNvSpPr txBox="1">
                  <a:spLocks/>
                </p:cNvSpPr>
                <p:nvPr/>
              </p:nvSpPr>
              <p:spPr>
                <a:xfrm>
                  <a:off x="4719486" y="3375743"/>
                  <a:ext cx="655839" cy="327782"/>
                </a:xfrm>
                <a:prstGeom prst="rect">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R="0" lvl="0" indent="0" algn="ctr" defTabSz="914400" fontAlgn="base">
                    <a:lnSpc>
                      <a:spcPct val="100000"/>
                    </a:lnSpc>
                    <a:spcBef>
                      <a:spcPct val="0"/>
                    </a:spcBef>
                    <a:spcAft>
                      <a:spcPct val="0"/>
                    </a:spcAft>
                    <a:buClrTx/>
                    <a:buSzTx/>
                    <a:buFontTx/>
                    <a:buNone/>
                    <a:tabLst/>
                    <a:defRPr sz="900">
                      <a:solidFill>
                        <a:srgbClr val="FFFFFF"/>
                      </a:solidFill>
                      <a:latin typeface="IBM Plex Sans Light" panose="020B0403050203000203" pitchFamily="34" charset="0"/>
                      <a:ea typeface="ＭＳ Ｐゴシック" pitchFamily="34" charset="-128"/>
                    </a:defRPr>
                  </a:lvl1pPr>
                  <a:lvl2pPr marL="342991" defTabSz="685983">
                    <a:defRPr sz="1350">
                      <a:solidFill>
                        <a:schemeClr val="dk1"/>
                      </a:solidFill>
                    </a:defRPr>
                  </a:lvl2pPr>
                  <a:lvl3pPr marL="685983" defTabSz="685983">
                    <a:defRPr sz="1350">
                      <a:solidFill>
                        <a:schemeClr val="dk1"/>
                      </a:solidFill>
                    </a:defRPr>
                  </a:lvl3pPr>
                  <a:lvl4pPr marL="1028974" defTabSz="685983">
                    <a:defRPr sz="1350">
                      <a:solidFill>
                        <a:schemeClr val="dk1"/>
                      </a:solidFill>
                    </a:defRPr>
                  </a:lvl4pPr>
                  <a:lvl5pPr marL="1371966" defTabSz="685983">
                    <a:defRPr sz="1350">
                      <a:solidFill>
                        <a:schemeClr val="dk1"/>
                      </a:solidFill>
                    </a:defRPr>
                  </a:lvl5pPr>
                  <a:lvl6pPr marL="1714957" defTabSz="685983">
                    <a:defRPr sz="1350">
                      <a:solidFill>
                        <a:schemeClr val="dk1"/>
                      </a:solidFill>
                    </a:defRPr>
                  </a:lvl6pPr>
                  <a:lvl7pPr marL="2057949" defTabSz="685983">
                    <a:defRPr sz="1350">
                      <a:solidFill>
                        <a:schemeClr val="dk1"/>
                      </a:solidFill>
                    </a:defRPr>
                  </a:lvl7pPr>
                  <a:lvl8pPr marL="2400940" defTabSz="685983">
                    <a:defRPr sz="1350">
                      <a:solidFill>
                        <a:schemeClr val="dk1"/>
                      </a:solidFill>
                    </a:defRPr>
                  </a:lvl8pPr>
                  <a:lvl9pPr marL="2743932" defTabSz="685983">
                    <a:defRPr sz="1350">
                      <a:solidFill>
                        <a:schemeClr val="dk1"/>
                      </a:solidFill>
                    </a:defRPr>
                  </a:lvl9p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Cloud</a:t>
                  </a:r>
                  <a:b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b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Providers</a:t>
                  </a:r>
                </a:p>
              </p:txBody>
            </p:sp>
            <p:sp>
              <p:nvSpPr>
                <p:cNvPr id="100" name="Title 15">
                  <a:extLst>
                    <a:ext uri="{FF2B5EF4-FFF2-40B4-BE49-F238E27FC236}">
                      <a16:creationId xmlns:a16="http://schemas.microsoft.com/office/drawing/2014/main" id="{8621F638-AA30-E9EA-FDF4-D362EDA9C41C}"/>
                    </a:ext>
                  </a:extLst>
                </p:cNvPr>
                <p:cNvSpPr txBox="1">
                  <a:spLocks/>
                </p:cNvSpPr>
                <p:nvPr/>
              </p:nvSpPr>
              <p:spPr>
                <a:xfrm>
                  <a:off x="6571266" y="3375743"/>
                  <a:ext cx="1018198" cy="327782"/>
                </a:xfrm>
                <a:prstGeom prst="rect">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R="0" lvl="0" indent="0" algn="ctr" defTabSz="914400" fontAlgn="base">
                    <a:lnSpc>
                      <a:spcPct val="100000"/>
                    </a:lnSpc>
                    <a:spcBef>
                      <a:spcPct val="0"/>
                    </a:spcBef>
                    <a:spcAft>
                      <a:spcPct val="0"/>
                    </a:spcAft>
                    <a:buClrTx/>
                    <a:buSzTx/>
                    <a:buFontTx/>
                    <a:buNone/>
                    <a:tabLst/>
                    <a:defRPr sz="900">
                      <a:solidFill>
                        <a:srgbClr val="FFFFFF"/>
                      </a:solidFill>
                      <a:latin typeface="IBM Plex Sans Light" panose="020B0403050203000203" pitchFamily="34" charset="0"/>
                      <a:ea typeface="ＭＳ Ｐゴシック" pitchFamily="34" charset="-128"/>
                    </a:defRPr>
                  </a:lvl1pPr>
                  <a:lvl2pPr marL="342991" defTabSz="685983">
                    <a:defRPr sz="1350">
                      <a:solidFill>
                        <a:schemeClr val="dk1"/>
                      </a:solidFill>
                    </a:defRPr>
                  </a:lvl2pPr>
                  <a:lvl3pPr marL="685983" defTabSz="685983">
                    <a:defRPr sz="1350">
                      <a:solidFill>
                        <a:schemeClr val="dk1"/>
                      </a:solidFill>
                    </a:defRPr>
                  </a:lvl3pPr>
                  <a:lvl4pPr marL="1028974" defTabSz="685983">
                    <a:defRPr sz="1350">
                      <a:solidFill>
                        <a:schemeClr val="dk1"/>
                      </a:solidFill>
                    </a:defRPr>
                  </a:lvl4pPr>
                  <a:lvl5pPr marL="1371966" defTabSz="685983">
                    <a:defRPr sz="1350">
                      <a:solidFill>
                        <a:schemeClr val="dk1"/>
                      </a:solidFill>
                    </a:defRPr>
                  </a:lvl5pPr>
                  <a:lvl6pPr marL="1714957" defTabSz="685983">
                    <a:defRPr sz="1350">
                      <a:solidFill>
                        <a:schemeClr val="dk1"/>
                      </a:solidFill>
                    </a:defRPr>
                  </a:lvl6pPr>
                  <a:lvl7pPr marL="2057949" defTabSz="685983">
                    <a:defRPr sz="1350">
                      <a:solidFill>
                        <a:schemeClr val="dk1"/>
                      </a:solidFill>
                    </a:defRPr>
                  </a:lvl7pPr>
                  <a:lvl8pPr marL="2400940" defTabSz="685983">
                    <a:defRPr sz="1350">
                      <a:solidFill>
                        <a:schemeClr val="dk1"/>
                      </a:solidFill>
                    </a:defRPr>
                  </a:lvl8pPr>
                  <a:lvl9pPr marL="2743932" defTabSz="685983">
                    <a:defRPr sz="1350">
                      <a:solidFill>
                        <a:schemeClr val="dk1"/>
                      </a:solidFill>
                    </a:defRPr>
                  </a:lvl9p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Managed Security Providers</a:t>
                  </a:r>
                </a:p>
              </p:txBody>
            </p:sp>
            <p:sp>
              <p:nvSpPr>
                <p:cNvPr id="101" name="Title 15">
                  <a:extLst>
                    <a:ext uri="{FF2B5EF4-FFF2-40B4-BE49-F238E27FC236}">
                      <a16:creationId xmlns:a16="http://schemas.microsoft.com/office/drawing/2014/main" id="{E64FCBE6-D48F-8A64-5B94-38F938BBCE23}"/>
                    </a:ext>
                  </a:extLst>
                </p:cNvPr>
                <p:cNvSpPr txBox="1">
                  <a:spLocks/>
                </p:cNvSpPr>
                <p:nvPr/>
              </p:nvSpPr>
              <p:spPr>
                <a:xfrm>
                  <a:off x="7793022" y="3375743"/>
                  <a:ext cx="603217" cy="327782"/>
                </a:xfrm>
                <a:prstGeom prst="rect">
                  <a:avLst/>
                </a:prstGeom>
                <a:noFill/>
                <a:ln w="6350" cap="flat" cmpd="sng" algn="ctr">
                  <a:noFill/>
                  <a:prstDash val="solid"/>
                  <a:miter lim="800000"/>
                  <a:headEnd type="none" w="med" len="med"/>
                  <a:tailEnd type="none" w="med" len="med"/>
                </a:ln>
                <a:effectLst/>
              </p:spPr>
              <p:txBody>
                <a:bodyPr vert="horz" wrap="square" lIns="0" tIns="0" rIns="0" bIns="0" numCol="1" rtlCol="0" anchor="ctr" anchorCtr="0" compatLnSpc="1">
                  <a:prstTxWarp prst="textNoShape">
                    <a:avLst/>
                  </a:prstTxWarp>
                </a:bodyPr>
                <a:lstStyle>
                  <a:defPPr>
                    <a:defRPr lang="en-US"/>
                  </a:defPPr>
                  <a:lvl1pPr marR="0" lvl="0" indent="0" algn="ctr" defTabSz="914400" fontAlgn="base">
                    <a:lnSpc>
                      <a:spcPct val="100000"/>
                    </a:lnSpc>
                    <a:spcBef>
                      <a:spcPct val="0"/>
                    </a:spcBef>
                    <a:spcAft>
                      <a:spcPct val="0"/>
                    </a:spcAft>
                    <a:buClrTx/>
                    <a:buSzTx/>
                    <a:buFontTx/>
                    <a:buNone/>
                    <a:tabLst/>
                    <a:defRPr sz="900">
                      <a:solidFill>
                        <a:srgbClr val="FFFFFF"/>
                      </a:solidFill>
                      <a:latin typeface="IBM Plex Sans Light" panose="020B0403050203000203" pitchFamily="34" charset="0"/>
                      <a:ea typeface="ＭＳ Ｐゴシック" pitchFamily="34" charset="-128"/>
                    </a:defRPr>
                  </a:lvl1pPr>
                  <a:lvl2pPr marL="342991" defTabSz="685983">
                    <a:defRPr sz="1350">
                      <a:solidFill>
                        <a:schemeClr val="dk1"/>
                      </a:solidFill>
                    </a:defRPr>
                  </a:lvl2pPr>
                  <a:lvl3pPr marL="685983" defTabSz="685983">
                    <a:defRPr sz="1350">
                      <a:solidFill>
                        <a:schemeClr val="dk1"/>
                      </a:solidFill>
                    </a:defRPr>
                  </a:lvl3pPr>
                  <a:lvl4pPr marL="1028974" defTabSz="685983">
                    <a:defRPr sz="1350">
                      <a:solidFill>
                        <a:schemeClr val="dk1"/>
                      </a:solidFill>
                    </a:defRPr>
                  </a:lvl4pPr>
                  <a:lvl5pPr marL="1371966" defTabSz="685983">
                    <a:defRPr sz="1350">
                      <a:solidFill>
                        <a:schemeClr val="dk1"/>
                      </a:solidFill>
                    </a:defRPr>
                  </a:lvl5pPr>
                  <a:lvl6pPr marL="1714957" defTabSz="685983">
                    <a:defRPr sz="1350">
                      <a:solidFill>
                        <a:schemeClr val="dk1"/>
                      </a:solidFill>
                    </a:defRPr>
                  </a:lvl6pPr>
                  <a:lvl7pPr marL="2057949" defTabSz="685983">
                    <a:defRPr sz="1350">
                      <a:solidFill>
                        <a:schemeClr val="dk1"/>
                      </a:solidFill>
                    </a:defRPr>
                  </a:lvl7pPr>
                  <a:lvl8pPr marL="2400940" defTabSz="685983">
                    <a:defRPr sz="1350">
                      <a:solidFill>
                        <a:schemeClr val="dk1"/>
                      </a:solidFill>
                    </a:defRPr>
                  </a:lvl8pPr>
                  <a:lvl9pPr marL="2743932" defTabSz="685983">
                    <a:defRPr sz="1350">
                      <a:solidFill>
                        <a:schemeClr val="dk1"/>
                      </a:solidFill>
                    </a:defRPr>
                  </a:lvl9pPr>
                </a:lstStyle>
                <a:p>
                  <a:pPr marL="0" marR="0" lvl="0" indent="0" algn="ctr" defTabSz="2438430" eaLnBrk="1" fontAlgn="base" latinLnBrk="0" hangingPunct="1">
                    <a:lnSpc>
                      <a:spcPct val="100000"/>
                    </a:lnSpc>
                    <a:spcBef>
                      <a:spcPct val="0"/>
                    </a:spcBef>
                    <a:spcAft>
                      <a:spcPct val="0"/>
                    </a:spcAft>
                    <a:buClrTx/>
                    <a:buSzTx/>
                    <a:buFontTx/>
                    <a:buNone/>
                    <a:tabLst/>
                    <a:defRPr/>
                  </a:pPr>
                  <a:r>
                    <a:rPr kumimoji="0" lang="en-US" sz="2133" b="0" i="0" u="none" strike="noStrike" kern="0" cap="none" spc="0" normalizeH="0" baseline="0" noProof="0" dirty="0">
                      <a:ln>
                        <a:noFill/>
                      </a:ln>
                      <a:solidFill>
                        <a:srgbClr val="FFFFFF"/>
                      </a:solidFill>
                      <a:effectLst/>
                      <a:uLnTx/>
                      <a:uFillTx/>
                      <a:latin typeface="IBM Plex Sans Light" panose="020B0403050203000203" pitchFamily="34" charset="0"/>
                      <a:ea typeface="ＭＳ Ｐゴシック" pitchFamily="34" charset="-128"/>
                      <a:cs typeface="+mn-cs"/>
                      <a:sym typeface="Helvetica"/>
                    </a:rPr>
                    <a:t>System Integrators</a:t>
                  </a:r>
                </a:p>
              </p:txBody>
            </p:sp>
            <p:grpSp>
              <p:nvGrpSpPr>
                <p:cNvPr id="102" name="Group 101">
                  <a:extLst>
                    <a:ext uri="{FF2B5EF4-FFF2-40B4-BE49-F238E27FC236}">
                      <a16:creationId xmlns:a16="http://schemas.microsoft.com/office/drawing/2014/main" id="{0382570D-6C9D-AE04-6A49-DED8A7375908}"/>
                    </a:ext>
                  </a:extLst>
                </p:cNvPr>
                <p:cNvGrpSpPr/>
                <p:nvPr/>
              </p:nvGrpSpPr>
              <p:grpSpPr>
                <a:xfrm>
                  <a:off x="3337093" y="3167399"/>
                  <a:ext cx="5425892" cy="196207"/>
                  <a:chOff x="3337093" y="3167399"/>
                  <a:chExt cx="5425892" cy="196207"/>
                </a:xfrm>
              </p:grpSpPr>
              <p:sp>
                <p:nvSpPr>
                  <p:cNvPr id="103" name="TextBox 102">
                    <a:extLst>
                      <a:ext uri="{FF2B5EF4-FFF2-40B4-BE49-F238E27FC236}">
                        <a16:creationId xmlns:a16="http://schemas.microsoft.com/office/drawing/2014/main" id="{537D4400-C9D2-FFBA-A417-9C7A957BD935}"/>
                      </a:ext>
                    </a:extLst>
                  </p:cNvPr>
                  <p:cNvSpPr txBox="1"/>
                  <p:nvPr/>
                </p:nvSpPr>
                <p:spPr>
                  <a:xfrm>
                    <a:off x="3337093" y="3167399"/>
                    <a:ext cx="5425892" cy="196207"/>
                  </a:xfrm>
                  <a:prstGeom prst="rect">
                    <a:avLst/>
                  </a:prstGeom>
                  <a:noFill/>
                </p:spPr>
                <p:txBody>
                  <a:bodyPr wrap="square">
                    <a:spAutoFit/>
                  </a:bodyPr>
                  <a:lstStyle/>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sym typeface="Helvetica"/>
                      </a:rPr>
                      <a:t>Security Ecosystem</a:t>
                    </a:r>
                  </a:p>
                </p:txBody>
              </p:sp>
              <p:cxnSp>
                <p:nvCxnSpPr>
                  <p:cNvPr id="104" name="Straight Connector 103">
                    <a:extLst>
                      <a:ext uri="{FF2B5EF4-FFF2-40B4-BE49-F238E27FC236}">
                        <a16:creationId xmlns:a16="http://schemas.microsoft.com/office/drawing/2014/main" id="{1C0CE220-4567-49F4-9888-68342B287F9F}"/>
                      </a:ext>
                    </a:extLst>
                  </p:cNvPr>
                  <p:cNvCxnSpPr>
                    <a:cxnSpLocks/>
                  </p:cNvCxnSpPr>
                  <p:nvPr/>
                </p:nvCxnSpPr>
                <p:spPr bwMode="auto">
                  <a:xfrm>
                    <a:off x="3420637" y="3250867"/>
                    <a:ext cx="1845844" cy="0"/>
                  </a:xfrm>
                  <a:prstGeom prst="line">
                    <a:avLst/>
                  </a:prstGeom>
                  <a:noFill/>
                  <a:ln w="12700" cap="flat" cmpd="sng" algn="ctr">
                    <a:gradFill flip="none" rotWithShape="1">
                      <a:gsLst>
                        <a:gs pos="0">
                          <a:srgbClr val="FFFFFF"/>
                        </a:gs>
                        <a:gs pos="92000">
                          <a:srgbClr val="FFFFFF">
                            <a:alpha val="0"/>
                          </a:srgbClr>
                        </a:gs>
                      </a:gsLst>
                      <a:lin ang="10800000" scaled="1"/>
                      <a:tileRect/>
                    </a:gradFill>
                    <a:prstDash val="solid"/>
                    <a:headEnd type="none" w="med" len="med"/>
                    <a:tailEnd type="none" w="med" len="med"/>
                  </a:ln>
                  <a:effectLst/>
                </p:spPr>
              </p:cxnSp>
              <p:cxnSp>
                <p:nvCxnSpPr>
                  <p:cNvPr id="105" name="Straight Connector 104">
                    <a:extLst>
                      <a:ext uri="{FF2B5EF4-FFF2-40B4-BE49-F238E27FC236}">
                        <a16:creationId xmlns:a16="http://schemas.microsoft.com/office/drawing/2014/main" id="{BBB3C6C3-2303-6A49-2E63-026748DEF593}"/>
                      </a:ext>
                    </a:extLst>
                  </p:cNvPr>
                  <p:cNvCxnSpPr>
                    <a:cxnSpLocks/>
                  </p:cNvCxnSpPr>
                  <p:nvPr/>
                </p:nvCxnSpPr>
                <p:spPr bwMode="auto">
                  <a:xfrm flipH="1">
                    <a:off x="6818218" y="3250867"/>
                    <a:ext cx="1845844" cy="0"/>
                  </a:xfrm>
                  <a:prstGeom prst="line">
                    <a:avLst/>
                  </a:prstGeom>
                  <a:noFill/>
                  <a:ln w="12700" cap="flat" cmpd="sng" algn="ctr">
                    <a:gradFill flip="none" rotWithShape="1">
                      <a:gsLst>
                        <a:gs pos="0">
                          <a:srgbClr val="FFFFFF"/>
                        </a:gs>
                        <a:gs pos="92000">
                          <a:srgbClr val="FFFFFF">
                            <a:alpha val="0"/>
                          </a:srgbClr>
                        </a:gs>
                      </a:gsLst>
                      <a:lin ang="10800000" scaled="1"/>
                      <a:tileRect/>
                    </a:gradFill>
                    <a:prstDash val="solid"/>
                    <a:headEnd type="none" w="med" len="med"/>
                    <a:tailEnd type="none" w="med" len="med"/>
                  </a:ln>
                  <a:effectLst/>
                </p:spPr>
              </p:cxnSp>
            </p:grpSp>
          </p:grpSp>
          <p:sp>
            <p:nvSpPr>
              <p:cNvPr id="106" name="Rectangle 105">
                <a:extLst>
                  <a:ext uri="{FF2B5EF4-FFF2-40B4-BE49-F238E27FC236}">
                    <a16:creationId xmlns:a16="http://schemas.microsoft.com/office/drawing/2014/main" id="{854C8E0F-CE7E-15A0-87C3-468BD4A98DB6}"/>
                  </a:ext>
                </a:extLst>
              </p:cNvPr>
              <p:cNvSpPr/>
              <p:nvPr/>
            </p:nvSpPr>
            <p:spPr bwMode="auto">
              <a:xfrm>
                <a:off x="8923352" y="4659064"/>
                <a:ext cx="14464235" cy="637536"/>
              </a:xfrm>
              <a:prstGeom prst="rect">
                <a:avLst/>
              </a:prstGeom>
              <a:solidFill>
                <a:srgbClr val="0048B9"/>
              </a:solidFill>
              <a:ln w="38100" cap="rnd"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9308"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Light"/>
                    <a:ea typeface="+mn-ea"/>
                    <a:cs typeface="+mn-cs"/>
                    <a:sym typeface="Helvetica"/>
                  </a:rPr>
                  <a:t>Cybersecurity Consulting Services</a:t>
                </a:r>
              </a:p>
            </p:txBody>
          </p:sp>
        </p:grpSp>
      </p:grpSp>
      <p:sp>
        <p:nvSpPr>
          <p:cNvPr id="119" name="Footer Placeholder 118">
            <a:extLst>
              <a:ext uri="{FF2B5EF4-FFF2-40B4-BE49-F238E27FC236}">
                <a16:creationId xmlns:a16="http://schemas.microsoft.com/office/drawing/2014/main" id="{DF54A48A-86FA-EA84-CD5F-7B50F95E8349}"/>
              </a:ext>
            </a:extLst>
          </p:cNvPr>
          <p:cNvSpPr>
            <a:spLocks noGrp="1"/>
          </p:cNvSpPr>
          <p:nvPr>
            <p:ph type="ftr" sz="quarter" idx="20"/>
          </p:nvPr>
        </p:nvSpPr>
        <p:spPr/>
        <p:txBody>
          <a:bodyPr/>
          <a:lstStyle/>
          <a:p>
            <a:r>
              <a:rPr lang="en-US"/>
              <a:t>IBM Security</a:t>
            </a:r>
            <a:endParaRPr lang="en-US" dirty="0"/>
          </a:p>
        </p:txBody>
      </p:sp>
      <p:sp>
        <p:nvSpPr>
          <p:cNvPr id="120" name="Slide Number Placeholder 119">
            <a:extLst>
              <a:ext uri="{FF2B5EF4-FFF2-40B4-BE49-F238E27FC236}">
                <a16:creationId xmlns:a16="http://schemas.microsoft.com/office/drawing/2014/main" id="{9B90F10E-2065-B1AE-5060-DCBF04534661}"/>
              </a:ext>
            </a:extLst>
          </p:cNvPr>
          <p:cNvSpPr>
            <a:spLocks noGrp="1"/>
          </p:cNvSpPr>
          <p:nvPr>
            <p:ph type="sldNum" sz="quarter" idx="4"/>
          </p:nvPr>
        </p:nvSpPr>
        <p:spPr/>
        <p:txBody>
          <a:bodyPr/>
          <a:lstStyle/>
          <a:p>
            <a:fld id="{86CB4B4D-7CA3-9044-876B-883B54F8677D}" type="slidenum">
              <a:rPr lang="en-US" smtClean="0"/>
              <a:pPr/>
              <a:t>55</a:t>
            </a:fld>
            <a:endParaRPr lang="en-US" dirty="0"/>
          </a:p>
        </p:txBody>
      </p:sp>
    </p:spTree>
    <p:extLst>
      <p:ext uri="{BB962C8B-B14F-4D97-AF65-F5344CB8AC3E}">
        <p14:creationId xmlns:p14="http://schemas.microsoft.com/office/powerpoint/2010/main" val="14485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5CCDC-7C03-4D19-9B45-FB84BA51011C}"/>
              </a:ext>
            </a:extLst>
          </p:cNvPr>
          <p:cNvSpPr>
            <a:spLocks noGrp="1"/>
          </p:cNvSpPr>
          <p:nvPr>
            <p:ph type="title"/>
          </p:nvPr>
        </p:nvSpPr>
        <p:spPr/>
        <p:txBody>
          <a:bodyPr/>
          <a:lstStyle/>
          <a:p>
            <a:r>
              <a:rPr lang="en-US" sz="6600" dirty="0"/>
              <a:t>The industry is on an </a:t>
            </a:r>
            <a:br>
              <a:rPr lang="en-US" sz="6600" dirty="0"/>
            </a:br>
            <a:r>
              <a:rPr lang="en-US" sz="6600" dirty="0"/>
              <a:t>Open Security Journey</a:t>
            </a:r>
            <a:endParaRPr lang="en-US" dirty="0"/>
          </a:p>
        </p:txBody>
      </p:sp>
      <p:sp>
        <p:nvSpPr>
          <p:cNvPr id="3" name="Slide Number Placeholder 2">
            <a:extLst>
              <a:ext uri="{FF2B5EF4-FFF2-40B4-BE49-F238E27FC236}">
                <a16:creationId xmlns:a16="http://schemas.microsoft.com/office/drawing/2014/main" id="{B2530F02-58EB-4C12-9BAA-EE904B000077}"/>
              </a:ext>
            </a:extLst>
          </p:cNvPr>
          <p:cNvSpPr>
            <a:spLocks noGrp="1"/>
          </p:cNvSpPr>
          <p:nvPr>
            <p:ph type="sldNum" sz="quarter" idx="4"/>
          </p:nvPr>
        </p:nvSpPr>
        <p:spPr/>
        <p:txBody>
          <a:bodyPr/>
          <a:lstStyle/>
          <a:p>
            <a:fld id="{86CB4B4D-7CA3-9044-876B-883B54F8677D}" type="slidenum">
              <a:rPr lang="en-US" smtClean="0"/>
              <a:pPr/>
              <a:t>56</a:t>
            </a:fld>
            <a:endParaRPr lang="en-US" dirty="0"/>
          </a:p>
        </p:txBody>
      </p:sp>
      <p:sp>
        <p:nvSpPr>
          <p:cNvPr id="4" name="Footer Placeholder 3">
            <a:extLst>
              <a:ext uri="{FF2B5EF4-FFF2-40B4-BE49-F238E27FC236}">
                <a16:creationId xmlns:a16="http://schemas.microsoft.com/office/drawing/2014/main" id="{BE70542B-D0E7-46A9-A5E7-908985C30555}"/>
              </a:ext>
            </a:extLst>
          </p:cNvPr>
          <p:cNvSpPr>
            <a:spLocks noGrp="1"/>
          </p:cNvSpPr>
          <p:nvPr>
            <p:ph type="ftr" sz="quarter" idx="18"/>
          </p:nvPr>
        </p:nvSpPr>
        <p:spPr/>
        <p:txBody>
          <a:bodyPr/>
          <a:lstStyle/>
          <a:p>
            <a:r>
              <a:rPr lang="en-US"/>
              <a:t>IBM Security</a:t>
            </a:r>
            <a:endParaRPr lang="en-US" dirty="0"/>
          </a:p>
        </p:txBody>
      </p:sp>
      <p:grpSp>
        <p:nvGrpSpPr>
          <p:cNvPr id="41" name="Group 40">
            <a:extLst>
              <a:ext uri="{FF2B5EF4-FFF2-40B4-BE49-F238E27FC236}">
                <a16:creationId xmlns:a16="http://schemas.microsoft.com/office/drawing/2014/main" id="{A903F611-D853-489F-8027-42F9D6D982FF}"/>
              </a:ext>
            </a:extLst>
          </p:cNvPr>
          <p:cNvGrpSpPr/>
          <p:nvPr/>
        </p:nvGrpSpPr>
        <p:grpSpPr>
          <a:xfrm>
            <a:off x="589431" y="2580172"/>
            <a:ext cx="1005256" cy="9937901"/>
            <a:chOff x="389092" y="1478479"/>
            <a:chExt cx="247973" cy="2620175"/>
          </a:xfrm>
        </p:grpSpPr>
        <p:sp>
          <p:nvSpPr>
            <p:cNvPr id="42" name="Right Arrow 7">
              <a:extLst>
                <a:ext uri="{FF2B5EF4-FFF2-40B4-BE49-F238E27FC236}">
                  <a16:creationId xmlns:a16="http://schemas.microsoft.com/office/drawing/2014/main" id="{1E018296-EC96-439B-B541-A9A95C52946D}"/>
                </a:ext>
              </a:extLst>
            </p:cNvPr>
            <p:cNvSpPr/>
            <p:nvPr/>
          </p:nvSpPr>
          <p:spPr>
            <a:xfrm rot="16200000">
              <a:off x="-797009" y="2664580"/>
              <a:ext cx="2620175" cy="247973"/>
            </a:xfrm>
            <a:prstGeom prst="rightArrow">
              <a:avLst>
                <a:gd name="adj1" fmla="val 69232"/>
                <a:gd name="adj2" fmla="val 50000"/>
              </a:avLst>
            </a:prstGeom>
            <a:gradFill flip="none" rotWithShape="0">
              <a:gsLst>
                <a:gs pos="0">
                  <a:srgbClr val="0F62FE"/>
                </a:gs>
                <a:gs pos="100000">
                  <a:srgbClr val="BE95FF"/>
                </a:gs>
              </a:gsLst>
              <a:lin ang="5400000" scaled="1"/>
              <a:tileRect/>
            </a:gradFill>
            <a:ln w="19050" cap="flat" cmpd="sng" algn="ctr">
              <a:noFill/>
              <a:prstDash val="solid"/>
            </a:ln>
            <a:effectLst/>
          </p:spPr>
          <p:txBody>
            <a:bodyPr rtlCol="0" anchor="ctr"/>
            <a:lstStyle/>
            <a:p>
              <a:pPr marL="0" marR="0" lvl="0" indent="0" algn="ctr" defTabSz="2438430" eaLnBrk="1" fontAlgn="auto" latinLnBrk="0" hangingPunct="1">
                <a:lnSpc>
                  <a:spcPct val="100000"/>
                </a:lnSpc>
                <a:spcBef>
                  <a:spcPts val="0"/>
                </a:spcBef>
                <a:spcAft>
                  <a:spcPts val="0"/>
                </a:spcAft>
                <a:buClrTx/>
                <a:buSzTx/>
                <a:buFontTx/>
                <a:buNone/>
                <a:tabLst/>
                <a:defRPr/>
              </a:pPr>
              <a:r>
                <a:rPr kumimoji="0" lang="en-US" sz="2933" b="0" i="0" u="none" strike="noStrike" kern="0" cap="none" spc="0" normalizeH="0" baseline="0" noProof="0" dirty="0">
                  <a:ln>
                    <a:noFill/>
                  </a:ln>
                  <a:solidFill>
                    <a:srgbClr val="FFFFFF"/>
                  </a:solidFill>
                  <a:effectLst/>
                  <a:uLnTx/>
                  <a:uFillTx/>
                  <a:latin typeface="IBM Plex Sans Medium" panose="020B0503050203000203" pitchFamily="34" charset="0"/>
                  <a:ea typeface="ＭＳ Ｐゴシック"/>
                </a:rPr>
                <a:t>Improved Risk Reduction</a:t>
              </a:r>
            </a:p>
          </p:txBody>
        </p:sp>
        <p:sp>
          <p:nvSpPr>
            <p:cNvPr id="43" name="TextBox 42">
              <a:extLst>
                <a:ext uri="{FF2B5EF4-FFF2-40B4-BE49-F238E27FC236}">
                  <a16:creationId xmlns:a16="http://schemas.microsoft.com/office/drawing/2014/main" id="{C4E587D1-6445-4B08-B41E-AD61C3DF5B5D}"/>
                </a:ext>
              </a:extLst>
            </p:cNvPr>
            <p:cNvSpPr txBox="1"/>
            <p:nvPr/>
          </p:nvSpPr>
          <p:spPr>
            <a:xfrm rot="16200000">
              <a:off x="487280" y="2773374"/>
              <a:ext cx="17" cy="111335"/>
            </a:xfrm>
            <a:prstGeom prst="rect">
              <a:avLst/>
            </a:prstGeom>
            <a:noFill/>
          </p:spPr>
          <p:txBody>
            <a:bodyPr wrap="none" lIns="0" tIns="0" rIns="0" bIns="0" rtlCol="0">
              <a:spAutoFit/>
            </a:bodyPr>
            <a:lstStyle/>
            <a:p>
              <a:pPr marL="0" marR="0" lvl="0" indent="0" defTabSz="2438430" eaLnBrk="1" fontAlgn="auto" latinLnBrk="0" hangingPunct="1">
                <a:lnSpc>
                  <a:spcPct val="100000"/>
                </a:lnSpc>
                <a:spcBef>
                  <a:spcPts val="0"/>
                </a:spcBef>
                <a:spcAft>
                  <a:spcPts val="0"/>
                </a:spcAft>
                <a:buClrTx/>
                <a:buSzTx/>
                <a:buFontTx/>
                <a:buNone/>
                <a:tabLst/>
                <a:defRPr/>
              </a:pPr>
              <a:endParaRPr kumimoji="0" lang="en-US" sz="2933" b="0" i="0" u="none" strike="noStrike" kern="0" cap="none" spc="0" normalizeH="0" baseline="0" noProof="0" dirty="0">
                <a:ln>
                  <a:noFill/>
                </a:ln>
                <a:solidFill>
                  <a:srgbClr val="FFFFFF"/>
                </a:solidFill>
                <a:effectLst/>
                <a:uLnTx/>
                <a:uFillTx/>
                <a:latin typeface="IBM Plex Sans Medium" panose="020B0503050203000203" pitchFamily="34" charset="0"/>
                <a:ea typeface="ＭＳ Ｐゴシック"/>
              </a:endParaRPr>
            </a:p>
          </p:txBody>
        </p:sp>
      </p:grpSp>
      <p:sp>
        <p:nvSpPr>
          <p:cNvPr id="44" name="TextBox 43">
            <a:extLst>
              <a:ext uri="{FF2B5EF4-FFF2-40B4-BE49-F238E27FC236}">
                <a16:creationId xmlns:a16="http://schemas.microsoft.com/office/drawing/2014/main" id="{09F98DD2-6E69-4767-84C0-FAE571910FAE}"/>
              </a:ext>
            </a:extLst>
          </p:cNvPr>
          <p:cNvSpPr txBox="1"/>
          <p:nvPr/>
        </p:nvSpPr>
        <p:spPr>
          <a:xfrm>
            <a:off x="2505519" y="7214277"/>
            <a:ext cx="3901053" cy="3908480"/>
          </a:xfrm>
          <a:prstGeom prst="rect">
            <a:avLst/>
          </a:prstGeom>
          <a:noFill/>
        </p:spPr>
        <p:txBody>
          <a:bodyPr wrap="square" lIns="0" tIns="0" rIns="0" bIns="0" rtlCol="0">
            <a:noAutofit/>
          </a:bodyPr>
          <a:lstStyle/>
          <a:p>
            <a:pPr defTabSz="1829311">
              <a:spcAft>
                <a:spcPts val="1600"/>
              </a:spcAft>
              <a:defRPr/>
            </a:pPr>
            <a:endParaRPr lang="en-US" sz="2400" dirty="0">
              <a:solidFill>
                <a:srgbClr val="1D3649"/>
              </a:solidFill>
              <a:latin typeface="IBM Plex Sans" panose="020B0503050203000203" pitchFamily="34" charset="0"/>
              <a:ea typeface="ＭＳ Ｐゴシック"/>
            </a:endParaRPr>
          </a:p>
        </p:txBody>
      </p:sp>
      <p:grpSp>
        <p:nvGrpSpPr>
          <p:cNvPr id="45" name="Group 44">
            <a:extLst>
              <a:ext uri="{FF2B5EF4-FFF2-40B4-BE49-F238E27FC236}">
                <a16:creationId xmlns:a16="http://schemas.microsoft.com/office/drawing/2014/main" id="{BFFF65FA-9BDD-4A29-94CA-6B88E9D8B680}"/>
              </a:ext>
            </a:extLst>
          </p:cNvPr>
          <p:cNvGrpSpPr/>
          <p:nvPr/>
        </p:nvGrpSpPr>
        <p:grpSpPr>
          <a:xfrm>
            <a:off x="1788985" y="5845523"/>
            <a:ext cx="3484709" cy="5807491"/>
            <a:chOff x="670274" y="2397471"/>
            <a:chExt cx="1306766" cy="2177809"/>
          </a:xfrm>
        </p:grpSpPr>
        <p:sp>
          <p:nvSpPr>
            <p:cNvPr id="46" name="TextBox 45">
              <a:extLst>
                <a:ext uri="{FF2B5EF4-FFF2-40B4-BE49-F238E27FC236}">
                  <a16:creationId xmlns:a16="http://schemas.microsoft.com/office/drawing/2014/main" id="{6611E41F-26CC-4921-8BC5-21123037D0B6}"/>
                </a:ext>
              </a:extLst>
            </p:cNvPr>
            <p:cNvSpPr txBox="1"/>
            <p:nvPr/>
          </p:nvSpPr>
          <p:spPr>
            <a:xfrm>
              <a:off x="670274" y="2397471"/>
              <a:ext cx="1260620" cy="1538835"/>
            </a:xfrm>
            <a:prstGeom prst="rect">
              <a:avLst/>
            </a:prstGeom>
            <a:noFill/>
          </p:spPr>
          <p:txBody>
            <a:bodyPr wrap="square" lIns="0" tIns="0" rIns="0" bIns="0" rtlCol="0">
              <a:spAutoFit/>
            </a:bodyPr>
            <a:lstStyle/>
            <a:p>
              <a:pPr defTabSz="1829311">
                <a:spcBef>
                  <a:spcPts val="1600"/>
                </a:spcBef>
                <a:defRPr/>
              </a:pPr>
              <a:r>
                <a:rPr lang="en-US" sz="2933" b="1" dirty="0">
                  <a:solidFill>
                    <a:srgbClr val="0F62FE"/>
                  </a:solidFill>
                  <a:latin typeface="IBM Plex Sans" panose="020B0503050203000203" pitchFamily="34" charset="0"/>
                  <a:ea typeface="ＭＳ Ｐゴシック"/>
                </a:rPr>
                <a:t>Foundational</a:t>
              </a:r>
              <a:br>
                <a:rPr lang="en-US" sz="2933" b="1" dirty="0">
                  <a:solidFill>
                    <a:srgbClr val="0F62FE"/>
                  </a:solidFill>
                  <a:latin typeface="IBM Plex Sans" panose="020B0503050203000203" pitchFamily="34" charset="0"/>
                  <a:ea typeface="ＭＳ Ｐゴシック"/>
                </a:rPr>
              </a:br>
              <a:r>
                <a:rPr lang="en-US" sz="2933" b="1" dirty="0">
                  <a:solidFill>
                    <a:srgbClr val="0F62FE"/>
                  </a:solidFill>
                  <a:latin typeface="IBM Plex Sans" panose="020B0503050203000203" pitchFamily="34" charset="0"/>
                  <a:ea typeface="ＭＳ Ｐゴシック"/>
                </a:rPr>
                <a:t>Standards</a:t>
              </a:r>
            </a:p>
            <a:p>
              <a:pPr marL="313271" indent="-313271" defTabSz="1829311">
                <a:spcBef>
                  <a:spcPts val="1600"/>
                </a:spcBef>
                <a:buFont typeface="System Font Regular"/>
                <a:buChar char="–"/>
                <a:defRPr/>
              </a:pPr>
              <a:r>
                <a:rPr lang="en-US" sz="2400" dirty="0">
                  <a:solidFill>
                    <a:srgbClr val="1D3649"/>
                  </a:solidFill>
                  <a:ea typeface="ＭＳ Ｐゴシック"/>
                </a:rPr>
                <a:t>Foundational security elements</a:t>
              </a:r>
            </a:p>
            <a:p>
              <a:pPr marL="313271" indent="-313271" defTabSz="1829311">
                <a:spcBef>
                  <a:spcPts val="1600"/>
                </a:spcBef>
                <a:buFont typeface="System Font Regular"/>
                <a:buChar char="–"/>
                <a:defRPr/>
              </a:pPr>
              <a:r>
                <a:rPr lang="en-US" sz="2400" dirty="0">
                  <a:solidFill>
                    <a:srgbClr val="1D3649"/>
                  </a:solidFill>
                  <a:ea typeface="ＭＳ Ｐゴシック"/>
                </a:rPr>
                <a:t>Encryption, identity, data interchange </a:t>
              </a:r>
            </a:p>
            <a:p>
              <a:pPr marL="313271" indent="-313271" defTabSz="1829311">
                <a:spcBef>
                  <a:spcPts val="1600"/>
                </a:spcBef>
                <a:buFont typeface="System Font Regular"/>
                <a:buChar char="–"/>
                <a:defRPr/>
              </a:pPr>
              <a:r>
                <a:rPr lang="en-US" sz="2400" dirty="0">
                  <a:solidFill>
                    <a:srgbClr val="1D3649"/>
                  </a:solidFill>
                  <a:ea typeface="ＭＳ Ｐゴシック"/>
                </a:rPr>
                <a:t>Enable development of secure applications and services</a:t>
              </a:r>
            </a:p>
          </p:txBody>
        </p:sp>
        <p:pic>
          <p:nvPicPr>
            <p:cNvPr id="47" name="Picture 2" descr="Logo Usage &amp; Style Guide - FIDO Alliance">
              <a:extLst>
                <a:ext uri="{FF2B5EF4-FFF2-40B4-BE49-F238E27FC236}">
                  <a16:creationId xmlns:a16="http://schemas.microsoft.com/office/drawing/2014/main" id="{C914908A-723E-4CD4-951D-C06BD9AC5EFC}"/>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779031" y="4312215"/>
              <a:ext cx="427480" cy="26306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A Brief History of KMIP">
              <a:extLst>
                <a:ext uri="{FF2B5EF4-FFF2-40B4-BE49-F238E27FC236}">
                  <a16:creationId xmlns:a16="http://schemas.microsoft.com/office/drawing/2014/main" id="{ED312E3A-276F-4777-AD9A-11900110C53B}"/>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a:stretch>
              <a:fillRect/>
            </a:stretch>
          </p:blipFill>
          <p:spPr bwMode="auto">
            <a:xfrm>
              <a:off x="1473474" y="4021636"/>
              <a:ext cx="503566" cy="20765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Does Sigstore Really Secure The Supply Chain?">
              <a:extLst>
                <a:ext uri="{FF2B5EF4-FFF2-40B4-BE49-F238E27FC236}">
                  <a16:creationId xmlns:a16="http://schemas.microsoft.com/office/drawing/2014/main" id="{4F6A3DEA-BD90-40B7-9233-8A813EDFD888}"/>
                </a:ext>
              </a:extLst>
            </p:cNvPr>
            <p:cNvPicPr>
              <a:picLocks noChangeAspect="1" noChangeArrowheads="1"/>
            </p:cNvPicPr>
            <p:nvPr/>
          </p:nvPicPr>
          <p:blipFill>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79031" y="3983950"/>
              <a:ext cx="633142" cy="245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265CC0B2-FE47-4326-A528-6D9636C9A10F}"/>
              </a:ext>
            </a:extLst>
          </p:cNvPr>
          <p:cNvGrpSpPr/>
          <p:nvPr/>
        </p:nvGrpSpPr>
        <p:grpSpPr>
          <a:xfrm>
            <a:off x="10704968" y="3701025"/>
            <a:ext cx="3767723" cy="6483032"/>
            <a:chOff x="4160604" y="1246720"/>
            <a:chExt cx="1412896" cy="2431137"/>
          </a:xfrm>
        </p:grpSpPr>
        <p:sp>
          <p:nvSpPr>
            <p:cNvPr id="51" name="TextBox 50">
              <a:extLst>
                <a:ext uri="{FF2B5EF4-FFF2-40B4-BE49-F238E27FC236}">
                  <a16:creationId xmlns:a16="http://schemas.microsoft.com/office/drawing/2014/main" id="{33C93113-F2ED-4BCF-9CAC-45A4BD295D53}"/>
                </a:ext>
              </a:extLst>
            </p:cNvPr>
            <p:cNvSpPr txBox="1"/>
            <p:nvPr/>
          </p:nvSpPr>
          <p:spPr>
            <a:xfrm>
              <a:off x="4160604" y="1246720"/>
              <a:ext cx="1412896" cy="1615779"/>
            </a:xfrm>
            <a:prstGeom prst="rect">
              <a:avLst/>
            </a:prstGeom>
            <a:noFill/>
          </p:spPr>
          <p:txBody>
            <a:bodyPr wrap="square" lIns="0" tIns="0" rIns="0" bIns="0" rtlCol="0">
              <a:spAutoFit/>
            </a:bodyPr>
            <a:lstStyle/>
            <a:p>
              <a:pPr defTabSz="1829311">
                <a:spcBef>
                  <a:spcPts val="1600"/>
                </a:spcBef>
                <a:defRPr/>
              </a:pPr>
              <a:r>
                <a:rPr lang="en-US" sz="2933" b="1" dirty="0">
                  <a:solidFill>
                    <a:srgbClr val="0F62FE"/>
                  </a:solidFill>
                  <a:latin typeface="IBM Plex Sans" panose="020B0503050203000203" pitchFamily="34" charset="0"/>
                  <a:ea typeface="ＭＳ Ｐゴシック"/>
                </a:rPr>
                <a:t>Threat Intelligence</a:t>
              </a:r>
              <a:br>
                <a:rPr lang="en-US" sz="2933" b="1" dirty="0">
                  <a:solidFill>
                    <a:srgbClr val="0F62FE"/>
                  </a:solidFill>
                  <a:latin typeface="IBM Plex Sans" panose="020B0503050203000203" pitchFamily="34" charset="0"/>
                  <a:ea typeface="ＭＳ Ｐゴシック"/>
                </a:rPr>
              </a:br>
              <a:r>
                <a:rPr lang="en-US" sz="2933" b="1" dirty="0">
                  <a:solidFill>
                    <a:srgbClr val="0F62FE"/>
                  </a:solidFill>
                  <a:latin typeface="IBM Plex Sans" panose="020B0503050203000203" pitchFamily="34" charset="0"/>
                  <a:ea typeface="ＭＳ Ｐゴシック"/>
                </a:rPr>
                <a:t>Sharing</a:t>
              </a:r>
              <a:endParaRPr lang="en-US" sz="2400" dirty="0">
                <a:solidFill>
                  <a:srgbClr val="1D3649"/>
                </a:solidFill>
                <a:ea typeface="ＭＳ Ｐゴシック"/>
              </a:endParaRPr>
            </a:p>
            <a:p>
              <a:pPr marL="313271" indent="-313271" defTabSz="1829311">
                <a:spcBef>
                  <a:spcPts val="1600"/>
                </a:spcBef>
                <a:buFont typeface="System Font Regular"/>
                <a:buChar char="–"/>
                <a:defRPr/>
              </a:pPr>
              <a:r>
                <a:rPr lang="en-US" sz="2400" dirty="0">
                  <a:solidFill>
                    <a:srgbClr val="1D3649"/>
                  </a:solidFill>
                  <a:ea typeface="ＭＳ Ｐゴシック"/>
                </a:rPr>
                <a:t>Commercial </a:t>
              </a:r>
              <a:br>
                <a:rPr lang="en-US" sz="2400" dirty="0">
                  <a:solidFill>
                    <a:srgbClr val="1D3649"/>
                  </a:solidFill>
                  <a:ea typeface="ＭＳ Ｐゴシック"/>
                </a:rPr>
              </a:br>
              <a:r>
                <a:rPr lang="en-US" sz="2400" dirty="0">
                  <a:solidFill>
                    <a:srgbClr val="1D3649"/>
                  </a:solidFill>
                  <a:ea typeface="ＭＳ Ｐゴシック"/>
                </a:rPr>
                <a:t>and OSINT feeds</a:t>
              </a:r>
            </a:p>
            <a:p>
              <a:pPr marL="313271" indent="-313271" defTabSz="1829311">
                <a:spcBef>
                  <a:spcPts val="1600"/>
                </a:spcBef>
                <a:buFont typeface="System Font Regular"/>
                <a:buChar char="–"/>
                <a:defRPr/>
              </a:pPr>
              <a:r>
                <a:rPr lang="en-US" sz="2400" dirty="0">
                  <a:solidFill>
                    <a:srgbClr val="1D3649"/>
                  </a:solidFill>
                  <a:ea typeface="ＭＳ Ｐゴシック"/>
                </a:rPr>
                <a:t>ISAC / ISAO sharing</a:t>
              </a:r>
            </a:p>
            <a:p>
              <a:pPr marL="313271" indent="-313271" defTabSz="1829311">
                <a:spcBef>
                  <a:spcPts val="1600"/>
                </a:spcBef>
                <a:buFont typeface="System Font Regular"/>
                <a:buChar char="–"/>
                <a:defRPr/>
              </a:pPr>
              <a:r>
                <a:rPr lang="en-US" sz="2400" dirty="0">
                  <a:solidFill>
                    <a:srgbClr val="1D3649"/>
                  </a:solidFill>
                  <a:ea typeface="ＭＳ Ｐゴシック"/>
                </a:rPr>
                <a:t>Intelligence operationalization </a:t>
              </a:r>
            </a:p>
            <a:p>
              <a:pPr marL="313271" indent="-313271" defTabSz="1829311">
                <a:spcBef>
                  <a:spcPts val="1600"/>
                </a:spcBef>
                <a:buFont typeface="System Font Regular"/>
                <a:buChar char="–"/>
                <a:defRPr/>
              </a:pPr>
              <a:r>
                <a:rPr lang="en-US" sz="2400" dirty="0">
                  <a:solidFill>
                    <a:srgbClr val="1D3649"/>
                  </a:solidFill>
                  <a:ea typeface="ＭＳ Ｐゴシック"/>
                </a:rPr>
                <a:t>Creation of organization-specific intelligence</a:t>
              </a:r>
            </a:p>
          </p:txBody>
        </p:sp>
        <p:pic>
          <p:nvPicPr>
            <p:cNvPr id="52" name="Picture 51" descr="A picture containing text, clipart, vector graphics&#10;&#10;Description automatically generated">
              <a:extLst>
                <a:ext uri="{FF2B5EF4-FFF2-40B4-BE49-F238E27FC236}">
                  <a16:creationId xmlns:a16="http://schemas.microsoft.com/office/drawing/2014/main" id="{E639E370-8C04-4656-8D97-077670F37380}"/>
                </a:ext>
              </a:extLst>
            </p:cNvPr>
            <p:cNvPicPr>
              <a:picLocks noChangeAspect="1"/>
            </p:cNvPicPr>
            <p:nvPr/>
          </p:nvPicPr>
          <p:blipFill>
            <a:blip r:embed="rId8" cstate="hq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4276958" y="2927337"/>
              <a:ext cx="384449" cy="339220"/>
            </a:xfrm>
            <a:prstGeom prst="rect">
              <a:avLst/>
            </a:prstGeom>
          </p:spPr>
        </p:pic>
        <p:pic>
          <p:nvPicPr>
            <p:cNvPr id="53" name="Picture 36">
              <a:extLst>
                <a:ext uri="{FF2B5EF4-FFF2-40B4-BE49-F238E27FC236}">
                  <a16:creationId xmlns:a16="http://schemas.microsoft.com/office/drawing/2014/main" id="{D4E7657C-A53E-4327-A800-9CCFBE5F9B15}"/>
                </a:ext>
              </a:extLst>
            </p:cNvPr>
            <p:cNvPicPr>
              <a:picLocks noChangeAspect="1" noChangeArrowheads="1"/>
            </p:cNvPicPr>
            <p:nvPr/>
          </p:nvPicPr>
          <p:blipFill>
            <a:blip r:embed="rId10" cstate="hqprint">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773103" y="2911613"/>
              <a:ext cx="667409" cy="33370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30">
              <a:extLst>
                <a:ext uri="{FF2B5EF4-FFF2-40B4-BE49-F238E27FC236}">
                  <a16:creationId xmlns:a16="http://schemas.microsoft.com/office/drawing/2014/main" id="{C204B27A-8825-4EBE-B0FB-1D56B0A2690A}"/>
                </a:ext>
              </a:extLst>
            </p:cNvPr>
            <p:cNvPicPr>
              <a:picLocks noChangeAspect="1" noChangeArrowheads="1"/>
            </p:cNvPicPr>
            <p:nvPr/>
          </p:nvPicPr>
          <p:blipFill>
            <a:blip r:embed="rId12" cstate="hqprint">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289355" y="3372546"/>
              <a:ext cx="577697" cy="3053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AB3E2D98-7382-4863-B4CA-C6E175219541}"/>
              </a:ext>
            </a:extLst>
          </p:cNvPr>
          <p:cNvGrpSpPr/>
          <p:nvPr/>
        </p:nvGrpSpPr>
        <p:grpSpPr>
          <a:xfrm>
            <a:off x="5746327" y="4862293"/>
            <a:ext cx="4523795" cy="5905139"/>
            <a:chOff x="2292740" y="1801174"/>
            <a:chExt cx="1696423" cy="2214427"/>
          </a:xfrm>
        </p:grpSpPr>
        <p:sp>
          <p:nvSpPr>
            <p:cNvPr id="56" name="TextBox 55">
              <a:extLst>
                <a:ext uri="{FF2B5EF4-FFF2-40B4-BE49-F238E27FC236}">
                  <a16:creationId xmlns:a16="http://schemas.microsoft.com/office/drawing/2014/main" id="{58D38A6C-954D-4335-9CDC-C0B36BB981C1}"/>
                </a:ext>
              </a:extLst>
            </p:cNvPr>
            <p:cNvSpPr txBox="1"/>
            <p:nvPr/>
          </p:nvSpPr>
          <p:spPr>
            <a:xfrm>
              <a:off x="2292740" y="1801174"/>
              <a:ext cx="1625172" cy="1538835"/>
            </a:xfrm>
            <a:prstGeom prst="rect">
              <a:avLst/>
            </a:prstGeom>
            <a:noFill/>
          </p:spPr>
          <p:txBody>
            <a:bodyPr wrap="square" lIns="0" tIns="0" rIns="0" bIns="0" rtlCol="0">
              <a:spAutoFit/>
            </a:bodyPr>
            <a:lstStyle/>
            <a:p>
              <a:pPr marL="0" marR="0" lvl="0" indent="0" defTabSz="1829311" eaLnBrk="1" fontAlgn="auto" latinLnBrk="0" hangingPunct="1">
                <a:lnSpc>
                  <a:spcPct val="100000"/>
                </a:lnSpc>
                <a:spcBef>
                  <a:spcPts val="1600"/>
                </a:spcBef>
                <a:spcAft>
                  <a:spcPts val="0"/>
                </a:spcAft>
                <a:buClrTx/>
                <a:buSzTx/>
                <a:buFontTx/>
                <a:buNone/>
                <a:tabLst/>
                <a:defRPr/>
              </a:pPr>
              <a:r>
                <a:rPr kumimoji="0" lang="en-US" sz="2933" b="1" i="0" u="none" strike="noStrike" kern="0" cap="none" spc="0" normalizeH="0" baseline="0" noProof="0" dirty="0">
                  <a:ln>
                    <a:noFill/>
                  </a:ln>
                  <a:solidFill>
                    <a:srgbClr val="0F62FE"/>
                  </a:solidFill>
                  <a:effectLst/>
                  <a:uLnTx/>
                  <a:uFillTx/>
                  <a:latin typeface="IBM Plex Sans" panose="020B0503050203000203" pitchFamily="34" charset="0"/>
                  <a:ea typeface="ＭＳ Ｐゴシック"/>
                </a:rPr>
                <a:t>Operational Standards and Compliance</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2400" b="0" i="0" u="none" strike="noStrike" kern="0" cap="none" spc="0" normalizeH="0" baseline="0" noProof="0" dirty="0">
                  <a:ln>
                    <a:noFill/>
                  </a:ln>
                  <a:solidFill>
                    <a:srgbClr val="1D3649"/>
                  </a:solidFill>
                  <a:effectLst/>
                  <a:uLnTx/>
                  <a:uFillTx/>
                  <a:ea typeface="ＭＳ Ｐゴシック"/>
                </a:rPr>
                <a:t>Best practice consumption from regulators and industry bodies</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2400" b="0" i="0" u="none" strike="noStrike" kern="0" cap="none" spc="0" normalizeH="0" baseline="0" noProof="0" dirty="0">
                  <a:ln>
                    <a:noFill/>
                  </a:ln>
                  <a:solidFill>
                    <a:srgbClr val="1D3649"/>
                  </a:solidFill>
                  <a:effectLst/>
                  <a:uLnTx/>
                  <a:uFillTx/>
                  <a:ea typeface="ＭＳ Ｐゴシック"/>
                </a:rPr>
                <a:t>Continuous policy monitoring and enforcement</a:t>
              </a:r>
            </a:p>
            <a:p>
              <a:pPr marL="313271" marR="0" lvl="0" indent="-313271" defTabSz="1829311" eaLnBrk="1" fontAlgn="auto" latinLnBrk="0" hangingPunct="1">
                <a:lnSpc>
                  <a:spcPct val="100000"/>
                </a:lnSpc>
                <a:spcBef>
                  <a:spcPts val="1600"/>
                </a:spcBef>
                <a:spcAft>
                  <a:spcPts val="0"/>
                </a:spcAft>
                <a:buClrTx/>
                <a:buSzTx/>
                <a:buFont typeface="System Font Regular"/>
                <a:buChar char="–"/>
                <a:tabLst/>
                <a:defRPr/>
              </a:pPr>
              <a:r>
                <a:rPr kumimoji="0" lang="en-US" sz="2400" b="0" i="0" u="none" strike="noStrike" kern="0" cap="none" spc="0" normalizeH="0" baseline="0" noProof="0" dirty="0">
                  <a:ln>
                    <a:noFill/>
                  </a:ln>
                  <a:solidFill>
                    <a:srgbClr val="1D3649"/>
                  </a:solidFill>
                  <a:effectLst/>
                  <a:uLnTx/>
                  <a:uFillTx/>
                  <a:ea typeface="ＭＳ Ｐゴシック"/>
                </a:rPr>
                <a:t>Vulnerability normalization and prioritization</a:t>
              </a:r>
            </a:p>
          </p:txBody>
        </p:sp>
        <p:pic>
          <p:nvPicPr>
            <p:cNvPr id="57" name="Picture 26">
              <a:extLst>
                <a:ext uri="{FF2B5EF4-FFF2-40B4-BE49-F238E27FC236}">
                  <a16:creationId xmlns:a16="http://schemas.microsoft.com/office/drawing/2014/main" id="{9BF046A2-D060-4350-BE07-A67309DC7A64}"/>
                </a:ext>
              </a:extLst>
            </p:cNvPr>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2414037" y="3422638"/>
              <a:ext cx="577672" cy="1516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drawing&#10;&#10;Description automatically generated">
              <a:extLst>
                <a:ext uri="{FF2B5EF4-FFF2-40B4-BE49-F238E27FC236}">
                  <a16:creationId xmlns:a16="http://schemas.microsoft.com/office/drawing/2014/main" id="{3BA84F94-697E-443A-9E99-54FB2A305306}"/>
                </a:ext>
              </a:extLst>
            </p:cNvPr>
            <p:cNvPicPr>
              <a:picLocks noChangeAspect="1"/>
            </p:cNvPicPr>
            <p:nvPr/>
          </p:nvPicPr>
          <p:blipFill>
            <a:blip r:embed="rId15" cstate="hqprint">
              <a:extLst>
                <a:ext uri="{BEBA8EAE-BF5A-486C-A8C5-ECC9F3942E4B}">
                  <a14:imgProps xmlns:a14="http://schemas.microsoft.com/office/drawing/2010/main">
                    <a14:imgLayer r:embed="rId16">
                      <a14:imgEffect>
                        <a14:brightnessContrast bright="-66000"/>
                      </a14:imgEffect>
                    </a14:imgLayer>
                  </a14:imgProps>
                </a:ext>
                <a:ext uri="{28A0092B-C50C-407E-A947-70E740481C1C}">
                  <a14:useLocalDpi xmlns:a14="http://schemas.microsoft.com/office/drawing/2010/main"/>
                </a:ext>
              </a:extLst>
            </a:blip>
            <a:stretch>
              <a:fillRect/>
            </a:stretch>
          </p:blipFill>
          <p:spPr>
            <a:xfrm>
              <a:off x="2405141" y="3611014"/>
              <a:ext cx="775567" cy="404587"/>
            </a:xfrm>
            <a:prstGeom prst="rect">
              <a:avLst/>
            </a:prstGeom>
          </p:spPr>
        </p:pic>
        <p:pic>
          <p:nvPicPr>
            <p:cNvPr id="59" name="Picture 2">
              <a:extLst>
                <a:ext uri="{FF2B5EF4-FFF2-40B4-BE49-F238E27FC236}">
                  <a16:creationId xmlns:a16="http://schemas.microsoft.com/office/drawing/2014/main" id="{154736AA-BEA1-4698-ADA2-2B3A42B14251}"/>
                </a:ext>
              </a:extLst>
            </p:cNvPr>
            <p:cNvPicPr>
              <a:picLocks noChangeAspect="1" noChangeArrowheads="1"/>
            </p:cNvPicPr>
            <p:nvPr/>
          </p:nvPicPr>
          <p:blipFill>
            <a:blip r:embed="rId17">
              <a:duotone>
                <a:prstClr val="black"/>
                <a:srgbClr val="F4F4F4">
                  <a:tint val="45000"/>
                  <a:satMod val="400000"/>
                </a:srgbClr>
              </a:duotone>
              <a:extLst>
                <a:ext uri="{BEBA8EAE-BF5A-486C-A8C5-ECC9F3942E4B}">
                  <a14:imgProps xmlns:a14="http://schemas.microsoft.com/office/drawing/2010/main">
                    <a14:imgLayer r:embed="rId18">
                      <a14:imgEffect>
                        <a14:sharpenSoften amount="77000"/>
                      </a14:imgEffect>
                      <a14:imgEffect>
                        <a14:saturation sat="0"/>
                      </a14:imgEffect>
                      <a14:imgEffect>
                        <a14:brightnessContrast bright="-29000"/>
                      </a14:imgEffect>
                    </a14:imgLayer>
                  </a14:imgProps>
                </a:ext>
                <a:ext uri="{28A0092B-C50C-407E-A947-70E740481C1C}">
                  <a14:useLocalDpi xmlns:a14="http://schemas.microsoft.com/office/drawing/2010/main"/>
                </a:ext>
              </a:extLst>
            </a:blip>
            <a:srcRect/>
            <a:stretch>
              <a:fillRect/>
            </a:stretch>
          </p:blipFill>
          <p:spPr bwMode="auto">
            <a:xfrm>
              <a:off x="3207512" y="3411745"/>
              <a:ext cx="481458" cy="17831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Open Policy Agent">
              <a:extLst>
                <a:ext uri="{FF2B5EF4-FFF2-40B4-BE49-F238E27FC236}">
                  <a16:creationId xmlns:a16="http://schemas.microsoft.com/office/drawing/2014/main" id="{CF8E9233-8BAE-478C-9F05-836B888E594D}"/>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3245159" y="3690260"/>
              <a:ext cx="744004" cy="2460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1E90BAF8-937B-4F59-AD05-2F01BC398504}"/>
              </a:ext>
            </a:extLst>
          </p:cNvPr>
          <p:cNvGrpSpPr/>
          <p:nvPr/>
        </p:nvGrpSpPr>
        <p:grpSpPr>
          <a:xfrm>
            <a:off x="15105929" y="2998672"/>
            <a:ext cx="3786389" cy="6080427"/>
            <a:chOff x="5664128" y="978017"/>
            <a:chExt cx="1419896" cy="2280160"/>
          </a:xfrm>
        </p:grpSpPr>
        <p:sp>
          <p:nvSpPr>
            <p:cNvPr id="62" name="TextBox 61">
              <a:extLst>
                <a:ext uri="{FF2B5EF4-FFF2-40B4-BE49-F238E27FC236}">
                  <a16:creationId xmlns:a16="http://schemas.microsoft.com/office/drawing/2014/main" id="{B4D30251-E533-4DCF-95C5-C962D4EB64BE}"/>
                </a:ext>
              </a:extLst>
            </p:cNvPr>
            <p:cNvSpPr txBox="1"/>
            <p:nvPr/>
          </p:nvSpPr>
          <p:spPr>
            <a:xfrm>
              <a:off x="5664128" y="978017"/>
              <a:ext cx="1301367" cy="1538835"/>
            </a:xfrm>
            <a:prstGeom prst="rect">
              <a:avLst/>
            </a:prstGeom>
            <a:noFill/>
          </p:spPr>
          <p:txBody>
            <a:bodyPr wrap="square" lIns="0" tIns="0" rIns="0" bIns="0" rtlCol="0">
              <a:spAutoFit/>
            </a:bodyPr>
            <a:lstStyle/>
            <a:p>
              <a:pPr defTabSz="1829311">
                <a:spcBef>
                  <a:spcPts val="1600"/>
                </a:spcBef>
                <a:defRPr/>
              </a:pPr>
              <a:r>
                <a:rPr lang="en-US" sz="2933" b="1" dirty="0">
                  <a:solidFill>
                    <a:srgbClr val="0F62FE"/>
                  </a:solidFill>
                  <a:latin typeface="IBM Plex Sans" panose="020B0503050203000203" pitchFamily="34" charset="0"/>
                  <a:ea typeface="ＭＳ Ｐゴシック"/>
                </a:rPr>
                <a:t>Collaborative Detection</a:t>
              </a:r>
            </a:p>
            <a:p>
              <a:pPr marL="313271" indent="-313271" defTabSz="1829311">
                <a:spcBef>
                  <a:spcPts val="1600"/>
                </a:spcBef>
                <a:buFont typeface="System Font Regular"/>
                <a:buChar char="–"/>
                <a:defRPr/>
              </a:pPr>
              <a:r>
                <a:rPr lang="en-US" sz="2400" dirty="0">
                  <a:solidFill>
                    <a:srgbClr val="1D3649"/>
                  </a:solidFill>
                  <a:ea typeface="ＭＳ Ｐゴシック"/>
                </a:rPr>
                <a:t>Common frameworks to understand attackers</a:t>
              </a:r>
            </a:p>
            <a:p>
              <a:pPr marL="313271" indent="-313271" defTabSz="1829311">
                <a:spcBef>
                  <a:spcPts val="1600"/>
                </a:spcBef>
                <a:buFont typeface="System Font Regular"/>
                <a:buChar char="–"/>
                <a:defRPr/>
              </a:pPr>
              <a:r>
                <a:rPr lang="en-US" sz="2400" dirty="0">
                  <a:solidFill>
                    <a:srgbClr val="1D3649"/>
                  </a:solidFill>
                  <a:ea typeface="ＭＳ Ｐゴシック"/>
                </a:rPr>
                <a:t>Common data models to enable analytics</a:t>
              </a:r>
            </a:p>
            <a:p>
              <a:pPr marL="313271" indent="-313271" defTabSz="1829311">
                <a:spcBef>
                  <a:spcPts val="1600"/>
                </a:spcBef>
                <a:buFont typeface="System Font Regular"/>
                <a:buChar char="–"/>
                <a:defRPr/>
              </a:pPr>
              <a:r>
                <a:rPr lang="en-US" sz="2400" dirty="0">
                  <a:solidFill>
                    <a:srgbClr val="1D3649"/>
                  </a:solidFill>
                  <a:ea typeface="ＭＳ Ｐゴシック"/>
                </a:rPr>
                <a:t>Shared cross-platform detections</a:t>
              </a:r>
            </a:p>
          </p:txBody>
        </p:sp>
        <p:pic>
          <p:nvPicPr>
            <p:cNvPr id="63" name="Picture 24" descr="sigma_logo">
              <a:extLst>
                <a:ext uri="{FF2B5EF4-FFF2-40B4-BE49-F238E27FC236}">
                  <a16:creationId xmlns:a16="http://schemas.microsoft.com/office/drawing/2014/main" id="{B03C730B-3FE3-4297-AD35-4B4199486659}"/>
                </a:ext>
              </a:extLst>
            </p:cNvPr>
            <p:cNvPicPr>
              <a:picLocks noChangeAspect="1" noChangeArrowheads="1"/>
            </p:cNvPicPr>
            <p:nvPr/>
          </p:nvPicPr>
          <p:blipFill>
            <a:blip r:embed="rId20" cstate="hqprint">
              <a:grayscl/>
              <a:extLst>
                <a:ext uri="{BEBA8EAE-BF5A-486C-A8C5-ECC9F3942E4B}">
                  <a14:imgProps xmlns:a14="http://schemas.microsoft.com/office/drawing/2010/main">
                    <a14:imgLayer r:embed="rId21">
                      <a14:imgEffect>
                        <a14:saturation sat="0"/>
                      </a14:imgEffect>
                    </a14:imgLayer>
                  </a14:imgProps>
                </a:ext>
                <a:ext uri="{28A0092B-C50C-407E-A947-70E740481C1C}">
                  <a14:useLocalDpi xmlns:a14="http://schemas.microsoft.com/office/drawing/2010/main"/>
                </a:ext>
              </a:extLst>
            </a:blip>
            <a:srcRect/>
            <a:stretch>
              <a:fillRect/>
            </a:stretch>
          </p:blipFill>
          <p:spPr bwMode="auto">
            <a:xfrm>
              <a:off x="6434316" y="2585493"/>
              <a:ext cx="649708" cy="24975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C650E5C9-7CB8-449D-83F1-536F35656D17}"/>
                </a:ext>
              </a:extLst>
            </p:cNvPr>
            <p:cNvPicPr>
              <a:picLocks noChangeAspect="1"/>
            </p:cNvPicPr>
            <p:nvPr/>
          </p:nvPicPr>
          <p:blipFill>
            <a:blip r:embed="rId22" cstate="hqprint">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a:ext>
              </a:extLst>
            </a:blip>
            <a:stretch>
              <a:fillRect/>
            </a:stretch>
          </p:blipFill>
          <p:spPr>
            <a:xfrm>
              <a:off x="5782884" y="2602848"/>
              <a:ext cx="593534" cy="215049"/>
            </a:xfrm>
            <a:prstGeom prst="rect">
              <a:avLst/>
            </a:prstGeom>
          </p:spPr>
        </p:pic>
        <p:pic>
          <p:nvPicPr>
            <p:cNvPr id="65" name="Picture 2" descr="Image result for Att&amp;CK">
              <a:extLst>
                <a:ext uri="{FF2B5EF4-FFF2-40B4-BE49-F238E27FC236}">
                  <a16:creationId xmlns:a16="http://schemas.microsoft.com/office/drawing/2014/main" id="{3D8AEB5D-F380-461F-8765-60B0A7460C61}"/>
                </a:ext>
              </a:extLst>
            </p:cNvPr>
            <p:cNvPicPr>
              <a:picLocks noChangeAspect="1" noChangeArrowheads="1"/>
            </p:cNvPicPr>
            <p:nvPr/>
          </p:nvPicPr>
          <p:blipFill>
            <a:blip r:embed="rId24" cstate="hqprint">
              <a:extLst>
                <a:ext uri="{BEBA8EAE-BF5A-486C-A8C5-ECC9F3942E4B}">
                  <a14:imgProps xmlns:a14="http://schemas.microsoft.com/office/drawing/2010/main">
                    <a14:imgLayer r:embed="rId25">
                      <a14:imgEffect>
                        <a14:colorTemperature colorTemp="7164"/>
                      </a14:imgEffect>
                      <a14:imgEffect>
                        <a14:saturation sat="0"/>
                      </a14:imgEffect>
                      <a14:imgEffect>
                        <a14:brightnessContrast contrast="100000"/>
                      </a14:imgEffect>
                    </a14:imgLayer>
                  </a14:imgProps>
                </a:ext>
                <a:ext uri="{28A0092B-C50C-407E-A947-70E740481C1C}">
                  <a14:useLocalDpi xmlns:a14="http://schemas.microsoft.com/office/drawing/2010/main"/>
                </a:ext>
              </a:extLst>
            </a:blip>
            <a:srcRect/>
            <a:stretch>
              <a:fillRect/>
            </a:stretch>
          </p:blipFill>
          <p:spPr bwMode="auto">
            <a:xfrm>
              <a:off x="5708166" y="2890233"/>
              <a:ext cx="615634" cy="3679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a:extLst>
              <a:ext uri="{FF2B5EF4-FFF2-40B4-BE49-F238E27FC236}">
                <a16:creationId xmlns:a16="http://schemas.microsoft.com/office/drawing/2014/main" id="{90E1025A-CEEB-42F5-AFA5-2B7500236A85}"/>
              </a:ext>
            </a:extLst>
          </p:cNvPr>
          <p:cNvGrpSpPr/>
          <p:nvPr/>
        </p:nvGrpSpPr>
        <p:grpSpPr>
          <a:xfrm>
            <a:off x="19012419" y="2433969"/>
            <a:ext cx="3886832" cy="5652728"/>
            <a:chOff x="7129062" y="645181"/>
            <a:chExt cx="1457562" cy="2119773"/>
          </a:xfrm>
        </p:grpSpPr>
        <p:sp>
          <p:nvSpPr>
            <p:cNvPr id="67" name="TextBox 66">
              <a:extLst>
                <a:ext uri="{FF2B5EF4-FFF2-40B4-BE49-F238E27FC236}">
                  <a16:creationId xmlns:a16="http://schemas.microsoft.com/office/drawing/2014/main" id="{04752381-0EBB-4335-9028-A9C62DE17918}"/>
                </a:ext>
              </a:extLst>
            </p:cNvPr>
            <p:cNvSpPr txBox="1"/>
            <p:nvPr/>
          </p:nvSpPr>
          <p:spPr>
            <a:xfrm>
              <a:off x="7129062" y="645181"/>
              <a:ext cx="1453500" cy="1585026"/>
            </a:xfrm>
            <a:prstGeom prst="rect">
              <a:avLst/>
            </a:prstGeom>
            <a:solidFill>
              <a:srgbClr val="FFFFFF">
                <a:alpha val="28000"/>
              </a:srgbClr>
            </a:solidFill>
          </p:spPr>
          <p:txBody>
            <a:bodyPr wrap="square" lIns="0" tIns="0" rIns="0" bIns="0" rtlCol="0">
              <a:spAutoFit/>
            </a:bodyPr>
            <a:lstStyle/>
            <a:p>
              <a:pPr defTabSz="2438430">
                <a:spcBef>
                  <a:spcPts val="1600"/>
                </a:spcBef>
                <a:defRPr/>
              </a:pPr>
              <a:r>
                <a:rPr lang="en-US" sz="2933" b="1" kern="0" dirty="0">
                  <a:solidFill>
                    <a:srgbClr val="0F62FE"/>
                  </a:solidFill>
                  <a:latin typeface="IBM Plex Sans" panose="020B0503050203000203" pitchFamily="34" charset="0"/>
                  <a:ea typeface="ＭＳ Ｐゴシック"/>
                </a:rPr>
                <a:t>Collective Defense</a:t>
              </a:r>
            </a:p>
            <a:p>
              <a:pPr marL="313271" indent="-313271" defTabSz="1829311">
                <a:spcBef>
                  <a:spcPts val="1600"/>
                </a:spcBef>
                <a:buFont typeface="System Font Regular"/>
                <a:buChar char="–"/>
                <a:defRPr/>
              </a:pPr>
              <a:r>
                <a:rPr lang="en-US" sz="2400" dirty="0">
                  <a:solidFill>
                    <a:srgbClr val="1D3649"/>
                  </a:solidFill>
                  <a:ea typeface="ＭＳ Ｐゴシック"/>
                </a:rPr>
                <a:t>Shared cross-platform hunting</a:t>
              </a:r>
            </a:p>
            <a:p>
              <a:pPr marL="313271" indent="-313271" defTabSz="1829311">
                <a:spcBef>
                  <a:spcPts val="1600"/>
                </a:spcBef>
                <a:buFont typeface="System Font Regular"/>
                <a:buChar char="–"/>
                <a:defRPr/>
              </a:pPr>
              <a:r>
                <a:rPr lang="en-US" sz="2400" dirty="0">
                  <a:solidFill>
                    <a:srgbClr val="1D3649"/>
                  </a:solidFill>
                  <a:ea typeface="ＭＳ Ｐゴシック"/>
                </a:rPr>
                <a:t>Shared cross-platform response runbooks</a:t>
              </a:r>
            </a:p>
            <a:p>
              <a:pPr marL="313271" indent="-313271" defTabSz="1829311">
                <a:spcBef>
                  <a:spcPts val="1600"/>
                </a:spcBef>
                <a:buFont typeface="System Font Regular"/>
                <a:buChar char="–"/>
                <a:defRPr/>
              </a:pPr>
              <a:r>
                <a:rPr lang="en-US" sz="2400" dirty="0">
                  <a:solidFill>
                    <a:srgbClr val="1D3649"/>
                  </a:solidFill>
                  <a:ea typeface="ＭＳ Ｐゴシック"/>
                </a:rPr>
                <a:t>Linkage from intelligence to detection to response to policy enforcement</a:t>
              </a:r>
            </a:p>
            <a:p>
              <a:pPr marL="313271" indent="-313271" defTabSz="1829311">
                <a:spcBef>
                  <a:spcPts val="1600"/>
                </a:spcBef>
                <a:buFont typeface="System Font Regular"/>
                <a:buChar char="–"/>
                <a:defRPr/>
              </a:pPr>
              <a:r>
                <a:rPr lang="en-US" sz="2400" dirty="0">
                  <a:solidFill>
                    <a:srgbClr val="1D3649"/>
                  </a:solidFill>
                  <a:ea typeface="ＭＳ Ｐゴシック"/>
                </a:rPr>
                <a:t>End-to-end collaboration</a:t>
              </a:r>
            </a:p>
          </p:txBody>
        </p:sp>
        <p:pic>
          <p:nvPicPr>
            <p:cNvPr id="68" name="Picture 67" descr="A screenshot of a cell phone&#10;&#10;Description automatically generated">
              <a:extLst>
                <a:ext uri="{FF2B5EF4-FFF2-40B4-BE49-F238E27FC236}">
                  <a16:creationId xmlns:a16="http://schemas.microsoft.com/office/drawing/2014/main" id="{60A8A574-3611-4216-B175-0DA33438E540}"/>
                </a:ext>
              </a:extLst>
            </p:cNvPr>
            <p:cNvPicPr>
              <a:picLocks noChangeAspect="1"/>
            </p:cNvPicPr>
            <p:nvPr/>
          </p:nvPicPr>
          <p:blipFill>
            <a:blip r:embed="rId26" cstate="hqprint">
              <a:extLst>
                <a:ext uri="{BEBA8EAE-BF5A-486C-A8C5-ECC9F3942E4B}">
                  <a14:imgProps xmlns:a14="http://schemas.microsoft.com/office/drawing/2010/main">
                    <a14:imgLayer r:embed="rId27">
                      <a14:imgEffect>
                        <a14:brightnessContrast bright="-74000"/>
                      </a14:imgEffect>
                    </a14:imgLayer>
                  </a14:imgProps>
                </a:ext>
                <a:ext uri="{28A0092B-C50C-407E-A947-70E740481C1C}">
                  <a14:useLocalDpi xmlns:a14="http://schemas.microsoft.com/office/drawing/2010/main"/>
                </a:ext>
              </a:extLst>
            </a:blip>
            <a:stretch>
              <a:fillRect/>
            </a:stretch>
          </p:blipFill>
          <p:spPr>
            <a:xfrm>
              <a:off x="7996302" y="2320642"/>
              <a:ext cx="590322" cy="223607"/>
            </a:xfrm>
            <a:prstGeom prst="rect">
              <a:avLst/>
            </a:prstGeom>
          </p:spPr>
        </p:pic>
        <p:pic>
          <p:nvPicPr>
            <p:cNvPr id="69" name="Picture 68">
              <a:extLst>
                <a:ext uri="{FF2B5EF4-FFF2-40B4-BE49-F238E27FC236}">
                  <a16:creationId xmlns:a16="http://schemas.microsoft.com/office/drawing/2014/main" id="{6737902A-577B-4EDF-9FEE-D962A2B3A88C}"/>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7236740" y="2336929"/>
              <a:ext cx="638098" cy="175854"/>
            </a:xfrm>
            <a:prstGeom prst="rect">
              <a:avLst/>
            </a:prstGeom>
          </p:spPr>
        </p:pic>
        <p:pic>
          <p:nvPicPr>
            <p:cNvPr id="70" name="Picture 40">
              <a:extLst>
                <a:ext uri="{FF2B5EF4-FFF2-40B4-BE49-F238E27FC236}">
                  <a16:creationId xmlns:a16="http://schemas.microsoft.com/office/drawing/2014/main" id="{2E532205-032A-4E03-8AD9-05B51A956D52}"/>
                </a:ext>
              </a:extLst>
            </p:cNvPr>
            <p:cNvPicPr>
              <a:picLocks noChangeAspect="1" noChangeArrowheads="1"/>
            </p:cNvPicPr>
            <p:nvPr/>
          </p:nvPicPr>
          <p:blipFill>
            <a:blip r:embed="rId29" cstate="hqprint">
              <a:extLst>
                <a:ext uri="{BEBA8EAE-BF5A-486C-A8C5-ECC9F3942E4B}">
                  <a14:imgProps xmlns:a14="http://schemas.microsoft.com/office/drawing/2010/main">
                    <a14:imgLayer r:embed="rId30">
                      <a14:imgEffect>
                        <a14:saturation sat="0"/>
                      </a14:imgEffect>
                    </a14:imgLayer>
                  </a14:imgProps>
                </a:ext>
                <a:ext uri="{28A0092B-C50C-407E-A947-70E740481C1C}">
                  <a14:useLocalDpi xmlns:a14="http://schemas.microsoft.com/office/drawing/2010/main"/>
                </a:ext>
              </a:extLst>
            </a:blip>
            <a:srcRect/>
            <a:stretch>
              <a:fillRect/>
            </a:stretch>
          </p:blipFill>
          <p:spPr bwMode="auto">
            <a:xfrm>
              <a:off x="7245422" y="2646561"/>
              <a:ext cx="1337140" cy="118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2BC703A2-EF17-4CF3-8C4B-158412BCDD5F}"/>
              </a:ext>
            </a:extLst>
          </p:cNvPr>
          <p:cNvGrpSpPr/>
          <p:nvPr/>
        </p:nvGrpSpPr>
        <p:grpSpPr>
          <a:xfrm rot="5400000">
            <a:off x="11759090" y="679526"/>
            <a:ext cx="1005256" cy="23028179"/>
            <a:chOff x="389093" y="1478478"/>
            <a:chExt cx="247973" cy="2677129"/>
          </a:xfrm>
        </p:grpSpPr>
        <p:sp>
          <p:nvSpPr>
            <p:cNvPr id="72" name="Right Arrow 54">
              <a:extLst>
                <a:ext uri="{FF2B5EF4-FFF2-40B4-BE49-F238E27FC236}">
                  <a16:creationId xmlns:a16="http://schemas.microsoft.com/office/drawing/2014/main" id="{393BE2D5-227A-4A9D-ABBE-37D8D124C69E}"/>
                </a:ext>
              </a:extLst>
            </p:cNvPr>
            <p:cNvSpPr/>
            <p:nvPr/>
          </p:nvSpPr>
          <p:spPr>
            <a:xfrm rot="16200000">
              <a:off x="-825485" y="2693056"/>
              <a:ext cx="2677129" cy="247973"/>
            </a:xfrm>
            <a:prstGeom prst="rightArrow">
              <a:avLst>
                <a:gd name="adj1" fmla="val 69232"/>
                <a:gd name="adj2" fmla="val 50000"/>
              </a:avLst>
            </a:prstGeom>
            <a:gradFill flip="none" rotWithShape="1">
              <a:gsLst>
                <a:gs pos="0">
                  <a:srgbClr val="0F62FE"/>
                </a:gs>
                <a:gs pos="100000">
                  <a:srgbClr val="BE95FF"/>
                </a:gs>
              </a:gsLst>
              <a:lin ang="10800000" scaled="1"/>
              <a:tileRect/>
            </a:gradFill>
            <a:ln w="19050" cap="flat" cmpd="sng" algn="ctr">
              <a:noFill/>
              <a:prstDash val="solid"/>
            </a:ln>
            <a:effectLst/>
          </p:spPr>
          <p:txBody>
            <a:bodyPr rtlCol="0" anchor="ctr"/>
            <a:lstStyle/>
            <a:p>
              <a:pPr marL="0" marR="0" lvl="0" indent="0" algn="ctr" defTabSz="2438430" eaLnBrk="1" fontAlgn="auto" latinLnBrk="0" hangingPunct="1">
                <a:lnSpc>
                  <a:spcPct val="100000"/>
                </a:lnSpc>
                <a:spcBef>
                  <a:spcPts val="0"/>
                </a:spcBef>
                <a:spcAft>
                  <a:spcPts val="0"/>
                </a:spcAft>
                <a:buClrTx/>
                <a:buSzTx/>
                <a:buFontTx/>
                <a:buNone/>
                <a:tabLst/>
                <a:defRPr/>
              </a:pPr>
              <a:r>
                <a:rPr kumimoji="0" lang="en-US" sz="2933" b="0" i="0" u="none" strike="noStrike" kern="0" cap="none" spc="0" normalizeH="0" baseline="0" noProof="0" dirty="0">
                  <a:ln>
                    <a:noFill/>
                  </a:ln>
                  <a:solidFill>
                    <a:srgbClr val="FFFFFF"/>
                  </a:solidFill>
                  <a:effectLst/>
                  <a:uLnTx/>
                  <a:uFillTx/>
                  <a:latin typeface="IBM Plex Sans Medium" panose="020B0503050203000203" pitchFamily="34" charset="0"/>
                  <a:ea typeface="ＭＳ Ｐゴシック"/>
                </a:rPr>
                <a:t>Collective Defense</a:t>
              </a:r>
            </a:p>
          </p:txBody>
        </p:sp>
        <p:sp>
          <p:nvSpPr>
            <p:cNvPr id="73" name="TextBox 72">
              <a:extLst>
                <a:ext uri="{FF2B5EF4-FFF2-40B4-BE49-F238E27FC236}">
                  <a16:creationId xmlns:a16="http://schemas.microsoft.com/office/drawing/2014/main" id="{D67D01E3-8C53-43F2-9A44-8604C5291601}"/>
                </a:ext>
              </a:extLst>
            </p:cNvPr>
            <p:cNvSpPr txBox="1"/>
            <p:nvPr/>
          </p:nvSpPr>
          <p:spPr>
            <a:xfrm rot="16200000">
              <a:off x="500773" y="2998374"/>
              <a:ext cx="8" cy="111335"/>
            </a:xfrm>
            <a:prstGeom prst="rect">
              <a:avLst/>
            </a:prstGeom>
            <a:noFill/>
          </p:spPr>
          <p:txBody>
            <a:bodyPr wrap="none" lIns="0" tIns="0" rIns="0" bIns="0" rtlCol="0">
              <a:spAutoFit/>
            </a:bodyPr>
            <a:lstStyle/>
            <a:p>
              <a:pPr marL="0" marR="0" lvl="0" indent="0" algn="ctr" defTabSz="2438430" eaLnBrk="1" fontAlgn="auto" latinLnBrk="0" hangingPunct="1">
                <a:lnSpc>
                  <a:spcPct val="100000"/>
                </a:lnSpc>
                <a:spcBef>
                  <a:spcPts val="0"/>
                </a:spcBef>
                <a:spcAft>
                  <a:spcPts val="0"/>
                </a:spcAft>
                <a:buClrTx/>
                <a:buSzTx/>
                <a:buFontTx/>
                <a:buNone/>
                <a:tabLst/>
                <a:defRPr/>
              </a:pPr>
              <a:endParaRPr kumimoji="0" lang="en-US" sz="2933" b="0" i="0" u="none" strike="noStrike" kern="0" cap="none" spc="0" normalizeH="0" baseline="0" noProof="0" dirty="0">
                <a:ln>
                  <a:noFill/>
                </a:ln>
                <a:solidFill>
                  <a:srgbClr val="FFFFFF"/>
                </a:solidFill>
                <a:effectLst/>
                <a:uLnTx/>
                <a:uFillTx/>
                <a:latin typeface="IBM Plex Sans Medium" panose="020B0503050203000203" pitchFamily="34" charset="0"/>
                <a:ea typeface="ＭＳ Ｐゴシック"/>
              </a:endParaRPr>
            </a:p>
          </p:txBody>
        </p:sp>
      </p:grpSp>
      <p:grpSp>
        <p:nvGrpSpPr>
          <p:cNvPr id="74" name="Group 73">
            <a:extLst>
              <a:ext uri="{FF2B5EF4-FFF2-40B4-BE49-F238E27FC236}">
                <a16:creationId xmlns:a16="http://schemas.microsoft.com/office/drawing/2014/main" id="{88079C63-C56B-4040-81B9-F0711D07B955}"/>
              </a:ext>
            </a:extLst>
          </p:cNvPr>
          <p:cNvGrpSpPr/>
          <p:nvPr/>
        </p:nvGrpSpPr>
        <p:grpSpPr>
          <a:xfrm>
            <a:off x="22888419" y="1931340"/>
            <a:ext cx="1108459" cy="10262275"/>
            <a:chOff x="8561298" y="724252"/>
            <a:chExt cx="415672" cy="3848353"/>
          </a:xfrm>
        </p:grpSpPr>
        <p:sp>
          <p:nvSpPr>
            <p:cNvPr id="75" name="5-Point Star 52">
              <a:extLst>
                <a:ext uri="{FF2B5EF4-FFF2-40B4-BE49-F238E27FC236}">
                  <a16:creationId xmlns:a16="http://schemas.microsoft.com/office/drawing/2014/main" id="{34F819DA-3C6B-4318-813E-0AE227563EA7}"/>
                </a:ext>
              </a:extLst>
            </p:cNvPr>
            <p:cNvSpPr/>
            <p:nvPr/>
          </p:nvSpPr>
          <p:spPr bwMode="auto">
            <a:xfrm>
              <a:off x="8561298" y="724252"/>
              <a:ext cx="415672" cy="415672"/>
            </a:xfrm>
            <a:prstGeom prst="star5">
              <a:avLst/>
            </a:prstGeom>
            <a:solidFill>
              <a:srgbClr val="0F62FE"/>
            </a:solidFill>
            <a:ln w="19050" cap="flat" cmpd="sng" algn="ctr">
              <a:noFill/>
              <a:prstDash val="solid"/>
              <a:headEnd type="none" w="med" len="med"/>
              <a:tailEnd type="none" w="med" len="med"/>
            </a:ln>
            <a:effectLst/>
          </p:spPr>
          <p:txBody>
            <a:bodyPr vert="horz" wrap="square" lIns="243840" tIns="243840" rIns="243840" bIns="243840" numCol="1" rtlCol="0" anchor="t" anchorCtr="0" compatLnSpc="1">
              <a:prstTxWarp prst="textNoShape">
                <a:avLst/>
              </a:prstTxWarp>
            </a:bodyPr>
            <a:lstStyle/>
            <a:p>
              <a:pPr marL="0" marR="0" lvl="0" indent="0" defTabSz="243843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srgbClr val="FFFFFF"/>
                </a:solidFill>
                <a:effectLst/>
                <a:uLnTx/>
                <a:uFillTx/>
                <a:latin typeface="IBM Plex Sans Light"/>
                <a:ea typeface="+mn-ea"/>
                <a:cs typeface="+mn-cs"/>
              </a:endParaRPr>
            </a:p>
          </p:txBody>
        </p:sp>
        <p:cxnSp>
          <p:nvCxnSpPr>
            <p:cNvPr id="76" name="Straight Connector 75">
              <a:extLst>
                <a:ext uri="{FF2B5EF4-FFF2-40B4-BE49-F238E27FC236}">
                  <a16:creationId xmlns:a16="http://schemas.microsoft.com/office/drawing/2014/main" id="{F72BEF48-6719-462A-A25F-6CCB748DF874}"/>
                </a:ext>
              </a:extLst>
            </p:cNvPr>
            <p:cNvCxnSpPr>
              <a:cxnSpLocks/>
            </p:cNvCxnSpPr>
            <p:nvPr/>
          </p:nvCxnSpPr>
          <p:spPr bwMode="auto">
            <a:xfrm>
              <a:off x="8766320" y="1005840"/>
              <a:ext cx="0" cy="3566765"/>
            </a:xfrm>
            <a:prstGeom prst="line">
              <a:avLst/>
            </a:prstGeom>
            <a:noFill/>
            <a:ln w="12700" cap="flat" cmpd="sng" algn="ctr">
              <a:gradFill flip="none" rotWithShape="1">
                <a:gsLst>
                  <a:gs pos="0">
                    <a:srgbClr val="BE95FF"/>
                  </a:gs>
                  <a:gs pos="100000">
                    <a:srgbClr val="0F62FE"/>
                  </a:gs>
                </a:gsLst>
                <a:lin ang="16200000" scaled="1"/>
                <a:tileRect/>
              </a:gradFill>
              <a:prstDash val="solid"/>
              <a:headEnd type="none" w="med" len="med"/>
              <a:tailEnd type="oval" w="med" len="med"/>
            </a:ln>
            <a:effectLst/>
          </p:spPr>
        </p:cxnSp>
      </p:grpSp>
    </p:spTree>
    <p:extLst>
      <p:ext uri="{BB962C8B-B14F-4D97-AF65-F5344CB8AC3E}">
        <p14:creationId xmlns:p14="http://schemas.microsoft.com/office/powerpoint/2010/main" val="1936814892"/>
      </p:ext>
    </p:extLst>
  </p:cSld>
  <p:clrMapOvr>
    <a:masterClrMapping/>
  </p:clrMapOvr>
  <p:transition spd="slow">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50">
            <a:extLst>
              <a:ext uri="{FF2B5EF4-FFF2-40B4-BE49-F238E27FC236}">
                <a16:creationId xmlns:a16="http://schemas.microsoft.com/office/drawing/2014/main" id="{5FC1B873-FB2B-4454-84F8-454D5A6CD027}"/>
              </a:ext>
            </a:extLst>
          </p:cNvPr>
          <p:cNvSpPr>
            <a:spLocks noChangeAspect="1"/>
          </p:cNvSpPr>
          <p:nvPr/>
        </p:nvSpPr>
        <p:spPr>
          <a:xfrm>
            <a:off x="6476866" y="4982416"/>
            <a:ext cx="1298043" cy="1213674"/>
          </a:xfrm>
          <a:custGeom>
            <a:avLst/>
            <a:gdLst>
              <a:gd name="connsiteX0" fmla="*/ 144628 w 292604"/>
              <a:gd name="connsiteY0" fmla="*/ 273587 h 273586"/>
              <a:gd name="connsiteX1" fmla="*/ 92850 w 292604"/>
              <a:gd name="connsiteY1" fmla="*/ 259623 h 273586"/>
              <a:gd name="connsiteX2" fmla="*/ 92850 w 292604"/>
              <a:gd name="connsiteY2" fmla="*/ 259613 h 273586"/>
              <a:gd name="connsiteX3" fmla="*/ 43758 w 292604"/>
              <a:gd name="connsiteY3" fmla="*/ 193843 h 273586"/>
              <a:gd name="connsiteX4" fmla="*/ 46292 w 292604"/>
              <a:gd name="connsiteY4" fmla="*/ 189709 h 273586"/>
              <a:gd name="connsiteX5" fmla="*/ 50425 w 292604"/>
              <a:gd name="connsiteY5" fmla="*/ 192243 h 273586"/>
              <a:gd name="connsiteX6" fmla="*/ 80115 w 292604"/>
              <a:gd name="connsiteY6" fmla="*/ 242040 h 273586"/>
              <a:gd name="connsiteX7" fmla="*/ 79867 w 292604"/>
              <a:gd name="connsiteY7" fmla="*/ 204921 h 273586"/>
              <a:gd name="connsiteX8" fmla="*/ 57388 w 292604"/>
              <a:gd name="connsiteY8" fmla="*/ 175336 h 273586"/>
              <a:gd name="connsiteX9" fmla="*/ 54416 w 292604"/>
              <a:gd name="connsiteY9" fmla="*/ 118472 h 273586"/>
              <a:gd name="connsiteX10" fmla="*/ 116186 w 292604"/>
              <a:gd name="connsiteY10" fmla="*/ 92783 h 273586"/>
              <a:gd name="connsiteX11" fmla="*/ 119377 w 292604"/>
              <a:gd name="connsiteY11" fmla="*/ 96431 h 273586"/>
              <a:gd name="connsiteX12" fmla="*/ 115729 w 292604"/>
              <a:gd name="connsiteY12" fmla="*/ 99622 h 273586"/>
              <a:gd name="connsiteX13" fmla="*/ 60350 w 292604"/>
              <a:gd name="connsiteY13" fmla="*/ 121901 h 273586"/>
              <a:gd name="connsiteX14" fmla="*/ 63465 w 292604"/>
              <a:gd name="connsiteY14" fmla="*/ 172145 h 273586"/>
              <a:gd name="connsiteX15" fmla="*/ 81620 w 292604"/>
              <a:gd name="connsiteY15" fmla="*/ 196958 h 273586"/>
              <a:gd name="connsiteX16" fmla="*/ 103032 w 292604"/>
              <a:gd name="connsiteY16" fmla="*/ 145542 h 273586"/>
              <a:gd name="connsiteX17" fmla="*/ 150857 w 292604"/>
              <a:gd name="connsiteY17" fmla="*/ 89535 h 273586"/>
              <a:gd name="connsiteX18" fmla="*/ 175127 w 292604"/>
              <a:gd name="connsiteY18" fmla="*/ 77457 h 273586"/>
              <a:gd name="connsiteX19" fmla="*/ 120072 w 292604"/>
              <a:gd name="connsiteY19" fmla="*/ 75829 h 273586"/>
              <a:gd name="connsiteX20" fmla="*/ 115881 w 292604"/>
              <a:gd name="connsiteY20" fmla="*/ 73390 h 273586"/>
              <a:gd name="connsiteX21" fmla="*/ 118320 w 292604"/>
              <a:gd name="connsiteY21" fmla="*/ 69199 h 273586"/>
              <a:gd name="connsiteX22" fmla="*/ 196729 w 292604"/>
              <a:gd name="connsiteY22" fmla="*/ 79686 h 273586"/>
              <a:gd name="connsiteX23" fmla="*/ 196748 w 292604"/>
              <a:gd name="connsiteY23" fmla="*/ 79696 h 273586"/>
              <a:gd name="connsiteX24" fmla="*/ 245135 w 292604"/>
              <a:gd name="connsiteY24" fmla="*/ 142780 h 273586"/>
              <a:gd name="connsiteX25" fmla="*/ 234753 w 292604"/>
              <a:gd name="connsiteY25" fmla="*/ 221609 h 273586"/>
              <a:gd name="connsiteX26" fmla="*/ 171669 w 292604"/>
              <a:gd name="connsiteY26" fmla="*/ 270015 h 273586"/>
              <a:gd name="connsiteX27" fmla="*/ 144628 w 292604"/>
              <a:gd name="connsiteY27" fmla="*/ 273587 h 273586"/>
              <a:gd name="connsiteX28" fmla="*/ 96507 w 292604"/>
              <a:gd name="connsiteY28" fmla="*/ 253813 h 273586"/>
              <a:gd name="connsiteX29" fmla="*/ 169917 w 292604"/>
              <a:gd name="connsiteY29" fmla="*/ 263376 h 273586"/>
              <a:gd name="connsiteX30" fmla="*/ 207483 w 292604"/>
              <a:gd name="connsiteY30" fmla="*/ 243783 h 273586"/>
              <a:gd name="connsiteX31" fmla="*/ 183575 w 292604"/>
              <a:gd name="connsiteY31" fmla="*/ 248174 h 273586"/>
              <a:gd name="connsiteX32" fmla="*/ 110928 w 292604"/>
              <a:gd name="connsiteY32" fmla="*/ 228295 h 273586"/>
              <a:gd name="connsiteX33" fmla="*/ 85992 w 292604"/>
              <a:gd name="connsiteY33" fmla="*/ 210560 h 273586"/>
              <a:gd name="connsiteX34" fmla="*/ 96288 w 292604"/>
              <a:gd name="connsiteY34" fmla="*/ 253670 h 273586"/>
              <a:gd name="connsiteX35" fmla="*/ 96507 w 292604"/>
              <a:gd name="connsiteY35" fmla="*/ 253813 h 273586"/>
              <a:gd name="connsiteX36" fmla="*/ 87459 w 292604"/>
              <a:gd name="connsiteY36" fmla="*/ 202682 h 273586"/>
              <a:gd name="connsiteX37" fmla="*/ 114357 w 292604"/>
              <a:gd name="connsiteY37" fmla="*/ 222361 h 273586"/>
              <a:gd name="connsiteX38" fmla="*/ 183309 w 292604"/>
              <a:gd name="connsiteY38" fmla="*/ 241325 h 273586"/>
              <a:gd name="connsiteX39" fmla="*/ 228371 w 292604"/>
              <a:gd name="connsiteY39" fmla="*/ 218904 h 273586"/>
              <a:gd name="connsiteX40" fmla="*/ 228600 w 292604"/>
              <a:gd name="connsiteY40" fmla="*/ 218542 h 273586"/>
              <a:gd name="connsiteX41" fmla="*/ 228819 w 292604"/>
              <a:gd name="connsiteY41" fmla="*/ 218170 h 273586"/>
              <a:gd name="connsiteX42" fmla="*/ 238516 w 292604"/>
              <a:gd name="connsiteY42" fmla="*/ 144532 h 273586"/>
              <a:gd name="connsiteX43" fmla="*/ 193634 w 292604"/>
              <a:gd name="connsiteY43" fmla="*/ 85801 h 273586"/>
              <a:gd name="connsiteX44" fmla="*/ 193300 w 292604"/>
              <a:gd name="connsiteY44" fmla="*/ 85630 h 273586"/>
              <a:gd name="connsiteX45" fmla="*/ 154886 w 292604"/>
              <a:gd name="connsiteY45" fmla="*/ 95079 h 273586"/>
              <a:gd name="connsiteX46" fmla="*/ 108966 w 292604"/>
              <a:gd name="connsiteY46" fmla="*/ 148971 h 273586"/>
              <a:gd name="connsiteX47" fmla="*/ 87459 w 292604"/>
              <a:gd name="connsiteY47" fmla="*/ 202682 h 273586"/>
              <a:gd name="connsiteX48" fmla="*/ 260861 w 292604"/>
              <a:gd name="connsiteY48" fmla="*/ 105680 h 273586"/>
              <a:gd name="connsiteX49" fmla="*/ 257889 w 292604"/>
              <a:gd name="connsiteY49" fmla="*/ 103965 h 273586"/>
              <a:gd name="connsiteX50" fmla="*/ 259147 w 292604"/>
              <a:gd name="connsiteY50" fmla="*/ 99279 h 273586"/>
              <a:gd name="connsiteX51" fmla="*/ 287465 w 292604"/>
              <a:gd name="connsiteY51" fmla="*/ 82934 h 273586"/>
              <a:gd name="connsiteX52" fmla="*/ 292141 w 292604"/>
              <a:gd name="connsiteY52" fmla="*/ 84191 h 273586"/>
              <a:gd name="connsiteX53" fmla="*/ 290884 w 292604"/>
              <a:gd name="connsiteY53" fmla="*/ 88878 h 273586"/>
              <a:gd name="connsiteX54" fmla="*/ 262566 w 292604"/>
              <a:gd name="connsiteY54" fmla="*/ 105223 h 273586"/>
              <a:gd name="connsiteX55" fmla="*/ 260861 w 292604"/>
              <a:gd name="connsiteY55" fmla="*/ 105680 h 273586"/>
              <a:gd name="connsiteX56" fmla="*/ 31737 w 292604"/>
              <a:gd name="connsiteY56" fmla="*/ 105680 h 273586"/>
              <a:gd name="connsiteX57" fmla="*/ 30023 w 292604"/>
              <a:gd name="connsiteY57" fmla="*/ 105223 h 273586"/>
              <a:gd name="connsiteX58" fmla="*/ 1715 w 292604"/>
              <a:gd name="connsiteY58" fmla="*/ 88887 h 273586"/>
              <a:gd name="connsiteX59" fmla="*/ 457 w 292604"/>
              <a:gd name="connsiteY59" fmla="*/ 84201 h 273586"/>
              <a:gd name="connsiteX60" fmla="*/ 5144 w 292604"/>
              <a:gd name="connsiteY60" fmla="*/ 82944 h 273586"/>
              <a:gd name="connsiteX61" fmla="*/ 33461 w 292604"/>
              <a:gd name="connsiteY61" fmla="*/ 99289 h 273586"/>
              <a:gd name="connsiteX62" fmla="*/ 34719 w 292604"/>
              <a:gd name="connsiteY62" fmla="*/ 103975 h 273586"/>
              <a:gd name="connsiteX63" fmla="*/ 31737 w 292604"/>
              <a:gd name="connsiteY63" fmla="*/ 105680 h 273586"/>
              <a:gd name="connsiteX64" fmla="*/ 212436 w 292604"/>
              <a:gd name="connsiteY64" fmla="*/ 57274 h 273586"/>
              <a:gd name="connsiteX65" fmla="*/ 210722 w 292604"/>
              <a:gd name="connsiteY65" fmla="*/ 56817 h 273586"/>
              <a:gd name="connsiteX66" fmla="*/ 209464 w 292604"/>
              <a:gd name="connsiteY66" fmla="*/ 52130 h 273586"/>
              <a:gd name="connsiteX67" fmla="*/ 225809 w 292604"/>
              <a:gd name="connsiteY67" fmla="*/ 23812 h 273586"/>
              <a:gd name="connsiteX68" fmla="*/ 230486 w 292604"/>
              <a:gd name="connsiteY68" fmla="*/ 22555 h 273586"/>
              <a:gd name="connsiteX69" fmla="*/ 231743 w 292604"/>
              <a:gd name="connsiteY69" fmla="*/ 27242 h 273586"/>
              <a:gd name="connsiteX70" fmla="*/ 215398 w 292604"/>
              <a:gd name="connsiteY70" fmla="*/ 55559 h 273586"/>
              <a:gd name="connsiteX71" fmla="*/ 212436 w 292604"/>
              <a:gd name="connsiteY71" fmla="*/ 57274 h 273586"/>
              <a:gd name="connsiteX72" fmla="*/ 80172 w 292604"/>
              <a:gd name="connsiteY72" fmla="*/ 57274 h 273586"/>
              <a:gd name="connsiteX73" fmla="*/ 77200 w 292604"/>
              <a:gd name="connsiteY73" fmla="*/ 55559 h 273586"/>
              <a:gd name="connsiteX74" fmla="*/ 60846 w 292604"/>
              <a:gd name="connsiteY74" fmla="*/ 27242 h 273586"/>
              <a:gd name="connsiteX75" fmla="*/ 62103 w 292604"/>
              <a:gd name="connsiteY75" fmla="*/ 22555 h 273586"/>
              <a:gd name="connsiteX76" fmla="*/ 66789 w 292604"/>
              <a:gd name="connsiteY76" fmla="*/ 23812 h 273586"/>
              <a:gd name="connsiteX77" fmla="*/ 83134 w 292604"/>
              <a:gd name="connsiteY77" fmla="*/ 52130 h 273586"/>
              <a:gd name="connsiteX78" fmla="*/ 81877 w 292604"/>
              <a:gd name="connsiteY78" fmla="*/ 56817 h 273586"/>
              <a:gd name="connsiteX79" fmla="*/ 80172 w 292604"/>
              <a:gd name="connsiteY79" fmla="*/ 57274 h 273586"/>
              <a:gd name="connsiteX80" fmla="*/ 146304 w 292604"/>
              <a:gd name="connsiteY80" fmla="*/ 39548 h 273586"/>
              <a:gd name="connsiteX81" fmla="*/ 142875 w 292604"/>
              <a:gd name="connsiteY81" fmla="*/ 36119 h 273586"/>
              <a:gd name="connsiteX82" fmla="*/ 142875 w 292604"/>
              <a:gd name="connsiteY82" fmla="*/ 3429 h 273586"/>
              <a:gd name="connsiteX83" fmla="*/ 146304 w 292604"/>
              <a:gd name="connsiteY83" fmla="*/ 0 h 273586"/>
              <a:gd name="connsiteX84" fmla="*/ 149733 w 292604"/>
              <a:gd name="connsiteY84" fmla="*/ 3429 h 273586"/>
              <a:gd name="connsiteX85" fmla="*/ 149733 w 292604"/>
              <a:gd name="connsiteY85" fmla="*/ 36128 h 273586"/>
              <a:gd name="connsiteX86" fmla="*/ 146304 w 292604"/>
              <a:gd name="connsiteY86" fmla="*/ 39548 h 27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92604" h="273586">
                <a:moveTo>
                  <a:pt x="144628" y="273587"/>
                </a:moveTo>
                <a:cubicBezTo>
                  <a:pt x="126625" y="273587"/>
                  <a:pt x="108861" y="268862"/>
                  <a:pt x="92850" y="259623"/>
                </a:cubicBezTo>
                <a:cubicBezTo>
                  <a:pt x="92850" y="259613"/>
                  <a:pt x="92850" y="259613"/>
                  <a:pt x="92850" y="259613"/>
                </a:cubicBezTo>
                <a:cubicBezTo>
                  <a:pt x="67913" y="245221"/>
                  <a:pt x="50473" y="221856"/>
                  <a:pt x="43758" y="193843"/>
                </a:cubicBezTo>
                <a:cubicBezTo>
                  <a:pt x="43320" y="192005"/>
                  <a:pt x="44453" y="190148"/>
                  <a:pt x="46292" y="189709"/>
                </a:cubicBezTo>
                <a:cubicBezTo>
                  <a:pt x="48149" y="189262"/>
                  <a:pt x="49987" y="190395"/>
                  <a:pt x="50425" y="192243"/>
                </a:cubicBezTo>
                <a:cubicBezTo>
                  <a:pt x="55131" y="211855"/>
                  <a:pt x="65446" y="229010"/>
                  <a:pt x="80115" y="242040"/>
                </a:cubicBezTo>
                <a:cubicBezTo>
                  <a:pt x="77172" y="232143"/>
                  <a:pt x="77134" y="219342"/>
                  <a:pt x="79867" y="204921"/>
                </a:cubicBezTo>
                <a:cubicBezTo>
                  <a:pt x="70523" y="195786"/>
                  <a:pt x="62875" y="185766"/>
                  <a:pt x="57388" y="175336"/>
                </a:cubicBezTo>
                <a:cubicBezTo>
                  <a:pt x="46387" y="154400"/>
                  <a:pt x="45330" y="134207"/>
                  <a:pt x="54416" y="118472"/>
                </a:cubicBezTo>
                <a:cubicBezTo>
                  <a:pt x="64932" y="100251"/>
                  <a:pt x="87382" y="90888"/>
                  <a:pt x="116186" y="92783"/>
                </a:cubicBezTo>
                <a:cubicBezTo>
                  <a:pt x="118072" y="92907"/>
                  <a:pt x="119510" y="94545"/>
                  <a:pt x="119377" y="96431"/>
                </a:cubicBezTo>
                <a:cubicBezTo>
                  <a:pt x="119244" y="98327"/>
                  <a:pt x="117558" y="99689"/>
                  <a:pt x="115729" y="99622"/>
                </a:cubicBezTo>
                <a:cubicBezTo>
                  <a:pt x="89716" y="97879"/>
                  <a:pt x="69523" y="106023"/>
                  <a:pt x="60350" y="121901"/>
                </a:cubicBezTo>
                <a:cubicBezTo>
                  <a:pt x="52492" y="135522"/>
                  <a:pt x="53597" y="153362"/>
                  <a:pt x="63465" y="172145"/>
                </a:cubicBezTo>
                <a:cubicBezTo>
                  <a:pt x="68018" y="180804"/>
                  <a:pt x="74171" y="189176"/>
                  <a:pt x="81620" y="196958"/>
                </a:cubicBezTo>
                <a:cubicBezTo>
                  <a:pt x="85630" y="180899"/>
                  <a:pt x="92812" y="163249"/>
                  <a:pt x="103032" y="145542"/>
                </a:cubicBezTo>
                <a:cubicBezTo>
                  <a:pt x="116681" y="121901"/>
                  <a:pt x="133664" y="102013"/>
                  <a:pt x="150857" y="89535"/>
                </a:cubicBezTo>
                <a:cubicBezTo>
                  <a:pt x="159439" y="83306"/>
                  <a:pt x="167640" y="79258"/>
                  <a:pt x="175127" y="77457"/>
                </a:cubicBezTo>
                <a:cubicBezTo>
                  <a:pt x="157458" y="71609"/>
                  <a:pt x="138465" y="70980"/>
                  <a:pt x="120072" y="75829"/>
                </a:cubicBezTo>
                <a:cubicBezTo>
                  <a:pt x="118262" y="76324"/>
                  <a:pt x="116367" y="75228"/>
                  <a:pt x="115881" y="73390"/>
                </a:cubicBezTo>
                <a:cubicBezTo>
                  <a:pt x="115395" y="71561"/>
                  <a:pt x="116491" y="69685"/>
                  <a:pt x="118320" y="69199"/>
                </a:cubicBezTo>
                <a:cubicBezTo>
                  <a:pt x="144990" y="62179"/>
                  <a:pt x="172850" y="65894"/>
                  <a:pt x="196729" y="79686"/>
                </a:cubicBezTo>
                <a:cubicBezTo>
                  <a:pt x="196739" y="79686"/>
                  <a:pt x="196739" y="79696"/>
                  <a:pt x="196748" y="79696"/>
                </a:cubicBezTo>
                <a:cubicBezTo>
                  <a:pt x="220771" y="93574"/>
                  <a:pt x="237954" y="115976"/>
                  <a:pt x="245135" y="142780"/>
                </a:cubicBezTo>
                <a:cubicBezTo>
                  <a:pt x="252327" y="169583"/>
                  <a:pt x="248631" y="197587"/>
                  <a:pt x="234753" y="221609"/>
                </a:cubicBezTo>
                <a:cubicBezTo>
                  <a:pt x="220885" y="245640"/>
                  <a:pt x="198473" y="262833"/>
                  <a:pt x="171669" y="270015"/>
                </a:cubicBezTo>
                <a:cubicBezTo>
                  <a:pt x="162735" y="272396"/>
                  <a:pt x="153648" y="273587"/>
                  <a:pt x="144628" y="273587"/>
                </a:cubicBezTo>
                <a:close/>
                <a:moveTo>
                  <a:pt x="96507" y="253813"/>
                </a:moveTo>
                <a:cubicBezTo>
                  <a:pt x="118910" y="266681"/>
                  <a:pt x="144952" y="270081"/>
                  <a:pt x="169917" y="263376"/>
                </a:cubicBezTo>
                <a:cubicBezTo>
                  <a:pt x="183956" y="259613"/>
                  <a:pt x="196701" y="252908"/>
                  <a:pt x="207483" y="243783"/>
                </a:cubicBezTo>
                <a:cubicBezTo>
                  <a:pt x="200406" y="246336"/>
                  <a:pt x="192377" y="247831"/>
                  <a:pt x="183575" y="248174"/>
                </a:cubicBezTo>
                <a:cubicBezTo>
                  <a:pt x="160601" y="249164"/>
                  <a:pt x="134722" y="242030"/>
                  <a:pt x="110928" y="228295"/>
                </a:cubicBezTo>
                <a:cubicBezTo>
                  <a:pt x="101860" y="223056"/>
                  <a:pt x="93478" y="217075"/>
                  <a:pt x="85992" y="210560"/>
                </a:cubicBezTo>
                <a:cubicBezTo>
                  <a:pt x="82772" y="231391"/>
                  <a:pt x="85973" y="247707"/>
                  <a:pt x="96288" y="253670"/>
                </a:cubicBezTo>
                <a:cubicBezTo>
                  <a:pt x="96355" y="253717"/>
                  <a:pt x="96431" y="253765"/>
                  <a:pt x="96507" y="253813"/>
                </a:cubicBezTo>
                <a:close/>
                <a:moveTo>
                  <a:pt x="87459" y="202682"/>
                </a:moveTo>
                <a:cubicBezTo>
                  <a:pt x="95355" y="209969"/>
                  <a:pt x="104413" y="216627"/>
                  <a:pt x="114357" y="222361"/>
                </a:cubicBezTo>
                <a:cubicBezTo>
                  <a:pt x="137036" y="235448"/>
                  <a:pt x="161573" y="242116"/>
                  <a:pt x="183309" y="241325"/>
                </a:cubicBezTo>
                <a:cubicBezTo>
                  <a:pt x="204511" y="240478"/>
                  <a:pt x="220513" y="232515"/>
                  <a:pt x="228371" y="218904"/>
                </a:cubicBezTo>
                <a:cubicBezTo>
                  <a:pt x="228448" y="218770"/>
                  <a:pt x="228524" y="218656"/>
                  <a:pt x="228600" y="218542"/>
                </a:cubicBezTo>
                <a:cubicBezTo>
                  <a:pt x="228676" y="218418"/>
                  <a:pt x="228752" y="218294"/>
                  <a:pt x="228819" y="218170"/>
                </a:cubicBezTo>
                <a:cubicBezTo>
                  <a:pt x="241773" y="195720"/>
                  <a:pt x="245221" y="169564"/>
                  <a:pt x="238516" y="144532"/>
                </a:cubicBezTo>
                <a:cubicBezTo>
                  <a:pt x="231848" y="119615"/>
                  <a:pt x="215913" y="98774"/>
                  <a:pt x="193634" y="85801"/>
                </a:cubicBezTo>
                <a:cubicBezTo>
                  <a:pt x="193510" y="85754"/>
                  <a:pt x="193405" y="85696"/>
                  <a:pt x="193300" y="85630"/>
                </a:cubicBezTo>
                <a:cubicBezTo>
                  <a:pt x="184299" y="80439"/>
                  <a:pt x="170298" y="83887"/>
                  <a:pt x="154886" y="95079"/>
                </a:cubicBezTo>
                <a:cubicBezTo>
                  <a:pt x="138455" y="107004"/>
                  <a:pt x="122139" y="126140"/>
                  <a:pt x="108966" y="148971"/>
                </a:cubicBezTo>
                <a:cubicBezTo>
                  <a:pt x="98365" y="167335"/>
                  <a:pt x="91088" y="186099"/>
                  <a:pt x="87459" y="202682"/>
                </a:cubicBezTo>
                <a:close/>
                <a:moveTo>
                  <a:pt x="260861" y="105680"/>
                </a:moveTo>
                <a:cubicBezTo>
                  <a:pt x="259680" y="105680"/>
                  <a:pt x="258528" y="105070"/>
                  <a:pt x="257889" y="103965"/>
                </a:cubicBezTo>
                <a:cubicBezTo>
                  <a:pt x="256937" y="102327"/>
                  <a:pt x="257499" y="100222"/>
                  <a:pt x="259147" y="99279"/>
                </a:cubicBezTo>
                <a:lnTo>
                  <a:pt x="287465" y="82934"/>
                </a:lnTo>
                <a:cubicBezTo>
                  <a:pt x="289103" y="82010"/>
                  <a:pt x="291208" y="82544"/>
                  <a:pt x="292141" y="84191"/>
                </a:cubicBezTo>
                <a:cubicBezTo>
                  <a:pt x="293094" y="85830"/>
                  <a:pt x="292532" y="87935"/>
                  <a:pt x="290884" y="88878"/>
                </a:cubicBezTo>
                <a:lnTo>
                  <a:pt x="262566" y="105223"/>
                </a:lnTo>
                <a:cubicBezTo>
                  <a:pt x="262033" y="105537"/>
                  <a:pt x="261452" y="105680"/>
                  <a:pt x="260861" y="105680"/>
                </a:cubicBezTo>
                <a:close/>
                <a:moveTo>
                  <a:pt x="31737" y="105680"/>
                </a:moveTo>
                <a:cubicBezTo>
                  <a:pt x="31156" y="105680"/>
                  <a:pt x="30566" y="105537"/>
                  <a:pt x="30023" y="105223"/>
                </a:cubicBezTo>
                <a:lnTo>
                  <a:pt x="1715" y="88887"/>
                </a:lnTo>
                <a:cubicBezTo>
                  <a:pt x="76" y="87935"/>
                  <a:pt x="-486" y="85839"/>
                  <a:pt x="457" y="84201"/>
                </a:cubicBezTo>
                <a:cubicBezTo>
                  <a:pt x="1410" y="82572"/>
                  <a:pt x="3486" y="81991"/>
                  <a:pt x="5144" y="82944"/>
                </a:cubicBezTo>
                <a:lnTo>
                  <a:pt x="33461" y="99289"/>
                </a:lnTo>
                <a:cubicBezTo>
                  <a:pt x="35100" y="100241"/>
                  <a:pt x="35662" y="102337"/>
                  <a:pt x="34719" y="103975"/>
                </a:cubicBezTo>
                <a:cubicBezTo>
                  <a:pt x="34081" y="105070"/>
                  <a:pt x="32928" y="105680"/>
                  <a:pt x="31737" y="105680"/>
                </a:cubicBezTo>
                <a:close/>
                <a:moveTo>
                  <a:pt x="212436" y="57274"/>
                </a:moveTo>
                <a:cubicBezTo>
                  <a:pt x="211846" y="57274"/>
                  <a:pt x="211265" y="57131"/>
                  <a:pt x="210722" y="56817"/>
                </a:cubicBezTo>
                <a:cubicBezTo>
                  <a:pt x="209074" y="55864"/>
                  <a:pt x="208521" y="53769"/>
                  <a:pt x="209464" y="52130"/>
                </a:cubicBezTo>
                <a:lnTo>
                  <a:pt x="225809" y="23812"/>
                </a:lnTo>
                <a:cubicBezTo>
                  <a:pt x="226762" y="22174"/>
                  <a:pt x="228867" y="21631"/>
                  <a:pt x="230486" y="22555"/>
                </a:cubicBezTo>
                <a:cubicBezTo>
                  <a:pt x="232134" y="23508"/>
                  <a:pt x="232686" y="25603"/>
                  <a:pt x="231743" y="27242"/>
                </a:cubicBezTo>
                <a:lnTo>
                  <a:pt x="215398" y="55559"/>
                </a:lnTo>
                <a:cubicBezTo>
                  <a:pt x="214770" y="56655"/>
                  <a:pt x="213617" y="57274"/>
                  <a:pt x="212436" y="57274"/>
                </a:cubicBezTo>
                <a:close/>
                <a:moveTo>
                  <a:pt x="80172" y="57274"/>
                </a:moveTo>
                <a:cubicBezTo>
                  <a:pt x="78981" y="57274"/>
                  <a:pt x="77829" y="56664"/>
                  <a:pt x="77200" y="55559"/>
                </a:cubicBezTo>
                <a:lnTo>
                  <a:pt x="60846" y="27242"/>
                </a:lnTo>
                <a:cubicBezTo>
                  <a:pt x="59903" y="25603"/>
                  <a:pt x="60465" y="23508"/>
                  <a:pt x="62103" y="22555"/>
                </a:cubicBezTo>
                <a:cubicBezTo>
                  <a:pt x="63741" y="21612"/>
                  <a:pt x="65846" y="22174"/>
                  <a:pt x="66789" y="23812"/>
                </a:cubicBezTo>
                <a:lnTo>
                  <a:pt x="83134" y="52130"/>
                </a:lnTo>
                <a:cubicBezTo>
                  <a:pt x="84077" y="53769"/>
                  <a:pt x="83515" y="55874"/>
                  <a:pt x="81877" y="56817"/>
                </a:cubicBezTo>
                <a:cubicBezTo>
                  <a:pt x="81344" y="57131"/>
                  <a:pt x="80753" y="57274"/>
                  <a:pt x="80172" y="57274"/>
                </a:cubicBezTo>
                <a:close/>
                <a:moveTo>
                  <a:pt x="146304" y="39548"/>
                </a:moveTo>
                <a:cubicBezTo>
                  <a:pt x="144409" y="39548"/>
                  <a:pt x="142875" y="38014"/>
                  <a:pt x="142875" y="36119"/>
                </a:cubicBezTo>
                <a:lnTo>
                  <a:pt x="142875" y="3429"/>
                </a:lnTo>
                <a:cubicBezTo>
                  <a:pt x="142875" y="1534"/>
                  <a:pt x="144409" y="0"/>
                  <a:pt x="146304" y="0"/>
                </a:cubicBezTo>
                <a:cubicBezTo>
                  <a:pt x="148200" y="0"/>
                  <a:pt x="149733" y="1534"/>
                  <a:pt x="149733" y="3429"/>
                </a:cubicBezTo>
                <a:lnTo>
                  <a:pt x="149733" y="36128"/>
                </a:lnTo>
                <a:cubicBezTo>
                  <a:pt x="149733" y="38014"/>
                  <a:pt x="148200" y="39548"/>
                  <a:pt x="146304" y="39548"/>
                </a:cubicBezTo>
                <a:close/>
              </a:path>
            </a:pathLst>
          </a:custGeom>
          <a:solidFill>
            <a:srgbClr val="0F62FE"/>
          </a:solidFill>
          <a:ln w="21431" cap="flat">
            <a:noFill/>
            <a:prstDash val="solid"/>
            <a:miter/>
          </a:ln>
        </p:spPr>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9311"/>
            <a:endParaRPr lang="en-US" dirty="0">
              <a:solidFill>
                <a:srgbClr val="000000"/>
              </a:solidFill>
              <a:latin typeface="IBM Plex Sans Light"/>
            </a:endParaRPr>
          </a:p>
        </p:txBody>
      </p:sp>
      <p:sp>
        <p:nvSpPr>
          <p:cNvPr id="4" name="Title 3">
            <a:extLst>
              <a:ext uri="{FF2B5EF4-FFF2-40B4-BE49-F238E27FC236}">
                <a16:creationId xmlns:a16="http://schemas.microsoft.com/office/drawing/2014/main" id="{F40D798A-6B94-902C-99E8-525AE652C09D}"/>
              </a:ext>
            </a:extLst>
          </p:cNvPr>
          <p:cNvSpPr>
            <a:spLocks noGrp="1"/>
          </p:cNvSpPr>
          <p:nvPr>
            <p:ph type="title"/>
          </p:nvPr>
        </p:nvSpPr>
        <p:spPr>
          <a:xfrm>
            <a:off x="576072" y="1527048"/>
            <a:ext cx="11044239" cy="2031325"/>
          </a:xfrm>
        </p:spPr>
        <p:txBody>
          <a:bodyPr/>
          <a:lstStyle/>
          <a:p>
            <a:pPr defTabSz="1933608">
              <a:spcBef>
                <a:spcPts val="1600"/>
              </a:spcBef>
            </a:pPr>
            <a:r>
              <a:rPr lang="en-US" sz="6600" dirty="0">
                <a:solidFill>
                  <a:srgbClr val="0F62FE"/>
                </a:solidFill>
                <a:latin typeface="IBM Plex Sans Light"/>
              </a:rPr>
              <a:t>Proven leadership across </a:t>
            </a:r>
            <a:br>
              <a:rPr lang="en-US" sz="6600" dirty="0">
                <a:solidFill>
                  <a:srgbClr val="0F62FE"/>
                </a:solidFill>
                <a:latin typeface="IBM Plex Sans Light"/>
              </a:rPr>
            </a:br>
            <a:r>
              <a:rPr lang="en-US" sz="6600" dirty="0">
                <a:solidFill>
                  <a:srgbClr val="0F62FE"/>
                </a:solidFill>
                <a:latin typeface="IBM Plex Sans Light"/>
              </a:rPr>
              <a:t>17 security segments</a:t>
            </a:r>
          </a:p>
        </p:txBody>
      </p:sp>
      <p:sp>
        <p:nvSpPr>
          <p:cNvPr id="3" name="Footer Placeholder 2">
            <a:extLst>
              <a:ext uri="{FF2B5EF4-FFF2-40B4-BE49-F238E27FC236}">
                <a16:creationId xmlns:a16="http://schemas.microsoft.com/office/drawing/2014/main" id="{FBEDF170-ED2A-844F-8A32-EF45FAAF857F}"/>
              </a:ext>
            </a:extLst>
          </p:cNvPr>
          <p:cNvSpPr>
            <a:spLocks noGrp="1"/>
          </p:cNvSpPr>
          <p:nvPr>
            <p:ph type="ftr" sz="quarter" idx="20"/>
          </p:nvPr>
        </p:nvSpPr>
        <p:spPr/>
        <p:txBody>
          <a:bodyPr/>
          <a:lstStyle/>
          <a:p>
            <a:r>
              <a:rPr lang="en-US"/>
              <a:t>IBM Security</a:t>
            </a:r>
            <a:endParaRPr lang="en-US" dirty="0"/>
          </a:p>
        </p:txBody>
      </p:sp>
      <p:sp>
        <p:nvSpPr>
          <p:cNvPr id="6" name="Text Placeholder 5">
            <a:extLst>
              <a:ext uri="{FF2B5EF4-FFF2-40B4-BE49-F238E27FC236}">
                <a16:creationId xmlns:a16="http://schemas.microsoft.com/office/drawing/2014/main" id="{54121343-3A96-227F-55A2-9CC86EF4D573}"/>
              </a:ext>
            </a:extLst>
          </p:cNvPr>
          <p:cNvSpPr>
            <a:spLocks noGrp="1"/>
          </p:cNvSpPr>
          <p:nvPr>
            <p:ph type="body" sz="quarter" idx="21"/>
          </p:nvPr>
        </p:nvSpPr>
        <p:spPr/>
        <p:txBody>
          <a:bodyPr/>
          <a:lstStyle/>
          <a:p>
            <a:r>
              <a:rPr lang="en-US" dirty="0"/>
              <a:t>IBM Security competitive differentiation</a:t>
            </a:r>
          </a:p>
        </p:txBody>
      </p:sp>
      <p:sp>
        <p:nvSpPr>
          <p:cNvPr id="2" name="Slide Number Placeholder 1">
            <a:extLst>
              <a:ext uri="{FF2B5EF4-FFF2-40B4-BE49-F238E27FC236}">
                <a16:creationId xmlns:a16="http://schemas.microsoft.com/office/drawing/2014/main" id="{A54F5E38-9110-2E97-2448-D9AA7DB74247}"/>
              </a:ext>
            </a:extLst>
          </p:cNvPr>
          <p:cNvSpPr>
            <a:spLocks noGrp="1"/>
          </p:cNvSpPr>
          <p:nvPr>
            <p:ph type="sldNum" sz="quarter" idx="4"/>
          </p:nvPr>
        </p:nvSpPr>
        <p:spPr/>
        <p:txBody>
          <a:bodyPr/>
          <a:lstStyle/>
          <a:p>
            <a:fld id="{59395FB3-9C97-154F-86B2-7E381B951268}" type="slidenum">
              <a:rPr lang="en-US"/>
              <a:pPr/>
              <a:t>57</a:t>
            </a:fld>
            <a:endParaRPr lang="en-US" dirty="0"/>
          </a:p>
        </p:txBody>
      </p:sp>
      <p:sp>
        <p:nvSpPr>
          <p:cNvPr id="37" name="Rectangle 36">
            <a:extLst>
              <a:ext uri="{FF2B5EF4-FFF2-40B4-BE49-F238E27FC236}">
                <a16:creationId xmlns:a16="http://schemas.microsoft.com/office/drawing/2014/main" id="{9A90935D-3F55-4CC6-95D4-C7CADC05E69C}"/>
              </a:ext>
            </a:extLst>
          </p:cNvPr>
          <p:cNvSpPr/>
          <p:nvPr/>
        </p:nvSpPr>
        <p:spPr>
          <a:xfrm>
            <a:off x="12767328" y="6454157"/>
            <a:ext cx="4949172" cy="2446824"/>
          </a:xfrm>
          <a:prstGeom prst="rect">
            <a:avLst/>
          </a:prstGeom>
        </p:spPr>
        <p:txBody>
          <a:bodyPr wrap="square" lIns="0" tIns="0" rIns="0" bIns="0">
            <a:spAutoFit/>
          </a:bodyPr>
          <a:lstStyle/>
          <a:p>
            <a:pPr defTabSz="1829266">
              <a:spcBef>
                <a:spcPts val="1800"/>
              </a:spcBef>
              <a:defRPr/>
            </a:pPr>
            <a:r>
              <a:rPr lang="en-US" dirty="0">
                <a:solidFill>
                  <a:srgbClr val="000000"/>
                </a:solidFill>
                <a:latin typeface="IBM Plex Sans Medium" panose="020B0503050203000203" pitchFamily="34" charset="0"/>
              </a:rPr>
              <a:t>Open</a:t>
            </a:r>
            <a:br>
              <a:rPr lang="en-US" dirty="0">
                <a:solidFill>
                  <a:srgbClr val="000000"/>
                </a:solidFill>
                <a:latin typeface="IBM Plex Sans Medium" panose="020B0503050203000203" pitchFamily="34" charset="0"/>
              </a:rPr>
            </a:br>
            <a:r>
              <a:rPr lang="en-US" dirty="0">
                <a:solidFill>
                  <a:srgbClr val="000000"/>
                </a:solidFill>
                <a:latin typeface="IBM Plex Sans Medium" panose="020B0503050203000203" pitchFamily="34" charset="0"/>
              </a:rPr>
              <a:t>platform</a:t>
            </a:r>
          </a:p>
          <a:p>
            <a:pPr defTabSz="1829266">
              <a:spcBef>
                <a:spcPts val="1800"/>
              </a:spcBef>
              <a:defRPr/>
            </a:pPr>
            <a:r>
              <a:rPr lang="en-US" dirty="0">
                <a:solidFill>
                  <a:srgbClr val="000000"/>
                </a:solidFill>
                <a:latin typeface="IBM Plex Sans Light"/>
              </a:rPr>
              <a:t>IBM Cloud Pak </a:t>
            </a:r>
            <a:br>
              <a:rPr lang="en-US" dirty="0">
                <a:solidFill>
                  <a:srgbClr val="000000"/>
                </a:solidFill>
                <a:latin typeface="IBM Plex Sans Light"/>
              </a:rPr>
            </a:br>
            <a:r>
              <a:rPr lang="en-US" dirty="0">
                <a:solidFill>
                  <a:srgbClr val="000000"/>
                </a:solidFill>
                <a:latin typeface="IBM Plex Sans Light"/>
              </a:rPr>
              <a:t>for Security</a:t>
            </a:r>
          </a:p>
        </p:txBody>
      </p:sp>
      <p:sp>
        <p:nvSpPr>
          <p:cNvPr id="39" name="Rectangle 38">
            <a:extLst>
              <a:ext uri="{FF2B5EF4-FFF2-40B4-BE49-F238E27FC236}">
                <a16:creationId xmlns:a16="http://schemas.microsoft.com/office/drawing/2014/main" id="{CCBBC3BA-ED31-41B7-B275-91A13CE8CBF2}"/>
              </a:ext>
            </a:extLst>
          </p:cNvPr>
          <p:cNvSpPr/>
          <p:nvPr/>
        </p:nvSpPr>
        <p:spPr>
          <a:xfrm>
            <a:off x="597740" y="6454157"/>
            <a:ext cx="4876800" cy="3462486"/>
          </a:xfrm>
          <a:prstGeom prst="rect">
            <a:avLst/>
          </a:prstGeom>
        </p:spPr>
        <p:txBody>
          <a:bodyPr wrap="square" lIns="0" tIns="0" rIns="0" bIns="0">
            <a:spAutoFit/>
          </a:bodyPr>
          <a:lstStyle/>
          <a:p>
            <a:pPr defTabSz="1829266">
              <a:defRPr/>
            </a:pPr>
            <a:r>
              <a:rPr lang="en-US" dirty="0">
                <a:solidFill>
                  <a:srgbClr val="000000"/>
                </a:solidFill>
                <a:latin typeface="IBM Plex Sans Medium" panose="020B0503050203000203" pitchFamily="34" charset="0"/>
              </a:rPr>
              <a:t>Expert</a:t>
            </a:r>
          </a:p>
          <a:p>
            <a:pPr defTabSz="1829266">
              <a:defRPr/>
            </a:pPr>
            <a:r>
              <a:rPr lang="en-US" dirty="0">
                <a:solidFill>
                  <a:srgbClr val="000000"/>
                </a:solidFill>
                <a:latin typeface="IBM Plex Sans Medium" panose="020B0503050203000203" pitchFamily="34" charset="0"/>
              </a:rPr>
              <a:t>services</a:t>
            </a:r>
          </a:p>
          <a:p>
            <a:pPr marL="329184" indent="-329184" defTabSz="1829266">
              <a:spcBef>
                <a:spcPts val="1800"/>
              </a:spcBef>
              <a:buFont typeface="System Font Regular"/>
              <a:buChar char="–"/>
              <a:defRPr/>
            </a:pPr>
            <a:r>
              <a:rPr lang="en-US" dirty="0">
                <a:solidFill>
                  <a:srgbClr val="000000"/>
                </a:solidFill>
                <a:latin typeface="IBM Plex Sans Light"/>
              </a:rPr>
              <a:t>Trusted Advisors </a:t>
            </a:r>
          </a:p>
          <a:p>
            <a:pPr marL="329184" indent="-329184" defTabSz="1829266">
              <a:spcBef>
                <a:spcPts val="1800"/>
              </a:spcBef>
              <a:buFont typeface="System Font Regular"/>
              <a:buChar char="–"/>
              <a:defRPr/>
            </a:pPr>
            <a:r>
              <a:rPr lang="en-US" dirty="0">
                <a:solidFill>
                  <a:srgbClr val="000000"/>
                </a:solidFill>
                <a:latin typeface="IBM Plex Sans Light"/>
              </a:rPr>
              <a:t>Cyber Ranges</a:t>
            </a:r>
          </a:p>
          <a:p>
            <a:pPr marL="329184" indent="-329184" defTabSz="1829266">
              <a:spcBef>
                <a:spcPts val="1800"/>
              </a:spcBef>
              <a:buFont typeface="System Font Regular"/>
              <a:buChar char="–"/>
              <a:defRPr/>
            </a:pPr>
            <a:r>
              <a:rPr lang="en-US" dirty="0">
                <a:solidFill>
                  <a:srgbClr val="000000"/>
                </a:solidFill>
                <a:latin typeface="IBM Plex Sans Light"/>
              </a:rPr>
              <a:t>Integrated Solutions</a:t>
            </a:r>
          </a:p>
        </p:txBody>
      </p:sp>
      <p:sp>
        <p:nvSpPr>
          <p:cNvPr id="43" name="Rectangle 42">
            <a:extLst>
              <a:ext uri="{FF2B5EF4-FFF2-40B4-BE49-F238E27FC236}">
                <a16:creationId xmlns:a16="http://schemas.microsoft.com/office/drawing/2014/main" id="{3B0CFFAA-C7F5-419C-A82D-1E060BEBFA69}"/>
              </a:ext>
            </a:extLst>
          </p:cNvPr>
          <p:cNvSpPr/>
          <p:nvPr/>
        </p:nvSpPr>
        <p:spPr>
          <a:xfrm>
            <a:off x="6680947" y="6454157"/>
            <a:ext cx="4945713" cy="4801314"/>
          </a:xfrm>
          <a:prstGeom prst="rect">
            <a:avLst/>
          </a:prstGeom>
        </p:spPr>
        <p:txBody>
          <a:bodyPr wrap="square" lIns="0" tIns="0" rIns="0" bIns="0">
            <a:spAutoFit/>
          </a:bodyPr>
          <a:lstStyle/>
          <a:p>
            <a:pPr defTabSz="1829266">
              <a:spcBef>
                <a:spcPts val="1800"/>
              </a:spcBef>
              <a:defRPr/>
            </a:pPr>
            <a:r>
              <a:rPr lang="en-US" dirty="0">
                <a:solidFill>
                  <a:srgbClr val="000000"/>
                </a:solidFill>
                <a:latin typeface="IBM Plex Sans Medium" panose="020B0503050203000203" pitchFamily="34" charset="0"/>
              </a:rPr>
              <a:t>AI-infused </a:t>
            </a:r>
            <a:br>
              <a:rPr lang="en-US" dirty="0">
                <a:solidFill>
                  <a:srgbClr val="000000"/>
                </a:solidFill>
                <a:latin typeface="IBM Plex Sans Medium" panose="020B0503050203000203" pitchFamily="34" charset="0"/>
              </a:rPr>
            </a:br>
            <a:r>
              <a:rPr lang="en-US" dirty="0">
                <a:solidFill>
                  <a:srgbClr val="000000"/>
                </a:solidFill>
                <a:latin typeface="IBM Plex Sans Medium" panose="020B0503050203000203" pitchFamily="34" charset="0"/>
              </a:rPr>
              <a:t>technology</a:t>
            </a:r>
          </a:p>
          <a:p>
            <a:pPr marL="329184" indent="-329184" defTabSz="1829266">
              <a:spcBef>
                <a:spcPts val="1800"/>
              </a:spcBef>
              <a:buFont typeface="System Font Regular"/>
              <a:buChar char="–"/>
              <a:defRPr/>
            </a:pPr>
            <a:r>
              <a:rPr lang="en-US" dirty="0">
                <a:solidFill>
                  <a:srgbClr val="000000"/>
                </a:solidFill>
                <a:latin typeface="IBM Plex Sans Light"/>
              </a:rPr>
              <a:t>Threat Detection </a:t>
            </a:r>
            <a:br>
              <a:rPr lang="en-US" dirty="0">
                <a:solidFill>
                  <a:srgbClr val="000000"/>
                </a:solidFill>
                <a:latin typeface="IBM Plex Sans Light"/>
              </a:rPr>
            </a:br>
            <a:r>
              <a:rPr lang="en-US" dirty="0">
                <a:solidFill>
                  <a:srgbClr val="000000"/>
                </a:solidFill>
                <a:latin typeface="IBM Plex Sans Light"/>
              </a:rPr>
              <a:t>and Response</a:t>
            </a:r>
          </a:p>
          <a:p>
            <a:pPr marL="329184" indent="-329184" defTabSz="1829266">
              <a:spcBef>
                <a:spcPts val="1800"/>
              </a:spcBef>
              <a:buFont typeface="System Font Regular"/>
              <a:buChar char="–"/>
              <a:defRPr/>
            </a:pPr>
            <a:r>
              <a:rPr lang="en-US" dirty="0">
                <a:solidFill>
                  <a:srgbClr val="000000"/>
                </a:solidFill>
                <a:latin typeface="IBM Plex Sans Light"/>
              </a:rPr>
              <a:t>Data Security </a:t>
            </a:r>
          </a:p>
          <a:p>
            <a:pPr marL="329184" indent="-329184" defTabSz="1829266">
              <a:spcBef>
                <a:spcPts val="1800"/>
              </a:spcBef>
              <a:buFont typeface="System Font Regular"/>
              <a:buChar char="–"/>
              <a:defRPr/>
            </a:pPr>
            <a:r>
              <a:rPr lang="en-US" dirty="0">
                <a:solidFill>
                  <a:srgbClr val="000000"/>
                </a:solidFill>
                <a:latin typeface="IBM Plex Sans Light"/>
              </a:rPr>
              <a:t>Identity and Access</a:t>
            </a:r>
          </a:p>
          <a:p>
            <a:pPr marL="329184" indent="-329184" defTabSz="1829266">
              <a:spcBef>
                <a:spcPts val="1800"/>
              </a:spcBef>
              <a:buFont typeface="System Font Regular"/>
              <a:buChar char="–"/>
              <a:defRPr/>
            </a:pPr>
            <a:r>
              <a:rPr lang="en-US" dirty="0">
                <a:solidFill>
                  <a:srgbClr val="000000"/>
                </a:solidFill>
                <a:latin typeface="IBM Plex Sans Light"/>
              </a:rPr>
              <a:t>Managed Services</a:t>
            </a:r>
          </a:p>
        </p:txBody>
      </p:sp>
      <p:sp>
        <p:nvSpPr>
          <p:cNvPr id="45" name="Rectangle 44">
            <a:extLst>
              <a:ext uri="{FF2B5EF4-FFF2-40B4-BE49-F238E27FC236}">
                <a16:creationId xmlns:a16="http://schemas.microsoft.com/office/drawing/2014/main" id="{FCF57BD6-4AEC-44E6-BE29-8F64282DBAC1}"/>
              </a:ext>
            </a:extLst>
          </p:cNvPr>
          <p:cNvSpPr/>
          <p:nvPr/>
        </p:nvSpPr>
        <p:spPr>
          <a:xfrm>
            <a:off x="18881262" y="6454157"/>
            <a:ext cx="4923301" cy="3785652"/>
          </a:xfrm>
          <a:prstGeom prst="rect">
            <a:avLst/>
          </a:prstGeom>
        </p:spPr>
        <p:txBody>
          <a:bodyPr wrap="square" lIns="0" tIns="0" rIns="0" bIns="0">
            <a:spAutoFit/>
          </a:bodyPr>
          <a:lstStyle/>
          <a:p>
            <a:pPr defTabSz="1829266">
              <a:defRPr/>
            </a:pPr>
            <a:r>
              <a:rPr lang="en-US" dirty="0">
                <a:solidFill>
                  <a:srgbClr val="000000"/>
                </a:solidFill>
                <a:latin typeface="IBM Plex Sans Medium" panose="020B0503050203000203" pitchFamily="34" charset="0"/>
              </a:rPr>
              <a:t>Largest</a:t>
            </a:r>
          </a:p>
          <a:p>
            <a:pPr defTabSz="1829266">
              <a:defRPr/>
            </a:pPr>
            <a:r>
              <a:rPr lang="en-US" dirty="0">
                <a:solidFill>
                  <a:srgbClr val="000000"/>
                </a:solidFill>
                <a:latin typeface="IBM Plex Sans Medium" panose="020B0503050203000203" pitchFamily="34" charset="0"/>
              </a:rPr>
              <a:t>ecosystem</a:t>
            </a:r>
          </a:p>
          <a:p>
            <a:pPr marL="329184" indent="-329184" defTabSz="1829266">
              <a:spcBef>
                <a:spcPts val="1800"/>
              </a:spcBef>
              <a:buFont typeface="System Font Regular"/>
              <a:buChar char="–"/>
              <a:defRPr/>
            </a:pPr>
            <a:r>
              <a:rPr lang="en-US" dirty="0">
                <a:solidFill>
                  <a:srgbClr val="000000"/>
                </a:solidFill>
                <a:latin typeface="IBM Plex Sans Light"/>
              </a:rPr>
              <a:t>Thousands of partner integrations</a:t>
            </a:r>
          </a:p>
          <a:p>
            <a:pPr marL="329184" indent="-329184" defTabSz="1829266">
              <a:spcBef>
                <a:spcPts val="1800"/>
              </a:spcBef>
              <a:buFont typeface="System Font Regular"/>
              <a:buChar char="–"/>
              <a:defRPr/>
            </a:pPr>
            <a:r>
              <a:rPr lang="en-US" dirty="0">
                <a:solidFill>
                  <a:srgbClr val="000000"/>
                </a:solidFill>
                <a:latin typeface="IBM Plex Sans Light"/>
              </a:rPr>
              <a:t>750K active users </a:t>
            </a:r>
            <a:br>
              <a:rPr lang="en-US" dirty="0">
                <a:solidFill>
                  <a:srgbClr val="000000"/>
                </a:solidFill>
                <a:latin typeface="IBM Plex Sans Light"/>
              </a:rPr>
            </a:br>
            <a:r>
              <a:rPr lang="en-US" dirty="0">
                <a:solidFill>
                  <a:srgbClr val="000000"/>
                </a:solidFill>
                <a:latin typeface="IBM Plex Sans Light"/>
              </a:rPr>
              <a:t>on X-Force Exchange</a:t>
            </a:r>
          </a:p>
        </p:txBody>
      </p:sp>
      <p:grpSp>
        <p:nvGrpSpPr>
          <p:cNvPr id="47" name="Group 46">
            <a:extLst>
              <a:ext uri="{FF2B5EF4-FFF2-40B4-BE49-F238E27FC236}">
                <a16:creationId xmlns:a16="http://schemas.microsoft.com/office/drawing/2014/main" id="{6ECA4B38-8073-4C3C-930E-1EDCD11B11EF}"/>
              </a:ext>
            </a:extLst>
          </p:cNvPr>
          <p:cNvGrpSpPr/>
          <p:nvPr/>
        </p:nvGrpSpPr>
        <p:grpSpPr>
          <a:xfrm>
            <a:off x="608742" y="4978733"/>
            <a:ext cx="1058693" cy="1217357"/>
            <a:chOff x="218030" y="1077558"/>
            <a:chExt cx="575951" cy="662268"/>
          </a:xfrm>
          <a:solidFill>
            <a:srgbClr val="0F62FE"/>
          </a:solidFill>
        </p:grpSpPr>
        <p:sp>
          <p:nvSpPr>
            <p:cNvPr id="48" name="Freeform 23">
              <a:extLst>
                <a:ext uri="{FF2B5EF4-FFF2-40B4-BE49-F238E27FC236}">
                  <a16:creationId xmlns:a16="http://schemas.microsoft.com/office/drawing/2014/main" id="{4B390894-DC0A-48E3-AF4F-87C67DE3ED66}"/>
                </a:ext>
              </a:extLst>
            </p:cNvPr>
            <p:cNvSpPr/>
            <p:nvPr/>
          </p:nvSpPr>
          <p:spPr>
            <a:xfrm>
              <a:off x="367236" y="1077558"/>
              <a:ext cx="275295" cy="362756"/>
            </a:xfrm>
            <a:custGeom>
              <a:avLst/>
              <a:gdLst>
                <a:gd name="connsiteX0" fmla="*/ 137648 w 275295"/>
                <a:gd name="connsiteY0" fmla="*/ 362757 h 362756"/>
                <a:gd name="connsiteX1" fmla="*/ 275295 w 275295"/>
                <a:gd name="connsiteY1" fmla="*/ 225120 h 362756"/>
                <a:gd name="connsiteX2" fmla="*/ 275295 w 275295"/>
                <a:gd name="connsiteY2" fmla="*/ 68813 h 362756"/>
                <a:gd name="connsiteX3" fmla="*/ 137648 w 275295"/>
                <a:gd name="connsiteY3" fmla="*/ 0 h 362756"/>
                <a:gd name="connsiteX4" fmla="*/ 0 w 275295"/>
                <a:gd name="connsiteY4" fmla="*/ 68813 h 362756"/>
                <a:gd name="connsiteX5" fmla="*/ 0 w 275295"/>
                <a:gd name="connsiteY5" fmla="*/ 225122 h 362756"/>
                <a:gd name="connsiteX6" fmla="*/ 137648 w 275295"/>
                <a:gd name="connsiteY6" fmla="*/ 362757 h 362756"/>
                <a:gd name="connsiteX7" fmla="*/ 15597 w 275295"/>
                <a:gd name="connsiteY7" fmla="*/ 78450 h 362756"/>
                <a:gd name="connsiteX8" fmla="*/ 137645 w 275295"/>
                <a:gd name="connsiteY8" fmla="*/ 17415 h 362756"/>
                <a:gd name="connsiteX9" fmla="*/ 259694 w 275295"/>
                <a:gd name="connsiteY9" fmla="*/ 78450 h 362756"/>
                <a:gd name="connsiteX10" fmla="*/ 259694 w 275295"/>
                <a:gd name="connsiteY10" fmla="*/ 125948 h 362756"/>
                <a:gd name="connsiteX11" fmla="*/ 141134 w 275295"/>
                <a:gd name="connsiteY11" fmla="*/ 66668 h 362756"/>
                <a:gd name="connsiteX12" fmla="*/ 134159 w 275295"/>
                <a:gd name="connsiteY12" fmla="*/ 80597 h 362756"/>
                <a:gd name="connsiteX13" fmla="*/ 259696 w 275295"/>
                <a:gd name="connsiteY13" fmla="*/ 143365 h 362756"/>
                <a:gd name="connsiteX14" fmla="*/ 259696 w 275295"/>
                <a:gd name="connsiteY14" fmla="*/ 190874 h 362756"/>
                <a:gd name="connsiteX15" fmla="*/ 141134 w 275295"/>
                <a:gd name="connsiteY15" fmla="*/ 131592 h 362756"/>
                <a:gd name="connsiteX16" fmla="*/ 134159 w 275295"/>
                <a:gd name="connsiteY16" fmla="*/ 145521 h 362756"/>
                <a:gd name="connsiteX17" fmla="*/ 259696 w 275295"/>
                <a:gd name="connsiteY17" fmla="*/ 208289 h 362756"/>
                <a:gd name="connsiteX18" fmla="*/ 259696 w 275295"/>
                <a:gd name="connsiteY18" fmla="*/ 225122 h 362756"/>
                <a:gd name="connsiteX19" fmla="*/ 256104 w 275295"/>
                <a:gd name="connsiteY19" fmla="*/ 253991 h 362756"/>
                <a:gd name="connsiteX20" fmla="*/ 141134 w 275295"/>
                <a:gd name="connsiteY20" fmla="*/ 196516 h 362756"/>
                <a:gd name="connsiteX21" fmla="*/ 134159 w 275295"/>
                <a:gd name="connsiteY21" fmla="*/ 210445 h 362756"/>
                <a:gd name="connsiteX22" fmla="*/ 251388 w 275295"/>
                <a:gd name="connsiteY22" fmla="*/ 269050 h 362756"/>
                <a:gd name="connsiteX23" fmla="*/ 229329 w 275295"/>
                <a:gd name="connsiteY23" fmla="*/ 305429 h 362756"/>
                <a:gd name="connsiteX24" fmla="*/ 141132 w 275295"/>
                <a:gd name="connsiteY24" fmla="*/ 261430 h 362756"/>
                <a:gd name="connsiteX25" fmla="*/ 134157 w 275295"/>
                <a:gd name="connsiteY25" fmla="*/ 275377 h 362756"/>
                <a:gd name="connsiteX26" fmla="*/ 217686 w 275295"/>
                <a:gd name="connsiteY26" fmla="*/ 317048 h 362756"/>
                <a:gd name="connsiteX27" fmla="*/ 137643 w 275295"/>
                <a:gd name="connsiteY27" fmla="*/ 347181 h 362756"/>
                <a:gd name="connsiteX28" fmla="*/ 15595 w 275295"/>
                <a:gd name="connsiteY28" fmla="*/ 225122 h 362756"/>
                <a:gd name="connsiteX29" fmla="*/ 15595 w 275295"/>
                <a:gd name="connsiteY29" fmla="*/ 78450 h 36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5295" h="362756">
                  <a:moveTo>
                    <a:pt x="137648" y="362757"/>
                  </a:moveTo>
                  <a:cubicBezTo>
                    <a:pt x="213539" y="362757"/>
                    <a:pt x="275295" y="301014"/>
                    <a:pt x="275295" y="225120"/>
                  </a:cubicBezTo>
                  <a:lnTo>
                    <a:pt x="275295" y="68813"/>
                  </a:lnTo>
                  <a:lnTo>
                    <a:pt x="137648" y="0"/>
                  </a:lnTo>
                  <a:lnTo>
                    <a:pt x="0" y="68813"/>
                  </a:lnTo>
                  <a:lnTo>
                    <a:pt x="0" y="225122"/>
                  </a:lnTo>
                  <a:cubicBezTo>
                    <a:pt x="0" y="301014"/>
                    <a:pt x="61754" y="362757"/>
                    <a:pt x="137648" y="362757"/>
                  </a:cubicBezTo>
                  <a:close/>
                  <a:moveTo>
                    <a:pt x="15597" y="78450"/>
                  </a:moveTo>
                  <a:lnTo>
                    <a:pt x="137645" y="17415"/>
                  </a:lnTo>
                  <a:lnTo>
                    <a:pt x="259694" y="78450"/>
                  </a:lnTo>
                  <a:lnTo>
                    <a:pt x="259694" y="125948"/>
                  </a:lnTo>
                  <a:lnTo>
                    <a:pt x="141134" y="66668"/>
                  </a:lnTo>
                  <a:lnTo>
                    <a:pt x="134159" y="80597"/>
                  </a:lnTo>
                  <a:lnTo>
                    <a:pt x="259696" y="143365"/>
                  </a:lnTo>
                  <a:lnTo>
                    <a:pt x="259696" y="190874"/>
                  </a:lnTo>
                  <a:lnTo>
                    <a:pt x="141134" y="131592"/>
                  </a:lnTo>
                  <a:lnTo>
                    <a:pt x="134159" y="145521"/>
                  </a:lnTo>
                  <a:lnTo>
                    <a:pt x="259696" y="208289"/>
                  </a:lnTo>
                  <a:lnTo>
                    <a:pt x="259696" y="225122"/>
                  </a:lnTo>
                  <a:cubicBezTo>
                    <a:pt x="259696" y="235083"/>
                    <a:pt x="258365" y="244718"/>
                    <a:pt x="256104" y="253991"/>
                  </a:cubicBezTo>
                  <a:lnTo>
                    <a:pt x="141134" y="196516"/>
                  </a:lnTo>
                  <a:lnTo>
                    <a:pt x="134159" y="210445"/>
                  </a:lnTo>
                  <a:lnTo>
                    <a:pt x="251388" y="269050"/>
                  </a:lnTo>
                  <a:cubicBezTo>
                    <a:pt x="246179" y="282493"/>
                    <a:pt x="238678" y="294768"/>
                    <a:pt x="229329" y="305429"/>
                  </a:cubicBezTo>
                  <a:lnTo>
                    <a:pt x="141132" y="261430"/>
                  </a:lnTo>
                  <a:lnTo>
                    <a:pt x="134157" y="275377"/>
                  </a:lnTo>
                  <a:lnTo>
                    <a:pt x="217686" y="317048"/>
                  </a:lnTo>
                  <a:cubicBezTo>
                    <a:pt x="196235" y="335755"/>
                    <a:pt x="168279" y="347181"/>
                    <a:pt x="137643" y="347181"/>
                  </a:cubicBezTo>
                  <a:cubicBezTo>
                    <a:pt x="70330" y="347181"/>
                    <a:pt x="15595" y="292422"/>
                    <a:pt x="15595" y="225122"/>
                  </a:cubicBezTo>
                  <a:lnTo>
                    <a:pt x="15595" y="78450"/>
                  </a:lnTo>
                  <a:close/>
                </a:path>
              </a:pathLst>
            </a:custGeom>
            <a:grpFill/>
            <a:ln w="21431" cap="flat">
              <a:noFill/>
              <a:prstDash val="solid"/>
              <a:miter/>
            </a:ln>
          </p:spPr>
          <p:txBody>
            <a:bodyPr rtlCol="0" anchor="ctr"/>
            <a:lstStyle/>
            <a:p>
              <a:pPr defTabSz="1829311"/>
              <a:endParaRPr lang="en-US" dirty="0">
                <a:solidFill>
                  <a:srgbClr val="000000"/>
                </a:solidFill>
                <a:latin typeface="IBM Plex Sans Light"/>
              </a:endParaRPr>
            </a:p>
          </p:txBody>
        </p:sp>
        <p:sp>
          <p:nvSpPr>
            <p:cNvPr id="49" name="Freeform 24">
              <a:extLst>
                <a:ext uri="{FF2B5EF4-FFF2-40B4-BE49-F238E27FC236}">
                  <a16:creationId xmlns:a16="http://schemas.microsoft.com/office/drawing/2014/main" id="{7E3A70A4-B216-407F-A6B2-9CE8B4316FF9}"/>
                </a:ext>
              </a:extLst>
            </p:cNvPr>
            <p:cNvSpPr/>
            <p:nvPr/>
          </p:nvSpPr>
          <p:spPr>
            <a:xfrm>
              <a:off x="218030" y="1446365"/>
              <a:ext cx="575951" cy="293461"/>
            </a:xfrm>
            <a:custGeom>
              <a:avLst/>
              <a:gdLst>
                <a:gd name="connsiteX0" fmla="*/ 564746 w 575951"/>
                <a:gd name="connsiteY0" fmla="*/ 11301 h 293461"/>
                <a:gd name="connsiteX1" fmla="*/ 511065 w 575951"/>
                <a:gd name="connsiteY1" fmla="*/ 10741 h 293461"/>
                <a:gd name="connsiteX2" fmla="*/ 402386 w 575951"/>
                <a:gd name="connsiteY2" fmla="*/ 98434 h 293461"/>
                <a:gd name="connsiteX3" fmla="*/ 402795 w 575951"/>
                <a:gd name="connsiteY3" fmla="*/ 94402 h 293461"/>
                <a:gd name="connsiteX4" fmla="*/ 373354 w 575951"/>
                <a:gd name="connsiteY4" fmla="*/ 64972 h 293461"/>
                <a:gd name="connsiteX5" fmla="*/ 211066 w 575951"/>
                <a:gd name="connsiteY5" fmla="*/ 64972 h 293461"/>
                <a:gd name="connsiteX6" fmla="*/ 84473 w 575951"/>
                <a:gd name="connsiteY6" fmla="*/ 177522 h 293461"/>
                <a:gd name="connsiteX7" fmla="*/ 0 w 575951"/>
                <a:gd name="connsiteY7" fmla="*/ 261992 h 293461"/>
                <a:gd name="connsiteX8" fmla="*/ 11033 w 575951"/>
                <a:gd name="connsiteY8" fmla="*/ 273004 h 293461"/>
                <a:gd name="connsiteX9" fmla="*/ 97576 w 575951"/>
                <a:gd name="connsiteY9" fmla="*/ 186449 h 293461"/>
                <a:gd name="connsiteX10" fmla="*/ 99838 w 575951"/>
                <a:gd name="connsiteY10" fmla="*/ 181314 h 293461"/>
                <a:gd name="connsiteX11" fmla="*/ 211066 w 575951"/>
                <a:gd name="connsiteY11" fmla="*/ 80547 h 293461"/>
                <a:gd name="connsiteX12" fmla="*/ 373354 w 575951"/>
                <a:gd name="connsiteY12" fmla="*/ 80547 h 293461"/>
                <a:gd name="connsiteX13" fmla="*/ 387196 w 575951"/>
                <a:gd name="connsiteY13" fmla="*/ 94400 h 293461"/>
                <a:gd name="connsiteX14" fmla="*/ 377767 w 575951"/>
                <a:gd name="connsiteY14" fmla="*/ 118296 h 293461"/>
                <a:gd name="connsiteX15" fmla="*/ 369667 w 575951"/>
                <a:gd name="connsiteY15" fmla="*/ 124834 h 293461"/>
                <a:gd name="connsiteX16" fmla="*/ 351711 w 575951"/>
                <a:gd name="connsiteY16" fmla="*/ 129885 h 293461"/>
                <a:gd name="connsiteX17" fmla="*/ 243632 w 575951"/>
                <a:gd name="connsiteY17" fmla="*/ 129885 h 293461"/>
                <a:gd name="connsiteX18" fmla="*/ 243632 w 575951"/>
                <a:gd name="connsiteY18" fmla="*/ 145460 h 293461"/>
                <a:gd name="connsiteX19" fmla="*/ 351711 w 575951"/>
                <a:gd name="connsiteY19" fmla="*/ 145460 h 293461"/>
                <a:gd name="connsiteX20" fmla="*/ 378226 w 575951"/>
                <a:gd name="connsiteY20" fmla="*/ 137832 h 293461"/>
                <a:gd name="connsiteX21" fmla="*/ 378278 w 575951"/>
                <a:gd name="connsiteY21" fmla="*/ 137895 h 293461"/>
                <a:gd name="connsiteX22" fmla="*/ 378622 w 575951"/>
                <a:gd name="connsiteY22" fmla="*/ 137615 h 293461"/>
                <a:gd name="connsiteX23" fmla="*/ 388553 w 575951"/>
                <a:gd name="connsiteY23" fmla="*/ 129599 h 293461"/>
                <a:gd name="connsiteX24" fmla="*/ 521440 w 575951"/>
                <a:gd name="connsiteY24" fmla="*/ 22323 h 293461"/>
                <a:gd name="connsiteX25" fmla="*/ 553711 w 575951"/>
                <a:gd name="connsiteY25" fmla="*/ 22312 h 293461"/>
                <a:gd name="connsiteX26" fmla="*/ 553711 w 575951"/>
                <a:gd name="connsiteY26" fmla="*/ 54584 h 293461"/>
                <a:gd name="connsiteX27" fmla="*/ 421686 w 575951"/>
                <a:gd name="connsiteY27" fmla="*/ 186609 h 293461"/>
                <a:gd name="connsiteX28" fmla="*/ 401185 w 575951"/>
                <a:gd name="connsiteY28" fmla="*/ 196679 h 293461"/>
                <a:gd name="connsiteX29" fmla="*/ 221038 w 575951"/>
                <a:gd name="connsiteY29" fmla="*/ 216481 h 293461"/>
                <a:gd name="connsiteX30" fmla="*/ 215396 w 575951"/>
                <a:gd name="connsiteY30" fmla="*/ 219904 h 293461"/>
                <a:gd name="connsiteX31" fmla="*/ 172157 w 575951"/>
                <a:gd name="connsiteY31" fmla="*/ 284818 h 293461"/>
                <a:gd name="connsiteX32" fmla="*/ 185133 w 575951"/>
                <a:gd name="connsiteY32" fmla="*/ 293461 h 293461"/>
                <a:gd name="connsiteX33" fmla="*/ 226347 w 575951"/>
                <a:gd name="connsiteY33" fmla="*/ 231571 h 293461"/>
                <a:gd name="connsiteX34" fmla="*/ 403007 w 575951"/>
                <a:gd name="connsiteY34" fmla="*/ 212159 h 293461"/>
                <a:gd name="connsiteX35" fmla="*/ 432721 w 575951"/>
                <a:gd name="connsiteY35" fmla="*/ 197618 h 293461"/>
                <a:gd name="connsiteX36" fmla="*/ 564746 w 575951"/>
                <a:gd name="connsiteY36" fmla="*/ 65593 h 293461"/>
                <a:gd name="connsiteX37" fmla="*/ 564746 w 575951"/>
                <a:gd name="connsiteY37" fmla="*/ 11301 h 29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5951" h="293461">
                  <a:moveTo>
                    <a:pt x="564746" y="11301"/>
                  </a:moveTo>
                  <a:cubicBezTo>
                    <a:pt x="549740" y="-3672"/>
                    <a:pt x="525393" y="-3672"/>
                    <a:pt x="511065" y="10741"/>
                  </a:cubicBezTo>
                  <a:lnTo>
                    <a:pt x="402386" y="98434"/>
                  </a:lnTo>
                  <a:cubicBezTo>
                    <a:pt x="402494" y="97079"/>
                    <a:pt x="402795" y="95780"/>
                    <a:pt x="402795" y="94402"/>
                  </a:cubicBezTo>
                  <a:cubicBezTo>
                    <a:pt x="402795" y="78171"/>
                    <a:pt x="389585" y="64972"/>
                    <a:pt x="373354" y="64972"/>
                  </a:cubicBezTo>
                  <a:lnTo>
                    <a:pt x="211066" y="64972"/>
                  </a:lnTo>
                  <a:cubicBezTo>
                    <a:pt x="146417" y="64972"/>
                    <a:pt x="89186" y="116201"/>
                    <a:pt x="84473" y="177522"/>
                  </a:cubicBezTo>
                  <a:lnTo>
                    <a:pt x="0" y="261992"/>
                  </a:lnTo>
                  <a:lnTo>
                    <a:pt x="11033" y="273004"/>
                  </a:lnTo>
                  <a:lnTo>
                    <a:pt x="97576" y="186449"/>
                  </a:lnTo>
                  <a:cubicBezTo>
                    <a:pt x="98929" y="185086"/>
                    <a:pt x="99754" y="183257"/>
                    <a:pt x="99838" y="181314"/>
                  </a:cubicBezTo>
                  <a:cubicBezTo>
                    <a:pt x="102480" y="126693"/>
                    <a:pt x="153413" y="80547"/>
                    <a:pt x="211066" y="80547"/>
                  </a:cubicBezTo>
                  <a:lnTo>
                    <a:pt x="373354" y="80547"/>
                  </a:lnTo>
                  <a:cubicBezTo>
                    <a:pt x="380983" y="80547"/>
                    <a:pt x="387196" y="86760"/>
                    <a:pt x="387196" y="94400"/>
                  </a:cubicBezTo>
                  <a:cubicBezTo>
                    <a:pt x="387196" y="103630"/>
                    <a:pt x="383567" y="111975"/>
                    <a:pt x="377767" y="118296"/>
                  </a:cubicBezTo>
                  <a:lnTo>
                    <a:pt x="369667" y="124834"/>
                  </a:lnTo>
                  <a:cubicBezTo>
                    <a:pt x="364380" y="127965"/>
                    <a:pt x="358290" y="129885"/>
                    <a:pt x="351711" y="129885"/>
                  </a:cubicBezTo>
                  <a:lnTo>
                    <a:pt x="243632" y="129885"/>
                  </a:lnTo>
                  <a:lnTo>
                    <a:pt x="243632" y="145460"/>
                  </a:lnTo>
                  <a:lnTo>
                    <a:pt x="351711" y="145460"/>
                  </a:lnTo>
                  <a:cubicBezTo>
                    <a:pt x="361452" y="145460"/>
                    <a:pt x="370472" y="142578"/>
                    <a:pt x="378226" y="137832"/>
                  </a:cubicBezTo>
                  <a:lnTo>
                    <a:pt x="378278" y="137895"/>
                  </a:lnTo>
                  <a:lnTo>
                    <a:pt x="378622" y="137615"/>
                  </a:lnTo>
                  <a:cubicBezTo>
                    <a:pt x="382262" y="135343"/>
                    <a:pt x="385601" y="132685"/>
                    <a:pt x="388553" y="129599"/>
                  </a:cubicBezTo>
                  <a:lnTo>
                    <a:pt x="521440" y="22323"/>
                  </a:lnTo>
                  <a:cubicBezTo>
                    <a:pt x="530380" y="13416"/>
                    <a:pt x="544855" y="13468"/>
                    <a:pt x="553711" y="22312"/>
                  </a:cubicBezTo>
                  <a:cubicBezTo>
                    <a:pt x="562608" y="31209"/>
                    <a:pt x="562608" y="45687"/>
                    <a:pt x="553711" y="54584"/>
                  </a:cubicBezTo>
                  <a:lnTo>
                    <a:pt x="421686" y="186609"/>
                  </a:lnTo>
                  <a:cubicBezTo>
                    <a:pt x="416170" y="192136"/>
                    <a:pt x="408835" y="195718"/>
                    <a:pt x="401185" y="196679"/>
                  </a:cubicBezTo>
                  <a:lnTo>
                    <a:pt x="221038" y="216481"/>
                  </a:lnTo>
                  <a:cubicBezTo>
                    <a:pt x="218736" y="216734"/>
                    <a:pt x="216684" y="217991"/>
                    <a:pt x="215396" y="219904"/>
                  </a:cubicBezTo>
                  <a:lnTo>
                    <a:pt x="172157" y="284818"/>
                  </a:lnTo>
                  <a:lnTo>
                    <a:pt x="185133" y="293461"/>
                  </a:lnTo>
                  <a:lnTo>
                    <a:pt x="226347" y="231571"/>
                  </a:lnTo>
                  <a:lnTo>
                    <a:pt x="403007" y="212159"/>
                  </a:lnTo>
                  <a:cubicBezTo>
                    <a:pt x="414187" y="210754"/>
                    <a:pt x="424755" y="205586"/>
                    <a:pt x="432721" y="197618"/>
                  </a:cubicBezTo>
                  <a:lnTo>
                    <a:pt x="564746" y="65593"/>
                  </a:lnTo>
                  <a:cubicBezTo>
                    <a:pt x="579687" y="50621"/>
                    <a:pt x="579687" y="26264"/>
                    <a:pt x="564746" y="11301"/>
                  </a:cubicBezTo>
                  <a:close/>
                </a:path>
              </a:pathLst>
            </a:custGeom>
            <a:grpFill/>
            <a:ln w="21431" cap="flat">
              <a:noFill/>
              <a:prstDash val="solid"/>
              <a:miter/>
            </a:ln>
          </p:spPr>
          <p:txBody>
            <a:bodyPr rtlCol="0" anchor="ctr"/>
            <a:lstStyle/>
            <a:p>
              <a:pPr defTabSz="1829311"/>
              <a:endParaRPr lang="en-US" dirty="0">
                <a:solidFill>
                  <a:srgbClr val="000000"/>
                </a:solidFill>
                <a:latin typeface="IBM Plex Sans Light"/>
              </a:endParaRPr>
            </a:p>
          </p:txBody>
        </p:sp>
      </p:grpSp>
      <p:grpSp>
        <p:nvGrpSpPr>
          <p:cNvPr id="50" name="Graphic 61">
            <a:extLst>
              <a:ext uri="{FF2B5EF4-FFF2-40B4-BE49-F238E27FC236}">
                <a16:creationId xmlns:a16="http://schemas.microsoft.com/office/drawing/2014/main" id="{391D482E-EF8D-4D80-B4ED-A412D30CDDE1}"/>
              </a:ext>
            </a:extLst>
          </p:cNvPr>
          <p:cNvGrpSpPr>
            <a:grpSpLocks noChangeAspect="1"/>
          </p:cNvGrpSpPr>
          <p:nvPr/>
        </p:nvGrpSpPr>
        <p:grpSpPr>
          <a:xfrm>
            <a:off x="18865925" y="4979938"/>
            <a:ext cx="1150462" cy="1216152"/>
            <a:chOff x="6977260" y="1082369"/>
            <a:chExt cx="621537" cy="657026"/>
          </a:xfrm>
          <a:solidFill>
            <a:srgbClr val="0F62FE"/>
          </a:solidFill>
        </p:grpSpPr>
        <p:sp>
          <p:nvSpPr>
            <p:cNvPr id="51" name="Freeform 29">
              <a:extLst>
                <a:ext uri="{FF2B5EF4-FFF2-40B4-BE49-F238E27FC236}">
                  <a16:creationId xmlns:a16="http://schemas.microsoft.com/office/drawing/2014/main" id="{C0FBDE0D-F20A-4AE5-A097-FA8119BAEB7D}"/>
                </a:ext>
              </a:extLst>
            </p:cNvPr>
            <p:cNvSpPr/>
            <p:nvPr/>
          </p:nvSpPr>
          <p:spPr>
            <a:xfrm>
              <a:off x="7217595" y="1582400"/>
              <a:ext cx="140859" cy="103092"/>
            </a:xfrm>
            <a:custGeom>
              <a:avLst/>
              <a:gdLst>
                <a:gd name="connsiteX0" fmla="*/ 48788 w 140859"/>
                <a:gd name="connsiteY0" fmla="*/ 81051 h 103092"/>
                <a:gd name="connsiteX1" fmla="*/ 11011 w 140859"/>
                <a:gd name="connsiteY1" fmla="*/ 43283 h 103092"/>
                <a:gd name="connsiteX2" fmla="*/ 0 w 140859"/>
                <a:gd name="connsiteY2" fmla="*/ 54294 h 103092"/>
                <a:gd name="connsiteX3" fmla="*/ 48788 w 140859"/>
                <a:gd name="connsiteY3" fmla="*/ 103093 h 103092"/>
                <a:gd name="connsiteX4" fmla="*/ 140859 w 140859"/>
                <a:gd name="connsiteY4" fmla="*/ 11011 h 103092"/>
                <a:gd name="connsiteX5" fmla="*/ 129848 w 140859"/>
                <a:gd name="connsiteY5" fmla="*/ 0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859" h="103092">
                  <a:moveTo>
                    <a:pt x="48788" y="81051"/>
                  </a:moveTo>
                  <a:lnTo>
                    <a:pt x="11011" y="43283"/>
                  </a:lnTo>
                  <a:lnTo>
                    <a:pt x="0" y="54294"/>
                  </a:lnTo>
                  <a:lnTo>
                    <a:pt x="48788" y="103093"/>
                  </a:lnTo>
                  <a:lnTo>
                    <a:pt x="140859" y="11011"/>
                  </a:lnTo>
                  <a:lnTo>
                    <a:pt x="129848" y="0"/>
                  </a:lnTo>
                  <a:close/>
                </a:path>
              </a:pathLst>
            </a:custGeom>
            <a:grpFill/>
            <a:ln w="21431" cap="flat">
              <a:noFill/>
              <a:prstDash val="solid"/>
              <a:miter/>
            </a:ln>
          </p:spPr>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9311"/>
              <a:endParaRPr lang="en-US" dirty="0">
                <a:solidFill>
                  <a:srgbClr val="000000"/>
                </a:solidFill>
                <a:latin typeface="IBM Plex Sans Light"/>
              </a:endParaRPr>
            </a:p>
          </p:txBody>
        </p:sp>
        <p:sp>
          <p:nvSpPr>
            <p:cNvPr id="52" name="Freeform 30">
              <a:extLst>
                <a:ext uri="{FF2B5EF4-FFF2-40B4-BE49-F238E27FC236}">
                  <a16:creationId xmlns:a16="http://schemas.microsoft.com/office/drawing/2014/main" id="{EAEBFF1B-F294-44BF-94BD-2DA0A3898806}"/>
                </a:ext>
              </a:extLst>
            </p:cNvPr>
            <p:cNvSpPr/>
            <p:nvPr/>
          </p:nvSpPr>
          <p:spPr>
            <a:xfrm>
              <a:off x="6977260" y="1082369"/>
              <a:ext cx="621537" cy="657026"/>
            </a:xfrm>
            <a:custGeom>
              <a:avLst/>
              <a:gdLst>
                <a:gd name="connsiteX0" fmla="*/ 500655 w 621537"/>
                <a:gd name="connsiteY0" fmla="*/ 194359 h 657026"/>
                <a:gd name="connsiteX1" fmla="*/ 547098 w 621537"/>
                <a:gd name="connsiteY1" fmla="*/ 106484 h 657026"/>
                <a:gd name="connsiteX2" fmla="*/ 440613 w 621537"/>
                <a:gd name="connsiteY2" fmla="*/ 0 h 657026"/>
                <a:gd name="connsiteX3" fmla="*/ 334140 w 621537"/>
                <a:gd name="connsiteY3" fmla="*/ 106484 h 657026"/>
                <a:gd name="connsiteX4" fmla="*/ 337531 w 621537"/>
                <a:gd name="connsiteY4" fmla="*/ 133250 h 657026"/>
                <a:gd name="connsiteX5" fmla="*/ 283999 w 621537"/>
                <a:gd name="connsiteY5" fmla="*/ 133250 h 657026"/>
                <a:gd name="connsiteX6" fmla="*/ 287391 w 621537"/>
                <a:gd name="connsiteY6" fmla="*/ 106484 h 657026"/>
                <a:gd name="connsiteX7" fmla="*/ 180917 w 621537"/>
                <a:gd name="connsiteY7" fmla="*/ 0 h 657026"/>
                <a:gd name="connsiteX8" fmla="*/ 74433 w 621537"/>
                <a:gd name="connsiteY8" fmla="*/ 106484 h 657026"/>
                <a:gd name="connsiteX9" fmla="*/ 120876 w 621537"/>
                <a:gd name="connsiteY9" fmla="*/ 194359 h 657026"/>
                <a:gd name="connsiteX10" fmla="*/ 0 w 621537"/>
                <a:gd name="connsiteY10" fmla="*/ 365038 h 657026"/>
                <a:gd name="connsiteX11" fmla="*/ 0 w 621537"/>
                <a:gd name="connsiteY11" fmla="*/ 527179 h 657026"/>
                <a:gd name="connsiteX12" fmla="*/ 15575 w 621537"/>
                <a:gd name="connsiteY12" fmla="*/ 527179 h 657026"/>
                <a:gd name="connsiteX13" fmla="*/ 15575 w 621537"/>
                <a:gd name="connsiteY13" fmla="*/ 365038 h 657026"/>
                <a:gd name="connsiteX14" fmla="*/ 142655 w 621537"/>
                <a:gd name="connsiteY14" fmla="*/ 204208 h 657026"/>
                <a:gd name="connsiteX15" fmla="*/ 148615 w 621537"/>
                <a:gd name="connsiteY15" fmla="*/ 197350 h 657026"/>
                <a:gd name="connsiteX16" fmla="*/ 144027 w 621537"/>
                <a:gd name="connsiteY16" fmla="*/ 189509 h 657026"/>
                <a:gd name="connsiteX17" fmla="*/ 90009 w 621537"/>
                <a:gd name="connsiteY17" fmla="*/ 106484 h 657026"/>
                <a:gd name="connsiteX18" fmla="*/ 180917 w 621537"/>
                <a:gd name="connsiteY18" fmla="*/ 15575 h 657026"/>
                <a:gd name="connsiteX19" fmla="*/ 271815 w 621537"/>
                <a:gd name="connsiteY19" fmla="*/ 106484 h 657026"/>
                <a:gd name="connsiteX20" fmla="*/ 265422 w 621537"/>
                <a:gd name="connsiteY20" fmla="*/ 139983 h 657026"/>
                <a:gd name="connsiteX21" fmla="*/ 204292 w 621537"/>
                <a:gd name="connsiteY21" fmla="*/ 236332 h 657026"/>
                <a:gd name="connsiteX22" fmla="*/ 250734 w 621537"/>
                <a:gd name="connsiteY22" fmla="*/ 324207 h 657026"/>
                <a:gd name="connsiteX23" fmla="*/ 129859 w 621537"/>
                <a:gd name="connsiteY23" fmla="*/ 494886 h 657026"/>
                <a:gd name="connsiteX24" fmla="*/ 129859 w 621537"/>
                <a:gd name="connsiteY24" fmla="*/ 657027 h 657026"/>
                <a:gd name="connsiteX25" fmla="*/ 145434 w 621537"/>
                <a:gd name="connsiteY25" fmla="*/ 657027 h 657026"/>
                <a:gd name="connsiteX26" fmla="*/ 145434 w 621537"/>
                <a:gd name="connsiteY26" fmla="*/ 494886 h 657026"/>
                <a:gd name="connsiteX27" fmla="*/ 272514 w 621537"/>
                <a:gd name="connsiteY27" fmla="*/ 334056 h 657026"/>
                <a:gd name="connsiteX28" fmla="*/ 278474 w 621537"/>
                <a:gd name="connsiteY28" fmla="*/ 327198 h 657026"/>
                <a:gd name="connsiteX29" fmla="*/ 273889 w 621537"/>
                <a:gd name="connsiteY29" fmla="*/ 319357 h 657026"/>
                <a:gd name="connsiteX30" fmla="*/ 219870 w 621537"/>
                <a:gd name="connsiteY30" fmla="*/ 236332 h 657026"/>
                <a:gd name="connsiteX31" fmla="*/ 310768 w 621537"/>
                <a:gd name="connsiteY31" fmla="*/ 145423 h 657026"/>
                <a:gd name="connsiteX32" fmla="*/ 401676 w 621537"/>
                <a:gd name="connsiteY32" fmla="*/ 236332 h 657026"/>
                <a:gd name="connsiteX33" fmla="*/ 347657 w 621537"/>
                <a:gd name="connsiteY33" fmla="*/ 319357 h 657026"/>
                <a:gd name="connsiteX34" fmla="*/ 343072 w 621537"/>
                <a:gd name="connsiteY34" fmla="*/ 327198 h 657026"/>
                <a:gd name="connsiteX35" fmla="*/ 349032 w 621537"/>
                <a:gd name="connsiteY35" fmla="*/ 334056 h 657026"/>
                <a:gd name="connsiteX36" fmla="*/ 476112 w 621537"/>
                <a:gd name="connsiteY36" fmla="*/ 494886 h 657026"/>
                <a:gd name="connsiteX37" fmla="*/ 476112 w 621537"/>
                <a:gd name="connsiteY37" fmla="*/ 657027 h 657026"/>
                <a:gd name="connsiteX38" fmla="*/ 491687 w 621537"/>
                <a:gd name="connsiteY38" fmla="*/ 657027 h 657026"/>
                <a:gd name="connsiteX39" fmla="*/ 491687 w 621537"/>
                <a:gd name="connsiteY39" fmla="*/ 494886 h 657026"/>
                <a:gd name="connsiteX40" fmla="*/ 370811 w 621537"/>
                <a:gd name="connsiteY40" fmla="*/ 324207 h 657026"/>
                <a:gd name="connsiteX41" fmla="*/ 417254 w 621537"/>
                <a:gd name="connsiteY41" fmla="*/ 236332 h 657026"/>
                <a:gd name="connsiteX42" fmla="*/ 356102 w 621537"/>
                <a:gd name="connsiteY42" fmla="*/ 139983 h 657026"/>
                <a:gd name="connsiteX43" fmla="*/ 349720 w 621537"/>
                <a:gd name="connsiteY43" fmla="*/ 106484 h 657026"/>
                <a:gd name="connsiteX44" fmla="*/ 440618 w 621537"/>
                <a:gd name="connsiteY44" fmla="*/ 15575 h 657026"/>
                <a:gd name="connsiteX45" fmla="*/ 531527 w 621537"/>
                <a:gd name="connsiteY45" fmla="*/ 106484 h 657026"/>
                <a:gd name="connsiteX46" fmla="*/ 477508 w 621537"/>
                <a:gd name="connsiteY46" fmla="*/ 189509 h 657026"/>
                <a:gd name="connsiteX47" fmla="*/ 472922 w 621537"/>
                <a:gd name="connsiteY47" fmla="*/ 197350 h 657026"/>
                <a:gd name="connsiteX48" fmla="*/ 478882 w 621537"/>
                <a:gd name="connsiteY48" fmla="*/ 204208 h 657026"/>
                <a:gd name="connsiteX49" fmla="*/ 605962 w 621537"/>
                <a:gd name="connsiteY49" fmla="*/ 365038 h 657026"/>
                <a:gd name="connsiteX50" fmla="*/ 605962 w 621537"/>
                <a:gd name="connsiteY50" fmla="*/ 527179 h 657026"/>
                <a:gd name="connsiteX51" fmla="*/ 621537 w 621537"/>
                <a:gd name="connsiteY51" fmla="*/ 527179 h 657026"/>
                <a:gd name="connsiteX52" fmla="*/ 621537 w 621537"/>
                <a:gd name="connsiteY52" fmla="*/ 365038 h 657026"/>
                <a:gd name="connsiteX53" fmla="*/ 500655 w 621537"/>
                <a:gd name="connsiteY53" fmla="*/ 194359 h 65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21537" h="657026">
                  <a:moveTo>
                    <a:pt x="500655" y="194359"/>
                  </a:moveTo>
                  <a:cubicBezTo>
                    <a:pt x="529356" y="174737"/>
                    <a:pt x="547098" y="141967"/>
                    <a:pt x="547098" y="106484"/>
                  </a:cubicBezTo>
                  <a:cubicBezTo>
                    <a:pt x="547098" y="47762"/>
                    <a:pt x="499335" y="0"/>
                    <a:pt x="440613" y="0"/>
                  </a:cubicBezTo>
                  <a:cubicBezTo>
                    <a:pt x="381903" y="0"/>
                    <a:pt x="334140" y="47762"/>
                    <a:pt x="334140" y="106484"/>
                  </a:cubicBezTo>
                  <a:cubicBezTo>
                    <a:pt x="334140" y="115615"/>
                    <a:pt x="335270" y="124574"/>
                    <a:pt x="337531" y="133250"/>
                  </a:cubicBezTo>
                  <a:cubicBezTo>
                    <a:pt x="320402" y="128801"/>
                    <a:pt x="301107" y="128811"/>
                    <a:pt x="283999" y="133250"/>
                  </a:cubicBezTo>
                  <a:cubicBezTo>
                    <a:pt x="286261" y="124574"/>
                    <a:pt x="287391" y="115615"/>
                    <a:pt x="287391" y="106484"/>
                  </a:cubicBezTo>
                  <a:cubicBezTo>
                    <a:pt x="287391" y="47762"/>
                    <a:pt x="239628" y="0"/>
                    <a:pt x="180917" y="0"/>
                  </a:cubicBezTo>
                  <a:cubicBezTo>
                    <a:pt x="122196" y="0"/>
                    <a:pt x="74433" y="47762"/>
                    <a:pt x="74433" y="106484"/>
                  </a:cubicBezTo>
                  <a:cubicBezTo>
                    <a:pt x="74433" y="141967"/>
                    <a:pt x="92175" y="174737"/>
                    <a:pt x="120876" y="194359"/>
                  </a:cubicBezTo>
                  <a:cubicBezTo>
                    <a:pt x="48829" y="219497"/>
                    <a:pt x="0" y="287200"/>
                    <a:pt x="0" y="365038"/>
                  </a:cubicBezTo>
                  <a:lnTo>
                    <a:pt x="0" y="527179"/>
                  </a:lnTo>
                  <a:lnTo>
                    <a:pt x="15575" y="527179"/>
                  </a:lnTo>
                  <a:lnTo>
                    <a:pt x="15575" y="365038"/>
                  </a:lnTo>
                  <a:cubicBezTo>
                    <a:pt x="15575" y="288077"/>
                    <a:pt x="67830" y="221938"/>
                    <a:pt x="142655" y="204208"/>
                  </a:cubicBezTo>
                  <a:cubicBezTo>
                    <a:pt x="145910" y="203437"/>
                    <a:pt x="148308" y="200678"/>
                    <a:pt x="148615" y="197350"/>
                  </a:cubicBezTo>
                  <a:cubicBezTo>
                    <a:pt x="148923" y="194021"/>
                    <a:pt x="147081" y="190872"/>
                    <a:pt x="144027" y="189509"/>
                  </a:cubicBezTo>
                  <a:cubicBezTo>
                    <a:pt x="111217" y="174905"/>
                    <a:pt x="90009" y="142307"/>
                    <a:pt x="90009" y="106484"/>
                  </a:cubicBezTo>
                  <a:cubicBezTo>
                    <a:pt x="90009" y="56354"/>
                    <a:pt x="130787" y="15575"/>
                    <a:pt x="180917" y="15575"/>
                  </a:cubicBezTo>
                  <a:cubicBezTo>
                    <a:pt x="231036" y="15575"/>
                    <a:pt x="271815" y="56354"/>
                    <a:pt x="271815" y="106484"/>
                  </a:cubicBezTo>
                  <a:cubicBezTo>
                    <a:pt x="271815" y="118086"/>
                    <a:pt x="269671" y="129342"/>
                    <a:pt x="265422" y="139983"/>
                  </a:cubicBezTo>
                  <a:cubicBezTo>
                    <a:pt x="229325" y="157049"/>
                    <a:pt x="204292" y="193822"/>
                    <a:pt x="204292" y="236332"/>
                  </a:cubicBezTo>
                  <a:cubicBezTo>
                    <a:pt x="204292" y="271815"/>
                    <a:pt x="222034" y="304585"/>
                    <a:pt x="250734" y="324207"/>
                  </a:cubicBezTo>
                  <a:cubicBezTo>
                    <a:pt x="178699" y="349345"/>
                    <a:pt x="129859" y="417059"/>
                    <a:pt x="129859" y="494886"/>
                  </a:cubicBezTo>
                  <a:lnTo>
                    <a:pt x="129859" y="657027"/>
                  </a:lnTo>
                  <a:lnTo>
                    <a:pt x="145434" y="657027"/>
                  </a:lnTo>
                  <a:lnTo>
                    <a:pt x="145434" y="494886"/>
                  </a:lnTo>
                  <a:cubicBezTo>
                    <a:pt x="145434" y="417925"/>
                    <a:pt x="197689" y="351787"/>
                    <a:pt x="272514" y="334056"/>
                  </a:cubicBezTo>
                  <a:cubicBezTo>
                    <a:pt x="275769" y="333285"/>
                    <a:pt x="278167" y="330526"/>
                    <a:pt x="278474" y="327198"/>
                  </a:cubicBezTo>
                  <a:cubicBezTo>
                    <a:pt x="278782" y="323869"/>
                    <a:pt x="276942" y="320720"/>
                    <a:pt x="273889" y="319357"/>
                  </a:cubicBezTo>
                  <a:cubicBezTo>
                    <a:pt x="241078" y="304753"/>
                    <a:pt x="219870" y="272164"/>
                    <a:pt x="219870" y="236332"/>
                  </a:cubicBezTo>
                  <a:cubicBezTo>
                    <a:pt x="219870" y="186202"/>
                    <a:pt x="260648" y="145423"/>
                    <a:pt x="310768" y="145423"/>
                  </a:cubicBezTo>
                  <a:cubicBezTo>
                    <a:pt x="360898" y="145423"/>
                    <a:pt x="401676" y="186202"/>
                    <a:pt x="401676" y="236332"/>
                  </a:cubicBezTo>
                  <a:cubicBezTo>
                    <a:pt x="401676" y="272155"/>
                    <a:pt x="380468" y="304753"/>
                    <a:pt x="347657" y="319357"/>
                  </a:cubicBezTo>
                  <a:cubicBezTo>
                    <a:pt x="344604" y="320720"/>
                    <a:pt x="342764" y="323869"/>
                    <a:pt x="343072" y="327198"/>
                  </a:cubicBezTo>
                  <a:cubicBezTo>
                    <a:pt x="343379" y="330526"/>
                    <a:pt x="345777" y="333283"/>
                    <a:pt x="349032" y="334056"/>
                  </a:cubicBezTo>
                  <a:cubicBezTo>
                    <a:pt x="423857" y="351787"/>
                    <a:pt x="476112" y="417927"/>
                    <a:pt x="476112" y="494886"/>
                  </a:cubicBezTo>
                  <a:lnTo>
                    <a:pt x="476112" y="657027"/>
                  </a:lnTo>
                  <a:lnTo>
                    <a:pt x="491687" y="657027"/>
                  </a:lnTo>
                  <a:lnTo>
                    <a:pt x="491687" y="494886"/>
                  </a:lnTo>
                  <a:cubicBezTo>
                    <a:pt x="491687" y="417048"/>
                    <a:pt x="442858" y="349345"/>
                    <a:pt x="370811" y="324207"/>
                  </a:cubicBezTo>
                  <a:cubicBezTo>
                    <a:pt x="399512" y="304585"/>
                    <a:pt x="417254" y="271815"/>
                    <a:pt x="417254" y="236332"/>
                  </a:cubicBezTo>
                  <a:cubicBezTo>
                    <a:pt x="417254" y="193811"/>
                    <a:pt x="392221" y="157036"/>
                    <a:pt x="356102" y="139983"/>
                  </a:cubicBezTo>
                  <a:cubicBezTo>
                    <a:pt x="351864" y="129342"/>
                    <a:pt x="349720" y="118088"/>
                    <a:pt x="349720" y="106484"/>
                  </a:cubicBezTo>
                  <a:cubicBezTo>
                    <a:pt x="349720" y="56354"/>
                    <a:pt x="390499" y="15575"/>
                    <a:pt x="440618" y="15575"/>
                  </a:cubicBezTo>
                  <a:cubicBezTo>
                    <a:pt x="490748" y="15575"/>
                    <a:pt x="531527" y="56354"/>
                    <a:pt x="531527" y="106484"/>
                  </a:cubicBezTo>
                  <a:cubicBezTo>
                    <a:pt x="531527" y="142307"/>
                    <a:pt x="510318" y="174905"/>
                    <a:pt x="477508" y="189509"/>
                  </a:cubicBezTo>
                  <a:cubicBezTo>
                    <a:pt x="474454" y="190872"/>
                    <a:pt x="472615" y="194021"/>
                    <a:pt x="472922" y="197350"/>
                  </a:cubicBezTo>
                  <a:cubicBezTo>
                    <a:pt x="473229" y="200678"/>
                    <a:pt x="475627" y="203435"/>
                    <a:pt x="478882" y="204208"/>
                  </a:cubicBezTo>
                  <a:cubicBezTo>
                    <a:pt x="553707" y="221938"/>
                    <a:pt x="605962" y="288079"/>
                    <a:pt x="605962" y="365038"/>
                  </a:cubicBezTo>
                  <a:lnTo>
                    <a:pt x="605962" y="527179"/>
                  </a:lnTo>
                  <a:lnTo>
                    <a:pt x="621537" y="527179"/>
                  </a:lnTo>
                  <a:lnTo>
                    <a:pt x="621537" y="365038"/>
                  </a:lnTo>
                  <a:cubicBezTo>
                    <a:pt x="621533" y="287202"/>
                    <a:pt x="572701" y="219497"/>
                    <a:pt x="500655" y="194359"/>
                  </a:cubicBezTo>
                  <a:close/>
                </a:path>
              </a:pathLst>
            </a:custGeom>
            <a:grpFill/>
            <a:ln w="21431" cap="flat">
              <a:noFill/>
              <a:prstDash val="solid"/>
              <a:miter/>
            </a:ln>
          </p:spPr>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9311"/>
              <a:endParaRPr lang="en-US" dirty="0">
                <a:solidFill>
                  <a:srgbClr val="000000"/>
                </a:solidFill>
                <a:latin typeface="IBM Plex Sans Light"/>
              </a:endParaRPr>
            </a:p>
          </p:txBody>
        </p:sp>
      </p:grpSp>
      <p:sp>
        <p:nvSpPr>
          <p:cNvPr id="53" name="Graphic 65">
            <a:extLst>
              <a:ext uri="{FF2B5EF4-FFF2-40B4-BE49-F238E27FC236}">
                <a16:creationId xmlns:a16="http://schemas.microsoft.com/office/drawing/2014/main" id="{6DE23373-6237-4130-8B97-FC03BC8F7DA1}"/>
              </a:ext>
            </a:extLst>
          </p:cNvPr>
          <p:cNvSpPr>
            <a:spLocks noChangeAspect="1"/>
          </p:cNvSpPr>
          <p:nvPr/>
        </p:nvSpPr>
        <p:spPr>
          <a:xfrm>
            <a:off x="12775624" y="4979938"/>
            <a:ext cx="1209171" cy="1216152"/>
          </a:xfrm>
          <a:custGeom>
            <a:avLst/>
            <a:gdLst>
              <a:gd name="connsiteX0" fmla="*/ 613534 w 664817"/>
              <a:gd name="connsiteY0" fmla="*/ 411188 h 664830"/>
              <a:gd name="connsiteX1" fmla="*/ 578250 w 664817"/>
              <a:gd name="connsiteY1" fmla="*/ 424798 h 664830"/>
              <a:gd name="connsiteX2" fmla="*/ 578250 w 664817"/>
              <a:gd name="connsiteY2" fmla="*/ 245854 h 664830"/>
              <a:gd name="connsiteX3" fmla="*/ 570462 w 664817"/>
              <a:gd name="connsiteY3" fmla="*/ 238055 h 664830"/>
              <a:gd name="connsiteX4" fmla="*/ 564406 w 664817"/>
              <a:gd name="connsiteY4" fmla="*/ 238055 h 664830"/>
              <a:gd name="connsiteX5" fmla="*/ 557823 w 664817"/>
              <a:gd name="connsiteY5" fmla="*/ 241691 h 664830"/>
              <a:gd name="connsiteX6" fmla="*/ 527400 w 664817"/>
              <a:gd name="connsiteY6" fmla="*/ 259696 h 664830"/>
              <a:gd name="connsiteX7" fmla="*/ 491683 w 664817"/>
              <a:gd name="connsiteY7" fmla="*/ 224213 h 664830"/>
              <a:gd name="connsiteX8" fmla="*/ 527400 w 664817"/>
              <a:gd name="connsiteY8" fmla="*/ 188719 h 664830"/>
              <a:gd name="connsiteX9" fmla="*/ 558446 w 664817"/>
              <a:gd name="connsiteY9" fmla="*/ 206313 h 664830"/>
              <a:gd name="connsiteX10" fmla="*/ 565272 w 664817"/>
              <a:gd name="connsiteY10" fmla="*/ 210360 h 664830"/>
              <a:gd name="connsiteX11" fmla="*/ 570464 w 664817"/>
              <a:gd name="connsiteY11" fmla="*/ 210360 h 664830"/>
              <a:gd name="connsiteX12" fmla="*/ 578252 w 664817"/>
              <a:gd name="connsiteY12" fmla="*/ 202572 h 664830"/>
              <a:gd name="connsiteX13" fmla="*/ 578252 w 664817"/>
              <a:gd name="connsiteY13" fmla="*/ 94365 h 664830"/>
              <a:gd name="connsiteX14" fmla="*/ 570464 w 664817"/>
              <a:gd name="connsiteY14" fmla="*/ 86565 h 664830"/>
              <a:gd name="connsiteX15" fmla="*/ 434634 w 664817"/>
              <a:gd name="connsiteY15" fmla="*/ 86565 h 664830"/>
              <a:gd name="connsiteX16" fmla="*/ 449270 w 664817"/>
              <a:gd name="connsiteY16" fmla="*/ 51082 h 664830"/>
              <a:gd name="connsiteX17" fmla="*/ 398199 w 664817"/>
              <a:gd name="connsiteY17" fmla="*/ 0 h 664830"/>
              <a:gd name="connsiteX18" fmla="*/ 347127 w 664817"/>
              <a:gd name="connsiteY18" fmla="*/ 51082 h 664830"/>
              <a:gd name="connsiteX19" fmla="*/ 361698 w 664817"/>
              <a:gd name="connsiteY19" fmla="*/ 86565 h 664830"/>
              <a:gd name="connsiteX20" fmla="*/ 153296 w 664817"/>
              <a:gd name="connsiteY20" fmla="*/ 86565 h 664830"/>
              <a:gd name="connsiteX21" fmla="*/ 167933 w 664817"/>
              <a:gd name="connsiteY21" fmla="*/ 51082 h 664830"/>
              <a:gd name="connsiteX22" fmla="*/ 116861 w 664817"/>
              <a:gd name="connsiteY22" fmla="*/ 0 h 664830"/>
              <a:gd name="connsiteX23" fmla="*/ 65792 w 664817"/>
              <a:gd name="connsiteY23" fmla="*/ 51082 h 664830"/>
              <a:gd name="connsiteX24" fmla="*/ 80363 w 664817"/>
              <a:gd name="connsiteY24" fmla="*/ 86565 h 664830"/>
              <a:gd name="connsiteX25" fmla="*/ 7789 w 664817"/>
              <a:gd name="connsiteY25" fmla="*/ 86565 h 664830"/>
              <a:gd name="connsiteX26" fmla="*/ 0 w 664817"/>
              <a:gd name="connsiteY26" fmla="*/ 94365 h 664830"/>
              <a:gd name="connsiteX27" fmla="*/ 0 w 664817"/>
              <a:gd name="connsiteY27" fmla="*/ 570475 h 664830"/>
              <a:gd name="connsiteX28" fmla="*/ 7789 w 664817"/>
              <a:gd name="connsiteY28" fmla="*/ 578263 h 664830"/>
              <a:gd name="connsiteX29" fmla="*/ 94354 w 664817"/>
              <a:gd name="connsiteY29" fmla="*/ 578263 h 664830"/>
              <a:gd name="connsiteX30" fmla="*/ 102143 w 664817"/>
              <a:gd name="connsiteY30" fmla="*/ 570475 h 664830"/>
              <a:gd name="connsiteX31" fmla="*/ 102143 w 664817"/>
              <a:gd name="connsiteY31" fmla="*/ 564008 h 664830"/>
              <a:gd name="connsiteX32" fmla="*/ 98423 w 664817"/>
              <a:gd name="connsiteY32" fmla="*/ 557362 h 664830"/>
              <a:gd name="connsiteX33" fmla="*/ 81356 w 664817"/>
              <a:gd name="connsiteY33" fmla="*/ 527194 h 664830"/>
              <a:gd name="connsiteX34" fmla="*/ 116850 w 664817"/>
              <a:gd name="connsiteY34" fmla="*/ 491700 h 664830"/>
              <a:gd name="connsiteX35" fmla="*/ 152344 w 664817"/>
              <a:gd name="connsiteY35" fmla="*/ 527194 h 664830"/>
              <a:gd name="connsiteX36" fmla="*/ 133863 w 664817"/>
              <a:gd name="connsiteY36" fmla="*/ 558113 h 664830"/>
              <a:gd name="connsiteX37" fmla="*/ 129848 w 664817"/>
              <a:gd name="connsiteY37" fmla="*/ 564939 h 664830"/>
              <a:gd name="connsiteX38" fmla="*/ 129848 w 664817"/>
              <a:gd name="connsiteY38" fmla="*/ 570477 h 664830"/>
              <a:gd name="connsiteX39" fmla="*/ 137637 w 664817"/>
              <a:gd name="connsiteY39" fmla="*/ 578265 h 664830"/>
              <a:gd name="connsiteX40" fmla="*/ 361088 w 664817"/>
              <a:gd name="connsiteY40" fmla="*/ 578265 h 664830"/>
              <a:gd name="connsiteX41" fmla="*/ 347129 w 664817"/>
              <a:gd name="connsiteY41" fmla="*/ 613106 h 664830"/>
              <a:gd name="connsiteX42" fmla="*/ 397333 w 664817"/>
              <a:gd name="connsiteY42" fmla="*/ 664831 h 664830"/>
              <a:gd name="connsiteX43" fmla="*/ 449270 w 664817"/>
              <a:gd name="connsiteY43" fmla="*/ 613106 h 664830"/>
              <a:gd name="connsiteX44" fmla="*/ 435268 w 664817"/>
              <a:gd name="connsiteY44" fmla="*/ 578265 h 664830"/>
              <a:gd name="connsiteX45" fmla="*/ 570464 w 664817"/>
              <a:gd name="connsiteY45" fmla="*/ 578265 h 664830"/>
              <a:gd name="connsiteX46" fmla="*/ 578252 w 664817"/>
              <a:gd name="connsiteY46" fmla="*/ 570477 h 664830"/>
              <a:gd name="connsiteX47" fmla="*/ 578252 w 664817"/>
              <a:gd name="connsiteY47" fmla="*/ 498283 h 664830"/>
              <a:gd name="connsiteX48" fmla="*/ 613536 w 664817"/>
              <a:gd name="connsiteY48" fmla="*/ 513341 h 664830"/>
              <a:gd name="connsiteX49" fmla="*/ 664818 w 664817"/>
              <a:gd name="connsiteY49" fmla="*/ 462270 h 664830"/>
              <a:gd name="connsiteX50" fmla="*/ 613534 w 664817"/>
              <a:gd name="connsiteY50" fmla="*/ 411188 h 664830"/>
              <a:gd name="connsiteX51" fmla="*/ 296915 w 664817"/>
              <a:gd name="connsiteY51" fmla="*/ 102154 h 664830"/>
              <a:gd name="connsiteX52" fmla="*/ 375692 w 664817"/>
              <a:gd name="connsiteY52" fmla="*/ 102154 h 664830"/>
              <a:gd name="connsiteX53" fmla="*/ 383480 w 664817"/>
              <a:gd name="connsiteY53" fmla="*/ 94365 h 664830"/>
              <a:gd name="connsiteX54" fmla="*/ 383480 w 664817"/>
              <a:gd name="connsiteY54" fmla="*/ 87868 h 664830"/>
              <a:gd name="connsiteX55" fmla="*/ 379771 w 664817"/>
              <a:gd name="connsiteY55" fmla="*/ 81233 h 664830"/>
              <a:gd name="connsiteX56" fmla="*/ 362705 w 664817"/>
              <a:gd name="connsiteY56" fmla="*/ 51084 h 664830"/>
              <a:gd name="connsiteX57" fmla="*/ 398199 w 664817"/>
              <a:gd name="connsiteY57" fmla="*/ 15590 h 664830"/>
              <a:gd name="connsiteX58" fmla="*/ 433693 w 664817"/>
              <a:gd name="connsiteY58" fmla="*/ 51084 h 664830"/>
              <a:gd name="connsiteX59" fmla="*/ 415232 w 664817"/>
              <a:gd name="connsiteY59" fmla="*/ 81897 h 664830"/>
              <a:gd name="connsiteX60" fmla="*/ 411186 w 664817"/>
              <a:gd name="connsiteY60" fmla="*/ 88734 h 664830"/>
              <a:gd name="connsiteX61" fmla="*/ 411186 w 664817"/>
              <a:gd name="connsiteY61" fmla="*/ 94367 h 664830"/>
              <a:gd name="connsiteX62" fmla="*/ 418974 w 664817"/>
              <a:gd name="connsiteY62" fmla="*/ 102156 h 664830"/>
              <a:gd name="connsiteX63" fmla="*/ 562675 w 664817"/>
              <a:gd name="connsiteY63" fmla="*/ 102156 h 664830"/>
              <a:gd name="connsiteX64" fmla="*/ 562675 w 664817"/>
              <a:gd name="connsiteY64" fmla="*/ 186735 h 664830"/>
              <a:gd name="connsiteX65" fmla="*/ 527402 w 664817"/>
              <a:gd name="connsiteY65" fmla="*/ 173135 h 664830"/>
              <a:gd name="connsiteX66" fmla="*/ 476110 w 664817"/>
              <a:gd name="connsiteY66" fmla="*/ 224217 h 664830"/>
              <a:gd name="connsiteX67" fmla="*/ 527402 w 664817"/>
              <a:gd name="connsiteY67" fmla="*/ 275289 h 664830"/>
              <a:gd name="connsiteX68" fmla="*/ 562675 w 664817"/>
              <a:gd name="connsiteY68" fmla="*/ 260304 h 664830"/>
              <a:gd name="connsiteX69" fmla="*/ 562675 w 664817"/>
              <a:gd name="connsiteY69" fmla="*/ 324627 h 664830"/>
              <a:gd name="connsiteX70" fmla="*/ 296915 w 664817"/>
              <a:gd name="connsiteY70" fmla="*/ 324627 h 664830"/>
              <a:gd name="connsiteX71" fmla="*/ 296915 w 664817"/>
              <a:gd name="connsiteY71" fmla="*/ 260231 h 664830"/>
              <a:gd name="connsiteX72" fmla="*/ 332199 w 664817"/>
              <a:gd name="connsiteY72" fmla="*/ 275289 h 664830"/>
              <a:gd name="connsiteX73" fmla="*/ 383480 w 664817"/>
              <a:gd name="connsiteY73" fmla="*/ 224217 h 664830"/>
              <a:gd name="connsiteX74" fmla="*/ 332199 w 664817"/>
              <a:gd name="connsiteY74" fmla="*/ 173135 h 664830"/>
              <a:gd name="connsiteX75" fmla="*/ 296915 w 664817"/>
              <a:gd name="connsiteY75" fmla="*/ 186745 h 664830"/>
              <a:gd name="connsiteX76" fmla="*/ 296915 w 664817"/>
              <a:gd name="connsiteY76" fmla="*/ 102154 h 664830"/>
              <a:gd name="connsiteX77" fmla="*/ 15577 w 664817"/>
              <a:gd name="connsiteY77" fmla="*/ 102154 h 664830"/>
              <a:gd name="connsiteX78" fmla="*/ 94354 w 664817"/>
              <a:gd name="connsiteY78" fmla="*/ 102154 h 664830"/>
              <a:gd name="connsiteX79" fmla="*/ 102143 w 664817"/>
              <a:gd name="connsiteY79" fmla="*/ 94365 h 664830"/>
              <a:gd name="connsiteX80" fmla="*/ 102143 w 664817"/>
              <a:gd name="connsiteY80" fmla="*/ 87868 h 664830"/>
              <a:gd name="connsiteX81" fmla="*/ 98433 w 664817"/>
              <a:gd name="connsiteY81" fmla="*/ 81233 h 664830"/>
              <a:gd name="connsiteX82" fmla="*/ 81367 w 664817"/>
              <a:gd name="connsiteY82" fmla="*/ 51082 h 664830"/>
              <a:gd name="connsiteX83" fmla="*/ 116861 w 664817"/>
              <a:gd name="connsiteY83" fmla="*/ 15588 h 664830"/>
              <a:gd name="connsiteX84" fmla="*/ 152355 w 664817"/>
              <a:gd name="connsiteY84" fmla="*/ 51082 h 664830"/>
              <a:gd name="connsiteX85" fmla="*/ 133895 w 664817"/>
              <a:gd name="connsiteY85" fmla="*/ 81895 h 664830"/>
              <a:gd name="connsiteX86" fmla="*/ 129848 w 664817"/>
              <a:gd name="connsiteY86" fmla="*/ 88734 h 664830"/>
              <a:gd name="connsiteX87" fmla="*/ 129848 w 664817"/>
              <a:gd name="connsiteY87" fmla="*/ 94367 h 664830"/>
              <a:gd name="connsiteX88" fmla="*/ 137637 w 664817"/>
              <a:gd name="connsiteY88" fmla="*/ 102154 h 664830"/>
              <a:gd name="connsiteX89" fmla="*/ 281337 w 664817"/>
              <a:gd name="connsiteY89" fmla="*/ 102154 h 664830"/>
              <a:gd name="connsiteX90" fmla="*/ 281337 w 664817"/>
              <a:gd name="connsiteY90" fmla="*/ 202572 h 664830"/>
              <a:gd name="connsiteX91" fmla="*/ 289126 w 664817"/>
              <a:gd name="connsiteY91" fmla="*/ 210360 h 664830"/>
              <a:gd name="connsiteX92" fmla="*/ 294324 w 664817"/>
              <a:gd name="connsiteY92" fmla="*/ 210360 h 664830"/>
              <a:gd name="connsiteX93" fmla="*/ 301161 w 664817"/>
              <a:gd name="connsiteY93" fmla="*/ 206313 h 664830"/>
              <a:gd name="connsiteX94" fmla="*/ 332197 w 664817"/>
              <a:gd name="connsiteY94" fmla="*/ 188719 h 664830"/>
              <a:gd name="connsiteX95" fmla="*/ 367903 w 664817"/>
              <a:gd name="connsiteY95" fmla="*/ 224213 h 664830"/>
              <a:gd name="connsiteX96" fmla="*/ 332197 w 664817"/>
              <a:gd name="connsiteY96" fmla="*/ 259696 h 664830"/>
              <a:gd name="connsiteX97" fmla="*/ 302037 w 664817"/>
              <a:gd name="connsiteY97" fmla="*/ 241775 h 664830"/>
              <a:gd name="connsiteX98" fmla="*/ 295402 w 664817"/>
              <a:gd name="connsiteY98" fmla="*/ 238055 h 664830"/>
              <a:gd name="connsiteX99" fmla="*/ 289126 w 664817"/>
              <a:gd name="connsiteY99" fmla="*/ 238055 h 664830"/>
              <a:gd name="connsiteX100" fmla="*/ 281337 w 664817"/>
              <a:gd name="connsiteY100" fmla="*/ 245854 h 664830"/>
              <a:gd name="connsiteX101" fmla="*/ 281337 w 664817"/>
              <a:gd name="connsiteY101" fmla="*/ 324620 h 664830"/>
              <a:gd name="connsiteX102" fmla="*/ 153340 w 664817"/>
              <a:gd name="connsiteY102" fmla="*/ 324620 h 664830"/>
              <a:gd name="connsiteX103" fmla="*/ 167922 w 664817"/>
              <a:gd name="connsiteY103" fmla="*/ 289137 h 664830"/>
              <a:gd name="connsiteX104" fmla="*/ 116850 w 664817"/>
              <a:gd name="connsiteY104" fmla="*/ 238055 h 664830"/>
              <a:gd name="connsiteX105" fmla="*/ 65779 w 664817"/>
              <a:gd name="connsiteY105" fmla="*/ 289137 h 664830"/>
              <a:gd name="connsiteX106" fmla="*/ 80255 w 664817"/>
              <a:gd name="connsiteY106" fmla="*/ 324620 h 664830"/>
              <a:gd name="connsiteX107" fmla="*/ 15577 w 664817"/>
              <a:gd name="connsiteY107" fmla="*/ 324620 h 664830"/>
              <a:gd name="connsiteX108" fmla="*/ 15577 w 664817"/>
              <a:gd name="connsiteY108" fmla="*/ 102154 h 664830"/>
              <a:gd name="connsiteX109" fmla="*/ 289126 w 664817"/>
              <a:gd name="connsiteY109" fmla="*/ 476112 h 664830"/>
              <a:gd name="connsiteX110" fmla="*/ 281337 w 664817"/>
              <a:gd name="connsiteY110" fmla="*/ 483911 h 664830"/>
              <a:gd name="connsiteX111" fmla="*/ 281337 w 664817"/>
              <a:gd name="connsiteY111" fmla="*/ 562677 h 664830"/>
              <a:gd name="connsiteX112" fmla="*/ 153340 w 664817"/>
              <a:gd name="connsiteY112" fmla="*/ 562677 h 664830"/>
              <a:gd name="connsiteX113" fmla="*/ 167922 w 664817"/>
              <a:gd name="connsiteY113" fmla="*/ 527194 h 664830"/>
              <a:gd name="connsiteX114" fmla="*/ 116850 w 664817"/>
              <a:gd name="connsiteY114" fmla="*/ 476112 h 664830"/>
              <a:gd name="connsiteX115" fmla="*/ 65779 w 664817"/>
              <a:gd name="connsiteY115" fmla="*/ 527194 h 664830"/>
              <a:gd name="connsiteX116" fmla="*/ 80255 w 664817"/>
              <a:gd name="connsiteY116" fmla="*/ 562677 h 664830"/>
              <a:gd name="connsiteX117" fmla="*/ 15577 w 664817"/>
              <a:gd name="connsiteY117" fmla="*/ 562677 h 664830"/>
              <a:gd name="connsiteX118" fmla="*/ 15577 w 664817"/>
              <a:gd name="connsiteY118" fmla="*/ 340208 h 664830"/>
              <a:gd name="connsiteX119" fmla="*/ 94354 w 664817"/>
              <a:gd name="connsiteY119" fmla="*/ 340208 h 664830"/>
              <a:gd name="connsiteX120" fmla="*/ 102143 w 664817"/>
              <a:gd name="connsiteY120" fmla="*/ 332420 h 664830"/>
              <a:gd name="connsiteX121" fmla="*/ 102143 w 664817"/>
              <a:gd name="connsiteY121" fmla="*/ 325953 h 664830"/>
              <a:gd name="connsiteX122" fmla="*/ 98423 w 664817"/>
              <a:gd name="connsiteY122" fmla="*/ 319307 h 664830"/>
              <a:gd name="connsiteX123" fmla="*/ 81356 w 664817"/>
              <a:gd name="connsiteY123" fmla="*/ 289139 h 664830"/>
              <a:gd name="connsiteX124" fmla="*/ 116850 w 664817"/>
              <a:gd name="connsiteY124" fmla="*/ 253645 h 664830"/>
              <a:gd name="connsiteX125" fmla="*/ 152344 w 664817"/>
              <a:gd name="connsiteY125" fmla="*/ 289139 h 664830"/>
              <a:gd name="connsiteX126" fmla="*/ 133863 w 664817"/>
              <a:gd name="connsiteY126" fmla="*/ 320058 h 664830"/>
              <a:gd name="connsiteX127" fmla="*/ 129848 w 664817"/>
              <a:gd name="connsiteY127" fmla="*/ 326884 h 664830"/>
              <a:gd name="connsiteX128" fmla="*/ 129848 w 664817"/>
              <a:gd name="connsiteY128" fmla="*/ 332422 h 664830"/>
              <a:gd name="connsiteX129" fmla="*/ 137637 w 664817"/>
              <a:gd name="connsiteY129" fmla="*/ 340211 h 664830"/>
              <a:gd name="connsiteX130" fmla="*/ 281337 w 664817"/>
              <a:gd name="connsiteY130" fmla="*/ 340211 h 664830"/>
              <a:gd name="connsiteX131" fmla="*/ 281337 w 664817"/>
              <a:gd name="connsiteY131" fmla="*/ 440629 h 664830"/>
              <a:gd name="connsiteX132" fmla="*/ 289126 w 664817"/>
              <a:gd name="connsiteY132" fmla="*/ 448417 h 664830"/>
              <a:gd name="connsiteX133" fmla="*/ 294368 w 664817"/>
              <a:gd name="connsiteY133" fmla="*/ 448417 h 664830"/>
              <a:gd name="connsiteX134" fmla="*/ 301183 w 664817"/>
              <a:gd name="connsiteY134" fmla="*/ 444403 h 664830"/>
              <a:gd name="connsiteX135" fmla="*/ 332249 w 664817"/>
              <a:gd name="connsiteY135" fmla="*/ 426776 h 664830"/>
              <a:gd name="connsiteX136" fmla="*/ 367903 w 664817"/>
              <a:gd name="connsiteY136" fmla="*/ 462270 h 664830"/>
              <a:gd name="connsiteX137" fmla="*/ 332249 w 664817"/>
              <a:gd name="connsiteY137" fmla="*/ 497753 h 664830"/>
              <a:gd name="connsiteX138" fmla="*/ 301931 w 664817"/>
              <a:gd name="connsiteY138" fmla="*/ 479821 h 664830"/>
              <a:gd name="connsiteX139" fmla="*/ 295296 w 664817"/>
              <a:gd name="connsiteY139" fmla="*/ 476112 h 664830"/>
              <a:gd name="connsiteX140" fmla="*/ 289126 w 664817"/>
              <a:gd name="connsiteY140" fmla="*/ 476112 h 664830"/>
              <a:gd name="connsiteX141" fmla="*/ 613534 w 664817"/>
              <a:gd name="connsiteY141" fmla="*/ 497753 h 664830"/>
              <a:gd name="connsiteX142" fmla="*/ 583375 w 664817"/>
              <a:gd name="connsiteY142" fmla="*/ 479832 h 664830"/>
              <a:gd name="connsiteX143" fmla="*/ 576740 w 664817"/>
              <a:gd name="connsiteY143" fmla="*/ 476112 h 664830"/>
              <a:gd name="connsiteX144" fmla="*/ 570464 w 664817"/>
              <a:gd name="connsiteY144" fmla="*/ 476112 h 664830"/>
              <a:gd name="connsiteX145" fmla="*/ 562675 w 664817"/>
              <a:gd name="connsiteY145" fmla="*/ 483911 h 664830"/>
              <a:gd name="connsiteX146" fmla="*/ 562675 w 664817"/>
              <a:gd name="connsiteY146" fmla="*/ 562677 h 664830"/>
              <a:gd name="connsiteX147" fmla="*/ 418974 w 664817"/>
              <a:gd name="connsiteY147" fmla="*/ 562677 h 664830"/>
              <a:gd name="connsiteX148" fmla="*/ 411186 w 664817"/>
              <a:gd name="connsiteY148" fmla="*/ 570477 h 664830"/>
              <a:gd name="connsiteX149" fmla="*/ 411186 w 664817"/>
              <a:gd name="connsiteY149" fmla="*/ 575443 h 664830"/>
              <a:gd name="connsiteX150" fmla="*/ 415232 w 664817"/>
              <a:gd name="connsiteY150" fmla="*/ 582280 h 664830"/>
              <a:gd name="connsiteX151" fmla="*/ 433693 w 664817"/>
              <a:gd name="connsiteY151" fmla="*/ 613104 h 664830"/>
              <a:gd name="connsiteX152" fmla="*/ 397331 w 664817"/>
              <a:gd name="connsiteY152" fmla="*/ 649253 h 664830"/>
              <a:gd name="connsiteX153" fmla="*/ 362702 w 664817"/>
              <a:gd name="connsiteY153" fmla="*/ 613104 h 664830"/>
              <a:gd name="connsiteX154" fmla="*/ 379769 w 664817"/>
              <a:gd name="connsiteY154" fmla="*/ 582955 h 664830"/>
              <a:gd name="connsiteX155" fmla="*/ 383478 w 664817"/>
              <a:gd name="connsiteY155" fmla="*/ 576309 h 664830"/>
              <a:gd name="connsiteX156" fmla="*/ 383478 w 664817"/>
              <a:gd name="connsiteY156" fmla="*/ 570477 h 664830"/>
              <a:gd name="connsiteX157" fmla="*/ 375689 w 664817"/>
              <a:gd name="connsiteY157" fmla="*/ 562677 h 664830"/>
              <a:gd name="connsiteX158" fmla="*/ 296913 w 664817"/>
              <a:gd name="connsiteY158" fmla="*/ 562677 h 664830"/>
              <a:gd name="connsiteX159" fmla="*/ 296913 w 664817"/>
              <a:gd name="connsiteY159" fmla="*/ 498366 h 664830"/>
              <a:gd name="connsiteX160" fmla="*/ 332249 w 664817"/>
              <a:gd name="connsiteY160" fmla="*/ 513339 h 664830"/>
              <a:gd name="connsiteX161" fmla="*/ 383478 w 664817"/>
              <a:gd name="connsiteY161" fmla="*/ 462268 h 664830"/>
              <a:gd name="connsiteX162" fmla="*/ 332249 w 664817"/>
              <a:gd name="connsiteY162" fmla="*/ 411186 h 664830"/>
              <a:gd name="connsiteX163" fmla="*/ 296913 w 664817"/>
              <a:gd name="connsiteY163" fmla="*/ 424785 h 664830"/>
              <a:gd name="connsiteX164" fmla="*/ 296913 w 664817"/>
              <a:gd name="connsiteY164" fmla="*/ 340206 h 664830"/>
              <a:gd name="connsiteX165" fmla="*/ 562675 w 664817"/>
              <a:gd name="connsiteY165" fmla="*/ 340206 h 664830"/>
              <a:gd name="connsiteX166" fmla="*/ 562675 w 664817"/>
              <a:gd name="connsiteY166" fmla="*/ 440624 h 664830"/>
              <a:gd name="connsiteX167" fmla="*/ 570464 w 664817"/>
              <a:gd name="connsiteY167" fmla="*/ 448413 h 664830"/>
              <a:gd name="connsiteX168" fmla="*/ 575662 w 664817"/>
              <a:gd name="connsiteY168" fmla="*/ 448413 h 664830"/>
              <a:gd name="connsiteX169" fmla="*/ 582498 w 664817"/>
              <a:gd name="connsiteY169" fmla="*/ 444366 h 664830"/>
              <a:gd name="connsiteX170" fmla="*/ 613534 w 664817"/>
              <a:gd name="connsiteY170" fmla="*/ 426772 h 664830"/>
              <a:gd name="connsiteX171" fmla="*/ 649240 w 664817"/>
              <a:gd name="connsiteY171" fmla="*/ 462266 h 664830"/>
              <a:gd name="connsiteX172" fmla="*/ 613534 w 664817"/>
              <a:gd name="connsiteY172" fmla="*/ 497753 h 664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664817" h="664830">
                <a:moveTo>
                  <a:pt x="613534" y="411188"/>
                </a:moveTo>
                <a:cubicBezTo>
                  <a:pt x="600071" y="411188"/>
                  <a:pt x="587508" y="416187"/>
                  <a:pt x="578250" y="424798"/>
                </a:cubicBezTo>
                <a:lnTo>
                  <a:pt x="578250" y="245854"/>
                </a:lnTo>
                <a:cubicBezTo>
                  <a:pt x="578250" y="241543"/>
                  <a:pt x="574764" y="238055"/>
                  <a:pt x="570462" y="238055"/>
                </a:cubicBezTo>
                <a:lnTo>
                  <a:pt x="564406" y="238055"/>
                </a:lnTo>
                <a:cubicBezTo>
                  <a:pt x="561734" y="238055"/>
                  <a:pt x="559249" y="239429"/>
                  <a:pt x="557823" y="241691"/>
                </a:cubicBezTo>
                <a:cubicBezTo>
                  <a:pt x="550807" y="252797"/>
                  <a:pt x="539151" y="259696"/>
                  <a:pt x="527400" y="259696"/>
                </a:cubicBezTo>
                <a:cubicBezTo>
                  <a:pt x="507702" y="259696"/>
                  <a:pt x="491683" y="243781"/>
                  <a:pt x="491683" y="224213"/>
                </a:cubicBezTo>
                <a:cubicBezTo>
                  <a:pt x="491683" y="204645"/>
                  <a:pt x="507702" y="188719"/>
                  <a:pt x="527400" y="188719"/>
                </a:cubicBezTo>
                <a:cubicBezTo>
                  <a:pt x="540789" y="188719"/>
                  <a:pt x="552391" y="195291"/>
                  <a:pt x="558446" y="206313"/>
                </a:cubicBezTo>
                <a:cubicBezTo>
                  <a:pt x="559810" y="208807"/>
                  <a:pt x="562430" y="210360"/>
                  <a:pt x="565272" y="210360"/>
                </a:cubicBezTo>
                <a:lnTo>
                  <a:pt x="570464" y="210360"/>
                </a:lnTo>
                <a:cubicBezTo>
                  <a:pt x="574764" y="210360"/>
                  <a:pt x="578252" y="206874"/>
                  <a:pt x="578252" y="202572"/>
                </a:cubicBezTo>
                <a:lnTo>
                  <a:pt x="578252" y="94365"/>
                </a:lnTo>
                <a:cubicBezTo>
                  <a:pt x="578252" y="90054"/>
                  <a:pt x="574766" y="86565"/>
                  <a:pt x="570464" y="86565"/>
                </a:cubicBezTo>
                <a:lnTo>
                  <a:pt x="434634" y="86565"/>
                </a:lnTo>
                <a:cubicBezTo>
                  <a:pt x="443879" y="77193"/>
                  <a:pt x="449270" y="64513"/>
                  <a:pt x="449270" y="51082"/>
                </a:cubicBezTo>
                <a:cubicBezTo>
                  <a:pt x="449270" y="22910"/>
                  <a:pt x="426360" y="0"/>
                  <a:pt x="398199" y="0"/>
                </a:cubicBezTo>
                <a:cubicBezTo>
                  <a:pt x="370037" y="0"/>
                  <a:pt x="347127" y="22910"/>
                  <a:pt x="347127" y="51082"/>
                </a:cubicBezTo>
                <a:cubicBezTo>
                  <a:pt x="347127" y="64355"/>
                  <a:pt x="352516" y="77119"/>
                  <a:pt x="361698" y="86565"/>
                </a:cubicBezTo>
                <a:lnTo>
                  <a:pt x="153296" y="86565"/>
                </a:lnTo>
                <a:cubicBezTo>
                  <a:pt x="162542" y="77193"/>
                  <a:pt x="167933" y="64513"/>
                  <a:pt x="167933" y="51082"/>
                </a:cubicBezTo>
                <a:cubicBezTo>
                  <a:pt x="167933" y="22910"/>
                  <a:pt x="145023" y="0"/>
                  <a:pt x="116861" y="0"/>
                </a:cubicBezTo>
                <a:cubicBezTo>
                  <a:pt x="88699" y="0"/>
                  <a:pt x="65792" y="22912"/>
                  <a:pt x="65792" y="51082"/>
                </a:cubicBezTo>
                <a:cubicBezTo>
                  <a:pt x="65792" y="64355"/>
                  <a:pt x="71181" y="77119"/>
                  <a:pt x="80363" y="86565"/>
                </a:cubicBezTo>
                <a:lnTo>
                  <a:pt x="7789" y="86565"/>
                </a:lnTo>
                <a:cubicBezTo>
                  <a:pt x="3489" y="86565"/>
                  <a:pt x="0" y="90052"/>
                  <a:pt x="0" y="94365"/>
                </a:cubicBezTo>
                <a:lnTo>
                  <a:pt x="0" y="570475"/>
                </a:lnTo>
                <a:cubicBezTo>
                  <a:pt x="0" y="574775"/>
                  <a:pt x="3486" y="578263"/>
                  <a:pt x="7789" y="578263"/>
                </a:cubicBezTo>
                <a:lnTo>
                  <a:pt x="94354" y="578263"/>
                </a:lnTo>
                <a:cubicBezTo>
                  <a:pt x="98654" y="578263"/>
                  <a:pt x="102143" y="574777"/>
                  <a:pt x="102143" y="570475"/>
                </a:cubicBezTo>
                <a:lnTo>
                  <a:pt x="102143" y="564008"/>
                </a:lnTo>
                <a:cubicBezTo>
                  <a:pt x="102143" y="561292"/>
                  <a:pt x="100738" y="558777"/>
                  <a:pt x="98423" y="557362"/>
                </a:cubicBezTo>
                <a:cubicBezTo>
                  <a:pt x="87738" y="550811"/>
                  <a:pt x="81356" y="539536"/>
                  <a:pt x="81356" y="527194"/>
                </a:cubicBezTo>
                <a:cubicBezTo>
                  <a:pt x="81356" y="507624"/>
                  <a:pt x="97280" y="491700"/>
                  <a:pt x="116850" y="491700"/>
                </a:cubicBezTo>
                <a:cubicBezTo>
                  <a:pt x="136421" y="491700"/>
                  <a:pt x="152344" y="507624"/>
                  <a:pt x="152344" y="527194"/>
                </a:cubicBezTo>
                <a:cubicBezTo>
                  <a:pt x="152344" y="539969"/>
                  <a:pt x="145265" y="551815"/>
                  <a:pt x="133863" y="558113"/>
                </a:cubicBezTo>
                <a:cubicBezTo>
                  <a:pt x="131389" y="559487"/>
                  <a:pt x="129848" y="562097"/>
                  <a:pt x="129848" y="564939"/>
                </a:cubicBezTo>
                <a:lnTo>
                  <a:pt x="129848" y="570477"/>
                </a:lnTo>
                <a:cubicBezTo>
                  <a:pt x="129848" y="574777"/>
                  <a:pt x="133334" y="578265"/>
                  <a:pt x="137637" y="578265"/>
                </a:cubicBezTo>
                <a:lnTo>
                  <a:pt x="361088" y="578265"/>
                </a:lnTo>
                <a:cubicBezTo>
                  <a:pt x="352276" y="587638"/>
                  <a:pt x="347129" y="600130"/>
                  <a:pt x="347129" y="613106"/>
                </a:cubicBezTo>
                <a:cubicBezTo>
                  <a:pt x="347129" y="641627"/>
                  <a:pt x="369647" y="664831"/>
                  <a:pt x="397333" y="664831"/>
                </a:cubicBezTo>
                <a:cubicBezTo>
                  <a:pt x="425484" y="664831"/>
                  <a:pt x="449270" y="641151"/>
                  <a:pt x="449270" y="613106"/>
                </a:cubicBezTo>
                <a:cubicBezTo>
                  <a:pt x="449270" y="599982"/>
                  <a:pt x="444134" y="587565"/>
                  <a:pt x="435268" y="578265"/>
                </a:cubicBezTo>
                <a:lnTo>
                  <a:pt x="570464" y="578265"/>
                </a:lnTo>
                <a:cubicBezTo>
                  <a:pt x="574764" y="578265"/>
                  <a:pt x="578252" y="574779"/>
                  <a:pt x="578252" y="570477"/>
                </a:cubicBezTo>
                <a:lnTo>
                  <a:pt x="578252" y="498283"/>
                </a:lnTo>
                <a:cubicBezTo>
                  <a:pt x="587827" y="507773"/>
                  <a:pt x="600528" y="513341"/>
                  <a:pt x="613536" y="513341"/>
                </a:cubicBezTo>
                <a:cubicBezTo>
                  <a:pt x="641813" y="513341"/>
                  <a:pt x="664818" y="490432"/>
                  <a:pt x="664818" y="462270"/>
                </a:cubicBezTo>
                <a:cubicBezTo>
                  <a:pt x="664818" y="434097"/>
                  <a:pt x="641813" y="411188"/>
                  <a:pt x="613534" y="411188"/>
                </a:cubicBezTo>
                <a:close/>
                <a:moveTo>
                  <a:pt x="296915" y="102154"/>
                </a:moveTo>
                <a:lnTo>
                  <a:pt x="375692" y="102154"/>
                </a:lnTo>
                <a:cubicBezTo>
                  <a:pt x="379992" y="102154"/>
                  <a:pt x="383480" y="98667"/>
                  <a:pt x="383480" y="94365"/>
                </a:cubicBezTo>
                <a:lnTo>
                  <a:pt x="383480" y="87868"/>
                </a:lnTo>
                <a:cubicBezTo>
                  <a:pt x="383480" y="85163"/>
                  <a:pt x="382076" y="82648"/>
                  <a:pt x="379771" y="81233"/>
                </a:cubicBezTo>
                <a:cubicBezTo>
                  <a:pt x="369247" y="74767"/>
                  <a:pt x="362705" y="63217"/>
                  <a:pt x="362705" y="51084"/>
                </a:cubicBezTo>
                <a:cubicBezTo>
                  <a:pt x="362705" y="31514"/>
                  <a:pt x="378628" y="15590"/>
                  <a:pt x="398199" y="15590"/>
                </a:cubicBezTo>
                <a:cubicBezTo>
                  <a:pt x="417769" y="15590"/>
                  <a:pt x="433693" y="31514"/>
                  <a:pt x="433693" y="51084"/>
                </a:cubicBezTo>
                <a:cubicBezTo>
                  <a:pt x="433693" y="63848"/>
                  <a:pt x="426614" y="75662"/>
                  <a:pt x="415232" y="81897"/>
                </a:cubicBezTo>
                <a:cubicBezTo>
                  <a:pt x="412729" y="83272"/>
                  <a:pt x="411186" y="85892"/>
                  <a:pt x="411186" y="88734"/>
                </a:cubicBezTo>
                <a:lnTo>
                  <a:pt x="411186" y="94367"/>
                </a:lnTo>
                <a:cubicBezTo>
                  <a:pt x="411186" y="98667"/>
                  <a:pt x="414672" y="102156"/>
                  <a:pt x="418974" y="102156"/>
                </a:cubicBezTo>
                <a:lnTo>
                  <a:pt x="562675" y="102156"/>
                </a:lnTo>
                <a:lnTo>
                  <a:pt x="562675" y="186735"/>
                </a:lnTo>
                <a:cubicBezTo>
                  <a:pt x="553419" y="178132"/>
                  <a:pt x="540854" y="173135"/>
                  <a:pt x="527402" y="173135"/>
                </a:cubicBezTo>
                <a:cubicBezTo>
                  <a:pt x="499114" y="173135"/>
                  <a:pt x="476110" y="196045"/>
                  <a:pt x="476110" y="224217"/>
                </a:cubicBezTo>
                <a:cubicBezTo>
                  <a:pt x="476110" y="252379"/>
                  <a:pt x="499114" y="275289"/>
                  <a:pt x="527402" y="275289"/>
                </a:cubicBezTo>
                <a:cubicBezTo>
                  <a:pt x="540293" y="275289"/>
                  <a:pt x="552995" y="269751"/>
                  <a:pt x="562675" y="260304"/>
                </a:cubicBezTo>
                <a:lnTo>
                  <a:pt x="562675" y="324627"/>
                </a:lnTo>
                <a:lnTo>
                  <a:pt x="296915" y="324627"/>
                </a:lnTo>
                <a:lnTo>
                  <a:pt x="296915" y="260231"/>
                </a:lnTo>
                <a:cubicBezTo>
                  <a:pt x="306489" y="269720"/>
                  <a:pt x="319190" y="275289"/>
                  <a:pt x="332199" y="275289"/>
                </a:cubicBezTo>
                <a:cubicBezTo>
                  <a:pt x="360476" y="275289"/>
                  <a:pt x="383480" y="252379"/>
                  <a:pt x="383480" y="224217"/>
                </a:cubicBezTo>
                <a:cubicBezTo>
                  <a:pt x="383480" y="196045"/>
                  <a:pt x="360476" y="173135"/>
                  <a:pt x="332199" y="173135"/>
                </a:cubicBezTo>
                <a:cubicBezTo>
                  <a:pt x="318736" y="173135"/>
                  <a:pt x="306173" y="178134"/>
                  <a:pt x="296915" y="186745"/>
                </a:cubicBezTo>
                <a:lnTo>
                  <a:pt x="296915" y="102154"/>
                </a:lnTo>
                <a:close/>
                <a:moveTo>
                  <a:pt x="15577" y="102154"/>
                </a:moveTo>
                <a:lnTo>
                  <a:pt x="94354" y="102154"/>
                </a:lnTo>
                <a:cubicBezTo>
                  <a:pt x="98654" y="102154"/>
                  <a:pt x="102143" y="98667"/>
                  <a:pt x="102143" y="94365"/>
                </a:cubicBezTo>
                <a:lnTo>
                  <a:pt x="102143" y="87868"/>
                </a:lnTo>
                <a:cubicBezTo>
                  <a:pt x="102143" y="85163"/>
                  <a:pt x="100738" y="82648"/>
                  <a:pt x="98433" y="81233"/>
                </a:cubicBezTo>
                <a:cubicBezTo>
                  <a:pt x="87907" y="74764"/>
                  <a:pt x="81367" y="63214"/>
                  <a:pt x="81367" y="51082"/>
                </a:cubicBezTo>
                <a:cubicBezTo>
                  <a:pt x="81367" y="31512"/>
                  <a:pt x="97291" y="15588"/>
                  <a:pt x="116861" y="15588"/>
                </a:cubicBezTo>
                <a:cubicBezTo>
                  <a:pt x="136431" y="15588"/>
                  <a:pt x="152355" y="31512"/>
                  <a:pt x="152355" y="51082"/>
                </a:cubicBezTo>
                <a:cubicBezTo>
                  <a:pt x="152355" y="63846"/>
                  <a:pt x="145276" y="75660"/>
                  <a:pt x="133895" y="81895"/>
                </a:cubicBezTo>
                <a:cubicBezTo>
                  <a:pt x="131391" y="83269"/>
                  <a:pt x="129848" y="85890"/>
                  <a:pt x="129848" y="88734"/>
                </a:cubicBezTo>
                <a:lnTo>
                  <a:pt x="129848" y="94367"/>
                </a:lnTo>
                <a:cubicBezTo>
                  <a:pt x="129848" y="98667"/>
                  <a:pt x="133337" y="102154"/>
                  <a:pt x="137637" y="102154"/>
                </a:cubicBezTo>
                <a:lnTo>
                  <a:pt x="281337" y="102154"/>
                </a:lnTo>
                <a:lnTo>
                  <a:pt x="281337" y="202572"/>
                </a:lnTo>
                <a:cubicBezTo>
                  <a:pt x="281337" y="206872"/>
                  <a:pt x="284824" y="210360"/>
                  <a:pt x="289126" y="210360"/>
                </a:cubicBezTo>
                <a:lnTo>
                  <a:pt x="294324" y="210360"/>
                </a:lnTo>
                <a:cubicBezTo>
                  <a:pt x="297166" y="210360"/>
                  <a:pt x="299787" y="208807"/>
                  <a:pt x="301161" y="206313"/>
                </a:cubicBezTo>
                <a:cubicBezTo>
                  <a:pt x="307195" y="195291"/>
                  <a:pt x="318796" y="188719"/>
                  <a:pt x="332197" y="188719"/>
                </a:cubicBezTo>
                <a:cubicBezTo>
                  <a:pt x="351884" y="188719"/>
                  <a:pt x="367903" y="204643"/>
                  <a:pt x="367903" y="224213"/>
                </a:cubicBezTo>
                <a:cubicBezTo>
                  <a:pt x="367903" y="243783"/>
                  <a:pt x="351884" y="259696"/>
                  <a:pt x="332197" y="259696"/>
                </a:cubicBezTo>
                <a:cubicBezTo>
                  <a:pt x="320383" y="259696"/>
                  <a:pt x="308833" y="252827"/>
                  <a:pt x="302037" y="241775"/>
                </a:cubicBezTo>
                <a:cubicBezTo>
                  <a:pt x="300622" y="239461"/>
                  <a:pt x="298107" y="238055"/>
                  <a:pt x="295402" y="238055"/>
                </a:cubicBezTo>
                <a:lnTo>
                  <a:pt x="289126" y="238055"/>
                </a:lnTo>
                <a:cubicBezTo>
                  <a:pt x="284826" y="238055"/>
                  <a:pt x="281337" y="241541"/>
                  <a:pt x="281337" y="245854"/>
                </a:cubicBezTo>
                <a:lnTo>
                  <a:pt x="281337" y="324620"/>
                </a:lnTo>
                <a:lnTo>
                  <a:pt x="153340" y="324620"/>
                </a:lnTo>
                <a:cubicBezTo>
                  <a:pt x="162555" y="315226"/>
                  <a:pt x="167922" y="302535"/>
                  <a:pt x="167922" y="289137"/>
                </a:cubicBezTo>
                <a:cubicBezTo>
                  <a:pt x="167922" y="260964"/>
                  <a:pt x="145012" y="238055"/>
                  <a:pt x="116850" y="238055"/>
                </a:cubicBezTo>
                <a:cubicBezTo>
                  <a:pt x="88688" y="238055"/>
                  <a:pt x="65779" y="260964"/>
                  <a:pt x="65779" y="289137"/>
                </a:cubicBezTo>
                <a:cubicBezTo>
                  <a:pt x="65779" y="302620"/>
                  <a:pt x="71031" y="315217"/>
                  <a:pt x="80255" y="324620"/>
                </a:cubicBezTo>
                <a:lnTo>
                  <a:pt x="15577" y="324620"/>
                </a:lnTo>
                <a:lnTo>
                  <a:pt x="15577" y="102154"/>
                </a:lnTo>
                <a:close/>
                <a:moveTo>
                  <a:pt x="289126" y="476112"/>
                </a:moveTo>
                <a:cubicBezTo>
                  <a:pt x="284826" y="476112"/>
                  <a:pt x="281337" y="479598"/>
                  <a:pt x="281337" y="483911"/>
                </a:cubicBezTo>
                <a:lnTo>
                  <a:pt x="281337" y="562677"/>
                </a:lnTo>
                <a:lnTo>
                  <a:pt x="153340" y="562677"/>
                </a:lnTo>
                <a:cubicBezTo>
                  <a:pt x="162555" y="553283"/>
                  <a:pt x="167922" y="540592"/>
                  <a:pt x="167922" y="527194"/>
                </a:cubicBezTo>
                <a:cubicBezTo>
                  <a:pt x="167922" y="499021"/>
                  <a:pt x="145012" y="476112"/>
                  <a:pt x="116850" y="476112"/>
                </a:cubicBezTo>
                <a:cubicBezTo>
                  <a:pt x="88688" y="476112"/>
                  <a:pt x="65779" y="499021"/>
                  <a:pt x="65779" y="527194"/>
                </a:cubicBezTo>
                <a:cubicBezTo>
                  <a:pt x="65779" y="540677"/>
                  <a:pt x="71031" y="553274"/>
                  <a:pt x="80255" y="562677"/>
                </a:cubicBezTo>
                <a:lnTo>
                  <a:pt x="15577" y="562677"/>
                </a:lnTo>
                <a:lnTo>
                  <a:pt x="15577" y="340208"/>
                </a:lnTo>
                <a:lnTo>
                  <a:pt x="94354" y="340208"/>
                </a:lnTo>
                <a:cubicBezTo>
                  <a:pt x="98654" y="340208"/>
                  <a:pt x="102143" y="336722"/>
                  <a:pt x="102143" y="332420"/>
                </a:cubicBezTo>
                <a:lnTo>
                  <a:pt x="102143" y="325953"/>
                </a:lnTo>
                <a:cubicBezTo>
                  <a:pt x="102143" y="323237"/>
                  <a:pt x="100738" y="320723"/>
                  <a:pt x="98423" y="319307"/>
                </a:cubicBezTo>
                <a:cubicBezTo>
                  <a:pt x="87738" y="312756"/>
                  <a:pt x="81356" y="301481"/>
                  <a:pt x="81356" y="289139"/>
                </a:cubicBezTo>
                <a:cubicBezTo>
                  <a:pt x="81356" y="269569"/>
                  <a:pt x="97280" y="253645"/>
                  <a:pt x="116850" y="253645"/>
                </a:cubicBezTo>
                <a:cubicBezTo>
                  <a:pt x="136421" y="253645"/>
                  <a:pt x="152344" y="269569"/>
                  <a:pt x="152344" y="289139"/>
                </a:cubicBezTo>
                <a:cubicBezTo>
                  <a:pt x="152344" y="301914"/>
                  <a:pt x="145265" y="313761"/>
                  <a:pt x="133863" y="320058"/>
                </a:cubicBezTo>
                <a:cubicBezTo>
                  <a:pt x="131389" y="321432"/>
                  <a:pt x="129848" y="324042"/>
                  <a:pt x="129848" y="326884"/>
                </a:cubicBezTo>
                <a:lnTo>
                  <a:pt x="129848" y="332422"/>
                </a:lnTo>
                <a:cubicBezTo>
                  <a:pt x="129848" y="336722"/>
                  <a:pt x="133334" y="340211"/>
                  <a:pt x="137637" y="340211"/>
                </a:cubicBezTo>
                <a:lnTo>
                  <a:pt x="281337" y="340211"/>
                </a:lnTo>
                <a:lnTo>
                  <a:pt x="281337" y="440629"/>
                </a:lnTo>
                <a:cubicBezTo>
                  <a:pt x="281337" y="444929"/>
                  <a:pt x="284824" y="448417"/>
                  <a:pt x="289126" y="448417"/>
                </a:cubicBezTo>
                <a:lnTo>
                  <a:pt x="294368" y="448417"/>
                </a:lnTo>
                <a:cubicBezTo>
                  <a:pt x="297201" y="448417"/>
                  <a:pt x="299811" y="446885"/>
                  <a:pt x="301183" y="444403"/>
                </a:cubicBezTo>
                <a:cubicBezTo>
                  <a:pt x="307311" y="433359"/>
                  <a:pt x="318924" y="426776"/>
                  <a:pt x="332249" y="426776"/>
                </a:cubicBezTo>
                <a:cubicBezTo>
                  <a:pt x="351903" y="426776"/>
                  <a:pt x="367903" y="442700"/>
                  <a:pt x="367903" y="462270"/>
                </a:cubicBezTo>
                <a:cubicBezTo>
                  <a:pt x="367903" y="481840"/>
                  <a:pt x="351903" y="497753"/>
                  <a:pt x="332249" y="497753"/>
                </a:cubicBezTo>
                <a:cubicBezTo>
                  <a:pt x="320350" y="497753"/>
                  <a:pt x="308738" y="490884"/>
                  <a:pt x="301931" y="479821"/>
                </a:cubicBezTo>
                <a:cubicBezTo>
                  <a:pt x="300516" y="477518"/>
                  <a:pt x="298001" y="476112"/>
                  <a:pt x="295296" y="476112"/>
                </a:cubicBezTo>
                <a:lnTo>
                  <a:pt x="289126" y="476112"/>
                </a:lnTo>
                <a:close/>
                <a:moveTo>
                  <a:pt x="613534" y="497753"/>
                </a:moveTo>
                <a:cubicBezTo>
                  <a:pt x="601720" y="497753"/>
                  <a:pt x="590170" y="490884"/>
                  <a:pt x="583375" y="479832"/>
                </a:cubicBezTo>
                <a:cubicBezTo>
                  <a:pt x="581960" y="477518"/>
                  <a:pt x="579445" y="476112"/>
                  <a:pt x="576740" y="476112"/>
                </a:cubicBezTo>
                <a:lnTo>
                  <a:pt x="570464" y="476112"/>
                </a:lnTo>
                <a:cubicBezTo>
                  <a:pt x="566164" y="476112"/>
                  <a:pt x="562675" y="479598"/>
                  <a:pt x="562675" y="483911"/>
                </a:cubicBezTo>
                <a:lnTo>
                  <a:pt x="562675" y="562677"/>
                </a:lnTo>
                <a:lnTo>
                  <a:pt x="418974" y="562677"/>
                </a:lnTo>
                <a:cubicBezTo>
                  <a:pt x="414674" y="562677"/>
                  <a:pt x="411186" y="566164"/>
                  <a:pt x="411186" y="570477"/>
                </a:cubicBezTo>
                <a:lnTo>
                  <a:pt x="411186" y="575443"/>
                </a:lnTo>
                <a:cubicBezTo>
                  <a:pt x="411186" y="578296"/>
                  <a:pt x="412729" y="580916"/>
                  <a:pt x="415232" y="582280"/>
                </a:cubicBezTo>
                <a:cubicBezTo>
                  <a:pt x="426614" y="588526"/>
                  <a:pt x="433693" y="600340"/>
                  <a:pt x="433693" y="613104"/>
                </a:cubicBezTo>
                <a:cubicBezTo>
                  <a:pt x="433693" y="632696"/>
                  <a:pt x="417040" y="649253"/>
                  <a:pt x="397331" y="649253"/>
                </a:cubicBezTo>
                <a:cubicBezTo>
                  <a:pt x="378237" y="649253"/>
                  <a:pt x="362702" y="633033"/>
                  <a:pt x="362702" y="613104"/>
                </a:cubicBezTo>
                <a:cubicBezTo>
                  <a:pt x="362702" y="600974"/>
                  <a:pt x="369242" y="589413"/>
                  <a:pt x="379769" y="582955"/>
                </a:cubicBezTo>
                <a:cubicBezTo>
                  <a:pt x="382071" y="581540"/>
                  <a:pt x="383478" y="579025"/>
                  <a:pt x="383478" y="576309"/>
                </a:cubicBezTo>
                <a:lnTo>
                  <a:pt x="383478" y="570477"/>
                </a:lnTo>
                <a:cubicBezTo>
                  <a:pt x="383478" y="566166"/>
                  <a:pt x="379992" y="562677"/>
                  <a:pt x="375689" y="562677"/>
                </a:cubicBezTo>
                <a:lnTo>
                  <a:pt x="296913" y="562677"/>
                </a:lnTo>
                <a:lnTo>
                  <a:pt x="296913" y="498366"/>
                </a:lnTo>
                <a:cubicBezTo>
                  <a:pt x="306498" y="507801"/>
                  <a:pt x="319210" y="513339"/>
                  <a:pt x="332249" y="513339"/>
                </a:cubicBezTo>
                <a:cubicBezTo>
                  <a:pt x="360495" y="513339"/>
                  <a:pt x="383478" y="490430"/>
                  <a:pt x="383478" y="462268"/>
                </a:cubicBezTo>
                <a:cubicBezTo>
                  <a:pt x="383478" y="434106"/>
                  <a:pt x="360495" y="411186"/>
                  <a:pt x="332249" y="411186"/>
                </a:cubicBezTo>
                <a:cubicBezTo>
                  <a:pt x="318595" y="411186"/>
                  <a:pt x="306158" y="416100"/>
                  <a:pt x="296913" y="424785"/>
                </a:cubicBezTo>
                <a:lnTo>
                  <a:pt x="296913" y="340206"/>
                </a:lnTo>
                <a:lnTo>
                  <a:pt x="562675" y="340206"/>
                </a:lnTo>
                <a:lnTo>
                  <a:pt x="562675" y="440624"/>
                </a:lnTo>
                <a:cubicBezTo>
                  <a:pt x="562675" y="444924"/>
                  <a:pt x="566161" y="448413"/>
                  <a:pt x="570464" y="448413"/>
                </a:cubicBezTo>
                <a:lnTo>
                  <a:pt x="575662" y="448413"/>
                </a:lnTo>
                <a:cubicBezTo>
                  <a:pt x="578503" y="448413"/>
                  <a:pt x="581124" y="446859"/>
                  <a:pt x="582498" y="444366"/>
                </a:cubicBezTo>
                <a:cubicBezTo>
                  <a:pt x="588532" y="433344"/>
                  <a:pt x="600134" y="426772"/>
                  <a:pt x="613534" y="426772"/>
                </a:cubicBezTo>
                <a:cubicBezTo>
                  <a:pt x="633221" y="426772"/>
                  <a:pt x="649240" y="442695"/>
                  <a:pt x="649240" y="462266"/>
                </a:cubicBezTo>
                <a:cubicBezTo>
                  <a:pt x="649240" y="481836"/>
                  <a:pt x="633221" y="497753"/>
                  <a:pt x="613534" y="497753"/>
                </a:cubicBezTo>
                <a:close/>
              </a:path>
            </a:pathLst>
          </a:custGeom>
          <a:solidFill>
            <a:srgbClr val="0F62FE"/>
          </a:solidFill>
          <a:ln w="21431" cap="flat">
            <a:noFill/>
            <a:prstDash val="solid"/>
            <a:miter/>
          </a:ln>
        </p:spPr>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9311"/>
            <a:endParaRPr lang="en-US" dirty="0">
              <a:solidFill>
                <a:srgbClr val="000000"/>
              </a:solidFill>
              <a:latin typeface="IBM Plex Sans Light"/>
            </a:endParaRPr>
          </a:p>
        </p:txBody>
      </p:sp>
      <p:pic>
        <p:nvPicPr>
          <p:cNvPr id="29" name="Picture 28" descr="Logo&#10;&#10;Description automatically generated">
            <a:extLst>
              <a:ext uri="{FF2B5EF4-FFF2-40B4-BE49-F238E27FC236}">
                <a16:creationId xmlns:a16="http://schemas.microsoft.com/office/drawing/2014/main" id="{8D4A0B70-3C6D-614E-A5BF-7FEC7E35B42F}"/>
              </a:ext>
            </a:extLst>
          </p:cNvPr>
          <p:cNvPicPr>
            <a:picLocks noChangeAspect="1"/>
          </p:cNvPicPr>
          <p:nvPr/>
        </p:nvPicPr>
        <p:blipFill>
          <a:blip r:embed="rId3"/>
          <a:stretch>
            <a:fillRect/>
          </a:stretch>
        </p:blipFill>
        <p:spPr>
          <a:xfrm>
            <a:off x="20170589" y="10810588"/>
            <a:ext cx="2349340" cy="1186150"/>
          </a:xfrm>
          <a:prstGeom prst="rect">
            <a:avLst/>
          </a:prstGeom>
        </p:spPr>
      </p:pic>
      <p:pic>
        <p:nvPicPr>
          <p:cNvPr id="31" name="Picture 30" descr="A red moon in a black sky&#10;&#10;Description automatically generated with medium confidence">
            <a:extLst>
              <a:ext uri="{FF2B5EF4-FFF2-40B4-BE49-F238E27FC236}">
                <a16:creationId xmlns:a16="http://schemas.microsoft.com/office/drawing/2014/main" id="{77E38AFF-3F22-1B44-9713-4AE045AF0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244431" y="8896951"/>
            <a:ext cx="5724648" cy="1713147"/>
          </a:xfrm>
          <a:prstGeom prst="rect">
            <a:avLst/>
          </a:prstGeom>
        </p:spPr>
      </p:pic>
      <p:grpSp>
        <p:nvGrpSpPr>
          <p:cNvPr id="5" name="Group 4">
            <a:extLst>
              <a:ext uri="{FF2B5EF4-FFF2-40B4-BE49-F238E27FC236}">
                <a16:creationId xmlns:a16="http://schemas.microsoft.com/office/drawing/2014/main" id="{7D57E81C-425D-4566-1007-589097EDB9D9}"/>
              </a:ext>
            </a:extLst>
          </p:cNvPr>
          <p:cNvGrpSpPr/>
          <p:nvPr/>
        </p:nvGrpSpPr>
        <p:grpSpPr>
          <a:xfrm>
            <a:off x="6100068" y="4801324"/>
            <a:ext cx="12187003" cy="7195414"/>
            <a:chOff x="6100068" y="4801324"/>
            <a:chExt cx="12187003" cy="6324494"/>
          </a:xfrm>
        </p:grpSpPr>
        <p:cxnSp>
          <p:nvCxnSpPr>
            <p:cNvPr id="13" name="Straight Connector 12">
              <a:extLst>
                <a:ext uri="{FF2B5EF4-FFF2-40B4-BE49-F238E27FC236}">
                  <a16:creationId xmlns:a16="http://schemas.microsoft.com/office/drawing/2014/main" id="{94140389-6150-3CFB-8FD5-2D577267B6E7}"/>
                </a:ext>
              </a:extLst>
            </p:cNvPr>
            <p:cNvCxnSpPr>
              <a:cxnSpLocks/>
            </p:cNvCxnSpPr>
            <p:nvPr/>
          </p:nvCxnSpPr>
          <p:spPr bwMode="auto">
            <a:xfrm>
              <a:off x="6100068" y="4801324"/>
              <a:ext cx="0" cy="632449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97EE83CE-1F2D-7F79-F1BA-26B0F394B48F}"/>
                </a:ext>
              </a:extLst>
            </p:cNvPr>
            <p:cNvCxnSpPr>
              <a:cxnSpLocks/>
            </p:cNvCxnSpPr>
            <p:nvPr/>
          </p:nvCxnSpPr>
          <p:spPr bwMode="auto">
            <a:xfrm>
              <a:off x="12186075" y="4801324"/>
              <a:ext cx="0" cy="632449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9A093C1-33D1-EE26-59E1-266834250635}"/>
                </a:ext>
              </a:extLst>
            </p:cNvPr>
            <p:cNvCxnSpPr>
              <a:cxnSpLocks/>
            </p:cNvCxnSpPr>
            <p:nvPr/>
          </p:nvCxnSpPr>
          <p:spPr bwMode="auto">
            <a:xfrm>
              <a:off x="18287071" y="4801324"/>
              <a:ext cx="0" cy="6324494"/>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92718062"/>
      </p:ext>
    </p:extLst>
  </p:cSld>
  <p:clrMapOvr>
    <a:masterClrMapping/>
  </p:clrMapOvr>
  <p:transition spd="slow">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4B362AE4-3EB5-B6E6-E813-3233DBF01EAF}"/>
              </a:ext>
            </a:extLst>
          </p:cNvPr>
          <p:cNvCxnSpPr>
            <a:cxnSpLocks/>
          </p:cNvCxnSpPr>
          <p:nvPr/>
        </p:nvCxnSpPr>
        <p:spPr bwMode="auto">
          <a:xfrm flipV="1">
            <a:off x="23937701" y="3809327"/>
            <a:ext cx="0" cy="4814345"/>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 name="Title 1"/>
          <p:cNvSpPr>
            <a:spLocks noGrp="1"/>
          </p:cNvSpPr>
          <p:nvPr>
            <p:ph type="title"/>
          </p:nvPr>
        </p:nvSpPr>
        <p:spPr/>
        <p:txBody>
          <a:bodyPr/>
          <a:lstStyle/>
          <a:p>
            <a:r>
              <a:rPr lang="en-US" dirty="0"/>
              <a:t>24 security acquisitions </a:t>
            </a:r>
            <a:br>
              <a:rPr lang="en-US" dirty="0"/>
            </a:br>
            <a:r>
              <a:rPr lang="en-US" dirty="0"/>
              <a:t>in 23 years</a:t>
            </a:r>
          </a:p>
        </p:txBody>
      </p:sp>
      <p:sp>
        <p:nvSpPr>
          <p:cNvPr id="5" name="Slide Number Placeholder 4">
            <a:extLst>
              <a:ext uri="{FF2B5EF4-FFF2-40B4-BE49-F238E27FC236}">
                <a16:creationId xmlns:a16="http://schemas.microsoft.com/office/drawing/2014/main" id="{48D9E6B8-FFCA-7F46-83A0-D014F05CB9E3}"/>
              </a:ext>
            </a:extLst>
          </p:cNvPr>
          <p:cNvSpPr>
            <a:spLocks noGrp="1"/>
          </p:cNvSpPr>
          <p:nvPr>
            <p:ph type="sldNum" sz="quarter" idx="4"/>
          </p:nvPr>
        </p:nvSpPr>
        <p:spPr>
          <a:xfrm>
            <a:off x="23727336" y="12938838"/>
            <a:ext cx="270908" cy="246221"/>
          </a:xfrm>
        </p:spPr>
        <p:txBody>
          <a:bodyPr/>
          <a:lstStyle/>
          <a:p>
            <a:pPr defTabSz="1829311"/>
            <a:fld id="{59395FB3-9C97-154F-86B2-7E381B951268}" type="slidenum">
              <a:rPr lang="en-US">
                <a:solidFill>
                  <a:srgbClr val="000000"/>
                </a:solidFill>
              </a:rPr>
              <a:pPr defTabSz="1829311"/>
              <a:t>58</a:t>
            </a:fld>
            <a:endParaRPr lang="en-US" dirty="0">
              <a:solidFill>
                <a:srgbClr val="000000"/>
              </a:solidFill>
            </a:endParaRPr>
          </a:p>
        </p:txBody>
      </p:sp>
      <p:sp>
        <p:nvSpPr>
          <p:cNvPr id="3" name="Footer Placeholder 2">
            <a:extLst>
              <a:ext uri="{FF2B5EF4-FFF2-40B4-BE49-F238E27FC236}">
                <a16:creationId xmlns:a16="http://schemas.microsoft.com/office/drawing/2014/main" id="{4491C1BE-C3A4-EB4A-B8A5-9EFD4049CE77}"/>
              </a:ext>
            </a:extLst>
          </p:cNvPr>
          <p:cNvSpPr>
            <a:spLocks noGrp="1"/>
          </p:cNvSpPr>
          <p:nvPr>
            <p:ph type="ftr" sz="quarter" idx="18"/>
          </p:nvPr>
        </p:nvSpPr>
        <p:spPr/>
        <p:txBody>
          <a:bodyPr/>
          <a:lstStyle/>
          <a:p>
            <a:r>
              <a:rPr lang="en-US">
                <a:solidFill>
                  <a:srgbClr val="000000"/>
                </a:solidFill>
              </a:rPr>
              <a:t>IBM Security</a:t>
            </a:r>
            <a:endParaRPr lang="en-US" dirty="0">
              <a:solidFill>
                <a:srgbClr val="000000"/>
              </a:solidFill>
            </a:endParaRPr>
          </a:p>
        </p:txBody>
      </p:sp>
      <p:sp>
        <p:nvSpPr>
          <p:cNvPr id="160" name="TextBox 159">
            <a:extLst>
              <a:ext uri="{FF2B5EF4-FFF2-40B4-BE49-F238E27FC236}">
                <a16:creationId xmlns:a16="http://schemas.microsoft.com/office/drawing/2014/main" id="{CB7DE6C1-1F94-F1A7-61AF-7E0845C376BB}"/>
              </a:ext>
            </a:extLst>
          </p:cNvPr>
          <p:cNvSpPr txBox="1"/>
          <p:nvPr/>
        </p:nvSpPr>
        <p:spPr>
          <a:xfrm>
            <a:off x="564743" y="2409960"/>
            <a:ext cx="12522607" cy="574453"/>
          </a:xfrm>
          <a:prstGeom prst="rect">
            <a:avLst/>
          </a:prstGeom>
          <a:noFill/>
        </p:spPr>
        <p:txBody>
          <a:bodyPr wrap="square" lIns="0" tIns="0" rIns="0" bIns="0">
            <a:spAutoFit/>
          </a:bodyPr>
          <a:lstStyle/>
          <a:p>
            <a:pPr defTabSz="1829311"/>
            <a:r>
              <a:rPr lang="en-US" dirty="0">
                <a:solidFill>
                  <a:srgbClr val="0F62FE"/>
                </a:solidFill>
                <a:latin typeface="IBM Plex Sans Light"/>
              </a:rPr>
              <a:t>Proves our commitment to advance security innovation</a:t>
            </a:r>
          </a:p>
        </p:txBody>
      </p:sp>
      <p:cxnSp>
        <p:nvCxnSpPr>
          <p:cNvPr id="6" name="Straight Connector 5">
            <a:extLst>
              <a:ext uri="{FF2B5EF4-FFF2-40B4-BE49-F238E27FC236}">
                <a16:creationId xmlns:a16="http://schemas.microsoft.com/office/drawing/2014/main" id="{6A807288-35D7-F7C0-A848-D0DC49C1855B}"/>
              </a:ext>
            </a:extLst>
          </p:cNvPr>
          <p:cNvCxnSpPr>
            <a:cxnSpLocks/>
          </p:cNvCxnSpPr>
          <p:nvPr/>
        </p:nvCxnSpPr>
        <p:spPr bwMode="auto">
          <a:xfrm flipV="1">
            <a:off x="13277960" y="3809329"/>
            <a:ext cx="3" cy="476864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2" name="Rounded Rectangle 26">
            <a:extLst>
              <a:ext uri="{FF2B5EF4-FFF2-40B4-BE49-F238E27FC236}">
                <a16:creationId xmlns:a16="http://schemas.microsoft.com/office/drawing/2014/main" id="{66E26781-1588-656E-FC45-31BDC7416248}"/>
              </a:ext>
            </a:extLst>
          </p:cNvPr>
          <p:cNvSpPr/>
          <p:nvPr/>
        </p:nvSpPr>
        <p:spPr>
          <a:xfrm>
            <a:off x="555382" y="3855966"/>
            <a:ext cx="4497645" cy="8804086"/>
          </a:xfrm>
          <a:prstGeom prst="rect">
            <a:avLst/>
          </a:prstGeom>
          <a:solidFill>
            <a:srgbClr val="E0E0E0"/>
          </a:solidFill>
          <a:ln w="6350">
            <a:noFill/>
          </a:ln>
          <a:effectLst/>
        </p:spPr>
        <p:txBody>
          <a:bodyPr spcFirstLastPara="0" vert="horz" wrap="square" lIns="121920" tIns="121920" rIns="121920" bIns="121920" numCol="1" spcCol="1270" anchor="t" anchorCtr="0">
            <a:noAutofit/>
          </a:bodyPr>
          <a:lstStyle/>
          <a:p>
            <a:pPr algn="ctr" defTabSz="2438430">
              <a:spcBef>
                <a:spcPts val="1440"/>
              </a:spcBef>
              <a:defRPr/>
            </a:pPr>
            <a:endParaRPr lang="en-US" sz="2133" kern="0" dirty="0">
              <a:solidFill>
                <a:srgbClr val="FFFFFF"/>
              </a:solidFill>
              <a:latin typeface="IBM Plex Sans Light" panose="020B0403050203000203" pitchFamily="34" charset="0"/>
              <a:cs typeface="Arial" panose="020B0604020202020204" pitchFamily="34" charset="0"/>
            </a:endParaRPr>
          </a:p>
        </p:txBody>
      </p:sp>
      <p:sp>
        <p:nvSpPr>
          <p:cNvPr id="143" name="TextBox 142">
            <a:extLst>
              <a:ext uri="{FF2B5EF4-FFF2-40B4-BE49-F238E27FC236}">
                <a16:creationId xmlns:a16="http://schemas.microsoft.com/office/drawing/2014/main" id="{2AE715DA-7C8F-281D-2920-AC2475C21AD5}"/>
              </a:ext>
            </a:extLst>
          </p:cNvPr>
          <p:cNvSpPr txBox="1"/>
          <p:nvPr/>
        </p:nvSpPr>
        <p:spPr>
          <a:xfrm>
            <a:off x="5177802" y="8576787"/>
            <a:ext cx="2901993" cy="4062791"/>
          </a:xfrm>
          <a:prstGeom prst="rect">
            <a:avLst/>
          </a:prstGeom>
          <a:solidFill>
            <a:schemeClr val="bg1"/>
          </a:solidFill>
          <a:ln w="12700">
            <a:solidFill>
              <a:srgbClr val="002D9C"/>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cxnSp>
        <p:nvCxnSpPr>
          <p:cNvPr id="398" name="Straight Connector 397">
            <a:extLst>
              <a:ext uri="{FF2B5EF4-FFF2-40B4-BE49-F238E27FC236}">
                <a16:creationId xmlns:a16="http://schemas.microsoft.com/office/drawing/2014/main" id="{BF848C16-3D1D-1549-AC83-270AD437EDF7}"/>
              </a:ext>
            </a:extLst>
          </p:cNvPr>
          <p:cNvCxnSpPr>
            <a:cxnSpLocks/>
          </p:cNvCxnSpPr>
          <p:nvPr/>
        </p:nvCxnSpPr>
        <p:spPr bwMode="auto">
          <a:xfrm flipV="1">
            <a:off x="11126991" y="3809329"/>
            <a:ext cx="3" cy="476864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4" name="TextBox 143">
            <a:extLst>
              <a:ext uri="{FF2B5EF4-FFF2-40B4-BE49-F238E27FC236}">
                <a16:creationId xmlns:a16="http://schemas.microsoft.com/office/drawing/2014/main" id="{EAAFB84A-CC14-8BA1-0298-6C2910807F46}"/>
              </a:ext>
            </a:extLst>
          </p:cNvPr>
          <p:cNvSpPr txBox="1"/>
          <p:nvPr/>
        </p:nvSpPr>
        <p:spPr>
          <a:xfrm>
            <a:off x="8228987" y="8576787"/>
            <a:ext cx="3182344" cy="4062791"/>
          </a:xfrm>
          <a:prstGeom prst="rect">
            <a:avLst/>
          </a:prstGeom>
          <a:solidFill>
            <a:schemeClr val="bg1"/>
          </a:solidFill>
          <a:ln w="12700">
            <a:solidFill>
              <a:srgbClr val="002D9C"/>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39" name="TextBox 138">
            <a:extLst>
              <a:ext uri="{FF2B5EF4-FFF2-40B4-BE49-F238E27FC236}">
                <a16:creationId xmlns:a16="http://schemas.microsoft.com/office/drawing/2014/main" id="{1BFEB4D7-2A4C-F646-8776-4B118F901BAB}"/>
              </a:ext>
            </a:extLst>
          </p:cNvPr>
          <p:cNvSpPr txBox="1"/>
          <p:nvPr/>
        </p:nvSpPr>
        <p:spPr>
          <a:xfrm>
            <a:off x="14570062" y="4325565"/>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40" name="TextBox 139">
            <a:extLst>
              <a:ext uri="{FF2B5EF4-FFF2-40B4-BE49-F238E27FC236}">
                <a16:creationId xmlns:a16="http://schemas.microsoft.com/office/drawing/2014/main" id="{7036FF25-CA33-E4E9-2C82-E4B283B101D9}"/>
              </a:ext>
            </a:extLst>
          </p:cNvPr>
          <p:cNvSpPr txBox="1"/>
          <p:nvPr/>
        </p:nvSpPr>
        <p:spPr>
          <a:xfrm>
            <a:off x="8228987" y="4337954"/>
            <a:ext cx="3182344" cy="4062791"/>
          </a:xfrm>
          <a:prstGeom prst="rect">
            <a:avLst/>
          </a:prstGeom>
          <a:solidFill>
            <a:schemeClr val="bg1"/>
          </a:solidFill>
          <a:ln w="12700">
            <a:solidFill>
              <a:srgbClr val="002D9C"/>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41" name="TextBox 140">
            <a:extLst>
              <a:ext uri="{FF2B5EF4-FFF2-40B4-BE49-F238E27FC236}">
                <a16:creationId xmlns:a16="http://schemas.microsoft.com/office/drawing/2014/main" id="{0D241FB8-30F4-92B3-3784-BF79A42ACC27}"/>
              </a:ext>
            </a:extLst>
          </p:cNvPr>
          <p:cNvSpPr txBox="1"/>
          <p:nvPr/>
        </p:nvSpPr>
        <p:spPr>
          <a:xfrm>
            <a:off x="17747984" y="4325565"/>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42" name="TextBox 141">
            <a:extLst>
              <a:ext uri="{FF2B5EF4-FFF2-40B4-BE49-F238E27FC236}">
                <a16:creationId xmlns:a16="http://schemas.microsoft.com/office/drawing/2014/main" id="{1080BF18-7ABB-41B3-DBB4-04EF0A5BA3DF}"/>
              </a:ext>
            </a:extLst>
          </p:cNvPr>
          <p:cNvSpPr txBox="1"/>
          <p:nvPr/>
        </p:nvSpPr>
        <p:spPr>
          <a:xfrm>
            <a:off x="20909109" y="4325565"/>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cxnSp>
        <p:nvCxnSpPr>
          <p:cNvPr id="394" name="Straight Connector 393">
            <a:extLst>
              <a:ext uri="{FF2B5EF4-FFF2-40B4-BE49-F238E27FC236}">
                <a16:creationId xmlns:a16="http://schemas.microsoft.com/office/drawing/2014/main" id="{7D7B9BCC-BE01-9541-9E1C-74C50EC3B4E1}"/>
              </a:ext>
            </a:extLst>
          </p:cNvPr>
          <p:cNvCxnSpPr>
            <a:cxnSpLocks/>
          </p:cNvCxnSpPr>
          <p:nvPr/>
        </p:nvCxnSpPr>
        <p:spPr bwMode="auto">
          <a:xfrm flipV="1">
            <a:off x="6704365" y="3809329"/>
            <a:ext cx="3" cy="476864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1" name="Rounded Rectangle 26">
            <a:extLst>
              <a:ext uri="{FF2B5EF4-FFF2-40B4-BE49-F238E27FC236}">
                <a16:creationId xmlns:a16="http://schemas.microsoft.com/office/drawing/2014/main" id="{CE74ADF0-C963-FFFC-740E-42B105A74F04}"/>
              </a:ext>
            </a:extLst>
          </p:cNvPr>
          <p:cNvSpPr/>
          <p:nvPr/>
        </p:nvSpPr>
        <p:spPr>
          <a:xfrm>
            <a:off x="5177802" y="4340870"/>
            <a:ext cx="2901993" cy="4062791"/>
          </a:xfrm>
          <a:prstGeom prst="rect">
            <a:avLst/>
          </a:prstGeom>
          <a:solidFill>
            <a:srgbClr val="002D9C"/>
          </a:solidFill>
          <a:ln w="12700">
            <a:solidFill>
              <a:srgbClr val="002D9C"/>
            </a:solidFill>
          </a:ln>
          <a:effectLst/>
        </p:spPr>
        <p:txBody>
          <a:bodyPr spcFirstLastPara="0" vert="horz" wrap="square" lIns="121920" tIns="121920" rIns="121920" bIns="121920" numCol="1" spcCol="1270" anchor="t" anchorCtr="0">
            <a:noAutofit/>
          </a:bodyPr>
          <a:lstStyle/>
          <a:p>
            <a:pPr defTabSz="2438430">
              <a:spcBef>
                <a:spcPts val="1440"/>
              </a:spcBef>
              <a:defRPr/>
            </a:pPr>
            <a:r>
              <a:rPr lang="en-US" sz="2400" kern="0" dirty="0">
                <a:solidFill>
                  <a:srgbClr val="FFFFFF"/>
                </a:solidFill>
                <a:latin typeface="IBM Plex Sans Light" panose="020B0403050203000203" pitchFamily="34" charset="0"/>
                <a:cs typeface="Arial" panose="020B0604020202020204" pitchFamily="34" charset="0"/>
              </a:rPr>
              <a:t>IBM Security</a:t>
            </a:r>
            <a:br>
              <a:rPr lang="en-US" sz="2400" kern="0" dirty="0">
                <a:solidFill>
                  <a:srgbClr val="FFFFFF"/>
                </a:solidFill>
                <a:latin typeface="IBM Plex Sans Light" panose="020B0403050203000203" pitchFamily="34" charset="0"/>
                <a:cs typeface="Arial" panose="020B0604020202020204" pitchFamily="34" charset="0"/>
              </a:rPr>
            </a:br>
            <a:r>
              <a:rPr lang="en-US" sz="2400" kern="0" dirty="0">
                <a:solidFill>
                  <a:srgbClr val="FFFFFF"/>
                </a:solidFill>
                <a:latin typeface="IBM Plex Sans Light" panose="020B0403050203000203" pitchFamily="34" charset="0"/>
                <a:cs typeface="Arial" panose="020B0604020202020204" pitchFamily="34" charset="0"/>
              </a:rPr>
              <a:t>Systems division </a:t>
            </a:r>
            <a:br>
              <a:rPr lang="en-US" sz="2400" kern="0" dirty="0">
                <a:solidFill>
                  <a:srgbClr val="FFFFFF"/>
                </a:solidFill>
                <a:latin typeface="IBM Plex Sans Light" panose="020B0403050203000203" pitchFamily="34" charset="0"/>
                <a:cs typeface="Arial" panose="020B0604020202020204" pitchFamily="34" charset="0"/>
              </a:rPr>
            </a:br>
            <a:r>
              <a:rPr lang="en-US" sz="2400" kern="0" dirty="0">
                <a:solidFill>
                  <a:srgbClr val="FFFFFF"/>
                </a:solidFill>
                <a:latin typeface="IBM Plex Sans Light" panose="020B0403050203000203" pitchFamily="34" charset="0"/>
                <a:cs typeface="Arial" panose="020B0604020202020204" pitchFamily="34" charset="0"/>
              </a:rPr>
              <a:t>is created</a:t>
            </a:r>
          </a:p>
        </p:txBody>
      </p:sp>
      <p:sp>
        <p:nvSpPr>
          <p:cNvPr id="415" name="Rounded Rectangle 26">
            <a:extLst>
              <a:ext uri="{FF2B5EF4-FFF2-40B4-BE49-F238E27FC236}">
                <a16:creationId xmlns:a16="http://schemas.microsoft.com/office/drawing/2014/main" id="{6EF3810E-9DF6-E247-874F-6DCA10B0656A}"/>
              </a:ext>
            </a:extLst>
          </p:cNvPr>
          <p:cNvSpPr/>
          <p:nvPr/>
        </p:nvSpPr>
        <p:spPr>
          <a:xfrm>
            <a:off x="11544675" y="4340870"/>
            <a:ext cx="2901993" cy="8298708"/>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p>
            <a:pPr defTabSz="2438430">
              <a:spcBef>
                <a:spcPts val="1440"/>
              </a:spcBef>
              <a:defRPr/>
            </a:pPr>
            <a:r>
              <a:rPr lang="en-US" sz="2400" kern="0" dirty="0">
                <a:solidFill>
                  <a:srgbClr val="FFFFFF"/>
                </a:solidFill>
                <a:latin typeface="IBM Plex Sans Light" panose="020B0403050203000203" pitchFamily="34" charset="0"/>
                <a:cs typeface="Arial" panose="020B0604020202020204" pitchFamily="34" charset="0"/>
              </a:rPr>
              <a:t>IBM Security</a:t>
            </a:r>
            <a:br>
              <a:rPr lang="en-US" sz="2400" kern="0" dirty="0">
                <a:solidFill>
                  <a:srgbClr val="FFFFFF"/>
                </a:solidFill>
                <a:latin typeface="IBM Plex Sans Light" panose="020B0403050203000203" pitchFamily="34" charset="0"/>
                <a:cs typeface="Arial" panose="020B0604020202020204" pitchFamily="34" charset="0"/>
              </a:rPr>
            </a:br>
            <a:r>
              <a:rPr lang="en-US" sz="2400" kern="0" dirty="0">
                <a:solidFill>
                  <a:srgbClr val="FFFFFF"/>
                </a:solidFill>
                <a:latin typeface="IBM Plex Sans Light" panose="020B0403050203000203" pitchFamily="34" charset="0"/>
                <a:cs typeface="Arial" panose="020B0604020202020204" pitchFamily="34" charset="0"/>
              </a:rPr>
              <a:t>Systems and IBM Security Services merge to create a single business unit</a:t>
            </a:r>
          </a:p>
          <a:p>
            <a:pPr defTabSz="2438430">
              <a:spcBef>
                <a:spcPts val="1440"/>
              </a:spcBef>
              <a:defRPr/>
            </a:pPr>
            <a:endParaRPr lang="en-US" sz="2400" kern="0" dirty="0">
              <a:solidFill>
                <a:srgbClr val="FFFFFF"/>
              </a:solidFill>
              <a:latin typeface="IBM Plex Sans Light" panose="020B0403050203000203" pitchFamily="34" charset="0"/>
              <a:cs typeface="Arial" panose="020B0604020202020204" pitchFamily="34" charset="0"/>
            </a:endParaRPr>
          </a:p>
          <a:p>
            <a:pPr algn="ctr" defTabSz="2438430">
              <a:spcBef>
                <a:spcPts val="1440"/>
              </a:spcBef>
              <a:defRPr/>
            </a:pPr>
            <a:r>
              <a:rPr lang="en-US" sz="2800" kern="0" dirty="0">
                <a:solidFill>
                  <a:srgbClr val="FFFFFF"/>
                </a:solidFill>
                <a:latin typeface="IBM Plex Sans Light" panose="020B0403050203000203" pitchFamily="34" charset="0"/>
                <a:cs typeface="Arial" panose="020B0604020202020204" pitchFamily="34" charset="0"/>
              </a:rPr>
              <a:t>IBM </a:t>
            </a:r>
            <a:r>
              <a:rPr lang="en-US" sz="2800" kern="0" dirty="0">
                <a:solidFill>
                  <a:srgbClr val="FFFFFF"/>
                </a:solidFill>
                <a:latin typeface="IBM Plex Sans Medium" panose="020B0503050203000203" pitchFamily="34" charset="0"/>
                <a:cs typeface="Arial" panose="020B0604020202020204" pitchFamily="34" charset="0"/>
              </a:rPr>
              <a:t>Security</a:t>
            </a:r>
          </a:p>
        </p:txBody>
      </p:sp>
      <p:cxnSp>
        <p:nvCxnSpPr>
          <p:cNvPr id="389" name="Straight Connector 388">
            <a:extLst>
              <a:ext uri="{FF2B5EF4-FFF2-40B4-BE49-F238E27FC236}">
                <a16:creationId xmlns:a16="http://schemas.microsoft.com/office/drawing/2014/main" id="{2E11F87C-44F0-7E4C-92FD-810082378039}"/>
              </a:ext>
            </a:extLst>
          </p:cNvPr>
          <p:cNvCxnSpPr>
            <a:cxnSpLocks/>
          </p:cNvCxnSpPr>
          <p:nvPr/>
        </p:nvCxnSpPr>
        <p:spPr bwMode="ltGray">
          <a:xfrm flipV="1">
            <a:off x="15521769" y="3809328"/>
            <a:ext cx="3" cy="51282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5" name="TextBox 424">
            <a:extLst>
              <a:ext uri="{FF2B5EF4-FFF2-40B4-BE49-F238E27FC236}">
                <a16:creationId xmlns:a16="http://schemas.microsoft.com/office/drawing/2014/main" id="{83B97EE5-8780-A84F-99E5-D596D6A531B4}"/>
              </a:ext>
            </a:extLst>
          </p:cNvPr>
          <p:cNvSpPr txBox="1"/>
          <p:nvPr/>
        </p:nvSpPr>
        <p:spPr>
          <a:xfrm>
            <a:off x="5177802" y="8576786"/>
            <a:ext cx="2901993" cy="1387516"/>
          </a:xfrm>
          <a:prstGeom prst="rect">
            <a:avLst/>
          </a:prstGeom>
          <a:solidFill>
            <a:srgbClr val="002D9C"/>
          </a:solidFill>
          <a:ln w="12700">
            <a:solidFill>
              <a:srgbClr val="002D9C"/>
            </a:solidFill>
            <a:miter lim="800000"/>
          </a:ln>
        </p:spPr>
        <p:txBody>
          <a:bodyPr wrap="square" lIns="121920" tIns="121920" rIns="121920" bIns="121920" rtlCol="0">
            <a:noAutofit/>
          </a:bodyPr>
          <a:lstStyle/>
          <a:p>
            <a:pPr defTabSz="914377">
              <a:spcBef>
                <a:spcPts val="432"/>
              </a:spcBef>
              <a:defRPr/>
            </a:pPr>
            <a:r>
              <a:rPr lang="en-US" altLang="en-US" sz="2400" kern="0" spc="-40" dirty="0">
                <a:solidFill>
                  <a:srgbClr val="FFFFFF"/>
                </a:solidFill>
                <a:latin typeface="IBM Plex Sans Light" panose="020B0403050203000203" pitchFamily="34" charset="0"/>
                <a:ea typeface="SimSun" pitchFamily="2" charset="-122"/>
                <a:cs typeface="Arial" charset="0"/>
              </a:rPr>
              <a:t>Security </a:t>
            </a:r>
            <a:br>
              <a:rPr lang="en-US" altLang="en-US" sz="2400" kern="0" spc="-40" dirty="0">
                <a:solidFill>
                  <a:srgbClr val="FFFFFF"/>
                </a:solidFill>
                <a:latin typeface="IBM Plex Sans Light" panose="020B0403050203000203" pitchFamily="34" charset="0"/>
                <a:ea typeface="SimSun" pitchFamily="2" charset="-122"/>
                <a:cs typeface="Arial" charset="0"/>
              </a:rPr>
            </a:br>
            <a:r>
              <a:rPr lang="en-US" altLang="en-US" sz="2400" kern="0" spc="-40" dirty="0">
                <a:solidFill>
                  <a:srgbClr val="FFFFFF"/>
                </a:solidFill>
                <a:latin typeface="IBM Plex Sans Light" panose="020B0403050203000203" pitchFamily="34" charset="0"/>
                <a:ea typeface="SimSun" pitchFamily="2" charset="-122"/>
                <a:cs typeface="Arial" charset="0"/>
              </a:rPr>
              <a:t>intelligence</a:t>
            </a:r>
          </a:p>
        </p:txBody>
      </p:sp>
      <p:pic>
        <p:nvPicPr>
          <p:cNvPr id="426" name="Picture 11">
            <a:extLst>
              <a:ext uri="{FF2B5EF4-FFF2-40B4-BE49-F238E27FC236}">
                <a16:creationId xmlns:a16="http://schemas.microsoft.com/office/drawing/2014/main" id="{7EAEF95D-3BA9-2246-B086-A402465A0EEF}"/>
              </a:ext>
            </a:extLst>
          </p:cNvPr>
          <p:cNvPicPr>
            <a:picLocks noChangeAspect="1"/>
          </p:cNvPicPr>
          <p:nvPr/>
        </p:nvPicPr>
        <p:blipFill>
          <a:blip r:embed="rId3">
            <a:duotone>
              <a:schemeClr val="bg2">
                <a:shade val="45000"/>
                <a:satMod val="135000"/>
              </a:schemeClr>
              <a:prstClr val="white"/>
            </a:duotone>
            <a:lum bright="-30000"/>
          </a:blip>
          <a:stretch>
            <a:fillRect/>
          </a:stretch>
        </p:blipFill>
        <p:spPr bwMode="auto">
          <a:xfrm>
            <a:off x="5655237" y="10767650"/>
            <a:ext cx="1947124" cy="6069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32" name="Straight Connector 431">
            <a:extLst>
              <a:ext uri="{FF2B5EF4-FFF2-40B4-BE49-F238E27FC236}">
                <a16:creationId xmlns:a16="http://schemas.microsoft.com/office/drawing/2014/main" id="{416C71A1-F989-9C4B-BD33-F9A4F397E402}"/>
              </a:ext>
            </a:extLst>
          </p:cNvPr>
          <p:cNvCxnSpPr>
            <a:cxnSpLocks/>
          </p:cNvCxnSpPr>
          <p:nvPr/>
        </p:nvCxnSpPr>
        <p:spPr bwMode="auto">
          <a:xfrm flipV="1">
            <a:off x="17605517" y="3809329"/>
            <a:ext cx="3" cy="476864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8" name="TextBox 387">
            <a:extLst>
              <a:ext uri="{FF2B5EF4-FFF2-40B4-BE49-F238E27FC236}">
                <a16:creationId xmlns:a16="http://schemas.microsoft.com/office/drawing/2014/main" id="{26145003-F729-2147-B170-07A706988449}"/>
              </a:ext>
            </a:extLst>
          </p:cNvPr>
          <p:cNvSpPr txBox="1"/>
          <p:nvPr/>
        </p:nvSpPr>
        <p:spPr>
          <a:xfrm>
            <a:off x="8228987" y="8576787"/>
            <a:ext cx="3182344" cy="1387516"/>
          </a:xfrm>
          <a:prstGeom prst="rect">
            <a:avLst/>
          </a:prstGeom>
          <a:solidFill>
            <a:srgbClr val="002D9C"/>
          </a:solidFill>
          <a:ln w="12700">
            <a:solidFill>
              <a:srgbClr val="002D9C"/>
            </a:solidFill>
            <a:miter lim="800000"/>
          </a:ln>
        </p:spPr>
        <p:txBody>
          <a:bodyPr wrap="square" lIns="121920" tIns="121920" rIns="121920" bIns="121920" rtlCol="0">
            <a:noAutofit/>
          </a:bodyPr>
          <a:lstStyle/>
          <a:p>
            <a:pPr defTabSz="914377">
              <a:spcBef>
                <a:spcPts val="800"/>
              </a:spcBef>
              <a:defRPr/>
            </a:pPr>
            <a:r>
              <a:rPr lang="en-US" altLang="en-US" sz="2400" kern="0" spc="-40" dirty="0">
                <a:solidFill>
                  <a:srgbClr val="FFFFFF"/>
                </a:solidFill>
                <a:latin typeface="IBM Plex Sans Light" panose="020B0403050203000203" pitchFamily="34" charset="0"/>
                <a:ea typeface="SimSun" pitchFamily="2" charset="-122"/>
                <a:cs typeface="Arial" charset="0"/>
              </a:rPr>
              <a:t>Cloud-enabled</a:t>
            </a:r>
            <a:br>
              <a:rPr lang="en-US" altLang="en-US" sz="2400" kern="0" spc="-40" dirty="0">
                <a:solidFill>
                  <a:srgbClr val="FFFFFF"/>
                </a:solidFill>
                <a:latin typeface="IBM Plex Sans Light" panose="020B0403050203000203" pitchFamily="34" charset="0"/>
                <a:ea typeface="SimSun" pitchFamily="2" charset="-122"/>
                <a:cs typeface="Arial" charset="0"/>
              </a:rPr>
            </a:br>
            <a:r>
              <a:rPr lang="en-US" altLang="en-US" sz="2400" kern="0" spc="-40" dirty="0">
                <a:solidFill>
                  <a:srgbClr val="FFFFFF"/>
                </a:solidFill>
                <a:latin typeface="IBM Plex Sans Light" panose="020B0403050203000203" pitchFamily="34" charset="0"/>
                <a:ea typeface="SimSun" pitchFamily="2" charset="-122"/>
                <a:cs typeface="Arial" charset="0"/>
              </a:rPr>
              <a:t>identity management,  identity</a:t>
            </a:r>
            <a:r>
              <a:rPr lang="en-GB" altLang="en-US" sz="2400" kern="0" spc="-40" dirty="0">
                <a:solidFill>
                  <a:srgbClr val="FFFFFF"/>
                </a:solidFill>
                <a:latin typeface="IBM Plex Sans Light" panose="020B0403050203000203" pitchFamily="34" charset="0"/>
                <a:ea typeface="SimSun" pitchFamily="2" charset="-122"/>
                <a:cs typeface="Arial" charset="0"/>
              </a:rPr>
              <a:t> governance</a:t>
            </a:r>
            <a:endParaRPr lang="en-US" altLang="en-US" sz="2400" kern="0" spc="-40" dirty="0">
              <a:solidFill>
                <a:srgbClr val="FFFFFF"/>
              </a:solidFill>
              <a:latin typeface="IBM Plex Sans Light" panose="020B0403050203000203" pitchFamily="34" charset="0"/>
              <a:ea typeface="SimSun" pitchFamily="2" charset="-122"/>
              <a:cs typeface="Arial" charset="0"/>
            </a:endParaRPr>
          </a:p>
        </p:txBody>
      </p:sp>
      <p:pic>
        <p:nvPicPr>
          <p:cNvPr id="442" name="Picture 6">
            <a:extLst>
              <a:ext uri="{FF2B5EF4-FFF2-40B4-BE49-F238E27FC236}">
                <a16:creationId xmlns:a16="http://schemas.microsoft.com/office/drawing/2014/main" id="{84291BFF-3775-7B43-AE58-EE22AEC14A6D}"/>
              </a:ext>
            </a:extLst>
          </p:cNvPr>
          <p:cNvPicPr>
            <a:picLocks noChangeAspect="1" noChangeArrowheads="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bwMode="auto">
          <a:xfrm>
            <a:off x="8856310" y="10284502"/>
            <a:ext cx="1647346" cy="1164785"/>
          </a:xfrm>
          <a:prstGeom prst="rect">
            <a:avLst/>
          </a:prstGeom>
          <a:noFill/>
          <a:extLst>
            <a:ext uri="{909E8E84-426E-40DD-AFC4-6F175D3DCCD1}">
              <a14:hiddenFill xmlns:a14="http://schemas.microsoft.com/office/drawing/2010/main">
                <a:solidFill>
                  <a:srgbClr val="FFFFFF"/>
                </a:solidFill>
              </a14:hiddenFill>
            </a:ext>
          </a:extLst>
        </p:spPr>
      </p:pic>
      <p:sp>
        <p:nvSpPr>
          <p:cNvPr id="431" name="TextBox 430">
            <a:extLst>
              <a:ext uri="{FF2B5EF4-FFF2-40B4-BE49-F238E27FC236}">
                <a16:creationId xmlns:a16="http://schemas.microsoft.com/office/drawing/2014/main" id="{91886699-910C-C449-AA12-1ED5D6A0E72D}"/>
              </a:ext>
            </a:extLst>
          </p:cNvPr>
          <p:cNvSpPr txBox="1"/>
          <p:nvPr/>
        </p:nvSpPr>
        <p:spPr>
          <a:xfrm>
            <a:off x="14570062" y="4340870"/>
            <a:ext cx="2901993" cy="1390213"/>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Incident</a:t>
            </a:r>
            <a:br>
              <a:rPr lang="en-US" altLang="en-US" sz="2400" dirty="0">
                <a:solidFill>
                  <a:srgbClr val="FFFFFF"/>
                </a:solidFill>
              </a:rPr>
            </a:br>
            <a:r>
              <a:rPr lang="en-US" altLang="en-US" sz="2400" dirty="0">
                <a:solidFill>
                  <a:srgbClr val="FFFFFF"/>
                </a:solidFill>
              </a:rPr>
              <a:t>response and orchestration</a:t>
            </a:r>
          </a:p>
        </p:txBody>
      </p:sp>
      <p:pic>
        <p:nvPicPr>
          <p:cNvPr id="444" name="Picture 443">
            <a:extLst>
              <a:ext uri="{FF2B5EF4-FFF2-40B4-BE49-F238E27FC236}">
                <a16:creationId xmlns:a16="http://schemas.microsoft.com/office/drawing/2014/main" id="{01250766-DC05-F548-B13F-A9FAFD2F210F}"/>
              </a:ext>
            </a:extLst>
          </p:cNvPr>
          <p:cNvPicPr>
            <a:picLocks noChangeAspect="1"/>
          </p:cNvPicPr>
          <p:nvPr/>
        </p:nvPicPr>
        <p:blipFill>
          <a:blip r:embed="rId5">
            <a:grayscl/>
            <a:extLst>
              <a:ext uri="{BEBA8EAE-BF5A-486C-A8C5-ECC9F3942E4B}">
                <a14:imgProps xmlns:a14="http://schemas.microsoft.com/office/drawing/2010/main">
                  <a14:imgLayer r:embed="rId6">
                    <a14:imgEffect>
                      <a14:colorTemperature colorTemp="2343"/>
                    </a14:imgEffect>
                    <a14:imgEffect>
                      <a14:saturation sat="35000"/>
                    </a14:imgEffect>
                  </a14:imgLayer>
                </a14:imgProps>
              </a:ext>
            </a:extLst>
          </a:blip>
          <a:stretch>
            <a:fillRect/>
          </a:stretch>
        </p:blipFill>
        <p:spPr>
          <a:xfrm>
            <a:off x="14754338" y="6574165"/>
            <a:ext cx="2249611" cy="593303"/>
          </a:xfrm>
          <a:prstGeom prst="rect">
            <a:avLst/>
          </a:prstGeom>
        </p:spPr>
      </p:pic>
      <p:sp>
        <p:nvSpPr>
          <p:cNvPr id="428" name="TextBox 427">
            <a:extLst>
              <a:ext uri="{FF2B5EF4-FFF2-40B4-BE49-F238E27FC236}">
                <a16:creationId xmlns:a16="http://schemas.microsoft.com/office/drawing/2014/main" id="{9469BDD9-B516-CD48-A1DD-870275332D2B}"/>
              </a:ext>
            </a:extLst>
          </p:cNvPr>
          <p:cNvSpPr txBox="1"/>
          <p:nvPr/>
        </p:nvSpPr>
        <p:spPr>
          <a:xfrm>
            <a:off x="8228987" y="4340870"/>
            <a:ext cx="3182344" cy="1390286"/>
          </a:xfrm>
          <a:prstGeom prst="rect">
            <a:avLst/>
          </a:prstGeom>
          <a:solidFill>
            <a:srgbClr val="002D9C"/>
          </a:solidFill>
          <a:ln w="12700">
            <a:solidFill>
              <a:srgbClr val="002D9C"/>
            </a:solidFill>
            <a:miter lim="800000"/>
          </a:ln>
        </p:spPr>
        <p:txBody>
          <a:bodyPr wrap="square" lIns="121920" tIns="121920" rIns="121920" bIns="121920" rtlCol="0">
            <a:noAutofit/>
          </a:bodyPr>
          <a:lstStyle/>
          <a:p>
            <a:pPr defTabSz="914377">
              <a:spcBef>
                <a:spcPts val="800"/>
              </a:spcBef>
              <a:defRPr/>
            </a:pPr>
            <a:r>
              <a:rPr lang="en-GB" altLang="en-US" sz="2400" kern="0" spc="-40" dirty="0">
                <a:solidFill>
                  <a:srgbClr val="FFFFFF"/>
                </a:solidFill>
                <a:latin typeface="IBM Plex Sans Light" panose="020B0403050203000203" pitchFamily="34" charset="0"/>
                <a:ea typeface="SimSun" pitchFamily="2" charset="-122"/>
                <a:cs typeface="Arial" charset="0"/>
              </a:rPr>
              <a:t>Advanced fraud protection and </a:t>
            </a:r>
            <a:br>
              <a:rPr lang="en-GB" altLang="en-US" sz="2400" kern="0" spc="-40" dirty="0">
                <a:solidFill>
                  <a:srgbClr val="FFFFFF"/>
                </a:solidFill>
                <a:latin typeface="IBM Plex Sans Light" panose="020B0403050203000203" pitchFamily="34" charset="0"/>
                <a:ea typeface="SimSun" pitchFamily="2" charset="-122"/>
                <a:cs typeface="Arial" charset="0"/>
              </a:rPr>
            </a:br>
            <a:r>
              <a:rPr lang="en-GB" altLang="en-US" sz="2400" kern="0" spc="-40" dirty="0">
                <a:solidFill>
                  <a:srgbClr val="FFFFFF"/>
                </a:solidFill>
                <a:latin typeface="IBM Plex Sans Light" panose="020B0403050203000203" pitchFamily="34" charset="0"/>
                <a:ea typeface="SimSun" pitchFamily="2" charset="-122"/>
                <a:cs typeface="Arial" charset="0"/>
              </a:rPr>
              <a:t>mobile</a:t>
            </a:r>
            <a:r>
              <a:rPr lang="en-US" altLang="en-US" sz="2400" kern="0" spc="-40" dirty="0">
                <a:solidFill>
                  <a:srgbClr val="FFFFFF"/>
                </a:solidFill>
                <a:latin typeface="IBM Plex Sans Light" panose="020B0403050203000203" pitchFamily="34" charset="0"/>
                <a:ea typeface="SimSun" pitchFamily="2" charset="-122"/>
                <a:cs typeface="Arial" charset="0"/>
              </a:rPr>
              <a:t> security</a:t>
            </a:r>
          </a:p>
        </p:txBody>
      </p:sp>
      <p:cxnSp>
        <p:nvCxnSpPr>
          <p:cNvPr id="93" name="Straight Connector 92">
            <a:extLst>
              <a:ext uri="{FF2B5EF4-FFF2-40B4-BE49-F238E27FC236}">
                <a16:creationId xmlns:a16="http://schemas.microsoft.com/office/drawing/2014/main" id="{8BD2B037-2488-9CA3-BBBA-5F941E06622B}"/>
              </a:ext>
            </a:extLst>
          </p:cNvPr>
          <p:cNvCxnSpPr>
            <a:cxnSpLocks/>
          </p:cNvCxnSpPr>
          <p:nvPr/>
        </p:nvCxnSpPr>
        <p:spPr bwMode="ltGray">
          <a:xfrm flipV="1">
            <a:off x="8987908" y="3809328"/>
            <a:ext cx="3" cy="51282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a:extLst>
              <a:ext uri="{FF2B5EF4-FFF2-40B4-BE49-F238E27FC236}">
                <a16:creationId xmlns:a16="http://schemas.microsoft.com/office/drawing/2014/main" id="{065C0522-7965-1A42-65EB-25CE4EEAA5A3}"/>
              </a:ext>
            </a:extLst>
          </p:cNvPr>
          <p:cNvCxnSpPr>
            <a:cxnSpLocks/>
          </p:cNvCxnSpPr>
          <p:nvPr/>
        </p:nvCxnSpPr>
        <p:spPr bwMode="ltGray">
          <a:xfrm flipV="1">
            <a:off x="19108728" y="3809328"/>
            <a:ext cx="3" cy="51282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1" name="TextBox 100">
            <a:extLst>
              <a:ext uri="{FF2B5EF4-FFF2-40B4-BE49-F238E27FC236}">
                <a16:creationId xmlns:a16="http://schemas.microsoft.com/office/drawing/2014/main" id="{B8804B34-1030-EB8A-EB15-A079AFD09F1E}"/>
              </a:ext>
            </a:extLst>
          </p:cNvPr>
          <p:cNvSpPr txBox="1"/>
          <p:nvPr/>
        </p:nvSpPr>
        <p:spPr>
          <a:xfrm>
            <a:off x="17747984" y="4340870"/>
            <a:ext cx="2901993" cy="1390213"/>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Cloud security </a:t>
            </a:r>
            <a:br>
              <a:rPr lang="en-US" altLang="en-US" sz="2400" dirty="0">
                <a:solidFill>
                  <a:srgbClr val="FFFFFF"/>
                </a:solidFill>
              </a:rPr>
            </a:br>
            <a:r>
              <a:rPr lang="en-US" altLang="en-US" sz="2400" dirty="0">
                <a:solidFill>
                  <a:srgbClr val="FFFFFF"/>
                </a:solidFill>
              </a:rPr>
              <a:t>posture </a:t>
            </a:r>
            <a:br>
              <a:rPr lang="en-US" altLang="en-US" sz="2400" dirty="0">
                <a:solidFill>
                  <a:srgbClr val="FFFFFF"/>
                </a:solidFill>
              </a:rPr>
            </a:br>
            <a:r>
              <a:rPr lang="en-US" altLang="en-US" sz="2400" dirty="0">
                <a:solidFill>
                  <a:srgbClr val="FFFFFF"/>
                </a:solidFill>
              </a:rPr>
              <a:t>management</a:t>
            </a:r>
          </a:p>
        </p:txBody>
      </p:sp>
      <p:pic>
        <p:nvPicPr>
          <p:cNvPr id="1026" name="Picture 2" descr="Our co-created company Spanugo has raised a round of funding | The Fabric">
            <a:extLst>
              <a:ext uri="{FF2B5EF4-FFF2-40B4-BE49-F238E27FC236}">
                <a16:creationId xmlns:a16="http://schemas.microsoft.com/office/drawing/2014/main" id="{03B48B82-3F76-43B3-0118-1436F8DB597F}"/>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23498" b="27262"/>
          <a:stretch/>
        </p:blipFill>
        <p:spPr bwMode="auto">
          <a:xfrm>
            <a:off x="18062644" y="6362984"/>
            <a:ext cx="2267019" cy="1116271"/>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Connector 109">
            <a:extLst>
              <a:ext uri="{FF2B5EF4-FFF2-40B4-BE49-F238E27FC236}">
                <a16:creationId xmlns:a16="http://schemas.microsoft.com/office/drawing/2014/main" id="{2BD77B6F-E928-BA29-159F-BC74A10C96EA}"/>
              </a:ext>
            </a:extLst>
          </p:cNvPr>
          <p:cNvCxnSpPr>
            <a:cxnSpLocks/>
          </p:cNvCxnSpPr>
          <p:nvPr/>
        </p:nvCxnSpPr>
        <p:spPr bwMode="auto">
          <a:xfrm flipV="1">
            <a:off x="20773877" y="3809327"/>
            <a:ext cx="0" cy="4814345"/>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3" name="Straight Connector 112">
            <a:extLst>
              <a:ext uri="{FF2B5EF4-FFF2-40B4-BE49-F238E27FC236}">
                <a16:creationId xmlns:a16="http://schemas.microsoft.com/office/drawing/2014/main" id="{61D847B5-378B-274C-F0E0-BAE4F62F8DD5}"/>
              </a:ext>
            </a:extLst>
          </p:cNvPr>
          <p:cNvCxnSpPr>
            <a:cxnSpLocks/>
          </p:cNvCxnSpPr>
          <p:nvPr/>
        </p:nvCxnSpPr>
        <p:spPr bwMode="ltGray">
          <a:xfrm flipV="1">
            <a:off x="22200654" y="3809328"/>
            <a:ext cx="3" cy="512821"/>
          </a:xfrm>
          <a:prstGeom prst="line">
            <a:avLst/>
          </a:prstGeom>
          <a:noFill/>
          <a:ln w="12700"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6" name="TextBox 115">
            <a:extLst>
              <a:ext uri="{FF2B5EF4-FFF2-40B4-BE49-F238E27FC236}">
                <a16:creationId xmlns:a16="http://schemas.microsoft.com/office/drawing/2014/main" id="{5C40DA40-117C-819C-690B-E592FF6051D7}"/>
              </a:ext>
            </a:extLst>
          </p:cNvPr>
          <p:cNvSpPr txBox="1"/>
          <p:nvPr/>
        </p:nvSpPr>
        <p:spPr>
          <a:xfrm>
            <a:off x="20909109" y="4340870"/>
            <a:ext cx="2901993" cy="1390213"/>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Attack </a:t>
            </a:r>
            <a:br>
              <a:rPr lang="en-US" altLang="en-US" sz="2400" dirty="0">
                <a:solidFill>
                  <a:srgbClr val="FFFFFF"/>
                </a:solidFill>
              </a:rPr>
            </a:br>
            <a:r>
              <a:rPr lang="en-US" altLang="en-US" sz="2400" dirty="0">
                <a:solidFill>
                  <a:srgbClr val="FFFFFF"/>
                </a:solidFill>
              </a:rPr>
              <a:t>surface </a:t>
            </a:r>
            <a:br>
              <a:rPr lang="en-US" altLang="en-US" sz="2400" dirty="0">
                <a:solidFill>
                  <a:srgbClr val="FFFFFF"/>
                </a:solidFill>
              </a:rPr>
            </a:br>
            <a:r>
              <a:rPr lang="en-US" altLang="en-US" sz="2400" dirty="0">
                <a:solidFill>
                  <a:srgbClr val="FFFFFF"/>
                </a:solidFill>
              </a:rPr>
              <a:t>management</a:t>
            </a:r>
          </a:p>
        </p:txBody>
      </p:sp>
      <p:sp>
        <p:nvSpPr>
          <p:cNvPr id="20" name="TextBox 19">
            <a:extLst>
              <a:ext uri="{FF2B5EF4-FFF2-40B4-BE49-F238E27FC236}">
                <a16:creationId xmlns:a16="http://schemas.microsoft.com/office/drawing/2014/main" id="{895F162C-E15A-61D4-1625-F14B44D0ED83}"/>
              </a:ext>
            </a:extLst>
          </p:cNvPr>
          <p:cNvSpPr txBox="1"/>
          <p:nvPr/>
        </p:nvSpPr>
        <p:spPr>
          <a:xfrm>
            <a:off x="734219" y="3994770"/>
            <a:ext cx="4748964" cy="8466361"/>
          </a:xfrm>
          <a:prstGeom prst="rect">
            <a:avLst/>
          </a:prstGeom>
          <a:noFill/>
        </p:spPr>
        <p:txBody>
          <a:bodyPr wrap="square" lIns="0" tIns="0" rIns="0" bIns="0" rtlCol="0">
            <a:spAutoFit/>
          </a:bodyPr>
          <a:lstStyle/>
          <a:p>
            <a:pPr marL="182880" indent="-182880" defTabSz="1829311">
              <a:lnSpc>
                <a:spcPct val="110000"/>
              </a:lnSpc>
              <a:spcBef>
                <a:spcPts val="600"/>
              </a:spcBef>
              <a:buFont typeface="System Font Regular"/>
              <a:buChar char="–"/>
            </a:pPr>
            <a:r>
              <a:rPr lang="en-US" sz="2000" dirty="0" err="1">
                <a:solidFill>
                  <a:srgbClr val="000000"/>
                </a:solidFill>
                <a:latin typeface="IBM Plex Sans Medium" panose="020B0503050203000203" pitchFamily="34" charset="0"/>
                <a:ea typeface="IBM Plex Sans" charset="0"/>
                <a:cs typeface="IBM Plex Sans" charset="0"/>
              </a:rPr>
              <a:t>Dascom</a:t>
            </a:r>
            <a:r>
              <a:rPr lang="en-US" sz="2000" dirty="0">
                <a:solidFill>
                  <a:srgbClr val="000000"/>
                </a:solidFill>
                <a:latin typeface="IBM Plex Sans Medium" panose="020B0503050203000203" pitchFamily="34" charset="0"/>
                <a:ea typeface="IBM Plex Sans" charset="0"/>
                <a:cs typeface="IBM Plex Sans" charset="0"/>
              </a:rPr>
              <a:t> </a:t>
            </a:r>
            <a:r>
              <a:rPr lang="en-US" sz="2000" dirty="0">
                <a:solidFill>
                  <a:srgbClr val="000000"/>
                </a:solidFill>
                <a:latin typeface="IBM Plex Sans Light"/>
                <a:ea typeface="IBM Plex Sans" charset="0"/>
                <a:cs typeface="IBM Plex Sans" charset="0"/>
              </a:rPr>
              <a:t>and</a:t>
            </a:r>
            <a:r>
              <a:rPr lang="en-US" sz="2000" dirty="0">
                <a:solidFill>
                  <a:srgbClr val="000000"/>
                </a:solidFill>
                <a:latin typeface="IBM Plex Sans Medium" panose="020B0503050203000203" pitchFamily="34" charset="0"/>
                <a:ea typeface="IBM Plex Sans" charset="0"/>
                <a:cs typeface="IBM Plex Sans" charset="0"/>
              </a:rPr>
              <a:t> Access360</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Identity management </a:t>
            </a:r>
          </a:p>
          <a:p>
            <a:pPr marL="182880" indent="-182880" defTabSz="1829311">
              <a:lnSpc>
                <a:spcPct val="110000"/>
              </a:lnSpc>
              <a:spcBef>
                <a:spcPts val="600"/>
              </a:spcBef>
              <a:buFont typeface="System Font Regular"/>
              <a:buChar char="–"/>
            </a:pPr>
            <a:r>
              <a:rPr lang="en-US" sz="2000" dirty="0" err="1">
                <a:solidFill>
                  <a:srgbClr val="000000"/>
                </a:solidFill>
                <a:latin typeface="IBM Plex Sans Medium" panose="020B0503050203000203" pitchFamily="34" charset="0"/>
              </a:rPr>
              <a:t>Metamerge</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Directory integration </a:t>
            </a:r>
          </a:p>
          <a:p>
            <a:pPr marL="182880" indent="-182880" defTabSz="1829311">
              <a:lnSpc>
                <a:spcPct val="110000"/>
              </a:lnSpc>
              <a:spcBef>
                <a:spcPts val="600"/>
              </a:spcBef>
              <a:buFont typeface="System Font Regular"/>
              <a:buChar char="–"/>
            </a:pPr>
            <a:r>
              <a:rPr lang="en-US" sz="2000" dirty="0" err="1">
                <a:solidFill>
                  <a:srgbClr val="000000"/>
                </a:solidFill>
                <a:latin typeface="IBM Plex Sans Medium" panose="020B0503050203000203" pitchFamily="34" charset="0"/>
              </a:rPr>
              <a:t>Datapower</a:t>
            </a:r>
            <a:r>
              <a:rPr lang="en-US" sz="2000" dirty="0">
                <a:solidFill>
                  <a:srgbClr val="000000"/>
                </a:solidFill>
                <a:latin typeface="IBM Plex Sans Medium" panose="020B0503050203000203" pitchFamily="34" charset="0"/>
              </a:rPr>
              <a:t> Technologies</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SOA management and security </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Internet</a:t>
            </a:r>
            <a:r>
              <a:rPr lang="en-US" sz="2000" b="1" dirty="0">
                <a:solidFill>
                  <a:srgbClr val="000000"/>
                </a:solidFill>
                <a:latin typeface="IBM Plex Sans Light"/>
                <a:ea typeface="IBM Plex Sans" charset="0"/>
                <a:cs typeface="IBM Plex Sans" charset="0"/>
              </a:rPr>
              <a:t> </a:t>
            </a:r>
            <a:r>
              <a:rPr lang="en-US" sz="2000" dirty="0">
                <a:solidFill>
                  <a:srgbClr val="000000"/>
                </a:solidFill>
                <a:latin typeface="IBM Plex Sans Medium" panose="020B0503050203000203" pitchFamily="34" charset="0"/>
              </a:rPr>
              <a:t>Security</a:t>
            </a:r>
            <a:r>
              <a:rPr lang="en-US" sz="2000" b="1" dirty="0">
                <a:solidFill>
                  <a:srgbClr val="000000"/>
                </a:solidFill>
                <a:latin typeface="IBM Plex Sans Light"/>
                <a:ea typeface="IBM Plex Sans" charset="0"/>
                <a:cs typeface="IBM Plex Sans" charset="0"/>
              </a:rPr>
              <a:t> </a:t>
            </a:r>
            <a:r>
              <a:rPr lang="en-US" sz="2000" dirty="0">
                <a:solidFill>
                  <a:srgbClr val="000000"/>
                </a:solidFill>
                <a:latin typeface="IBM Plex Sans Medium" panose="020B0503050203000203" pitchFamily="34" charset="0"/>
              </a:rPr>
              <a:t>Systems</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Security services and </a:t>
            </a:r>
            <a:br>
              <a:rPr lang="en-US" sz="2000"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network security</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Watchfire</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Application security </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Consul</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Risk management </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Princeton Softech</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Data management </a:t>
            </a:r>
          </a:p>
          <a:p>
            <a:pPr marL="182880" indent="-182880" defTabSz="1829311">
              <a:lnSpc>
                <a:spcPct val="110000"/>
              </a:lnSpc>
              <a:spcBef>
                <a:spcPts val="600"/>
              </a:spcBef>
              <a:buFont typeface="System Font Regular"/>
              <a:buChar char="–"/>
            </a:pPr>
            <a:r>
              <a:rPr lang="en-US" sz="2000" dirty="0" err="1">
                <a:solidFill>
                  <a:srgbClr val="000000"/>
                </a:solidFill>
                <a:latin typeface="IBM Plex Sans Medium" panose="020B0503050203000203" pitchFamily="34" charset="0"/>
              </a:rPr>
              <a:t>Encentuate</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Single-sign-on </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Guardium</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Database monitoring and protection </a:t>
            </a:r>
          </a:p>
          <a:p>
            <a:pPr marL="182880" indent="-182880" defTabSz="1829311">
              <a:lnSpc>
                <a:spcPct val="110000"/>
              </a:lnSpc>
              <a:spcBef>
                <a:spcPts val="600"/>
              </a:spcBef>
              <a:buFont typeface="System Font Regular"/>
              <a:buChar char="–"/>
            </a:pPr>
            <a:r>
              <a:rPr lang="en-US" sz="2000" dirty="0" err="1">
                <a:solidFill>
                  <a:srgbClr val="000000"/>
                </a:solidFill>
                <a:latin typeface="IBM Plex Sans Medium" panose="020B0503050203000203" pitchFamily="34" charset="0"/>
              </a:rPr>
              <a:t>OunceLabs</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Application security </a:t>
            </a:r>
          </a:p>
          <a:p>
            <a:pPr marL="182880" indent="-182880" defTabSz="1829311">
              <a:lnSpc>
                <a:spcPct val="110000"/>
              </a:lnSpc>
              <a:spcBef>
                <a:spcPts val="600"/>
              </a:spcBef>
              <a:buFont typeface="System Font Regular"/>
              <a:buChar char="–"/>
            </a:pPr>
            <a:r>
              <a:rPr lang="en-US" sz="2000" dirty="0">
                <a:solidFill>
                  <a:srgbClr val="000000"/>
                </a:solidFill>
                <a:latin typeface="IBM Plex Sans Medium" panose="020B0503050203000203" pitchFamily="34" charset="0"/>
              </a:rPr>
              <a:t>BigFix</a:t>
            </a:r>
            <a:br>
              <a:rPr lang="en-US" sz="2000" b="1" dirty="0">
                <a:solidFill>
                  <a:srgbClr val="000000"/>
                </a:solidFill>
                <a:latin typeface="IBM Plex Sans Light"/>
                <a:ea typeface="IBM Plex Sans" charset="0"/>
                <a:cs typeface="IBM Plex Sans" charset="0"/>
              </a:rPr>
            </a:br>
            <a:r>
              <a:rPr lang="en-US" sz="2000" dirty="0">
                <a:solidFill>
                  <a:srgbClr val="000000"/>
                </a:solidFill>
                <a:latin typeface="IBM Plex Sans Light"/>
                <a:ea typeface="IBM Plex Sans" charset="0"/>
                <a:cs typeface="IBM Plex Sans" charset="0"/>
              </a:rPr>
              <a:t>Endpoint management and security </a:t>
            </a:r>
          </a:p>
        </p:txBody>
      </p:sp>
      <p:pic>
        <p:nvPicPr>
          <p:cNvPr id="7" name="Picture 6">
            <a:extLst>
              <a:ext uri="{FF2B5EF4-FFF2-40B4-BE49-F238E27FC236}">
                <a16:creationId xmlns:a16="http://schemas.microsoft.com/office/drawing/2014/main" id="{A3B0669B-8112-A04A-BF2E-8E574D616F6C}"/>
              </a:ext>
            </a:extLst>
          </p:cNvPr>
          <p:cNvPicPr>
            <a:picLocks noChangeAspect="1"/>
          </p:cNvPicPr>
          <p:nvPr/>
        </p:nvPicPr>
        <p:blipFill rotWithShape="1">
          <a:blip r:embed="rId9">
            <a:duotone>
              <a:prstClr val="black"/>
              <a:srgbClr val="D9C3A5">
                <a:tint val="50000"/>
                <a:satMod val="180000"/>
              </a:srgbClr>
            </a:duotone>
            <a:extLst>
              <a:ext uri="{BEBA8EAE-BF5A-486C-A8C5-ECC9F3942E4B}">
                <a14:imgProps xmlns:a14="http://schemas.microsoft.com/office/drawing/2010/main">
                  <a14:imgLayer r:embed="rId10">
                    <a14:imgEffect>
                      <a14:brightnessContrast bright="-21000" contrast="15000"/>
                    </a14:imgEffect>
                  </a14:imgLayer>
                </a14:imgProps>
              </a:ext>
            </a:extLst>
          </a:blip>
          <a:srcRect t="62177" b="1"/>
          <a:stretch/>
        </p:blipFill>
        <p:spPr>
          <a:xfrm>
            <a:off x="8958290" y="6388987"/>
            <a:ext cx="1443393" cy="362427"/>
          </a:xfrm>
          <a:prstGeom prst="rect">
            <a:avLst/>
          </a:prstGeom>
        </p:spPr>
      </p:pic>
      <p:pic>
        <p:nvPicPr>
          <p:cNvPr id="26" name="Picture 2" descr="Become a Sponsor — Portland Animal Welfare Team">
            <a:extLst>
              <a:ext uri="{FF2B5EF4-FFF2-40B4-BE49-F238E27FC236}">
                <a16:creationId xmlns:a16="http://schemas.microsoft.com/office/drawing/2014/main" id="{609A1226-E553-FABD-2EBD-4EAB5A25B159}"/>
              </a:ext>
            </a:extLst>
          </p:cNvPr>
          <p:cNvPicPr>
            <a:picLocks noChangeAspect="1" noChangeArrowheads="1"/>
          </p:cNvPicPr>
          <p:nvPr/>
        </p:nvPicPr>
        <p:blipFill rotWithShape="1">
          <a:blip r:embed="rId11">
            <a:duotone>
              <a:prstClr val="black"/>
              <a:srgbClr val="D9C3A5">
                <a:tint val="50000"/>
                <a:satMod val="180000"/>
              </a:srgbClr>
            </a:duotone>
            <a:extLst>
              <a:ext uri="{BEBA8EAE-BF5A-486C-A8C5-ECC9F3942E4B}">
                <a14:imgProps xmlns:a14="http://schemas.microsoft.com/office/drawing/2010/main">
                  <a14:imgLayer r:embed="rId12">
                    <a14:imgEffect>
                      <a14:brightnessContrast bright="38000" contrast="-3000"/>
                    </a14:imgEffect>
                  </a14:imgLayer>
                </a14:imgProps>
              </a:ext>
              <a:ext uri="{28A0092B-C50C-407E-A947-70E740481C1C}">
                <a14:useLocalDpi xmlns:a14="http://schemas.microsoft.com/office/drawing/2010/main" val="0"/>
              </a:ext>
            </a:extLst>
          </a:blip>
          <a:srcRect l="5034" t="25999" r="85576" b="27574"/>
          <a:stretch/>
        </p:blipFill>
        <p:spPr bwMode="auto">
          <a:xfrm>
            <a:off x="9443807" y="5883509"/>
            <a:ext cx="362427" cy="362427"/>
          </a:xfrm>
          <a:prstGeom prst="ellipse">
            <a:avLst/>
          </a:prstGeom>
          <a:noFill/>
          <a:ln w="38100">
            <a:solidFill>
              <a:srgbClr val="8D8D8D"/>
            </a:solidFill>
          </a:ln>
          <a:extLst>
            <a:ext uri="{909E8E84-426E-40DD-AFC4-6F175D3DCCD1}">
              <a14:hiddenFill xmlns:a14="http://schemas.microsoft.com/office/drawing/2010/main">
                <a:solidFill>
                  <a:srgbClr val="FFFFFF"/>
                </a:solidFill>
              </a14:hiddenFill>
            </a:ext>
          </a:extLst>
        </p:spPr>
      </p:pic>
      <p:pic>
        <p:nvPicPr>
          <p:cNvPr id="33" name="Picture 32" descr="A screenshot of a video game&#10;&#10;Description automatically generated with medium confidence">
            <a:extLst>
              <a:ext uri="{FF2B5EF4-FFF2-40B4-BE49-F238E27FC236}">
                <a16:creationId xmlns:a16="http://schemas.microsoft.com/office/drawing/2014/main" id="{298C3869-86A5-00B7-64CF-1764FA2D6201}"/>
              </a:ext>
            </a:extLst>
          </p:cNvPr>
          <p:cNvPicPr>
            <a:picLocks noChangeAspect="1"/>
          </p:cNvPicPr>
          <p:nvPr/>
        </p:nvPicPr>
        <p:blipFill>
          <a:blip r:embed="rId13">
            <a:grayscl/>
          </a:blip>
          <a:stretch>
            <a:fillRect/>
          </a:stretch>
        </p:blipFill>
        <p:spPr>
          <a:xfrm>
            <a:off x="8958290" y="6973505"/>
            <a:ext cx="1443393" cy="423419"/>
          </a:xfrm>
          <a:prstGeom prst="rect">
            <a:avLst/>
          </a:prstGeom>
        </p:spPr>
      </p:pic>
      <p:pic>
        <p:nvPicPr>
          <p:cNvPr id="35" name="Picture 34" descr="Logo&#10;&#10;Description automatically generated with low confidence">
            <a:extLst>
              <a:ext uri="{FF2B5EF4-FFF2-40B4-BE49-F238E27FC236}">
                <a16:creationId xmlns:a16="http://schemas.microsoft.com/office/drawing/2014/main" id="{AB6765EC-C473-6EFF-29E1-89D97956C6CA}"/>
              </a:ext>
            </a:extLst>
          </p:cNvPr>
          <p:cNvPicPr>
            <a:picLocks noChangeAspect="1"/>
          </p:cNvPicPr>
          <p:nvPr/>
        </p:nvPicPr>
        <p:blipFill>
          <a:blip r:embed="rId14">
            <a:grayscl/>
          </a:blip>
          <a:stretch>
            <a:fillRect/>
          </a:stretch>
        </p:blipFill>
        <p:spPr>
          <a:xfrm>
            <a:off x="9000848" y="7561371"/>
            <a:ext cx="1358275" cy="616686"/>
          </a:xfrm>
          <a:prstGeom prst="rect">
            <a:avLst/>
          </a:prstGeom>
        </p:spPr>
      </p:pic>
      <p:pic>
        <p:nvPicPr>
          <p:cNvPr id="43" name="Picture 42" descr="Logo&#10;&#10;Description automatically generated">
            <a:extLst>
              <a:ext uri="{FF2B5EF4-FFF2-40B4-BE49-F238E27FC236}">
                <a16:creationId xmlns:a16="http://schemas.microsoft.com/office/drawing/2014/main" id="{DC261438-CC10-8974-0B75-F8B2EDDC96C6}"/>
              </a:ext>
            </a:extLst>
          </p:cNvPr>
          <p:cNvPicPr>
            <a:picLocks noChangeAspect="1"/>
          </p:cNvPicPr>
          <p:nvPr/>
        </p:nvPicPr>
        <p:blipFill>
          <a:blip r:embed="rId15">
            <a:grayscl/>
            <a:extLst>
              <a:ext uri="{BEBA8EAE-BF5A-486C-A8C5-ECC9F3942E4B}">
                <a14:imgProps xmlns:a14="http://schemas.microsoft.com/office/drawing/2010/main">
                  <a14:imgLayer r:embed="rId16">
                    <a14:imgEffect>
                      <a14:brightnessContrast contrast="-66000"/>
                    </a14:imgEffect>
                  </a14:imgLayer>
                </a14:imgProps>
              </a:ext>
            </a:extLst>
          </a:blip>
          <a:stretch>
            <a:fillRect/>
          </a:stretch>
        </p:blipFill>
        <p:spPr>
          <a:xfrm>
            <a:off x="8678661" y="11670132"/>
            <a:ext cx="2002650" cy="548718"/>
          </a:xfrm>
          <a:prstGeom prst="rect">
            <a:avLst/>
          </a:prstGeom>
        </p:spPr>
      </p:pic>
      <p:sp>
        <p:nvSpPr>
          <p:cNvPr id="13" name="TextBox 12">
            <a:extLst>
              <a:ext uri="{FF2B5EF4-FFF2-40B4-BE49-F238E27FC236}">
                <a16:creationId xmlns:a16="http://schemas.microsoft.com/office/drawing/2014/main" id="{DAF9AB62-5CC1-D3D8-E0D1-FC0931E9211C}"/>
              </a:ext>
            </a:extLst>
          </p:cNvPr>
          <p:cNvSpPr txBox="1"/>
          <p:nvPr/>
        </p:nvSpPr>
        <p:spPr>
          <a:xfrm>
            <a:off x="19275140" y="7220353"/>
            <a:ext cx="1124299" cy="152621"/>
          </a:xfrm>
          <a:prstGeom prst="rect">
            <a:avLst/>
          </a:prstGeom>
          <a:noFill/>
        </p:spPr>
        <p:txBody>
          <a:bodyPr wrap="square" lIns="0" tIns="0" rIns="0" bIns="0" rtlCol="0">
            <a:spAutoFit/>
          </a:bodyPr>
          <a:lstStyle/>
          <a:p>
            <a:pPr>
              <a:spcBef>
                <a:spcPts val="2933"/>
              </a:spcBef>
            </a:pPr>
            <a:r>
              <a:rPr lang="en-US" sz="1000" dirty="0">
                <a:ea typeface="IBM Plex Sans" charset="0"/>
                <a:cs typeface="IBM Plex Sans" charset="0"/>
              </a:rPr>
              <a:t>an IBM Company</a:t>
            </a:r>
          </a:p>
        </p:txBody>
      </p:sp>
      <p:grpSp>
        <p:nvGrpSpPr>
          <p:cNvPr id="23" name="Group 22">
            <a:extLst>
              <a:ext uri="{FF2B5EF4-FFF2-40B4-BE49-F238E27FC236}">
                <a16:creationId xmlns:a16="http://schemas.microsoft.com/office/drawing/2014/main" id="{CD750991-7443-4127-E76B-4F16ED98D480}"/>
              </a:ext>
            </a:extLst>
          </p:cNvPr>
          <p:cNvGrpSpPr/>
          <p:nvPr/>
        </p:nvGrpSpPr>
        <p:grpSpPr>
          <a:xfrm>
            <a:off x="14926279" y="8576786"/>
            <a:ext cx="9238731" cy="4062792"/>
            <a:chOff x="16155410" y="8576786"/>
            <a:chExt cx="9238731" cy="4062792"/>
          </a:xfrm>
        </p:grpSpPr>
        <p:sp>
          <p:nvSpPr>
            <p:cNvPr id="4" name="TextBox 3">
              <a:extLst>
                <a:ext uri="{FF2B5EF4-FFF2-40B4-BE49-F238E27FC236}">
                  <a16:creationId xmlns:a16="http://schemas.microsoft.com/office/drawing/2014/main" id="{7A914DA6-2DB0-6A9C-97CD-83A7073A0C2F}"/>
                </a:ext>
              </a:extLst>
            </p:cNvPr>
            <p:cNvSpPr txBox="1"/>
            <p:nvPr/>
          </p:nvSpPr>
          <p:spPr>
            <a:xfrm>
              <a:off x="22492148" y="8576787"/>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46" name="TextBox 145">
              <a:extLst>
                <a:ext uri="{FF2B5EF4-FFF2-40B4-BE49-F238E27FC236}">
                  <a16:creationId xmlns:a16="http://schemas.microsoft.com/office/drawing/2014/main" id="{1DB51EF5-6D6E-E9FB-E942-C0283033FBED}"/>
                </a:ext>
              </a:extLst>
            </p:cNvPr>
            <p:cNvSpPr txBox="1"/>
            <p:nvPr/>
          </p:nvSpPr>
          <p:spPr>
            <a:xfrm>
              <a:off x="19328323" y="8576787"/>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145" name="TextBox 144">
              <a:extLst>
                <a:ext uri="{FF2B5EF4-FFF2-40B4-BE49-F238E27FC236}">
                  <a16:creationId xmlns:a16="http://schemas.microsoft.com/office/drawing/2014/main" id="{3FC8B495-A641-4AD0-7421-A18A907255DF}"/>
                </a:ext>
              </a:extLst>
            </p:cNvPr>
            <p:cNvSpPr txBox="1"/>
            <p:nvPr/>
          </p:nvSpPr>
          <p:spPr>
            <a:xfrm>
              <a:off x="16155410" y="8576787"/>
              <a:ext cx="2901993" cy="4062791"/>
            </a:xfrm>
            <a:prstGeom prst="rect">
              <a:avLst/>
            </a:prstGeom>
            <a:solidFill>
              <a:schemeClr val="bg1"/>
            </a:solidFill>
            <a:ln w="12700">
              <a:solidFill>
                <a:srgbClr val="0F62FE"/>
              </a:solidFill>
              <a:miter lim="800000"/>
            </a:ln>
          </p:spPr>
          <p:txBody>
            <a:bodyPr wrap="square" lIns="109728" rIns="0" rtlCol="0">
              <a:noAutofit/>
            </a:bodyPr>
            <a:lstStyle/>
            <a:p>
              <a:pPr defTabSz="914377">
                <a:spcBef>
                  <a:spcPts val="800"/>
                </a:spcBef>
                <a:defRPr/>
              </a:pPr>
              <a:endParaRPr lang="en-US" altLang="en-US" sz="2133" kern="0" spc="-40" dirty="0">
                <a:solidFill>
                  <a:srgbClr val="FFFFFF"/>
                </a:solidFill>
                <a:latin typeface="IBM Plex Sans Light" panose="020B0403050203000203" pitchFamily="34" charset="0"/>
                <a:ea typeface="SimSun" pitchFamily="2" charset="-122"/>
                <a:cs typeface="Arial" charset="0"/>
              </a:endParaRPr>
            </a:p>
          </p:txBody>
        </p:sp>
        <p:sp>
          <p:nvSpPr>
            <p:cNvPr id="434" name="TextBox 433">
              <a:extLst>
                <a:ext uri="{FF2B5EF4-FFF2-40B4-BE49-F238E27FC236}">
                  <a16:creationId xmlns:a16="http://schemas.microsoft.com/office/drawing/2014/main" id="{70408312-AB6E-0E45-927A-3A16B42E29D1}"/>
                </a:ext>
              </a:extLst>
            </p:cNvPr>
            <p:cNvSpPr txBox="1"/>
            <p:nvPr/>
          </p:nvSpPr>
          <p:spPr>
            <a:xfrm>
              <a:off x="16155410" y="8576786"/>
              <a:ext cx="2901993" cy="1387516"/>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Data-related</a:t>
              </a:r>
            </a:p>
            <a:p>
              <a:pPr algn="l" defTabSz="2438430">
                <a:spcBef>
                  <a:spcPts val="0"/>
                </a:spcBef>
              </a:pPr>
              <a:r>
                <a:rPr lang="en-US" altLang="en-US" sz="2400" dirty="0">
                  <a:solidFill>
                    <a:srgbClr val="FFFFFF"/>
                  </a:solidFill>
                </a:rPr>
                <a:t>business risk</a:t>
              </a:r>
            </a:p>
            <a:p>
              <a:pPr algn="l" defTabSz="2438430">
                <a:spcBef>
                  <a:spcPts val="0"/>
                </a:spcBef>
              </a:pPr>
              <a:r>
                <a:rPr lang="en-US" altLang="en-US" sz="2400" dirty="0">
                  <a:solidFill>
                    <a:srgbClr val="FFFFFF"/>
                  </a:solidFill>
                </a:rPr>
                <a:t>management</a:t>
              </a:r>
            </a:p>
          </p:txBody>
        </p:sp>
        <p:sp>
          <p:nvSpPr>
            <p:cNvPr id="107" name="TextBox 106">
              <a:extLst>
                <a:ext uri="{FF2B5EF4-FFF2-40B4-BE49-F238E27FC236}">
                  <a16:creationId xmlns:a16="http://schemas.microsoft.com/office/drawing/2014/main" id="{14D7ACDE-B1CF-31BC-6D4A-9D89BCCA4665}"/>
                </a:ext>
              </a:extLst>
            </p:cNvPr>
            <p:cNvSpPr txBox="1"/>
            <p:nvPr/>
          </p:nvSpPr>
          <p:spPr>
            <a:xfrm>
              <a:off x="19328323" y="8576786"/>
              <a:ext cx="2901993" cy="1387516"/>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Endpoint </a:t>
              </a:r>
              <a:br>
                <a:rPr lang="en-US" altLang="en-US" sz="2400" dirty="0">
                  <a:solidFill>
                    <a:srgbClr val="FFFFFF"/>
                  </a:solidFill>
                </a:rPr>
              </a:br>
              <a:r>
                <a:rPr lang="en-US" altLang="en-US" sz="2400" dirty="0">
                  <a:solidFill>
                    <a:srgbClr val="FFFFFF"/>
                  </a:solidFill>
                </a:rPr>
                <a:t>detection </a:t>
              </a:r>
              <a:br>
                <a:rPr lang="en-US" altLang="en-US" sz="2400" dirty="0">
                  <a:solidFill>
                    <a:srgbClr val="FFFFFF"/>
                  </a:solidFill>
                </a:rPr>
              </a:br>
              <a:r>
                <a:rPr lang="en-US" altLang="en-US" sz="2400" dirty="0">
                  <a:solidFill>
                    <a:srgbClr val="FFFFFF"/>
                  </a:solidFill>
                </a:rPr>
                <a:t>and response</a:t>
              </a:r>
            </a:p>
          </p:txBody>
        </p:sp>
        <p:pic>
          <p:nvPicPr>
            <p:cNvPr id="27" name="Picture 26" descr="Text, logo&#10;&#10;Description automatically generated">
              <a:extLst>
                <a:ext uri="{FF2B5EF4-FFF2-40B4-BE49-F238E27FC236}">
                  <a16:creationId xmlns:a16="http://schemas.microsoft.com/office/drawing/2014/main" id="{7F8943DF-D714-A07B-900E-7BCBE2F3A267}"/>
                </a:ext>
              </a:extLst>
            </p:cNvPr>
            <p:cNvPicPr>
              <a:picLocks noChangeAspect="1"/>
            </p:cNvPicPr>
            <p:nvPr/>
          </p:nvPicPr>
          <p:blipFill>
            <a:blip r:embed="rId17">
              <a:grayscl/>
            </a:blip>
            <a:stretch>
              <a:fillRect/>
            </a:stretch>
          </p:blipFill>
          <p:spPr>
            <a:xfrm>
              <a:off x="19581316" y="10472127"/>
              <a:ext cx="2396009" cy="1198006"/>
            </a:xfrm>
            <a:prstGeom prst="rect">
              <a:avLst/>
            </a:prstGeom>
          </p:spPr>
        </p:pic>
        <p:sp>
          <p:nvSpPr>
            <p:cNvPr id="28" name="TextBox 27">
              <a:extLst>
                <a:ext uri="{FF2B5EF4-FFF2-40B4-BE49-F238E27FC236}">
                  <a16:creationId xmlns:a16="http://schemas.microsoft.com/office/drawing/2014/main" id="{36E40508-6F69-6AD6-FBB2-66F1C894E9C7}"/>
                </a:ext>
              </a:extLst>
            </p:cNvPr>
            <p:cNvSpPr txBox="1"/>
            <p:nvPr/>
          </p:nvSpPr>
          <p:spPr>
            <a:xfrm>
              <a:off x="20262629" y="11397439"/>
              <a:ext cx="1207728" cy="122099"/>
            </a:xfrm>
            <a:prstGeom prst="rect">
              <a:avLst/>
            </a:prstGeom>
            <a:noFill/>
          </p:spPr>
          <p:txBody>
            <a:bodyPr wrap="square" lIns="0" tIns="0" rIns="0" bIns="0" rtlCol="0">
              <a:spAutoFit/>
            </a:bodyPr>
            <a:lstStyle/>
            <a:p>
              <a:pPr defTabSz="1829311">
                <a:spcBef>
                  <a:spcPts val="2933"/>
                </a:spcBef>
              </a:pPr>
              <a:r>
                <a:rPr lang="en-US" sz="800" dirty="0">
                  <a:solidFill>
                    <a:srgbClr val="000000"/>
                  </a:solidFill>
                  <a:latin typeface="IBM Plex Sans Light"/>
                  <a:ea typeface="IBM Plex Sans" charset="0"/>
                  <a:cs typeface="IBM Plex Sans" charset="0"/>
                </a:rPr>
                <a:t>an IBM Company</a:t>
              </a:r>
            </a:p>
          </p:txBody>
        </p:sp>
        <p:pic>
          <p:nvPicPr>
            <p:cNvPr id="45" name="Picture 44" descr="Logo, company name&#10;&#10;Description automatically generated">
              <a:extLst>
                <a:ext uri="{FF2B5EF4-FFF2-40B4-BE49-F238E27FC236}">
                  <a16:creationId xmlns:a16="http://schemas.microsoft.com/office/drawing/2014/main" id="{4474CC34-0E5A-B2D5-25A4-5815E1EF9153}"/>
                </a:ext>
              </a:extLst>
            </p:cNvPr>
            <p:cNvPicPr>
              <a:picLocks noChangeAspect="1"/>
            </p:cNvPicPr>
            <p:nvPr/>
          </p:nvPicPr>
          <p:blipFill>
            <a:blip r:embed="rId18">
              <a:grayscl/>
            </a:blip>
            <a:stretch>
              <a:fillRect/>
            </a:stretch>
          </p:blipFill>
          <p:spPr>
            <a:xfrm>
              <a:off x="16256264" y="10526904"/>
              <a:ext cx="2649661" cy="1088451"/>
            </a:xfrm>
            <a:prstGeom prst="rect">
              <a:avLst/>
            </a:prstGeom>
          </p:spPr>
        </p:pic>
        <p:sp>
          <p:nvSpPr>
            <p:cNvPr id="9" name="TextBox 8">
              <a:extLst>
                <a:ext uri="{FF2B5EF4-FFF2-40B4-BE49-F238E27FC236}">
                  <a16:creationId xmlns:a16="http://schemas.microsoft.com/office/drawing/2014/main" id="{2A7D6E08-E3A4-518A-83B2-13F43E257851}"/>
                </a:ext>
              </a:extLst>
            </p:cNvPr>
            <p:cNvSpPr txBox="1"/>
            <p:nvPr/>
          </p:nvSpPr>
          <p:spPr>
            <a:xfrm>
              <a:off x="22492147" y="8576786"/>
              <a:ext cx="2901993" cy="1387516"/>
            </a:xfrm>
            <a:prstGeom prst="rect">
              <a:avLst/>
            </a:prstGeom>
            <a:solidFill>
              <a:srgbClr val="0F62FE"/>
            </a:solidFill>
            <a:ln w="12700">
              <a:solidFill>
                <a:srgbClr val="0F62FE"/>
              </a:solidFill>
            </a:ln>
            <a:effectLst/>
          </p:spPr>
          <p:txBody>
            <a:bodyPr spcFirstLastPara="0" vert="horz" wrap="square" lIns="121920" tIns="121920" rIns="121920" bIns="121920" numCol="1" spcCol="1270" anchor="t" anchorCtr="0">
              <a:noAutofit/>
            </a:bodyPr>
            <a:lstStyle>
              <a:defPPr>
                <a:defRPr lang="en-US"/>
              </a:defPPr>
              <a:lvl1pPr marR="0" lvl="0" indent="0" algn="ctr" defTabSz="914400" fontAlgn="auto">
                <a:spcBef>
                  <a:spcPts val="540"/>
                </a:spcBef>
                <a:spcAft>
                  <a:spcPts val="0"/>
                </a:spcAft>
                <a:buClrTx/>
                <a:buSzTx/>
                <a:buFontTx/>
                <a:buNone/>
                <a:tabLst/>
                <a:defRPr kumimoji="0" sz="800" u="none" strike="noStrike" kern="0" cap="none" spc="0" normalizeH="0" baseline="0">
                  <a:ln>
                    <a:noFill/>
                  </a:ln>
                  <a:solidFill>
                    <a:schemeClr val="bg1"/>
                  </a:solidFill>
                  <a:effectLst/>
                  <a:uLnTx/>
                  <a:uFillTx/>
                  <a:latin typeface="IBM Plex Sans Light" panose="020B0403050203000203" pitchFamily="34" charset="0"/>
                  <a:cs typeface="Arial" panose="020B0604020202020204" pitchFamily="34" charset="0"/>
                </a:defRPr>
              </a:lvl1pPr>
            </a:lstStyle>
            <a:p>
              <a:pPr algn="l" defTabSz="2438430">
                <a:spcBef>
                  <a:spcPts val="0"/>
                </a:spcBef>
              </a:pPr>
              <a:r>
                <a:rPr lang="en-US" altLang="en-US" sz="2400" dirty="0">
                  <a:solidFill>
                    <a:srgbClr val="FFFFFF"/>
                  </a:solidFill>
                </a:rPr>
                <a:t>Automated </a:t>
              </a:r>
              <a:br>
                <a:rPr lang="en-US" altLang="en-US" sz="2400" dirty="0">
                  <a:solidFill>
                    <a:srgbClr val="FFFFFF"/>
                  </a:solidFill>
                </a:rPr>
              </a:br>
              <a:r>
                <a:rPr lang="en-US" altLang="en-US" sz="2400" dirty="0">
                  <a:solidFill>
                    <a:srgbClr val="FFFFFF"/>
                  </a:solidFill>
                </a:rPr>
                <a:t>cloud data protection</a:t>
              </a:r>
            </a:p>
          </p:txBody>
        </p:sp>
        <p:grpSp>
          <p:nvGrpSpPr>
            <p:cNvPr id="22" name="Group 21">
              <a:extLst>
                <a:ext uri="{FF2B5EF4-FFF2-40B4-BE49-F238E27FC236}">
                  <a16:creationId xmlns:a16="http://schemas.microsoft.com/office/drawing/2014/main" id="{D1BE5189-6736-1CE4-7043-D6AC5296185F}"/>
                </a:ext>
              </a:extLst>
            </p:cNvPr>
            <p:cNvGrpSpPr/>
            <p:nvPr/>
          </p:nvGrpSpPr>
          <p:grpSpPr>
            <a:xfrm>
              <a:off x="22686196" y="10538007"/>
              <a:ext cx="2653853" cy="981531"/>
              <a:chOff x="22686196" y="10538007"/>
              <a:chExt cx="2653853" cy="981531"/>
            </a:xfrm>
          </p:grpSpPr>
          <p:pic>
            <p:nvPicPr>
              <p:cNvPr id="16" name="Picture 15" descr="A close-up of a logo&#10;&#10;Description automatically generated">
                <a:extLst>
                  <a:ext uri="{FF2B5EF4-FFF2-40B4-BE49-F238E27FC236}">
                    <a16:creationId xmlns:a16="http://schemas.microsoft.com/office/drawing/2014/main" id="{488280B9-057D-BF80-2352-707BD51E7381}"/>
                  </a:ext>
                </a:extLst>
              </p:cNvPr>
              <p:cNvPicPr>
                <a:picLocks noChangeAspect="1"/>
              </p:cNvPicPr>
              <p:nvPr/>
            </p:nvPicPr>
            <p:blipFill rotWithShape="1">
              <a:blip r:embed="rId19">
                <a:extLst>
                  <a:ext uri="{BEBA8EAE-BF5A-486C-A8C5-ECC9F3942E4B}">
                    <a14:imgProps xmlns:a14="http://schemas.microsoft.com/office/drawing/2010/main">
                      <a14:imgLayer r:embed="rId20">
                        <a14:imgEffect>
                          <a14:saturation sat="23000"/>
                        </a14:imgEffect>
                      </a14:imgLayer>
                    </a14:imgProps>
                  </a:ext>
                </a:extLst>
              </a:blip>
              <a:srcRect b="14800"/>
              <a:stretch/>
            </p:blipFill>
            <p:spPr>
              <a:xfrm>
                <a:off x="22686196" y="10538007"/>
                <a:ext cx="2653853" cy="836602"/>
              </a:xfrm>
              <a:prstGeom prst="rect">
                <a:avLst/>
              </a:prstGeom>
            </p:spPr>
          </p:pic>
          <p:sp>
            <p:nvSpPr>
              <p:cNvPr id="17" name="TextBox 16">
                <a:extLst>
                  <a:ext uri="{FF2B5EF4-FFF2-40B4-BE49-F238E27FC236}">
                    <a16:creationId xmlns:a16="http://schemas.microsoft.com/office/drawing/2014/main" id="{E8C014AE-0793-1BAC-8042-BE4561307334}"/>
                  </a:ext>
                </a:extLst>
              </p:cNvPr>
              <p:cNvSpPr txBox="1"/>
              <p:nvPr/>
            </p:nvSpPr>
            <p:spPr>
              <a:xfrm>
                <a:off x="22896102" y="11397439"/>
                <a:ext cx="1207728" cy="122099"/>
              </a:xfrm>
              <a:prstGeom prst="rect">
                <a:avLst/>
              </a:prstGeom>
              <a:noFill/>
            </p:spPr>
            <p:txBody>
              <a:bodyPr wrap="square" lIns="0" tIns="0" rIns="0" bIns="0" rtlCol="0">
                <a:spAutoFit/>
              </a:bodyPr>
              <a:lstStyle/>
              <a:p>
                <a:pPr defTabSz="1829311">
                  <a:spcBef>
                    <a:spcPts val="2933"/>
                  </a:spcBef>
                </a:pPr>
                <a:r>
                  <a:rPr lang="en-US" sz="800" dirty="0">
                    <a:solidFill>
                      <a:srgbClr val="000000"/>
                    </a:solidFill>
                    <a:latin typeface="IBM Plex Sans Light"/>
                    <a:ea typeface="IBM Plex Sans" charset="0"/>
                    <a:cs typeface="IBM Plex Sans" charset="0"/>
                  </a:rPr>
                  <a:t>an IBM Company</a:t>
                </a:r>
              </a:p>
            </p:txBody>
          </p:sp>
        </p:grpSp>
      </p:grpSp>
      <p:grpSp>
        <p:nvGrpSpPr>
          <p:cNvPr id="21" name="Group 20">
            <a:extLst>
              <a:ext uri="{FF2B5EF4-FFF2-40B4-BE49-F238E27FC236}">
                <a16:creationId xmlns:a16="http://schemas.microsoft.com/office/drawing/2014/main" id="{B0CE817D-7259-4423-EF9B-12B01EE92B6D}"/>
              </a:ext>
            </a:extLst>
          </p:cNvPr>
          <p:cNvGrpSpPr/>
          <p:nvPr/>
        </p:nvGrpSpPr>
        <p:grpSpPr>
          <a:xfrm>
            <a:off x="21703692" y="6160151"/>
            <a:ext cx="1533194" cy="1688314"/>
            <a:chOff x="21824577" y="6160151"/>
            <a:chExt cx="1533194" cy="1688314"/>
          </a:xfrm>
        </p:grpSpPr>
        <p:pic>
          <p:nvPicPr>
            <p:cNvPr id="10" name="Picture 9" descr="Icon&#10;&#10;Description automatically generated">
              <a:extLst>
                <a:ext uri="{FF2B5EF4-FFF2-40B4-BE49-F238E27FC236}">
                  <a16:creationId xmlns:a16="http://schemas.microsoft.com/office/drawing/2014/main" id="{D2E6331A-443C-4BE3-62A1-8B90A0F732D1}"/>
                </a:ext>
              </a:extLst>
            </p:cNvPr>
            <p:cNvPicPr>
              <a:picLocks noChangeAspect="1"/>
            </p:cNvPicPr>
            <p:nvPr/>
          </p:nvPicPr>
          <p:blipFill>
            <a:blip r:embed="rId21">
              <a:duotone>
                <a:prstClr val="black"/>
                <a:schemeClr val="tx2">
                  <a:tint val="45000"/>
                  <a:satMod val="400000"/>
                </a:schemeClr>
              </a:duotone>
              <a:extLst>
                <a:ext uri="{BEBA8EAE-BF5A-486C-A8C5-ECC9F3942E4B}">
                  <a14:imgProps xmlns:a14="http://schemas.microsoft.com/office/drawing/2010/main">
                    <a14:imgLayer r:embed="rId22">
                      <a14:imgEffect>
                        <a14:colorTemperature colorTemp="5581"/>
                      </a14:imgEffect>
                      <a14:imgEffect>
                        <a14:saturation sat="0"/>
                      </a14:imgEffect>
                    </a14:imgLayer>
                  </a14:imgProps>
                </a:ext>
              </a:extLst>
            </a:blip>
            <a:stretch>
              <a:fillRect/>
            </a:stretch>
          </p:blipFill>
          <p:spPr>
            <a:xfrm>
              <a:off x="21824577" y="6160151"/>
              <a:ext cx="1371931" cy="1499884"/>
            </a:xfrm>
            <a:prstGeom prst="rect">
              <a:avLst/>
            </a:prstGeom>
          </p:spPr>
        </p:pic>
        <p:sp>
          <p:nvSpPr>
            <p:cNvPr id="19" name="TextBox 18">
              <a:extLst>
                <a:ext uri="{FF2B5EF4-FFF2-40B4-BE49-F238E27FC236}">
                  <a16:creationId xmlns:a16="http://schemas.microsoft.com/office/drawing/2014/main" id="{67C778FD-FD83-370E-D9FE-5495973A46C3}"/>
                </a:ext>
              </a:extLst>
            </p:cNvPr>
            <p:cNvSpPr txBox="1"/>
            <p:nvPr/>
          </p:nvSpPr>
          <p:spPr>
            <a:xfrm>
              <a:off x="22150043" y="7726366"/>
              <a:ext cx="1207728" cy="122099"/>
            </a:xfrm>
            <a:prstGeom prst="rect">
              <a:avLst/>
            </a:prstGeom>
            <a:noFill/>
          </p:spPr>
          <p:txBody>
            <a:bodyPr wrap="square" lIns="0" tIns="0" rIns="0" bIns="0" rtlCol="0">
              <a:spAutoFit/>
            </a:bodyPr>
            <a:lstStyle/>
            <a:p>
              <a:pPr defTabSz="1829311">
                <a:spcBef>
                  <a:spcPts val="2933"/>
                </a:spcBef>
              </a:pPr>
              <a:r>
                <a:rPr lang="en-US" sz="800" dirty="0">
                  <a:solidFill>
                    <a:srgbClr val="000000"/>
                  </a:solidFill>
                  <a:latin typeface="IBM Plex Sans Light"/>
                  <a:ea typeface="IBM Plex Sans" charset="0"/>
                  <a:cs typeface="IBM Plex Sans" charset="0"/>
                </a:rPr>
                <a:t>an IBM Company</a:t>
              </a:r>
            </a:p>
          </p:txBody>
        </p:sp>
      </p:grpSp>
      <p:grpSp>
        <p:nvGrpSpPr>
          <p:cNvPr id="29" name="Group 28">
            <a:extLst>
              <a:ext uri="{FF2B5EF4-FFF2-40B4-BE49-F238E27FC236}">
                <a16:creationId xmlns:a16="http://schemas.microsoft.com/office/drawing/2014/main" id="{2B0AD2EE-4BC1-63EC-AC1A-19ACF054EAF3}"/>
              </a:ext>
            </a:extLst>
          </p:cNvPr>
          <p:cNvGrpSpPr/>
          <p:nvPr/>
        </p:nvGrpSpPr>
        <p:grpSpPr>
          <a:xfrm>
            <a:off x="564666" y="3214647"/>
            <a:ext cx="23958089" cy="659796"/>
            <a:chOff x="564666" y="3214647"/>
            <a:chExt cx="23958089" cy="659796"/>
          </a:xfrm>
        </p:grpSpPr>
        <p:sp>
          <p:nvSpPr>
            <p:cNvPr id="399" name="Rounded Rectangle 6">
              <a:extLst>
                <a:ext uri="{FF2B5EF4-FFF2-40B4-BE49-F238E27FC236}">
                  <a16:creationId xmlns:a16="http://schemas.microsoft.com/office/drawing/2014/main" id="{69422FA8-EE78-4F46-89F1-BB8E031EEDFA}"/>
                </a:ext>
              </a:extLst>
            </p:cNvPr>
            <p:cNvSpPr/>
            <p:nvPr/>
          </p:nvSpPr>
          <p:spPr bwMode="ltGray">
            <a:xfrm>
              <a:off x="5019442" y="3214647"/>
              <a:ext cx="19367733" cy="641317"/>
            </a:xfrm>
            <a:prstGeom prst="chevron">
              <a:avLst/>
            </a:prstGeom>
            <a:gradFill flip="none" rotWithShape="1">
              <a:gsLst>
                <a:gs pos="0">
                  <a:srgbClr val="002D9C"/>
                </a:gs>
                <a:gs pos="100000">
                  <a:srgbClr val="0F62FE"/>
                </a:gs>
              </a:gsLst>
              <a:lin ang="0" scaled="1"/>
              <a:tileRect/>
            </a:gradFill>
            <a:ln w="6350">
              <a:noFill/>
            </a:ln>
            <a:effectLst/>
          </p:spPr>
          <p:txBody>
            <a:bodyPr spcFirstLastPara="0" vert="horz" wrap="square" lIns="121920" tIns="121920" rIns="121920" bIns="121920" numCol="1" spcCol="1270" anchor="t" anchorCtr="0">
              <a:noAutofit/>
            </a:bodyPr>
            <a:lstStyle/>
            <a:p>
              <a:pPr algn="ctr" defTabSz="2438430">
                <a:spcBef>
                  <a:spcPts val="1440"/>
                </a:spcBef>
              </a:pPr>
              <a:endParaRPr lang="en-US" sz="2400" kern="0" dirty="0">
                <a:solidFill>
                  <a:srgbClr val="FFFFFF"/>
                </a:solidFill>
                <a:latin typeface="IBM Plex Sans Light" panose="020B0403050203000203" pitchFamily="34" charset="0"/>
                <a:cs typeface="Arial" panose="020B0604020202020204" pitchFamily="34" charset="0"/>
              </a:endParaRPr>
            </a:p>
          </p:txBody>
        </p:sp>
        <p:sp>
          <p:nvSpPr>
            <p:cNvPr id="407" name="Rounded Rectangle 6">
              <a:extLst>
                <a:ext uri="{FF2B5EF4-FFF2-40B4-BE49-F238E27FC236}">
                  <a16:creationId xmlns:a16="http://schemas.microsoft.com/office/drawing/2014/main" id="{904EACE4-E983-234E-848C-F3A918822867}"/>
                </a:ext>
              </a:extLst>
            </p:cNvPr>
            <p:cNvSpPr/>
            <p:nvPr/>
          </p:nvSpPr>
          <p:spPr bwMode="ltGray">
            <a:xfrm>
              <a:off x="564666" y="3214647"/>
              <a:ext cx="4801114" cy="641317"/>
            </a:xfrm>
            <a:prstGeom prst="homePlate">
              <a:avLst/>
            </a:prstGeom>
            <a:solidFill>
              <a:srgbClr val="777777"/>
            </a:solid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endParaRPr lang="en-US" sz="2400" kern="0" dirty="0">
                <a:solidFill>
                  <a:srgbClr val="FFFFFF"/>
                </a:solidFill>
                <a:latin typeface="IBM Plex Sans" panose="020B0503050203000203" pitchFamily="34" charset="77"/>
                <a:cs typeface="Arial" panose="020B0604020202020204" pitchFamily="34" charset="0"/>
              </a:endParaRPr>
            </a:p>
          </p:txBody>
        </p:sp>
        <p:sp>
          <p:nvSpPr>
            <p:cNvPr id="414" name="Rounded Rectangle 6">
              <a:extLst>
                <a:ext uri="{FF2B5EF4-FFF2-40B4-BE49-F238E27FC236}">
                  <a16:creationId xmlns:a16="http://schemas.microsoft.com/office/drawing/2014/main" id="{AB6A5810-14CE-A44B-AE8C-26871507B786}"/>
                </a:ext>
              </a:extLst>
            </p:cNvPr>
            <p:cNvSpPr/>
            <p:nvPr/>
          </p:nvSpPr>
          <p:spPr bwMode="ltGray">
            <a:xfrm>
              <a:off x="728181" y="3233126"/>
              <a:ext cx="4616147" cy="641317"/>
            </a:xfrm>
            <a:prstGeom prst="rect">
              <a:avLst/>
            </a:prstGeom>
            <a:noFill/>
            <a:ln w="19050">
              <a:noFill/>
            </a:ln>
            <a:effectLst/>
          </p:spPr>
          <p:txBody>
            <a:bodyPr spcFirstLastPara="0" vert="horz" wrap="square" lIns="0" tIns="0" rIns="0" bIns="0" numCol="1" spcCol="1270" anchor="ctr" anchorCtr="0">
              <a:noAutofit/>
            </a:bodyPr>
            <a:lstStyle/>
            <a:p>
              <a:pP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1999 – 2010 acquisitions </a:t>
              </a:r>
            </a:p>
          </p:txBody>
        </p:sp>
        <p:sp>
          <p:nvSpPr>
            <p:cNvPr id="400" name="Rounded Rectangle 6">
              <a:extLst>
                <a:ext uri="{FF2B5EF4-FFF2-40B4-BE49-F238E27FC236}">
                  <a16:creationId xmlns:a16="http://schemas.microsoft.com/office/drawing/2014/main" id="{C8B46874-3C4F-4748-AED4-D699581E45F0}"/>
                </a:ext>
              </a:extLst>
            </p:cNvPr>
            <p:cNvSpPr/>
            <p:nvPr/>
          </p:nvSpPr>
          <p:spPr bwMode="ltGray">
            <a:xfrm>
              <a:off x="5842685"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2011</a:t>
              </a:r>
            </a:p>
          </p:txBody>
        </p:sp>
        <p:sp>
          <p:nvSpPr>
            <p:cNvPr id="402" name="Rounded Rectangle 6">
              <a:extLst>
                <a:ext uri="{FF2B5EF4-FFF2-40B4-BE49-F238E27FC236}">
                  <a16:creationId xmlns:a16="http://schemas.microsoft.com/office/drawing/2014/main" id="{774F3B6C-9939-4B4B-9CCB-2052068CBC03}"/>
                </a:ext>
              </a:extLst>
            </p:cNvPr>
            <p:cNvSpPr/>
            <p:nvPr/>
          </p:nvSpPr>
          <p:spPr bwMode="ltGray">
            <a:xfrm>
              <a:off x="8097887"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2013</a:t>
              </a:r>
            </a:p>
          </p:txBody>
        </p:sp>
        <p:sp>
          <p:nvSpPr>
            <p:cNvPr id="403" name="Rounded Rectangle 6">
              <a:extLst>
                <a:ext uri="{FF2B5EF4-FFF2-40B4-BE49-F238E27FC236}">
                  <a16:creationId xmlns:a16="http://schemas.microsoft.com/office/drawing/2014/main" id="{C8E07CFC-2444-CA4E-A027-BCDC5E8E2971}"/>
                </a:ext>
              </a:extLst>
            </p:cNvPr>
            <p:cNvSpPr/>
            <p:nvPr/>
          </p:nvSpPr>
          <p:spPr bwMode="ltGray">
            <a:xfrm>
              <a:off x="10270984"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2014</a:t>
              </a:r>
            </a:p>
          </p:txBody>
        </p:sp>
        <p:sp>
          <p:nvSpPr>
            <p:cNvPr id="404" name="Rounded Rectangle 6">
              <a:extLst>
                <a:ext uri="{FF2B5EF4-FFF2-40B4-BE49-F238E27FC236}">
                  <a16:creationId xmlns:a16="http://schemas.microsoft.com/office/drawing/2014/main" id="{F23F7F93-C375-AE41-9B23-8A876679B4B4}"/>
                </a:ext>
              </a:extLst>
            </p:cNvPr>
            <p:cNvSpPr/>
            <p:nvPr/>
          </p:nvSpPr>
          <p:spPr bwMode="ltGray">
            <a:xfrm>
              <a:off x="12409528"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2015</a:t>
              </a:r>
            </a:p>
          </p:txBody>
        </p:sp>
        <p:sp>
          <p:nvSpPr>
            <p:cNvPr id="405" name="Rounded Rectangle 6">
              <a:extLst>
                <a:ext uri="{FF2B5EF4-FFF2-40B4-BE49-F238E27FC236}">
                  <a16:creationId xmlns:a16="http://schemas.microsoft.com/office/drawing/2014/main" id="{D5070BE6-030F-A946-90E7-C7887D5776F7}"/>
                </a:ext>
              </a:extLst>
            </p:cNvPr>
            <p:cNvSpPr/>
            <p:nvPr/>
          </p:nvSpPr>
          <p:spPr bwMode="ltGray">
            <a:xfrm>
              <a:off x="14643484"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2016</a:t>
              </a:r>
            </a:p>
          </p:txBody>
        </p:sp>
        <p:sp>
          <p:nvSpPr>
            <p:cNvPr id="406" name="Rounded Rectangle 6">
              <a:extLst>
                <a:ext uri="{FF2B5EF4-FFF2-40B4-BE49-F238E27FC236}">
                  <a16:creationId xmlns:a16="http://schemas.microsoft.com/office/drawing/2014/main" id="{62A99975-3AB8-4742-95F4-C9EAB6CDAD69}"/>
                </a:ext>
              </a:extLst>
            </p:cNvPr>
            <p:cNvSpPr/>
            <p:nvPr/>
          </p:nvSpPr>
          <p:spPr bwMode="ltGray">
            <a:xfrm>
              <a:off x="16577079"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2017</a:t>
              </a:r>
            </a:p>
          </p:txBody>
        </p:sp>
        <p:sp>
          <p:nvSpPr>
            <p:cNvPr id="97" name="Rounded Rectangle 6">
              <a:extLst>
                <a:ext uri="{FF2B5EF4-FFF2-40B4-BE49-F238E27FC236}">
                  <a16:creationId xmlns:a16="http://schemas.microsoft.com/office/drawing/2014/main" id="{5369CE86-D615-F5E4-9B44-6E4D65F7C60F}"/>
                </a:ext>
              </a:extLst>
            </p:cNvPr>
            <p:cNvSpPr/>
            <p:nvPr/>
          </p:nvSpPr>
          <p:spPr bwMode="ltGray">
            <a:xfrm>
              <a:off x="18237578"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2020</a:t>
              </a:r>
            </a:p>
          </p:txBody>
        </p:sp>
        <p:sp>
          <p:nvSpPr>
            <p:cNvPr id="109" name="Rounded Rectangle 6">
              <a:extLst>
                <a:ext uri="{FF2B5EF4-FFF2-40B4-BE49-F238E27FC236}">
                  <a16:creationId xmlns:a16="http://schemas.microsoft.com/office/drawing/2014/main" id="{51F3EB7D-C05F-4A0A-9E2E-80595B33888A}"/>
                </a:ext>
              </a:extLst>
            </p:cNvPr>
            <p:cNvSpPr/>
            <p:nvPr/>
          </p:nvSpPr>
          <p:spPr bwMode="ltGray">
            <a:xfrm>
              <a:off x="19896941"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2021</a:t>
              </a:r>
            </a:p>
          </p:txBody>
        </p:sp>
        <p:sp>
          <p:nvSpPr>
            <p:cNvPr id="112" name="Rounded Rectangle 6">
              <a:extLst>
                <a:ext uri="{FF2B5EF4-FFF2-40B4-BE49-F238E27FC236}">
                  <a16:creationId xmlns:a16="http://schemas.microsoft.com/office/drawing/2014/main" id="{ACE9B623-6BF8-08E1-2F04-9ECBE688D204}"/>
                </a:ext>
              </a:extLst>
            </p:cNvPr>
            <p:cNvSpPr/>
            <p:nvPr/>
          </p:nvSpPr>
          <p:spPr bwMode="ltGray">
            <a:xfrm>
              <a:off x="21338766"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2022</a:t>
              </a:r>
            </a:p>
          </p:txBody>
        </p:sp>
        <p:sp>
          <p:nvSpPr>
            <p:cNvPr id="25" name="Rounded Rectangle 6">
              <a:extLst>
                <a:ext uri="{FF2B5EF4-FFF2-40B4-BE49-F238E27FC236}">
                  <a16:creationId xmlns:a16="http://schemas.microsoft.com/office/drawing/2014/main" id="{BC1ACDA0-8C71-D462-5816-B241B4AC2C41}"/>
                </a:ext>
              </a:extLst>
            </p:cNvPr>
            <p:cNvSpPr/>
            <p:nvPr/>
          </p:nvSpPr>
          <p:spPr bwMode="ltGray">
            <a:xfrm>
              <a:off x="22742710" y="3242900"/>
              <a:ext cx="1780045" cy="621767"/>
            </a:xfrm>
            <a:prstGeom prst="rect">
              <a:avLst/>
            </a:prstGeom>
            <a:noFill/>
            <a:ln w="19050">
              <a:noFill/>
            </a:ln>
            <a:effectLst/>
          </p:spPr>
          <p:txBody>
            <a:bodyPr spcFirstLastPara="0" vert="horz" wrap="square" lIns="0" tIns="0" rIns="0" bIns="0" numCol="1" spcCol="1270" anchor="ctr" anchorCtr="0">
              <a:noAutofit/>
            </a:bodyPr>
            <a:lstStyle/>
            <a:p>
              <a:pPr algn="ctr" defTabSz="746769">
                <a:lnSpc>
                  <a:spcPct val="90000"/>
                </a:lnSpc>
                <a:spcAft>
                  <a:spcPct val="35000"/>
                </a:spcAft>
                <a:defRPr/>
              </a:pPr>
              <a:r>
                <a:rPr lang="en-US" sz="2400" kern="0" dirty="0">
                  <a:solidFill>
                    <a:srgbClr val="FFFFFF"/>
                  </a:solidFill>
                  <a:latin typeface="IBM Plex Sans" panose="020B0503050203000203" pitchFamily="34" charset="77"/>
                  <a:cs typeface="Arial" panose="020B0604020202020204" pitchFamily="34" charset="0"/>
                </a:rPr>
                <a:t>2023</a:t>
              </a:r>
            </a:p>
          </p:txBody>
        </p:sp>
      </p:grpSp>
    </p:spTree>
    <p:extLst>
      <p:ext uri="{BB962C8B-B14F-4D97-AF65-F5344CB8AC3E}">
        <p14:creationId xmlns:p14="http://schemas.microsoft.com/office/powerpoint/2010/main" val="3177154033"/>
      </p:ext>
    </p:extLst>
  </p:cSld>
  <p:clrMapOvr>
    <a:masterClrMapping/>
  </p:clrMapOvr>
  <p:transition spd="slow">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74FAE0-5BD0-E084-54C4-1F97E91DECB5}"/>
              </a:ext>
            </a:extLst>
          </p:cNvPr>
          <p:cNvGrpSpPr/>
          <p:nvPr/>
        </p:nvGrpSpPr>
        <p:grpSpPr>
          <a:xfrm>
            <a:off x="1586" y="2822389"/>
            <a:ext cx="13957302" cy="9664718"/>
            <a:chOff x="1586" y="2613104"/>
            <a:chExt cx="14871702" cy="10297893"/>
          </a:xfrm>
        </p:grpSpPr>
        <p:pic>
          <p:nvPicPr>
            <p:cNvPr id="2" name="Picture 1">
              <a:extLst>
                <a:ext uri="{FF2B5EF4-FFF2-40B4-BE49-F238E27FC236}">
                  <a16:creationId xmlns:a16="http://schemas.microsoft.com/office/drawing/2014/main" id="{E316C5F7-D73C-9443-8E8A-1532B08054BF}"/>
                </a:ext>
              </a:extLst>
            </p:cNvPr>
            <p:cNvPicPr>
              <a:picLocks noChangeAspect="1"/>
            </p:cNvPicPr>
            <p:nvPr/>
          </p:nvPicPr>
          <p:blipFill rotWithShape="1">
            <a:blip r:embed="rId3" cstate="screen">
              <a:alphaModFix amt="69000"/>
              <a:lum bright="10000"/>
              <a:extLst>
                <a:ext uri="{28A0092B-C50C-407E-A947-70E740481C1C}">
                  <a14:useLocalDpi xmlns:a14="http://schemas.microsoft.com/office/drawing/2010/main"/>
                </a:ext>
              </a:extLst>
            </a:blip>
            <a:srcRect l="13227" r="-6171"/>
            <a:stretch/>
          </p:blipFill>
          <p:spPr>
            <a:xfrm>
              <a:off x="1586" y="2613104"/>
              <a:ext cx="14871702" cy="10297893"/>
            </a:xfrm>
            <a:prstGeom prst="rect">
              <a:avLst/>
            </a:prstGeom>
          </p:spPr>
        </p:pic>
        <p:grpSp>
          <p:nvGrpSpPr>
            <p:cNvPr id="25" name="Group 24">
              <a:extLst>
                <a:ext uri="{FF2B5EF4-FFF2-40B4-BE49-F238E27FC236}">
                  <a16:creationId xmlns:a16="http://schemas.microsoft.com/office/drawing/2014/main" id="{700A0451-E12C-E34A-B867-00D94F9981A2}"/>
                </a:ext>
              </a:extLst>
            </p:cNvPr>
            <p:cNvGrpSpPr/>
            <p:nvPr/>
          </p:nvGrpSpPr>
          <p:grpSpPr>
            <a:xfrm>
              <a:off x="609044" y="6663975"/>
              <a:ext cx="11538912" cy="4085878"/>
              <a:chOff x="4278653" y="2132718"/>
              <a:chExt cx="3943336" cy="1396318"/>
            </a:xfrm>
          </p:grpSpPr>
          <p:grpSp>
            <p:nvGrpSpPr>
              <p:cNvPr id="24" name="Group 23">
                <a:extLst>
                  <a:ext uri="{FF2B5EF4-FFF2-40B4-BE49-F238E27FC236}">
                    <a16:creationId xmlns:a16="http://schemas.microsoft.com/office/drawing/2014/main" id="{C7FF72C9-0335-CA45-8D27-95E8FA755E32}"/>
                  </a:ext>
                </a:extLst>
              </p:cNvPr>
              <p:cNvGrpSpPr/>
              <p:nvPr/>
            </p:nvGrpSpPr>
            <p:grpSpPr>
              <a:xfrm>
                <a:off x="4285052" y="2141435"/>
                <a:ext cx="3930537" cy="1268484"/>
                <a:chOff x="4285052" y="2141435"/>
                <a:chExt cx="3930537" cy="1268484"/>
              </a:xfrm>
              <a:solidFill>
                <a:schemeClr val="bg2"/>
              </a:solidFill>
            </p:grpSpPr>
            <p:sp>
              <p:nvSpPr>
                <p:cNvPr id="37" name="Oval 36">
                  <a:extLst>
                    <a:ext uri="{FF2B5EF4-FFF2-40B4-BE49-F238E27FC236}">
                      <a16:creationId xmlns:a16="http://schemas.microsoft.com/office/drawing/2014/main" id="{FBD52F7B-8BBD-5A41-84BB-21786BB9236C}"/>
                    </a:ext>
                  </a:extLst>
                </p:cNvPr>
                <p:cNvSpPr/>
                <p:nvPr/>
              </p:nvSpPr>
              <p:spPr bwMode="auto">
                <a:xfrm>
                  <a:off x="4598489" y="2832851"/>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18" name="Oval 17">
                  <a:extLst>
                    <a:ext uri="{FF2B5EF4-FFF2-40B4-BE49-F238E27FC236}">
                      <a16:creationId xmlns:a16="http://schemas.microsoft.com/office/drawing/2014/main" id="{8E712A90-8567-464A-9253-4338193F9A9F}"/>
                    </a:ext>
                  </a:extLst>
                </p:cNvPr>
                <p:cNvSpPr/>
                <p:nvPr/>
              </p:nvSpPr>
              <p:spPr bwMode="auto">
                <a:xfrm>
                  <a:off x="4285052" y="2315567"/>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31" name="Oval 30">
                  <a:extLst>
                    <a:ext uri="{FF2B5EF4-FFF2-40B4-BE49-F238E27FC236}">
                      <a16:creationId xmlns:a16="http://schemas.microsoft.com/office/drawing/2014/main" id="{D06AA918-7CFF-EB44-A489-06F79671B63C}"/>
                    </a:ext>
                  </a:extLst>
                </p:cNvPr>
                <p:cNvSpPr/>
                <p:nvPr/>
              </p:nvSpPr>
              <p:spPr bwMode="auto">
                <a:xfrm>
                  <a:off x="4756965" y="2203651"/>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34" name="Oval 33">
                  <a:extLst>
                    <a:ext uri="{FF2B5EF4-FFF2-40B4-BE49-F238E27FC236}">
                      <a16:creationId xmlns:a16="http://schemas.microsoft.com/office/drawing/2014/main" id="{1159BFD2-7FDE-8C44-8846-95E2F7329D8C}"/>
                    </a:ext>
                  </a:extLst>
                </p:cNvPr>
                <p:cNvSpPr/>
                <p:nvPr/>
              </p:nvSpPr>
              <p:spPr bwMode="auto">
                <a:xfrm>
                  <a:off x="4572700" y="2445240"/>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41" name="Oval 40">
                  <a:extLst>
                    <a:ext uri="{FF2B5EF4-FFF2-40B4-BE49-F238E27FC236}">
                      <a16:creationId xmlns:a16="http://schemas.microsoft.com/office/drawing/2014/main" id="{3A2F173F-369F-C242-92C4-C69FFCA40019}"/>
                    </a:ext>
                  </a:extLst>
                </p:cNvPr>
                <p:cNvSpPr/>
                <p:nvPr/>
              </p:nvSpPr>
              <p:spPr bwMode="auto">
                <a:xfrm>
                  <a:off x="5210161" y="3238469"/>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44" name="Oval 43">
                  <a:extLst>
                    <a:ext uri="{FF2B5EF4-FFF2-40B4-BE49-F238E27FC236}">
                      <a16:creationId xmlns:a16="http://schemas.microsoft.com/office/drawing/2014/main" id="{1D4423BE-72E2-F049-978D-B64047AB68AA}"/>
                    </a:ext>
                  </a:extLst>
                </p:cNvPr>
                <p:cNvSpPr/>
                <p:nvPr/>
              </p:nvSpPr>
              <p:spPr bwMode="auto">
                <a:xfrm>
                  <a:off x="5961566" y="2141435"/>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47" name="Oval 46">
                  <a:extLst>
                    <a:ext uri="{FF2B5EF4-FFF2-40B4-BE49-F238E27FC236}">
                      <a16:creationId xmlns:a16="http://schemas.microsoft.com/office/drawing/2014/main" id="{BE5CCC31-ED73-6A45-A004-5AF0FB5DEA10}"/>
                    </a:ext>
                  </a:extLst>
                </p:cNvPr>
                <p:cNvSpPr/>
                <p:nvPr/>
              </p:nvSpPr>
              <p:spPr bwMode="auto">
                <a:xfrm>
                  <a:off x="6352091" y="2141435"/>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50" name="Oval 49">
                  <a:extLst>
                    <a:ext uri="{FF2B5EF4-FFF2-40B4-BE49-F238E27FC236}">
                      <a16:creationId xmlns:a16="http://schemas.microsoft.com/office/drawing/2014/main" id="{843DFCCF-D452-F644-AA6E-1C770C67A707}"/>
                    </a:ext>
                  </a:extLst>
                </p:cNvPr>
                <p:cNvSpPr/>
                <p:nvPr/>
              </p:nvSpPr>
              <p:spPr bwMode="auto">
                <a:xfrm>
                  <a:off x="7027540" y="2821195"/>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53" name="Oval 52">
                  <a:extLst>
                    <a:ext uri="{FF2B5EF4-FFF2-40B4-BE49-F238E27FC236}">
                      <a16:creationId xmlns:a16="http://schemas.microsoft.com/office/drawing/2014/main" id="{ED58ED94-B43B-6249-9A8F-E053E504E5B1}"/>
                    </a:ext>
                  </a:extLst>
                </p:cNvPr>
                <p:cNvSpPr/>
                <p:nvPr/>
              </p:nvSpPr>
              <p:spPr bwMode="auto">
                <a:xfrm>
                  <a:off x="8044139" y="2318141"/>
                  <a:ext cx="171450" cy="171450"/>
                </a:xfrm>
                <a:prstGeom prst="ellipse">
                  <a:avLst/>
                </a:prstGeom>
                <a:grp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grpSp>
          <p:sp>
            <p:nvSpPr>
              <p:cNvPr id="38" name="Graphic 14" descr="Marker">
                <a:extLst>
                  <a:ext uri="{FF2B5EF4-FFF2-40B4-BE49-F238E27FC236}">
                    <a16:creationId xmlns:a16="http://schemas.microsoft.com/office/drawing/2014/main" id="{9D1E0EC1-1DDB-3248-8CCF-6F40B47522A5}"/>
                  </a:ext>
                </a:extLst>
              </p:cNvPr>
              <p:cNvSpPr/>
              <p:nvPr/>
            </p:nvSpPr>
            <p:spPr>
              <a:xfrm>
                <a:off x="4592090" y="2824134"/>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16" name="Graphic 14" descr="Marker">
                <a:extLst>
                  <a:ext uri="{FF2B5EF4-FFF2-40B4-BE49-F238E27FC236}">
                    <a16:creationId xmlns:a16="http://schemas.microsoft.com/office/drawing/2014/main" id="{2062DAFB-E06D-114B-B5A0-3BFFC2A16B25}"/>
                  </a:ext>
                </a:extLst>
              </p:cNvPr>
              <p:cNvSpPr/>
              <p:nvPr/>
            </p:nvSpPr>
            <p:spPr>
              <a:xfrm>
                <a:off x="4278653" y="2306850"/>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32" name="Graphic 14" descr="Marker">
                <a:extLst>
                  <a:ext uri="{FF2B5EF4-FFF2-40B4-BE49-F238E27FC236}">
                    <a16:creationId xmlns:a16="http://schemas.microsoft.com/office/drawing/2014/main" id="{C8F5C734-DA4B-804F-B364-FCD7D6320F59}"/>
                  </a:ext>
                </a:extLst>
              </p:cNvPr>
              <p:cNvSpPr/>
              <p:nvPr/>
            </p:nvSpPr>
            <p:spPr>
              <a:xfrm>
                <a:off x="4750566" y="2194934"/>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35" name="Graphic 14" descr="Marker">
                <a:extLst>
                  <a:ext uri="{FF2B5EF4-FFF2-40B4-BE49-F238E27FC236}">
                    <a16:creationId xmlns:a16="http://schemas.microsoft.com/office/drawing/2014/main" id="{40BA4407-976E-1741-9578-6A8F1A11E951}"/>
                  </a:ext>
                </a:extLst>
              </p:cNvPr>
              <p:cNvSpPr/>
              <p:nvPr/>
            </p:nvSpPr>
            <p:spPr>
              <a:xfrm>
                <a:off x="4566301" y="2436523"/>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42" name="Graphic 14" descr="Marker">
                <a:extLst>
                  <a:ext uri="{FF2B5EF4-FFF2-40B4-BE49-F238E27FC236}">
                    <a16:creationId xmlns:a16="http://schemas.microsoft.com/office/drawing/2014/main" id="{977EB9DE-2290-D44E-B6F6-D3AE334795CA}"/>
                  </a:ext>
                </a:extLst>
              </p:cNvPr>
              <p:cNvSpPr/>
              <p:nvPr/>
            </p:nvSpPr>
            <p:spPr>
              <a:xfrm>
                <a:off x="5203762" y="3229752"/>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45" name="Graphic 14" descr="Marker">
                <a:extLst>
                  <a:ext uri="{FF2B5EF4-FFF2-40B4-BE49-F238E27FC236}">
                    <a16:creationId xmlns:a16="http://schemas.microsoft.com/office/drawing/2014/main" id="{B9902767-97D9-7144-B163-ECB8AE5E5737}"/>
                  </a:ext>
                </a:extLst>
              </p:cNvPr>
              <p:cNvSpPr/>
              <p:nvPr/>
            </p:nvSpPr>
            <p:spPr>
              <a:xfrm>
                <a:off x="5955167" y="2132718"/>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48" name="Graphic 14" descr="Marker">
                <a:extLst>
                  <a:ext uri="{FF2B5EF4-FFF2-40B4-BE49-F238E27FC236}">
                    <a16:creationId xmlns:a16="http://schemas.microsoft.com/office/drawing/2014/main" id="{1975F622-D10E-854E-A368-FC201FF1C450}"/>
                  </a:ext>
                </a:extLst>
              </p:cNvPr>
              <p:cNvSpPr/>
              <p:nvPr/>
            </p:nvSpPr>
            <p:spPr>
              <a:xfrm>
                <a:off x="6345692" y="2132718"/>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51" name="Graphic 14" descr="Marker">
                <a:extLst>
                  <a:ext uri="{FF2B5EF4-FFF2-40B4-BE49-F238E27FC236}">
                    <a16:creationId xmlns:a16="http://schemas.microsoft.com/office/drawing/2014/main" id="{1BAD1B5E-DA45-754D-9CB2-137734813718}"/>
                  </a:ext>
                </a:extLst>
              </p:cNvPr>
              <p:cNvSpPr/>
              <p:nvPr/>
            </p:nvSpPr>
            <p:spPr>
              <a:xfrm>
                <a:off x="7021141" y="2812478"/>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sp>
            <p:nvSpPr>
              <p:cNvPr id="54" name="Graphic 14" descr="Marker">
                <a:extLst>
                  <a:ext uri="{FF2B5EF4-FFF2-40B4-BE49-F238E27FC236}">
                    <a16:creationId xmlns:a16="http://schemas.microsoft.com/office/drawing/2014/main" id="{476EC6CE-9682-D54D-A604-4777238486BB}"/>
                  </a:ext>
                </a:extLst>
              </p:cNvPr>
              <p:cNvSpPr/>
              <p:nvPr/>
            </p:nvSpPr>
            <p:spPr>
              <a:xfrm>
                <a:off x="8037740" y="2309424"/>
                <a:ext cx="184249" cy="299284"/>
              </a:xfrm>
              <a:custGeom>
                <a:avLst/>
                <a:gdLst>
                  <a:gd name="connsiteX0" fmla="*/ 92125 w 184249"/>
                  <a:gd name="connsiteY0" fmla="*/ 132037 h 299284"/>
                  <a:gd name="connsiteX1" fmla="*/ 52513 w 184249"/>
                  <a:gd name="connsiteY1" fmla="*/ 92426 h 299284"/>
                  <a:gd name="connsiteX2" fmla="*/ 92125 w 184249"/>
                  <a:gd name="connsiteY2" fmla="*/ 52815 h 299284"/>
                  <a:gd name="connsiteX3" fmla="*/ 131736 w 184249"/>
                  <a:gd name="connsiteY3" fmla="*/ 92426 h 299284"/>
                  <a:gd name="connsiteX4" fmla="*/ 92125 w 184249"/>
                  <a:gd name="connsiteY4" fmla="*/ 132037 h 299284"/>
                  <a:gd name="connsiteX5" fmla="*/ 92125 w 184249"/>
                  <a:gd name="connsiteY5" fmla="*/ 0 h 299284"/>
                  <a:gd name="connsiteX6" fmla="*/ 15983 w 184249"/>
                  <a:gd name="connsiteY6" fmla="*/ 40491 h 299284"/>
                  <a:gd name="connsiteX7" fmla="*/ 6300 w 184249"/>
                  <a:gd name="connsiteY7" fmla="*/ 126316 h 299284"/>
                  <a:gd name="connsiteX8" fmla="*/ 48112 w 184249"/>
                  <a:gd name="connsiteY8" fmla="*/ 218742 h 299284"/>
                  <a:gd name="connsiteX9" fmla="*/ 84202 w 184249"/>
                  <a:gd name="connsiteY9" fmla="*/ 294443 h 299284"/>
                  <a:gd name="connsiteX10" fmla="*/ 92125 w 184249"/>
                  <a:gd name="connsiteY10" fmla="*/ 299284 h 299284"/>
                  <a:gd name="connsiteX11" fmla="*/ 100047 w 184249"/>
                  <a:gd name="connsiteY11" fmla="*/ 294443 h 299284"/>
                  <a:gd name="connsiteX12" fmla="*/ 136137 w 184249"/>
                  <a:gd name="connsiteY12" fmla="*/ 218742 h 299284"/>
                  <a:gd name="connsiteX13" fmla="*/ 177949 w 184249"/>
                  <a:gd name="connsiteY13" fmla="*/ 126316 h 299284"/>
                  <a:gd name="connsiteX14" fmla="*/ 168266 w 184249"/>
                  <a:gd name="connsiteY14" fmla="*/ 40491 h 299284"/>
                  <a:gd name="connsiteX15" fmla="*/ 92125 w 184249"/>
                  <a:gd name="connsiteY15" fmla="*/ 0 h 29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249" h="299284">
                    <a:moveTo>
                      <a:pt x="92125" y="132037"/>
                    </a:moveTo>
                    <a:cubicBezTo>
                      <a:pt x="70118" y="132037"/>
                      <a:pt x="52513" y="114432"/>
                      <a:pt x="52513" y="92426"/>
                    </a:cubicBezTo>
                    <a:cubicBezTo>
                      <a:pt x="52513" y="70420"/>
                      <a:pt x="70118" y="52815"/>
                      <a:pt x="92125" y="52815"/>
                    </a:cubicBezTo>
                    <a:cubicBezTo>
                      <a:pt x="114131" y="52815"/>
                      <a:pt x="131736" y="70420"/>
                      <a:pt x="131736" y="92426"/>
                    </a:cubicBezTo>
                    <a:cubicBezTo>
                      <a:pt x="131736" y="114432"/>
                      <a:pt x="114131" y="132037"/>
                      <a:pt x="92125" y="132037"/>
                    </a:cubicBezTo>
                    <a:close/>
                    <a:moveTo>
                      <a:pt x="92125" y="0"/>
                    </a:moveTo>
                    <a:cubicBezTo>
                      <a:pt x="61756" y="0"/>
                      <a:pt x="33148" y="14964"/>
                      <a:pt x="15983" y="40491"/>
                    </a:cubicBezTo>
                    <a:cubicBezTo>
                      <a:pt x="-1182" y="65578"/>
                      <a:pt x="-4703" y="97708"/>
                      <a:pt x="6300" y="126316"/>
                    </a:cubicBezTo>
                    <a:lnTo>
                      <a:pt x="48112" y="218742"/>
                    </a:lnTo>
                    <a:lnTo>
                      <a:pt x="84202" y="294443"/>
                    </a:lnTo>
                    <a:cubicBezTo>
                      <a:pt x="85523" y="297524"/>
                      <a:pt x="88604" y="299284"/>
                      <a:pt x="92125" y="299284"/>
                    </a:cubicBezTo>
                    <a:cubicBezTo>
                      <a:pt x="95646" y="299284"/>
                      <a:pt x="98726" y="297524"/>
                      <a:pt x="100047" y="294443"/>
                    </a:cubicBezTo>
                    <a:lnTo>
                      <a:pt x="136137" y="218742"/>
                    </a:lnTo>
                    <a:lnTo>
                      <a:pt x="177949" y="126316"/>
                    </a:lnTo>
                    <a:cubicBezTo>
                      <a:pt x="188952" y="97708"/>
                      <a:pt x="185431" y="65578"/>
                      <a:pt x="168266" y="40491"/>
                    </a:cubicBezTo>
                    <a:cubicBezTo>
                      <a:pt x="151101" y="14964"/>
                      <a:pt x="122493" y="0"/>
                      <a:pt x="92125" y="0"/>
                    </a:cubicBezTo>
                    <a:close/>
                  </a:path>
                </a:pathLst>
              </a:custGeom>
              <a:solidFill>
                <a:srgbClr val="0530AD"/>
              </a:solidFill>
              <a:ln w="4366" cap="flat">
                <a:noFill/>
                <a:prstDash val="solid"/>
                <a:miter/>
              </a:ln>
            </p:spPr>
            <p:txBody>
              <a:bodyPr rtlCol="0" anchor="ctr"/>
              <a:lstStyle/>
              <a:p>
                <a:pPr defTabSz="1829311">
                  <a:defRPr/>
                </a:pPr>
                <a:endParaRPr lang="en-US" dirty="0">
                  <a:solidFill>
                    <a:srgbClr val="000000"/>
                  </a:solidFill>
                  <a:latin typeface="IBM Plex Sans" panose="020B0503050203000203" pitchFamily="34" charset="0"/>
                </a:endParaRPr>
              </a:p>
            </p:txBody>
          </p:sp>
        </p:grpSp>
      </p:grpSp>
      <p:pic>
        <p:nvPicPr>
          <p:cNvPr id="6" name="Picture 5" descr="A group of people in a room&#10;&#10;Description automatically generated">
            <a:extLst>
              <a:ext uri="{FF2B5EF4-FFF2-40B4-BE49-F238E27FC236}">
                <a16:creationId xmlns:a16="http://schemas.microsoft.com/office/drawing/2014/main" id="{5E5EFF52-5A50-F945-8825-161190DF43B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2187470" y="0"/>
            <a:ext cx="12198117" cy="6858000"/>
          </a:xfrm>
          <a:prstGeom prst="rect">
            <a:avLst/>
          </a:prstGeom>
        </p:spPr>
      </p:pic>
      <p:sp>
        <p:nvSpPr>
          <p:cNvPr id="10" name="Rectangle 9">
            <a:extLst>
              <a:ext uri="{FF2B5EF4-FFF2-40B4-BE49-F238E27FC236}">
                <a16:creationId xmlns:a16="http://schemas.microsoft.com/office/drawing/2014/main" id="{CCC5AF77-99AB-AA4B-9D95-59EA034695E0}"/>
              </a:ext>
            </a:extLst>
          </p:cNvPr>
          <p:cNvSpPr/>
          <p:nvPr/>
        </p:nvSpPr>
        <p:spPr bwMode="auto">
          <a:xfrm>
            <a:off x="12187470" y="6858001"/>
            <a:ext cx="12198117" cy="6873139"/>
          </a:xfrm>
          <a:prstGeom prst="rect">
            <a:avLst/>
          </a:prstGeom>
          <a:solidFill>
            <a:srgbClr val="0530AD"/>
          </a:solidFill>
          <a:ln w="19050">
            <a:no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243840" rIns="243840" bIns="243840" numCol="1" spcCol="0" rtlCol="0" fromWordArt="0" anchor="t" anchorCtr="0" forceAA="0" compatLnSpc="1">
            <a:prstTxWarp prst="textNoShape">
              <a:avLst/>
            </a:prstTxWarp>
            <a:noAutofit/>
          </a:bodyPr>
          <a:lstStyle/>
          <a:p>
            <a:pPr defTabSz="2438430" fontAlgn="base">
              <a:spcBef>
                <a:spcPct val="0"/>
              </a:spcBef>
              <a:spcAft>
                <a:spcPct val="0"/>
              </a:spcAft>
              <a:defRPr/>
            </a:pPr>
            <a:endParaRPr lang="en-US" sz="3733" dirty="0">
              <a:solidFill>
                <a:srgbClr val="191919"/>
              </a:solidFill>
              <a:latin typeface="IBM Plex Sans" panose="020B0503050203000203" pitchFamily="34" charset="77"/>
            </a:endParaRPr>
          </a:p>
        </p:txBody>
      </p:sp>
      <p:sp>
        <p:nvSpPr>
          <p:cNvPr id="8" name="Title 7">
            <a:extLst>
              <a:ext uri="{FF2B5EF4-FFF2-40B4-BE49-F238E27FC236}">
                <a16:creationId xmlns:a16="http://schemas.microsoft.com/office/drawing/2014/main" id="{7157ADE6-0547-1743-BE36-FB3C9F544FB3}"/>
              </a:ext>
            </a:extLst>
          </p:cNvPr>
          <p:cNvSpPr>
            <a:spLocks noGrp="1"/>
          </p:cNvSpPr>
          <p:nvPr>
            <p:ph type="title"/>
          </p:nvPr>
        </p:nvSpPr>
        <p:spPr/>
        <p:txBody>
          <a:bodyPr/>
          <a:lstStyle/>
          <a:p>
            <a:r>
              <a:rPr lang="en-US" dirty="0"/>
              <a:t>Leverage a global network </a:t>
            </a:r>
            <a:br>
              <a:rPr lang="en-US" dirty="0"/>
            </a:br>
            <a:r>
              <a:rPr lang="en-US" dirty="0"/>
              <a:t>of protection and training</a:t>
            </a:r>
          </a:p>
        </p:txBody>
      </p:sp>
      <p:sp>
        <p:nvSpPr>
          <p:cNvPr id="14" name="TextBox 13">
            <a:extLst>
              <a:ext uri="{FF2B5EF4-FFF2-40B4-BE49-F238E27FC236}">
                <a16:creationId xmlns:a16="http://schemas.microsoft.com/office/drawing/2014/main" id="{373BC7B5-7B98-F649-B6CF-7049CB6DCB6C}"/>
              </a:ext>
            </a:extLst>
          </p:cNvPr>
          <p:cNvSpPr txBox="1"/>
          <p:nvPr/>
        </p:nvSpPr>
        <p:spPr>
          <a:xfrm>
            <a:off x="12786277" y="7773662"/>
            <a:ext cx="4943773" cy="4275549"/>
          </a:xfrm>
          <a:prstGeom prst="rect">
            <a:avLst/>
          </a:prstGeom>
          <a:noFill/>
        </p:spPr>
        <p:txBody>
          <a:bodyPr wrap="square" lIns="0" tIns="0" rIns="0" bIns="0" rtlCol="0" anchor="t" anchorCtr="0">
            <a:noAutofit/>
          </a:bodyPr>
          <a:lstStyle/>
          <a:p>
            <a:pPr defTabSz="1829311">
              <a:defRPr/>
            </a:pPr>
            <a:r>
              <a:rPr lang="en-US" sz="6400" dirty="0">
                <a:solidFill>
                  <a:srgbClr val="FFFFFF"/>
                </a:solidFill>
                <a:latin typeface="IBM Plex Sans" panose="020B0503050203000203" pitchFamily="34" charset="77"/>
              </a:rPr>
              <a:t>Global Security Expertise</a:t>
            </a:r>
            <a:endParaRPr lang="en-US" sz="2800" dirty="0">
              <a:solidFill>
                <a:srgbClr val="FFFFFF"/>
              </a:solidFill>
              <a:latin typeface="IBM Plex Sans" panose="020B0503050203000203" pitchFamily="34" charset="77"/>
            </a:endParaRPr>
          </a:p>
        </p:txBody>
      </p:sp>
      <p:sp>
        <p:nvSpPr>
          <p:cNvPr id="57" name="TextBox 56">
            <a:extLst>
              <a:ext uri="{FF2B5EF4-FFF2-40B4-BE49-F238E27FC236}">
                <a16:creationId xmlns:a16="http://schemas.microsoft.com/office/drawing/2014/main" id="{F0961FF7-0F85-0B4B-9BDA-275C14E186A2}"/>
              </a:ext>
            </a:extLst>
          </p:cNvPr>
          <p:cNvSpPr txBox="1"/>
          <p:nvPr/>
        </p:nvSpPr>
        <p:spPr>
          <a:xfrm>
            <a:off x="18899190" y="7721189"/>
            <a:ext cx="4746075" cy="4275549"/>
          </a:xfrm>
          <a:prstGeom prst="rect">
            <a:avLst/>
          </a:prstGeom>
          <a:noFill/>
        </p:spPr>
        <p:txBody>
          <a:bodyPr wrap="square" lIns="0" tIns="0" rIns="0" bIns="0" rtlCol="0" anchor="t" anchorCtr="0">
            <a:noAutofit/>
          </a:bodyPr>
          <a:lstStyle/>
          <a:p>
            <a:pPr defTabSz="1829311">
              <a:lnSpc>
                <a:spcPct val="150000"/>
              </a:lnSpc>
              <a:defRPr/>
            </a:pPr>
            <a:r>
              <a:rPr lang="en-US" sz="2800" dirty="0">
                <a:solidFill>
                  <a:srgbClr val="FFFFFF"/>
                </a:solidFill>
                <a:latin typeface="IBM Plex Sans" panose="020B0503050203000203" pitchFamily="34" charset="77"/>
              </a:rPr>
              <a:t>Command Centers</a:t>
            </a:r>
          </a:p>
          <a:p>
            <a:pPr defTabSz="1829311">
              <a:lnSpc>
                <a:spcPct val="150000"/>
              </a:lnSpc>
              <a:defRPr/>
            </a:pPr>
            <a:r>
              <a:rPr lang="en-US" sz="2800" dirty="0">
                <a:solidFill>
                  <a:srgbClr val="FFFFFF"/>
                </a:solidFill>
                <a:latin typeface="IBM Plex Sans" panose="020B0503050203000203" pitchFamily="34" charset="77"/>
              </a:rPr>
              <a:t>Solution Development</a:t>
            </a:r>
          </a:p>
          <a:p>
            <a:pPr defTabSz="1829311">
              <a:lnSpc>
                <a:spcPct val="150000"/>
              </a:lnSpc>
              <a:defRPr/>
            </a:pPr>
            <a:r>
              <a:rPr lang="en-US" sz="2800" dirty="0">
                <a:solidFill>
                  <a:srgbClr val="FFFFFF"/>
                </a:solidFill>
                <a:latin typeface="IBM Plex Sans" panose="020B0503050203000203" pitchFamily="34" charset="77"/>
              </a:rPr>
              <a:t>Security Research</a:t>
            </a:r>
          </a:p>
        </p:txBody>
      </p:sp>
      <p:sp>
        <p:nvSpPr>
          <p:cNvPr id="9" name="Footer Placeholder 8">
            <a:extLst>
              <a:ext uri="{FF2B5EF4-FFF2-40B4-BE49-F238E27FC236}">
                <a16:creationId xmlns:a16="http://schemas.microsoft.com/office/drawing/2014/main" id="{7819BA7F-826E-6169-BED8-E7D30D6F03CB}"/>
              </a:ext>
            </a:extLst>
          </p:cNvPr>
          <p:cNvSpPr>
            <a:spLocks noGrp="1"/>
          </p:cNvSpPr>
          <p:nvPr>
            <p:ph type="ftr" sz="quarter" idx="18"/>
          </p:nvPr>
        </p:nvSpPr>
        <p:spPr/>
        <p:txBody>
          <a:bodyPr/>
          <a:lstStyle/>
          <a:p>
            <a:r>
              <a:rPr lang="en-US"/>
              <a:t>IBM Security</a:t>
            </a:r>
            <a:endParaRPr lang="en-US" dirty="0"/>
          </a:p>
        </p:txBody>
      </p:sp>
      <p:sp>
        <p:nvSpPr>
          <p:cNvPr id="11" name="Slide Number Placeholder 10">
            <a:extLst>
              <a:ext uri="{FF2B5EF4-FFF2-40B4-BE49-F238E27FC236}">
                <a16:creationId xmlns:a16="http://schemas.microsoft.com/office/drawing/2014/main" id="{9DD61BC4-FB66-A83D-B648-1E27D377EC4E}"/>
              </a:ext>
            </a:extLst>
          </p:cNvPr>
          <p:cNvSpPr>
            <a:spLocks noGrp="1"/>
          </p:cNvSpPr>
          <p:nvPr>
            <p:ph type="sldNum" sz="quarter" idx="4"/>
          </p:nvPr>
        </p:nvSpPr>
        <p:spPr>
          <a:xfrm>
            <a:off x="23565638" y="12938838"/>
            <a:ext cx="246862" cy="246221"/>
          </a:xfrm>
        </p:spPr>
        <p:txBody>
          <a:bodyPr/>
          <a:lstStyle/>
          <a:p>
            <a:fld id="{86CB4B4D-7CA3-9044-876B-883B54F8677D}" type="slidenum">
              <a:rPr lang="en-US" smtClean="0">
                <a:solidFill>
                  <a:srgbClr val="FFFFFF"/>
                </a:solidFill>
              </a:rPr>
              <a:pPr/>
              <a:t>59</a:t>
            </a:fld>
            <a:endParaRPr lang="en-US" dirty="0">
              <a:solidFill>
                <a:srgbClr val="FFFFFF"/>
              </a:solidFill>
            </a:endParaRPr>
          </a:p>
        </p:txBody>
      </p:sp>
    </p:spTree>
    <p:extLst>
      <p:ext uri="{BB962C8B-B14F-4D97-AF65-F5344CB8AC3E}">
        <p14:creationId xmlns:p14="http://schemas.microsoft.com/office/powerpoint/2010/main" val="116894504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E5181D8C-93FF-D9D3-C64F-88E989DE87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47927" y="3201832"/>
            <a:ext cx="9412061" cy="9168384"/>
          </a:xfrm>
          <a:prstGeom prst="rect">
            <a:avLst/>
          </a:prstGeom>
        </p:spPr>
      </p:pic>
      <p:pic>
        <p:nvPicPr>
          <p:cNvPr id="66" name="Image" descr="Image">
            <a:extLst>
              <a:ext uri="{FF2B5EF4-FFF2-40B4-BE49-F238E27FC236}">
                <a16:creationId xmlns:a16="http://schemas.microsoft.com/office/drawing/2014/main" id="{69466E4F-5E40-68F4-7EE9-4B998AF24046}"/>
              </a:ext>
            </a:extLst>
          </p:cNvPr>
          <p:cNvPicPr>
            <a:picLocks noChangeAspect="1"/>
          </p:cNvPicPr>
          <p:nvPr/>
        </p:nvPicPr>
        <p:blipFill>
          <a:blip r:embed="rId5"/>
          <a:srcRect/>
          <a:stretch>
            <a:fillRect/>
          </a:stretch>
        </p:blipFill>
        <p:spPr>
          <a:xfrm flipH="1">
            <a:off x="42655" y="12585700"/>
            <a:ext cx="24370872" cy="1134205"/>
          </a:xfrm>
          <a:prstGeom prst="rect">
            <a:avLst/>
          </a:prstGeom>
          <a:ln w="12700" cap="flat">
            <a:noFill/>
            <a:miter lim="400000"/>
          </a:ln>
          <a:effectLst/>
        </p:spPr>
      </p:pic>
      <p:sp>
        <p:nvSpPr>
          <p:cNvPr id="2" name="Title 1">
            <a:extLst>
              <a:ext uri="{FF2B5EF4-FFF2-40B4-BE49-F238E27FC236}">
                <a16:creationId xmlns:a16="http://schemas.microsoft.com/office/drawing/2014/main" id="{4B302777-5111-991F-2A75-174321AE612E}"/>
              </a:ext>
            </a:extLst>
          </p:cNvPr>
          <p:cNvSpPr>
            <a:spLocks noGrp="1"/>
          </p:cNvSpPr>
          <p:nvPr>
            <p:ph type="title"/>
          </p:nvPr>
        </p:nvSpPr>
        <p:spPr>
          <a:xfrm>
            <a:off x="579099" y="1528437"/>
            <a:ext cx="11041365" cy="1969771"/>
          </a:xfrm>
        </p:spPr>
        <p:txBody>
          <a:bodyPr/>
          <a:lstStyle/>
          <a:p>
            <a:r>
              <a:rPr lang="en-US" b="1" dirty="0">
                <a:latin typeface="IBM Plex Sans Light" panose="020B0403050203000203" pitchFamily="34" charset="0"/>
              </a:rPr>
              <a:t>Security that moves </a:t>
            </a:r>
            <a:br>
              <a:rPr lang="en-US" b="1" dirty="0">
                <a:latin typeface="IBM Plex Sans Light" panose="020B0403050203000203" pitchFamily="34" charset="0"/>
              </a:rPr>
            </a:br>
            <a:r>
              <a:rPr lang="en-US" b="1" dirty="0">
                <a:latin typeface="IBM Plex Sans Light" panose="020B0403050203000203" pitchFamily="34" charset="0"/>
              </a:rPr>
              <a:t>with your business</a:t>
            </a:r>
          </a:p>
        </p:txBody>
      </p:sp>
      <p:sp>
        <p:nvSpPr>
          <p:cNvPr id="4" name="Text Placeholder 3">
            <a:extLst>
              <a:ext uri="{FF2B5EF4-FFF2-40B4-BE49-F238E27FC236}">
                <a16:creationId xmlns:a16="http://schemas.microsoft.com/office/drawing/2014/main" id="{63116FBC-2CB1-5EC4-17CC-407ABE4BBBC5}"/>
              </a:ext>
            </a:extLst>
          </p:cNvPr>
          <p:cNvSpPr>
            <a:spLocks noGrp="1"/>
          </p:cNvSpPr>
          <p:nvPr>
            <p:ph type="body" sz="quarter" idx="21"/>
          </p:nvPr>
        </p:nvSpPr>
        <p:spPr/>
        <p:txBody>
          <a:bodyPr/>
          <a:lstStyle/>
          <a:p>
            <a:r>
              <a:rPr lang="en-US" dirty="0"/>
              <a:t>Our differentiation</a:t>
            </a:r>
          </a:p>
        </p:txBody>
      </p:sp>
      <p:sp>
        <p:nvSpPr>
          <p:cNvPr id="161" name="Footer Placeholder 160">
            <a:extLst>
              <a:ext uri="{FF2B5EF4-FFF2-40B4-BE49-F238E27FC236}">
                <a16:creationId xmlns:a16="http://schemas.microsoft.com/office/drawing/2014/main" id="{C9AE9241-E778-5DB0-96CC-D05F7CA6A7D4}"/>
              </a:ext>
            </a:extLst>
          </p:cNvPr>
          <p:cNvSpPr>
            <a:spLocks noGrp="1"/>
          </p:cNvSpPr>
          <p:nvPr>
            <p:ph type="ftr" sz="quarter" idx="20"/>
          </p:nvPr>
        </p:nvSpPr>
        <p:spPr/>
        <p:txBody>
          <a:bodyPr/>
          <a:lstStyle/>
          <a:p>
            <a:pPr defTabSz="821520" hangingPunct="0">
              <a:spcBef>
                <a:spcPts val="1400"/>
              </a:spcBef>
              <a:defRPr/>
            </a:pPr>
            <a:r>
              <a:rPr lang="en-US" kern="0">
                <a:solidFill>
                  <a:srgbClr val="000000"/>
                </a:solidFill>
                <a:sym typeface="IBM Plex Sans"/>
              </a:rPr>
              <a:t>IBM Security</a:t>
            </a:r>
            <a:endParaRPr lang="en-US" kern="0" dirty="0">
              <a:solidFill>
                <a:srgbClr val="000000"/>
              </a:solidFill>
              <a:sym typeface="IBM Plex Sans"/>
            </a:endParaRPr>
          </a:p>
        </p:txBody>
      </p:sp>
      <p:sp>
        <p:nvSpPr>
          <p:cNvPr id="5" name="Slide Number Placeholder 4">
            <a:extLst>
              <a:ext uri="{FF2B5EF4-FFF2-40B4-BE49-F238E27FC236}">
                <a16:creationId xmlns:a16="http://schemas.microsoft.com/office/drawing/2014/main" id="{03985A98-EDB0-676D-B964-A6BED119757A}"/>
              </a:ext>
            </a:extLst>
          </p:cNvPr>
          <p:cNvSpPr>
            <a:spLocks noGrp="1"/>
          </p:cNvSpPr>
          <p:nvPr>
            <p:ph type="sldNum" sz="quarter" idx="4"/>
          </p:nvPr>
        </p:nvSpPr>
        <p:spPr>
          <a:xfrm>
            <a:off x="23686043" y="12938034"/>
            <a:ext cx="123432" cy="246221"/>
          </a:xfrm>
        </p:spPr>
        <p:txBody>
          <a:bodyPr/>
          <a:lstStyle/>
          <a:p>
            <a:pPr defTabSz="821520" hangingPunct="0">
              <a:spcBef>
                <a:spcPts val="1400"/>
              </a:spcBef>
              <a:defRPr/>
            </a:pPr>
            <a:fld id="{86CB4B4D-7CA3-9044-876B-883B54F8677D}" type="slidenum">
              <a:rPr lang="en-US" kern="0">
                <a:solidFill>
                  <a:srgbClr val="000000"/>
                </a:solidFill>
              </a:rPr>
              <a:pPr defTabSz="821520" hangingPunct="0">
                <a:spcBef>
                  <a:spcPts val="1400"/>
                </a:spcBef>
                <a:defRPr/>
              </a:pPr>
              <a:t>6</a:t>
            </a:fld>
            <a:endParaRPr lang="en-US" kern="0" dirty="0">
              <a:solidFill>
                <a:srgbClr val="000000"/>
              </a:solidFill>
            </a:endParaRPr>
          </a:p>
        </p:txBody>
      </p:sp>
      <p:grpSp>
        <p:nvGrpSpPr>
          <p:cNvPr id="7" name="Group 6">
            <a:extLst>
              <a:ext uri="{FF2B5EF4-FFF2-40B4-BE49-F238E27FC236}">
                <a16:creationId xmlns:a16="http://schemas.microsoft.com/office/drawing/2014/main" id="{1AD90A4B-7FAC-92AF-871C-DAE4FC390C3F}"/>
              </a:ext>
            </a:extLst>
          </p:cNvPr>
          <p:cNvGrpSpPr/>
          <p:nvPr/>
        </p:nvGrpSpPr>
        <p:grpSpPr>
          <a:xfrm>
            <a:off x="611187" y="4202780"/>
            <a:ext cx="11582395" cy="7868845"/>
            <a:chOff x="228600" y="1576042"/>
            <a:chExt cx="4343398" cy="2950817"/>
          </a:xfrm>
        </p:grpSpPr>
        <p:sp>
          <p:nvSpPr>
            <p:cNvPr id="9" name="Rectangle 8">
              <a:extLst>
                <a:ext uri="{FF2B5EF4-FFF2-40B4-BE49-F238E27FC236}">
                  <a16:creationId xmlns:a16="http://schemas.microsoft.com/office/drawing/2014/main" id="{041EEDE3-55E9-A3FF-883B-75C8366F39D6}"/>
                </a:ext>
              </a:extLst>
            </p:cNvPr>
            <p:cNvSpPr/>
            <p:nvPr/>
          </p:nvSpPr>
          <p:spPr>
            <a:xfrm>
              <a:off x="1406772" y="2709181"/>
              <a:ext cx="3083162" cy="747633"/>
            </a:xfrm>
            <a:prstGeom prst="rect">
              <a:avLst/>
            </a:prstGeom>
          </p:spPr>
          <p:txBody>
            <a:bodyPr wrap="square" lIns="0" tIns="0" rIns="0" bIns="0" anchor="t" anchorCtr="0">
              <a:spAutoFit/>
            </a:bodyPr>
            <a:lstStyle/>
            <a:p>
              <a:pPr defTabSz="1218989">
                <a:lnSpc>
                  <a:spcPct val="110000"/>
                </a:lnSpc>
                <a:spcBef>
                  <a:spcPts val="1400"/>
                </a:spcBef>
                <a:defRPr/>
              </a:pPr>
              <a:r>
                <a:rPr lang="en-US" sz="2933" b="1" kern="0" dirty="0">
                  <a:solidFill>
                    <a:srgbClr val="161616"/>
                  </a:solidFill>
                  <a:latin typeface="IBM Plex Sans SmBld" panose="020B0503050203000203" pitchFamily="34" charset="0"/>
                  <a:sym typeface="IBM Plex Sans"/>
                </a:rPr>
                <a:t>2. Cybersecurity AI &amp; Automation</a:t>
              </a:r>
            </a:p>
            <a:p>
              <a:pPr defTabSz="1218989">
                <a:lnSpc>
                  <a:spcPct val="110000"/>
                </a:lnSpc>
                <a:spcBef>
                  <a:spcPts val="800"/>
                </a:spcBef>
                <a:defRPr/>
              </a:pPr>
              <a:r>
                <a:rPr lang="en-US" sz="2800" kern="0" dirty="0">
                  <a:solidFill>
                    <a:srgbClr val="000000"/>
                  </a:solidFill>
                  <a:latin typeface="IBM Plex Sans Light" panose="020B0403050203000203" pitchFamily="34" charset="0"/>
                  <a:sym typeface="IBM Plex Sans"/>
                </a:rPr>
                <a:t>AI-powered actions, automations, and a common user experience that have been shown to speed investigations and triage by 55% in the first year</a:t>
              </a:r>
              <a:r>
                <a:rPr lang="en-US" sz="2800" kern="0" baseline="30000" dirty="0">
                  <a:solidFill>
                    <a:srgbClr val="000000"/>
                  </a:solidFill>
                  <a:latin typeface="IBM Plex Sans Light" panose="020B0403050203000203" pitchFamily="34" charset="0"/>
                  <a:sym typeface="IBM Plex Sans"/>
                </a:rPr>
                <a:t>2</a:t>
              </a:r>
            </a:p>
          </p:txBody>
        </p:sp>
        <p:sp>
          <p:nvSpPr>
            <p:cNvPr id="10" name="TextBox 9">
              <a:extLst>
                <a:ext uri="{FF2B5EF4-FFF2-40B4-BE49-F238E27FC236}">
                  <a16:creationId xmlns:a16="http://schemas.microsoft.com/office/drawing/2014/main" id="{D1595ACA-0170-0B7A-6F77-26D5F182D2F6}"/>
                </a:ext>
              </a:extLst>
            </p:cNvPr>
            <p:cNvSpPr txBox="1"/>
            <p:nvPr/>
          </p:nvSpPr>
          <p:spPr>
            <a:xfrm>
              <a:off x="228600" y="2709181"/>
              <a:ext cx="822960" cy="409295"/>
            </a:xfrm>
            <a:prstGeom prst="rect">
              <a:avLst/>
            </a:prstGeom>
            <a:noFill/>
          </p:spPr>
          <p:txBody>
            <a:bodyPr wrap="square" lIns="0" tIns="0" rIns="0" bIns="0" rtlCol="0">
              <a:spAutoFit/>
            </a:bodyPr>
            <a:lstStyle>
              <a:defPPr>
                <a:defRPr lang="en-US"/>
              </a:defPPr>
              <a:lvl1pPr defTabSz="1829308" hangingPunct="0">
                <a:lnSpc>
                  <a:spcPct val="110000"/>
                </a:lnSpc>
                <a:defRPr sz="3200">
                  <a:solidFill>
                    <a:srgbClr val="0F62FE"/>
                  </a:solidFill>
                  <a:latin typeface="IBM Plex Sans Medium" panose="020B0503050203000203" pitchFamily="34" charset="0"/>
                  <a:ea typeface="+mj-ea"/>
                  <a:cs typeface="+mj-cs"/>
                </a:defRPr>
              </a:lvl1pPr>
            </a:lstStyle>
            <a:p>
              <a:pPr defTabSz="1828964">
                <a:lnSpc>
                  <a:spcPct val="95000"/>
                </a:lnSpc>
                <a:spcBef>
                  <a:spcPts val="1400"/>
                </a:spcBef>
                <a:defRPr/>
              </a:pPr>
              <a:r>
                <a:rPr lang="en-US" sz="3733" kern="0" dirty="0">
                  <a:latin typeface="IBM Plex Sans Light" panose="020B0403050203000203" pitchFamily="34" charset="0"/>
                  <a:ea typeface="+mn-ea"/>
                  <a:cs typeface="+mn-cs"/>
                  <a:sym typeface="Helvetica"/>
                </a:rPr>
                <a:t>Greater</a:t>
              </a:r>
              <a:br>
                <a:rPr lang="en-US" sz="3733" kern="0" dirty="0">
                  <a:latin typeface="IBM Plex Sans Light" panose="020B0403050203000203" pitchFamily="34" charset="0"/>
                  <a:ea typeface="+mn-ea"/>
                  <a:cs typeface="+mn-cs"/>
                  <a:sym typeface="Helvetica"/>
                </a:rPr>
              </a:br>
              <a:r>
                <a:rPr lang="en-US" sz="3733" kern="0" dirty="0">
                  <a:latin typeface="IBM Plex Sans Light" panose="020B0403050203000203" pitchFamily="34" charset="0"/>
                  <a:ea typeface="+mn-ea"/>
                  <a:cs typeface="+mn-cs"/>
                  <a:sym typeface="Helvetica"/>
                </a:rPr>
                <a:t>Speed</a:t>
              </a:r>
              <a:endParaRPr lang="en-US" sz="2933" kern="0" dirty="0">
                <a:solidFill>
                  <a:srgbClr val="000000"/>
                </a:solidFill>
                <a:sym typeface="IBM Plex Sans"/>
              </a:endParaRPr>
            </a:p>
          </p:txBody>
        </p:sp>
        <p:sp>
          <p:nvSpPr>
            <p:cNvPr id="13" name="Rectangle 12">
              <a:extLst>
                <a:ext uri="{FF2B5EF4-FFF2-40B4-BE49-F238E27FC236}">
                  <a16:creationId xmlns:a16="http://schemas.microsoft.com/office/drawing/2014/main" id="{22DD0F3E-65F0-EB45-37A7-83A7A95F4181}"/>
                </a:ext>
              </a:extLst>
            </p:cNvPr>
            <p:cNvSpPr/>
            <p:nvPr/>
          </p:nvSpPr>
          <p:spPr>
            <a:xfrm>
              <a:off x="1412634" y="3779226"/>
              <a:ext cx="3083161" cy="747633"/>
            </a:xfrm>
            <a:prstGeom prst="rect">
              <a:avLst/>
            </a:prstGeom>
          </p:spPr>
          <p:txBody>
            <a:bodyPr wrap="square" lIns="0" tIns="0" rIns="0" bIns="0" anchor="t" anchorCtr="0">
              <a:spAutoFit/>
            </a:bodyPr>
            <a:lstStyle/>
            <a:p>
              <a:pPr defTabSz="1218989">
                <a:lnSpc>
                  <a:spcPct val="110000"/>
                </a:lnSpc>
                <a:spcBef>
                  <a:spcPts val="1400"/>
                </a:spcBef>
                <a:defRPr/>
              </a:pPr>
              <a:r>
                <a:rPr lang="en-US" sz="2933" b="1" kern="0" dirty="0">
                  <a:solidFill>
                    <a:srgbClr val="161616"/>
                  </a:solidFill>
                  <a:latin typeface="IBM Plex Sans SmBld" panose="020B0503050203000203" pitchFamily="34" charset="0"/>
                  <a:sym typeface="IBM Plex Sans"/>
                </a:rPr>
                <a:t>3. World-class Threat Intelligence</a:t>
              </a:r>
            </a:p>
            <a:p>
              <a:pPr defTabSz="1218989">
                <a:lnSpc>
                  <a:spcPct val="110000"/>
                </a:lnSpc>
                <a:spcBef>
                  <a:spcPts val="800"/>
                </a:spcBef>
                <a:defRPr/>
              </a:pPr>
              <a:r>
                <a:rPr lang="en-US" sz="2800" kern="0" dirty="0">
                  <a:solidFill>
                    <a:srgbClr val="000000"/>
                  </a:solidFill>
                  <a:latin typeface="IBM Plex Sans Light" panose="020B0403050203000203" pitchFamily="34" charset="0"/>
                  <a:sym typeface="IBM Plex Sans"/>
                </a:rPr>
                <a:t>Unique insights on emerging threats and business risk using Randori’s attacker’s perspective and </a:t>
              </a:r>
              <a:br>
                <a:rPr lang="en-US" sz="2800" kern="0" dirty="0">
                  <a:solidFill>
                    <a:srgbClr val="000000"/>
                  </a:solidFill>
                  <a:latin typeface="IBM Plex Sans Light" panose="020B0403050203000203" pitchFamily="34" charset="0"/>
                  <a:sym typeface="IBM Plex Sans"/>
                </a:rPr>
              </a:br>
              <a:r>
                <a:rPr lang="en-US" sz="2800" kern="0" dirty="0">
                  <a:solidFill>
                    <a:srgbClr val="000000"/>
                  </a:solidFill>
                  <a:latin typeface="IBM Plex Sans Light" panose="020B0403050203000203" pitchFamily="34" charset="0"/>
                  <a:sym typeface="IBM Plex Sans"/>
                </a:rPr>
                <a:t>X-Force insights from monitoring 150B+ events/day</a:t>
              </a:r>
            </a:p>
          </p:txBody>
        </p:sp>
        <p:sp>
          <p:nvSpPr>
            <p:cNvPr id="15" name="TextBox 14">
              <a:extLst>
                <a:ext uri="{FF2B5EF4-FFF2-40B4-BE49-F238E27FC236}">
                  <a16:creationId xmlns:a16="http://schemas.microsoft.com/office/drawing/2014/main" id="{62A96762-BB8E-E20E-298C-3A30713CB441}"/>
                </a:ext>
              </a:extLst>
            </p:cNvPr>
            <p:cNvSpPr txBox="1"/>
            <p:nvPr/>
          </p:nvSpPr>
          <p:spPr>
            <a:xfrm>
              <a:off x="228600" y="3779226"/>
              <a:ext cx="822960" cy="409295"/>
            </a:xfrm>
            <a:prstGeom prst="rect">
              <a:avLst/>
            </a:prstGeom>
            <a:noFill/>
          </p:spPr>
          <p:txBody>
            <a:bodyPr wrap="square" lIns="0" tIns="0" rIns="0" bIns="0" rtlCol="0">
              <a:spAutoFit/>
            </a:bodyPr>
            <a:lstStyle>
              <a:defPPr>
                <a:defRPr lang="en-US"/>
              </a:defPPr>
              <a:lvl1pPr defTabSz="1829308" hangingPunct="0">
                <a:lnSpc>
                  <a:spcPct val="110000"/>
                </a:lnSpc>
                <a:defRPr sz="3200">
                  <a:solidFill>
                    <a:srgbClr val="0F62FE"/>
                  </a:solidFill>
                  <a:latin typeface="IBM Plex Sans Medium" panose="020B0503050203000203" pitchFamily="34" charset="0"/>
                  <a:ea typeface="+mj-ea"/>
                  <a:cs typeface="+mj-cs"/>
                </a:defRPr>
              </a:lvl1pPr>
            </a:lstStyle>
            <a:p>
              <a:pPr defTabSz="1828964">
                <a:lnSpc>
                  <a:spcPct val="95000"/>
                </a:lnSpc>
                <a:spcBef>
                  <a:spcPts val="1400"/>
                </a:spcBef>
                <a:defRPr/>
              </a:pPr>
              <a:r>
                <a:rPr lang="en-US" sz="3733" kern="0" dirty="0">
                  <a:latin typeface="IBM Plex Sans Light" panose="020B0403050203000203" pitchFamily="34" charset="0"/>
                  <a:ea typeface="+mn-ea"/>
                  <a:cs typeface="+mn-cs"/>
                  <a:sym typeface="Helvetica"/>
                </a:rPr>
                <a:t>Greater</a:t>
              </a:r>
              <a:br>
                <a:rPr lang="en-US" sz="3733" kern="0" dirty="0">
                  <a:latin typeface="IBM Plex Sans Light" panose="020B0403050203000203" pitchFamily="34" charset="0"/>
                  <a:ea typeface="+mn-ea"/>
                  <a:cs typeface="+mn-cs"/>
                  <a:sym typeface="Helvetica"/>
                </a:rPr>
              </a:br>
              <a:r>
                <a:rPr lang="en-US" sz="3733" kern="0" dirty="0">
                  <a:latin typeface="IBM Plex Sans Light" panose="020B0403050203000203" pitchFamily="34" charset="0"/>
                  <a:ea typeface="+mn-ea"/>
                  <a:cs typeface="+mn-cs"/>
                  <a:sym typeface="Helvetica"/>
                </a:rPr>
                <a:t>Accuracy</a:t>
              </a:r>
            </a:p>
          </p:txBody>
        </p:sp>
        <p:sp>
          <p:nvSpPr>
            <p:cNvPr id="6" name="Rectangle 5">
              <a:extLst>
                <a:ext uri="{FF2B5EF4-FFF2-40B4-BE49-F238E27FC236}">
                  <a16:creationId xmlns:a16="http://schemas.microsoft.com/office/drawing/2014/main" id="{E76F17D8-4255-99B2-1337-00B0BE9DF345}"/>
                </a:ext>
              </a:extLst>
            </p:cNvPr>
            <p:cNvSpPr/>
            <p:nvPr/>
          </p:nvSpPr>
          <p:spPr>
            <a:xfrm>
              <a:off x="228600" y="1576042"/>
              <a:ext cx="822960" cy="409295"/>
            </a:xfrm>
            <a:prstGeom prst="rect">
              <a:avLst/>
            </a:prstGeom>
          </p:spPr>
          <p:txBody>
            <a:bodyPr wrap="square" lIns="0" tIns="0" rIns="0" bIns="0" anchor="t" anchorCtr="0">
              <a:spAutoFit/>
            </a:bodyPr>
            <a:lstStyle/>
            <a:p>
              <a:pPr defTabSz="1828964" hangingPunct="0">
                <a:lnSpc>
                  <a:spcPct val="95000"/>
                </a:lnSpc>
                <a:spcBef>
                  <a:spcPts val="1400"/>
                </a:spcBef>
                <a:defRPr/>
              </a:pPr>
              <a:r>
                <a:rPr lang="en-US" sz="3733" kern="0" dirty="0">
                  <a:solidFill>
                    <a:srgbClr val="0F62FE"/>
                  </a:solidFill>
                  <a:latin typeface="IBM Plex Sans Light" panose="020B0403050203000203" pitchFamily="34" charset="0"/>
                  <a:sym typeface="Helvetica"/>
                </a:rPr>
                <a:t>Greater</a:t>
              </a:r>
              <a:br>
                <a:rPr lang="en-US" sz="3733" kern="0" dirty="0">
                  <a:solidFill>
                    <a:srgbClr val="0F62FE"/>
                  </a:solidFill>
                  <a:latin typeface="IBM Plex Sans Light" panose="020B0403050203000203" pitchFamily="34" charset="0"/>
                  <a:sym typeface="Helvetica"/>
                </a:rPr>
              </a:br>
              <a:r>
                <a:rPr lang="en-US" sz="3733" kern="0" dirty="0">
                  <a:solidFill>
                    <a:srgbClr val="0F62FE"/>
                  </a:solidFill>
                  <a:latin typeface="IBM Plex Sans Light" panose="020B0403050203000203" pitchFamily="34" charset="0"/>
                  <a:sym typeface="Helvetica"/>
                </a:rPr>
                <a:t>Scale</a:t>
              </a:r>
            </a:p>
          </p:txBody>
        </p:sp>
        <p:sp>
          <p:nvSpPr>
            <p:cNvPr id="19" name="TextBox 18">
              <a:extLst>
                <a:ext uri="{FF2B5EF4-FFF2-40B4-BE49-F238E27FC236}">
                  <a16:creationId xmlns:a16="http://schemas.microsoft.com/office/drawing/2014/main" id="{8F00A06C-236C-750C-96E1-44E7F1906109}"/>
                </a:ext>
              </a:extLst>
            </p:cNvPr>
            <p:cNvSpPr txBox="1"/>
            <p:nvPr/>
          </p:nvSpPr>
          <p:spPr>
            <a:xfrm>
              <a:off x="1412632" y="1576042"/>
              <a:ext cx="3159366" cy="764945"/>
            </a:xfrm>
            <a:prstGeom prst="rect">
              <a:avLst/>
            </a:prstGeom>
            <a:noFill/>
          </p:spPr>
          <p:txBody>
            <a:bodyPr wrap="square" lIns="0" tIns="0">
              <a:spAutoFit/>
            </a:bodyPr>
            <a:lstStyle/>
            <a:p>
              <a:pPr defTabSz="1218989">
                <a:lnSpc>
                  <a:spcPct val="110000"/>
                </a:lnSpc>
                <a:spcBef>
                  <a:spcPts val="1400"/>
                </a:spcBef>
                <a:defRPr/>
              </a:pPr>
              <a:r>
                <a:rPr lang="en-US" sz="2933" b="1" kern="0" dirty="0">
                  <a:solidFill>
                    <a:srgbClr val="161616"/>
                  </a:solidFill>
                  <a:latin typeface="IBM Plex Sans SmBld" panose="020B0503050203000203" pitchFamily="34" charset="0"/>
                  <a:sym typeface="IBM Plex Sans"/>
                </a:rPr>
                <a:t>1. Open Security Architecture</a:t>
              </a:r>
            </a:p>
            <a:p>
              <a:pPr defTabSz="1218989">
                <a:lnSpc>
                  <a:spcPct val="110000"/>
                </a:lnSpc>
                <a:spcBef>
                  <a:spcPts val="800"/>
                </a:spcBef>
                <a:defRPr/>
              </a:pPr>
              <a:r>
                <a:rPr lang="en-US" sz="2800" kern="0" dirty="0">
                  <a:solidFill>
                    <a:srgbClr val="000000"/>
                  </a:solidFill>
                  <a:latin typeface="IBM Plex Sans Light" panose="020B0403050203000203" pitchFamily="34" charset="0"/>
                  <a:sym typeface="IBM Plex Sans"/>
                </a:rPr>
                <a:t>The world’s largest cybersecurity ecosystem with 900+ out-of-the-box integrations and extensions</a:t>
              </a:r>
              <a:r>
                <a:rPr lang="en-US" sz="2800" kern="0" baseline="30000" dirty="0">
                  <a:solidFill>
                    <a:srgbClr val="000000"/>
                  </a:solidFill>
                  <a:latin typeface="IBM Plex Sans Light" panose="020B0403050203000203" pitchFamily="34" charset="0"/>
                  <a:sym typeface="IBM Plex Sans"/>
                </a:rPr>
                <a:t>1</a:t>
              </a:r>
              <a:r>
                <a:rPr lang="en-US" sz="2800" kern="0" dirty="0">
                  <a:solidFill>
                    <a:srgbClr val="000000"/>
                  </a:solidFill>
                  <a:latin typeface="IBM Plex Sans Light" panose="020B0403050203000203" pitchFamily="34" charset="0"/>
                  <a:sym typeface="IBM Plex Sans"/>
                </a:rPr>
                <a:t>, and a hybrid architecture built on Red Hat OpenShift</a:t>
              </a:r>
            </a:p>
          </p:txBody>
        </p:sp>
        <p:cxnSp>
          <p:nvCxnSpPr>
            <p:cNvPr id="40" name="Straight Connector 39">
              <a:extLst>
                <a:ext uri="{FF2B5EF4-FFF2-40B4-BE49-F238E27FC236}">
                  <a16:creationId xmlns:a16="http://schemas.microsoft.com/office/drawing/2014/main" id="{E7536872-94C2-4BD3-ECF1-FA229C371CDC}"/>
                </a:ext>
              </a:extLst>
            </p:cNvPr>
            <p:cNvCxnSpPr>
              <a:cxnSpLocks/>
            </p:cNvCxnSpPr>
            <p:nvPr/>
          </p:nvCxnSpPr>
          <p:spPr bwMode="auto">
            <a:xfrm>
              <a:off x="1184026" y="1616876"/>
              <a:ext cx="0" cy="6858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A70A839-FAF1-7A53-DE07-D815F53481FA}"/>
                </a:ext>
              </a:extLst>
            </p:cNvPr>
            <p:cNvCxnSpPr>
              <a:cxnSpLocks/>
            </p:cNvCxnSpPr>
            <p:nvPr/>
          </p:nvCxnSpPr>
          <p:spPr bwMode="auto">
            <a:xfrm>
              <a:off x="1184026" y="2753640"/>
              <a:ext cx="0" cy="6858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34D53E0-E65D-6316-F16A-2680E25694C0}"/>
                </a:ext>
              </a:extLst>
            </p:cNvPr>
            <p:cNvCxnSpPr>
              <a:cxnSpLocks/>
            </p:cNvCxnSpPr>
            <p:nvPr/>
          </p:nvCxnSpPr>
          <p:spPr bwMode="auto">
            <a:xfrm>
              <a:off x="1184026" y="3835409"/>
              <a:ext cx="0" cy="685800"/>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pic>
        <p:nvPicPr>
          <p:cNvPr id="49" name="Picture 48" descr="A picture containing black, darkness&#10;&#10;Description automatically generated">
            <a:extLst>
              <a:ext uri="{FF2B5EF4-FFF2-40B4-BE49-F238E27FC236}">
                <a16:creationId xmlns:a16="http://schemas.microsoft.com/office/drawing/2014/main" id="{BB0DD63A-2B47-33C8-90BC-0471222EACCF}"/>
              </a:ext>
            </a:extLst>
          </p:cNvPr>
          <p:cNvPicPr>
            <a:picLocks noChangeAspect="1"/>
          </p:cNvPicPr>
          <p:nvPr/>
        </p:nvPicPr>
        <p:blipFill>
          <a:blip r:embed="rId6"/>
          <a:stretch>
            <a:fillRect/>
          </a:stretch>
        </p:blipFill>
        <p:spPr>
          <a:xfrm>
            <a:off x="16438697" y="1371601"/>
            <a:ext cx="3225445" cy="1612723"/>
          </a:xfrm>
          <a:prstGeom prst="rect">
            <a:avLst/>
          </a:prstGeom>
        </p:spPr>
      </p:pic>
      <p:cxnSp>
        <p:nvCxnSpPr>
          <p:cNvPr id="52" name="Straight Connector 51">
            <a:extLst>
              <a:ext uri="{FF2B5EF4-FFF2-40B4-BE49-F238E27FC236}">
                <a16:creationId xmlns:a16="http://schemas.microsoft.com/office/drawing/2014/main" id="{8C0F3C63-94DE-7288-B172-0AC2B62F9CEE}"/>
              </a:ext>
            </a:extLst>
          </p:cNvPr>
          <p:cNvCxnSpPr>
            <a:cxnSpLocks/>
          </p:cNvCxnSpPr>
          <p:nvPr/>
        </p:nvCxnSpPr>
        <p:spPr bwMode="auto">
          <a:xfrm>
            <a:off x="13987419" y="2716267"/>
            <a:ext cx="8128000" cy="0"/>
          </a:xfrm>
          <a:prstGeom prst="line">
            <a:avLst/>
          </a:prstGeom>
          <a:ln w="6350">
            <a:solidFill>
              <a:schemeClr val="bg1">
                <a:lumMod val="85000"/>
              </a:schemeClr>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3214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DBE5C2-670B-B629-FDA5-2DE5D85A3BD7}"/>
              </a:ext>
            </a:extLst>
          </p:cNvPr>
          <p:cNvSpPr/>
          <p:nvPr/>
        </p:nvSpPr>
        <p:spPr>
          <a:xfrm>
            <a:off x="12195175" y="0"/>
            <a:ext cx="12192000" cy="13733029"/>
          </a:xfrm>
          <a:prstGeom prst="rect">
            <a:avLst/>
          </a:prstGeom>
          <a:solidFill>
            <a:srgbClr val="E5F6FF"/>
          </a:solidFill>
          <a:ln>
            <a:noFill/>
          </a:ln>
        </p:spPr>
        <p:txBody>
          <a:bodyPr wrap="square" lIns="0" rtlCol="0" anchor="ctr">
            <a:noAutofit/>
          </a:bodyPr>
          <a:lstStyle/>
          <a:p>
            <a:pPr defTabSz="1645941">
              <a:spcBef>
                <a:spcPts val="1600"/>
              </a:spcBef>
              <a:defRPr/>
            </a:pPr>
            <a:endParaRPr lang="en-US" sz="2667" kern="0" spc="-53" dirty="0">
              <a:solidFill>
                <a:srgbClr val="040F44"/>
              </a:solidFill>
              <a:latin typeface="IBM Plex Sans" panose="020B0503050203000203" pitchFamily="34" charset="77"/>
              <a:cs typeface="Arial" charset="0"/>
            </a:endParaRPr>
          </a:p>
        </p:txBody>
      </p:sp>
      <p:sp>
        <p:nvSpPr>
          <p:cNvPr id="45" name="TextBox 44">
            <a:extLst>
              <a:ext uri="{FF2B5EF4-FFF2-40B4-BE49-F238E27FC236}">
                <a16:creationId xmlns:a16="http://schemas.microsoft.com/office/drawing/2014/main" id="{C2807276-C550-414A-99FF-00C26623F06C}"/>
              </a:ext>
            </a:extLst>
          </p:cNvPr>
          <p:cNvSpPr txBox="1"/>
          <p:nvPr/>
        </p:nvSpPr>
        <p:spPr>
          <a:xfrm>
            <a:off x="568324" y="7986168"/>
            <a:ext cx="4323942" cy="3715248"/>
          </a:xfrm>
          <a:prstGeom prst="rect">
            <a:avLst/>
          </a:prstGeom>
          <a:noFill/>
        </p:spPr>
        <p:txBody>
          <a:bodyPr wrap="square" lIns="0" tIns="0" rIns="0" bIns="0" rtlCol="0">
            <a:spAutoFit/>
          </a:bodyPr>
          <a:lstStyle/>
          <a:p>
            <a:pPr marL="0" marR="0" indent="0" algn="l" defTabSz="1829240" rtl="0" eaLnBrk="1" latinLnBrk="0" hangingPunct="0">
              <a:lnSpc>
                <a:spcPct val="110000"/>
              </a:lnSpc>
              <a:spcBef>
                <a:spcPts val="0"/>
              </a:spcBef>
              <a:spcAft>
                <a:spcPts val="0"/>
              </a:spcAft>
              <a:buClrTx/>
              <a:buSzTx/>
              <a:buFontTx/>
              <a:buNone/>
              <a:tabLst/>
              <a:defRPr/>
            </a:pPr>
            <a:r>
              <a:rPr lang="en-US" dirty="0">
                <a:solidFill>
                  <a:srgbClr val="0F62FE"/>
                </a:solidFill>
                <a:latin typeface="IBM Plex Sans Light" panose="020B0403050203000203" pitchFamily="34" charset="0"/>
                <a:sym typeface="IBM Plex Sans"/>
              </a:rPr>
              <a:t>Counter advanced threats</a:t>
            </a:r>
          </a:p>
          <a:p>
            <a:pPr defTabSz="1829311">
              <a:lnSpc>
                <a:spcPct val="110000"/>
              </a:lnSpc>
              <a:spcBef>
                <a:spcPts val="1200"/>
              </a:spcBef>
              <a:defRPr/>
            </a:pPr>
            <a:r>
              <a:rPr lang="en-US" sz="2800" dirty="0">
                <a:solidFill>
                  <a:srgbClr val="000000"/>
                </a:solidFill>
                <a:latin typeface="IBM Plex Sans Light" panose="020B0403050203000203" pitchFamily="34" charset="0"/>
              </a:rPr>
              <a:t>Protect against advanced attacks with quantum-safe cryptography, fully homomorphic encryption, and robust AI</a:t>
            </a:r>
          </a:p>
        </p:txBody>
      </p:sp>
      <p:sp>
        <p:nvSpPr>
          <p:cNvPr id="47" name="TextBox 46">
            <a:extLst>
              <a:ext uri="{FF2B5EF4-FFF2-40B4-BE49-F238E27FC236}">
                <a16:creationId xmlns:a16="http://schemas.microsoft.com/office/drawing/2014/main" id="{74CE7F49-419E-9D4A-B4D5-18CB18A36D05}"/>
              </a:ext>
            </a:extLst>
          </p:cNvPr>
          <p:cNvSpPr txBox="1"/>
          <p:nvPr/>
        </p:nvSpPr>
        <p:spPr>
          <a:xfrm>
            <a:off x="579439" y="3616728"/>
            <a:ext cx="5233529" cy="3715248"/>
          </a:xfrm>
          <a:prstGeom prst="rect">
            <a:avLst/>
          </a:prstGeom>
          <a:noFill/>
        </p:spPr>
        <p:txBody>
          <a:bodyPr wrap="square" lIns="0" tIns="0" rIns="0" bIns="0" rtlCol="0">
            <a:spAutoFit/>
          </a:bodyPr>
          <a:lstStyle/>
          <a:p>
            <a:pPr defTabSz="1829311">
              <a:lnSpc>
                <a:spcPct val="110000"/>
              </a:lnSpc>
              <a:spcBef>
                <a:spcPts val="1200"/>
              </a:spcBef>
              <a:defRPr/>
            </a:pPr>
            <a:r>
              <a:rPr lang="en-US" dirty="0">
                <a:solidFill>
                  <a:srgbClr val="0F62FE"/>
                </a:solidFill>
                <a:latin typeface="IBM Plex Sans Light" panose="020B0403050203000203" pitchFamily="34" charset="0"/>
              </a:rPr>
              <a:t>Enforce zero-trust controls</a:t>
            </a:r>
          </a:p>
          <a:p>
            <a:pPr defTabSz="1829311">
              <a:lnSpc>
                <a:spcPct val="110000"/>
              </a:lnSpc>
              <a:spcBef>
                <a:spcPts val="1200"/>
              </a:spcBef>
              <a:defRPr/>
            </a:pPr>
            <a:r>
              <a:rPr lang="en-US" sz="2800" dirty="0">
                <a:solidFill>
                  <a:srgbClr val="000000"/>
                </a:solidFill>
                <a:latin typeface="IBM Plex Sans Light" panose="020B0403050203000203" pitchFamily="34" charset="0"/>
                <a:cs typeface="Arial" charset="0"/>
              </a:rPr>
              <a:t>Provide continuous compliance and digital sovereignty across decentralized environments using full-stack zero trust architectures</a:t>
            </a:r>
          </a:p>
        </p:txBody>
      </p:sp>
      <p:sp>
        <p:nvSpPr>
          <p:cNvPr id="48" name="TextBox 47">
            <a:extLst>
              <a:ext uri="{FF2B5EF4-FFF2-40B4-BE49-F238E27FC236}">
                <a16:creationId xmlns:a16="http://schemas.microsoft.com/office/drawing/2014/main" id="{A7EF5029-758E-8344-95C2-12CD00E63842}"/>
              </a:ext>
            </a:extLst>
          </p:cNvPr>
          <p:cNvSpPr txBox="1"/>
          <p:nvPr/>
        </p:nvSpPr>
        <p:spPr>
          <a:xfrm>
            <a:off x="6667500" y="3616728"/>
            <a:ext cx="3769723" cy="3715248"/>
          </a:xfrm>
          <a:prstGeom prst="rect">
            <a:avLst/>
          </a:prstGeom>
          <a:noFill/>
        </p:spPr>
        <p:txBody>
          <a:bodyPr wrap="square" lIns="0" tIns="0" rIns="0" bIns="0" rtlCol="0">
            <a:spAutoFit/>
          </a:bodyPr>
          <a:lstStyle/>
          <a:p>
            <a:pPr defTabSz="1829311">
              <a:lnSpc>
                <a:spcPct val="110000"/>
              </a:lnSpc>
              <a:spcBef>
                <a:spcPts val="1200"/>
              </a:spcBef>
              <a:defRPr/>
            </a:pPr>
            <a:r>
              <a:rPr lang="en-US" dirty="0">
                <a:solidFill>
                  <a:srgbClr val="0F62FE"/>
                </a:solidFill>
                <a:latin typeface="IBM Plex Sans Light" panose="020B0403050203000203" pitchFamily="34" charset="0"/>
              </a:rPr>
              <a:t>Secure the </a:t>
            </a:r>
            <a:br>
              <a:rPr lang="en-US" dirty="0">
                <a:solidFill>
                  <a:srgbClr val="0F62FE"/>
                </a:solidFill>
                <a:latin typeface="IBM Plex Sans Light" panose="020B0403050203000203" pitchFamily="34" charset="0"/>
              </a:rPr>
            </a:br>
            <a:r>
              <a:rPr lang="en-US" dirty="0">
                <a:solidFill>
                  <a:srgbClr val="0F62FE"/>
                </a:solidFill>
                <a:latin typeface="IBM Plex Sans Light" panose="020B0403050203000203" pitchFamily="34" charset="0"/>
              </a:rPr>
              <a:t>supply chain</a:t>
            </a:r>
          </a:p>
          <a:p>
            <a:pPr defTabSz="1829311">
              <a:lnSpc>
                <a:spcPct val="110000"/>
              </a:lnSpc>
              <a:spcBef>
                <a:spcPts val="1200"/>
              </a:spcBef>
              <a:defRPr/>
            </a:pPr>
            <a:r>
              <a:rPr lang="en-US" sz="2800" dirty="0">
                <a:solidFill>
                  <a:srgbClr val="000000"/>
                </a:solidFill>
                <a:latin typeface="IBM Plex Sans Light" panose="020B0403050203000203" pitchFamily="34" charset="0"/>
                <a:cs typeface="Arial" charset="0"/>
              </a:rPr>
              <a:t>Protect hybrid cloud deployments with cloud-native secure software supply chain and 3rd party services</a:t>
            </a:r>
          </a:p>
        </p:txBody>
      </p:sp>
      <p:sp>
        <p:nvSpPr>
          <p:cNvPr id="49" name="TextBox 48">
            <a:extLst>
              <a:ext uri="{FF2B5EF4-FFF2-40B4-BE49-F238E27FC236}">
                <a16:creationId xmlns:a16="http://schemas.microsoft.com/office/drawing/2014/main" id="{A92797D5-6954-C34B-A43B-5BDECDB4C217}"/>
              </a:ext>
            </a:extLst>
          </p:cNvPr>
          <p:cNvSpPr txBox="1"/>
          <p:nvPr/>
        </p:nvSpPr>
        <p:spPr>
          <a:xfrm>
            <a:off x="6673851" y="7986170"/>
            <a:ext cx="4953000" cy="3241272"/>
          </a:xfrm>
          <a:prstGeom prst="rect">
            <a:avLst/>
          </a:prstGeom>
          <a:noFill/>
        </p:spPr>
        <p:txBody>
          <a:bodyPr wrap="square" lIns="0" tIns="0" rIns="0" bIns="0" rtlCol="0">
            <a:spAutoFit/>
          </a:bodyPr>
          <a:lstStyle/>
          <a:p>
            <a:pPr defTabSz="1829311">
              <a:lnSpc>
                <a:spcPct val="110000"/>
              </a:lnSpc>
              <a:spcBef>
                <a:spcPts val="1200"/>
              </a:spcBef>
              <a:defRPr/>
            </a:pPr>
            <a:r>
              <a:rPr lang="en-US" dirty="0">
                <a:solidFill>
                  <a:srgbClr val="0F62FE"/>
                </a:solidFill>
                <a:latin typeface="IBM Plex Sans Light" panose="020B0403050203000203" pitchFamily="34" charset="0"/>
              </a:rPr>
              <a:t>Build trusted </a:t>
            </a:r>
            <a:br>
              <a:rPr lang="en-US" dirty="0">
                <a:solidFill>
                  <a:srgbClr val="0F62FE"/>
                </a:solidFill>
                <a:latin typeface="IBM Plex Sans Light" panose="020B0403050203000203" pitchFamily="34" charset="0"/>
              </a:rPr>
            </a:br>
            <a:r>
              <a:rPr lang="en-US" dirty="0">
                <a:solidFill>
                  <a:srgbClr val="0F62FE"/>
                </a:solidFill>
                <a:latin typeface="IBM Plex Sans Light" panose="020B0403050203000203" pitchFamily="34" charset="0"/>
              </a:rPr>
              <a:t>systems</a:t>
            </a:r>
          </a:p>
          <a:p>
            <a:pPr defTabSz="1829311">
              <a:lnSpc>
                <a:spcPct val="110000"/>
              </a:lnSpc>
              <a:spcBef>
                <a:spcPts val="1200"/>
              </a:spcBef>
              <a:defRPr/>
            </a:pPr>
            <a:r>
              <a:rPr lang="en-US" sz="2800" b="0" i="0" dirty="0">
                <a:solidFill>
                  <a:schemeClr val="tx1"/>
                </a:solidFill>
                <a:latin typeface="IBM Plex Sans Light" panose="020B0403050203000203" pitchFamily="34" charset="0"/>
              </a:rPr>
              <a:t>Protect hardware using </a:t>
            </a:r>
            <a:br>
              <a:rPr lang="en-US" sz="2800" b="0" i="0" dirty="0">
                <a:solidFill>
                  <a:schemeClr val="tx1"/>
                </a:solidFill>
                <a:latin typeface="IBM Plex Sans Light" panose="020B0403050203000203" pitchFamily="34" charset="0"/>
              </a:rPr>
            </a:br>
            <a:r>
              <a:rPr lang="en-US" sz="2800" b="0" i="0" dirty="0" err="1">
                <a:solidFill>
                  <a:schemeClr val="tx1"/>
                </a:solidFill>
                <a:latin typeface="IBM Plex Sans Light" panose="020B0403050203000203" pitchFamily="34" charset="0"/>
              </a:rPr>
              <a:t>chiplet</a:t>
            </a:r>
            <a:r>
              <a:rPr lang="en-US" sz="2800" b="0" i="0" dirty="0">
                <a:solidFill>
                  <a:schemeClr val="tx1"/>
                </a:solidFill>
                <a:latin typeface="IBM Plex Sans Light" panose="020B0403050203000203" pitchFamily="34" charset="0"/>
              </a:rPr>
              <a:t> security and cloud-native secure Exploratory </a:t>
            </a:r>
            <a:br>
              <a:rPr lang="en-US" sz="2800" b="0" i="0" dirty="0">
                <a:solidFill>
                  <a:schemeClr val="tx1"/>
                </a:solidFill>
                <a:latin typeface="IBM Plex Sans Light" panose="020B0403050203000203" pitchFamily="34" charset="0"/>
              </a:rPr>
            </a:br>
            <a:r>
              <a:rPr lang="en-US" sz="2800" b="0" i="0" dirty="0">
                <a:solidFill>
                  <a:schemeClr val="tx1"/>
                </a:solidFill>
                <a:latin typeface="IBM Plex Sans Light" panose="020B0403050203000203" pitchFamily="34" charset="0"/>
              </a:rPr>
              <a:t>Data Analysis (EDA)</a:t>
            </a:r>
          </a:p>
        </p:txBody>
      </p:sp>
      <p:sp>
        <p:nvSpPr>
          <p:cNvPr id="5" name="Title 7">
            <a:extLst>
              <a:ext uri="{FF2B5EF4-FFF2-40B4-BE49-F238E27FC236}">
                <a16:creationId xmlns:a16="http://schemas.microsoft.com/office/drawing/2014/main" id="{CA13E082-1803-6B80-BEBE-D9245F421EBC}"/>
              </a:ext>
            </a:extLst>
          </p:cNvPr>
          <p:cNvSpPr>
            <a:spLocks noGrp="1"/>
          </p:cNvSpPr>
          <p:nvPr>
            <p:ph type="title"/>
          </p:nvPr>
        </p:nvSpPr>
        <p:spPr/>
        <p:txBody>
          <a:bodyPr/>
          <a:lstStyle/>
          <a:p>
            <a:r>
              <a:rPr lang="en-US" dirty="0"/>
              <a:t>Ready for future battles</a:t>
            </a:r>
          </a:p>
        </p:txBody>
      </p:sp>
      <p:sp>
        <p:nvSpPr>
          <p:cNvPr id="11" name="Slide Number Placeholder 10">
            <a:extLst>
              <a:ext uri="{FF2B5EF4-FFF2-40B4-BE49-F238E27FC236}">
                <a16:creationId xmlns:a16="http://schemas.microsoft.com/office/drawing/2014/main" id="{FE533798-51FC-6156-0E44-B4F501B184FB}"/>
              </a:ext>
            </a:extLst>
          </p:cNvPr>
          <p:cNvSpPr>
            <a:spLocks noGrp="1"/>
          </p:cNvSpPr>
          <p:nvPr>
            <p:ph type="sldNum" sz="quarter" idx="4"/>
          </p:nvPr>
        </p:nvSpPr>
        <p:spPr/>
        <p:txBody>
          <a:bodyPr/>
          <a:lstStyle/>
          <a:p>
            <a:fld id="{86CB4B4D-7CA3-9044-876B-883B54F8677D}" type="slidenum">
              <a:rPr lang="en-US" smtClean="0"/>
              <a:pPr/>
              <a:t>60</a:t>
            </a:fld>
            <a:endParaRPr lang="en-US" dirty="0"/>
          </a:p>
        </p:txBody>
      </p:sp>
      <p:sp>
        <p:nvSpPr>
          <p:cNvPr id="10" name="Footer Placeholder 9">
            <a:extLst>
              <a:ext uri="{FF2B5EF4-FFF2-40B4-BE49-F238E27FC236}">
                <a16:creationId xmlns:a16="http://schemas.microsoft.com/office/drawing/2014/main" id="{68C27C87-DB76-A73C-E8B7-0A7B677D115E}"/>
              </a:ext>
            </a:extLst>
          </p:cNvPr>
          <p:cNvSpPr>
            <a:spLocks noGrp="1"/>
          </p:cNvSpPr>
          <p:nvPr>
            <p:ph type="ftr" sz="quarter" idx="18"/>
          </p:nvPr>
        </p:nvSpPr>
        <p:spPr/>
        <p:txBody>
          <a:bodyPr/>
          <a:lstStyle/>
          <a:p>
            <a:r>
              <a:rPr lang="en-US"/>
              <a:t>IBM Security</a:t>
            </a:r>
            <a:endParaRPr lang="en-US" dirty="0"/>
          </a:p>
        </p:txBody>
      </p:sp>
      <p:cxnSp>
        <p:nvCxnSpPr>
          <p:cNvPr id="7" name="Straight Connector 6">
            <a:extLst>
              <a:ext uri="{FF2B5EF4-FFF2-40B4-BE49-F238E27FC236}">
                <a16:creationId xmlns:a16="http://schemas.microsoft.com/office/drawing/2014/main" id="{49287B26-4BF5-CC92-488B-4C149ABA9505}"/>
              </a:ext>
            </a:extLst>
          </p:cNvPr>
          <p:cNvCxnSpPr>
            <a:cxnSpLocks/>
          </p:cNvCxnSpPr>
          <p:nvPr/>
        </p:nvCxnSpPr>
        <p:spPr bwMode="auto">
          <a:xfrm>
            <a:off x="6096000" y="3616728"/>
            <a:ext cx="0" cy="8084688"/>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6" name="Title 7">
            <a:extLst>
              <a:ext uri="{FF2B5EF4-FFF2-40B4-BE49-F238E27FC236}">
                <a16:creationId xmlns:a16="http://schemas.microsoft.com/office/drawing/2014/main" id="{1291B95E-3DD7-FB48-FB6C-AF72E8D11C45}"/>
              </a:ext>
            </a:extLst>
          </p:cNvPr>
          <p:cNvSpPr txBox="1">
            <a:spLocks/>
          </p:cNvSpPr>
          <p:nvPr/>
        </p:nvSpPr>
        <p:spPr>
          <a:xfrm>
            <a:off x="12780148" y="583045"/>
            <a:ext cx="11050588" cy="28590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28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r>
              <a:rPr lang="en-US" sz="4400" dirty="0">
                <a:solidFill>
                  <a:srgbClr val="0F62FE"/>
                </a:solidFill>
                <a:latin typeface="IBM Plex Sans Light" panose="020B0403050203000203" pitchFamily="34" charset="0"/>
                <a:ea typeface="+mn-ea"/>
                <a:cs typeface="+mn-cs"/>
              </a:rPr>
              <a:t>Over 200 security researchers working hard to deliver security innovations that move with your business</a:t>
            </a:r>
          </a:p>
        </p:txBody>
      </p:sp>
      <p:pic>
        <p:nvPicPr>
          <p:cNvPr id="8" name="Picture 7" descr="A close up of text on a white background&#10;&#10;Description automatically generated">
            <a:extLst>
              <a:ext uri="{FF2B5EF4-FFF2-40B4-BE49-F238E27FC236}">
                <a16:creationId xmlns:a16="http://schemas.microsoft.com/office/drawing/2014/main" id="{A6A05DFC-9A90-263A-5606-BC76B2959E0D}"/>
              </a:ext>
            </a:extLst>
          </p:cNvPr>
          <p:cNvPicPr>
            <a:picLocks noChangeAspect="1"/>
          </p:cNvPicPr>
          <p:nvPr/>
        </p:nvPicPr>
        <p:blipFill>
          <a:blip r:embed="rId3" cstate="screen">
            <a:alphaModFix amt="58000"/>
            <a:extLst>
              <a:ext uri="{28A0092B-C50C-407E-A947-70E740481C1C}">
                <a14:useLocalDpi xmlns:a14="http://schemas.microsoft.com/office/drawing/2010/main"/>
              </a:ext>
            </a:extLst>
          </a:blip>
          <a:stretch>
            <a:fillRect/>
          </a:stretch>
        </p:blipFill>
        <p:spPr>
          <a:xfrm flipH="1">
            <a:off x="14593373" y="3524804"/>
            <a:ext cx="7259461" cy="8498229"/>
          </a:xfrm>
          <a:prstGeom prst="rect">
            <a:avLst/>
          </a:prstGeom>
        </p:spPr>
      </p:pic>
    </p:spTree>
    <p:extLst>
      <p:ext uri="{BB962C8B-B14F-4D97-AF65-F5344CB8AC3E}">
        <p14:creationId xmlns:p14="http://schemas.microsoft.com/office/powerpoint/2010/main" val="613035709"/>
      </p:ext>
    </p:extLst>
  </p:cSld>
  <p:clrMapOvr>
    <a:masterClrMapping/>
  </p:clrMapOvr>
  <p:transition spd="slow">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B86FFF9-2916-E0D9-4A9F-487CE8551C38}"/>
              </a:ext>
            </a:extLst>
          </p:cNvPr>
          <p:cNvGrpSpPr/>
          <p:nvPr/>
        </p:nvGrpSpPr>
        <p:grpSpPr>
          <a:xfrm>
            <a:off x="-15349" y="8572500"/>
            <a:ext cx="24402523" cy="5143503"/>
            <a:chOff x="-15349" y="8572500"/>
            <a:chExt cx="24402523" cy="5143503"/>
          </a:xfrm>
        </p:grpSpPr>
        <p:sp>
          <p:nvSpPr>
            <p:cNvPr id="86" name="Rectangle 85">
              <a:extLst>
                <a:ext uri="{FF2B5EF4-FFF2-40B4-BE49-F238E27FC236}">
                  <a16:creationId xmlns:a16="http://schemas.microsoft.com/office/drawing/2014/main" id="{4B349112-2486-349D-956B-BE7DD9803307}"/>
                </a:ext>
              </a:extLst>
            </p:cNvPr>
            <p:cNvSpPr/>
            <p:nvPr/>
          </p:nvSpPr>
          <p:spPr bwMode="auto">
            <a:xfrm>
              <a:off x="-15349" y="8572500"/>
              <a:ext cx="24402523" cy="5143503"/>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marL="219456" indent="-219456" defTabSz="2438430" fontAlgn="base">
                <a:lnSpc>
                  <a:spcPct val="110000"/>
                </a:lnSpc>
                <a:spcBef>
                  <a:spcPts val="600"/>
                </a:spcBef>
              </a:pPr>
              <a:endParaRPr lang="en-US" sz="3733" dirty="0">
                <a:solidFill>
                  <a:srgbClr val="FFFFFF"/>
                </a:solidFill>
                <a:latin typeface="IBM Plex Sans Light"/>
              </a:endParaRPr>
            </a:p>
          </p:txBody>
        </p:sp>
        <p:sp>
          <p:nvSpPr>
            <p:cNvPr id="7" name="Differentiation">
              <a:extLst>
                <a:ext uri="{FF2B5EF4-FFF2-40B4-BE49-F238E27FC236}">
                  <a16:creationId xmlns:a16="http://schemas.microsoft.com/office/drawing/2014/main" id="{5FD3525C-CABC-23E3-B124-1C27A90347B2}"/>
                </a:ext>
              </a:extLst>
            </p:cNvPr>
            <p:cNvSpPr txBox="1"/>
            <p:nvPr/>
          </p:nvSpPr>
          <p:spPr>
            <a:xfrm>
              <a:off x="589655" y="9050791"/>
              <a:ext cx="4956176" cy="646331"/>
            </a:xfrm>
            <a:prstGeom prst="rect">
              <a:avLst/>
            </a:prstGeom>
            <a:noFill/>
          </p:spPr>
          <p:txBody>
            <a:bodyPr wrap="square" lIns="0" rtlCol="0">
              <a:spAutoFit/>
            </a:bodyPr>
            <a:lstStyle/>
            <a:p>
              <a:pPr defTabSz="1829311">
                <a:spcBef>
                  <a:spcPts val="1600"/>
                </a:spcBef>
                <a:defRPr/>
              </a:pPr>
              <a:r>
                <a:rPr lang="en-US" kern="0" dirty="0">
                  <a:solidFill>
                    <a:srgbClr val="000000"/>
                  </a:solidFill>
                  <a:latin typeface="IBM Plex Sans Light"/>
                  <a:ea typeface="MS PGothic" pitchFamily="34" charset="-128"/>
                </a:rPr>
                <a:t>IBM differentiation</a:t>
              </a:r>
            </a:p>
          </p:txBody>
        </p:sp>
        <p:sp>
          <p:nvSpPr>
            <p:cNvPr id="75" name="Rectangle 74">
              <a:extLst>
                <a:ext uri="{FF2B5EF4-FFF2-40B4-BE49-F238E27FC236}">
                  <a16:creationId xmlns:a16="http://schemas.microsoft.com/office/drawing/2014/main" id="{FF47F785-9677-403E-0C2E-16E3D8E6EAE3}"/>
                </a:ext>
              </a:extLst>
            </p:cNvPr>
            <p:cNvSpPr/>
            <p:nvPr/>
          </p:nvSpPr>
          <p:spPr>
            <a:xfrm>
              <a:off x="6667500" y="9050791"/>
              <a:ext cx="4951413" cy="1623971"/>
            </a:xfrm>
            <a:prstGeom prst="rect">
              <a:avLst/>
            </a:prstGeom>
          </p:spPr>
          <p:txBody>
            <a:bodyPr wrap="square" lIns="0" tIns="0" rIns="0" bIns="0">
              <a:spAutoFit/>
            </a:bodyPr>
            <a:lstStyle/>
            <a:p>
              <a:pPr marL="219456" indent="-219456" defTabSz="1829266">
                <a:lnSpc>
                  <a:spcPct val="110000"/>
                </a:lnSpc>
                <a:defRPr/>
              </a:pPr>
              <a:r>
                <a:rPr lang="en-US" sz="2800" dirty="0">
                  <a:solidFill>
                    <a:srgbClr val="0F62FE"/>
                  </a:solidFill>
                  <a:latin typeface="IBM Plex Sans Light"/>
                  <a:ea typeface="IBM Plex Sans" charset="0"/>
                  <a:cs typeface="IBM Plex Sans" charset="0"/>
                </a:rPr>
                <a:t>Deep expertise</a:t>
              </a:r>
            </a:p>
            <a:p>
              <a:pPr marL="182880" indent="-182880" defTabSz="1829266">
                <a:lnSpc>
                  <a:spcPct val="110000"/>
                </a:lnSpc>
                <a:buFont typeface="System Font Regular"/>
                <a:buChar char="–"/>
                <a:defRPr/>
              </a:pPr>
              <a:r>
                <a:rPr lang="en-US" sz="2000" dirty="0">
                  <a:latin typeface="IBM Plex Sans Light"/>
                </a:rPr>
                <a:t>Trusted Advisors </a:t>
              </a:r>
            </a:p>
            <a:p>
              <a:pPr marL="182880" indent="-182880" defTabSz="1828778">
                <a:lnSpc>
                  <a:spcPct val="110000"/>
                </a:lnSpc>
                <a:spcBef>
                  <a:spcPts val="600"/>
                </a:spcBef>
                <a:buFont typeface="System Font Regular"/>
                <a:buChar char="–"/>
                <a:defRPr/>
              </a:pPr>
              <a:r>
                <a:rPr lang="en-US" sz="2000" spc="-53" dirty="0">
                  <a:latin typeface="IBM Plex Sans Light" panose="020B0403050203000203" pitchFamily="34" charset="0"/>
                </a:rPr>
                <a:t>IBM X-Force Cyber Range Experiences</a:t>
              </a:r>
            </a:p>
            <a:p>
              <a:pPr marL="182880" indent="-182880" defTabSz="1828778">
                <a:lnSpc>
                  <a:spcPct val="110000"/>
                </a:lnSpc>
                <a:spcBef>
                  <a:spcPts val="600"/>
                </a:spcBef>
                <a:buFont typeface="System Font Regular"/>
                <a:buChar char="–"/>
                <a:defRPr/>
              </a:pPr>
              <a:r>
                <a:rPr lang="en-US" sz="2000" dirty="0">
                  <a:latin typeface="IBM Plex Sans Light"/>
                </a:rPr>
                <a:t>Integrated Solutions</a:t>
              </a:r>
            </a:p>
          </p:txBody>
        </p:sp>
        <p:sp>
          <p:nvSpPr>
            <p:cNvPr id="78" name="Rectangle 77">
              <a:extLst>
                <a:ext uri="{FF2B5EF4-FFF2-40B4-BE49-F238E27FC236}">
                  <a16:creationId xmlns:a16="http://schemas.microsoft.com/office/drawing/2014/main" id="{D350E4B6-3C84-2CF5-03DB-130A03C3A47F}"/>
                </a:ext>
              </a:extLst>
            </p:cNvPr>
            <p:cNvSpPr/>
            <p:nvPr/>
          </p:nvSpPr>
          <p:spPr>
            <a:xfrm>
              <a:off x="12754550" y="10908601"/>
              <a:ext cx="5947788" cy="1623971"/>
            </a:xfrm>
            <a:prstGeom prst="rect">
              <a:avLst/>
            </a:prstGeom>
          </p:spPr>
          <p:txBody>
            <a:bodyPr wrap="square" lIns="0" tIns="0" rIns="0" bIns="0">
              <a:spAutoFit/>
            </a:bodyPr>
            <a:lstStyle/>
            <a:p>
              <a:pPr marL="219456" indent="-219456" defTabSz="1829266">
                <a:lnSpc>
                  <a:spcPct val="110000"/>
                </a:lnSpc>
                <a:spcBef>
                  <a:spcPts val="600"/>
                </a:spcBef>
                <a:defRPr/>
              </a:pPr>
              <a:r>
                <a:rPr lang="en-US" sz="2800" dirty="0">
                  <a:solidFill>
                    <a:srgbClr val="0F62FE"/>
                  </a:solidFill>
                  <a:latin typeface="IBM Plex Sans Light"/>
                </a:rPr>
                <a:t>Largest ecosystem</a:t>
              </a:r>
            </a:p>
            <a:p>
              <a:pPr marL="219456" indent="-182880" defTabSz="1829266">
                <a:lnSpc>
                  <a:spcPct val="110000"/>
                </a:lnSpc>
                <a:spcBef>
                  <a:spcPts val="600"/>
                </a:spcBef>
                <a:buFont typeface="System Font Regular"/>
                <a:buChar char="–"/>
                <a:defRPr/>
              </a:pPr>
              <a:r>
                <a:rPr lang="en-US" sz="2000" dirty="0">
                  <a:solidFill>
                    <a:srgbClr val="000000"/>
                  </a:solidFill>
                  <a:latin typeface="IBM Plex Sans Light"/>
                </a:rPr>
                <a:t>Thousands of partner integrations</a:t>
              </a:r>
            </a:p>
            <a:p>
              <a:pPr marL="219456" indent="-182880" defTabSz="1829266">
                <a:lnSpc>
                  <a:spcPct val="110000"/>
                </a:lnSpc>
                <a:spcBef>
                  <a:spcPts val="600"/>
                </a:spcBef>
                <a:buFont typeface="System Font Regular"/>
                <a:buChar char="–"/>
                <a:defRPr/>
              </a:pPr>
              <a:r>
                <a:rPr lang="en-US" sz="2000" dirty="0">
                  <a:solidFill>
                    <a:srgbClr val="000000"/>
                  </a:solidFill>
                  <a:latin typeface="IBM Plex Sans Light"/>
                </a:rPr>
                <a:t>750K active users on </a:t>
              </a:r>
              <a:br>
                <a:rPr lang="en-US" sz="2000" dirty="0">
                  <a:solidFill>
                    <a:srgbClr val="000000"/>
                  </a:solidFill>
                  <a:latin typeface="IBM Plex Sans Light"/>
                </a:rPr>
              </a:br>
              <a:r>
                <a:rPr lang="en-US" sz="2000" dirty="0">
                  <a:solidFill>
                    <a:srgbClr val="000000"/>
                  </a:solidFill>
                  <a:latin typeface="IBM Plex Sans Light"/>
                </a:rPr>
                <a:t>IBM X-Force Exchange</a:t>
              </a:r>
            </a:p>
          </p:txBody>
        </p:sp>
        <p:pic>
          <p:nvPicPr>
            <p:cNvPr id="79" name="Picture 78" descr="Logo&#10;&#10;Description automatically generated">
              <a:extLst>
                <a:ext uri="{FF2B5EF4-FFF2-40B4-BE49-F238E27FC236}">
                  <a16:creationId xmlns:a16="http://schemas.microsoft.com/office/drawing/2014/main" id="{156EBCBA-39E0-D7F8-E31E-8A0BE79B43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85808" y="11919384"/>
              <a:ext cx="1542085" cy="778575"/>
            </a:xfrm>
            <a:prstGeom prst="rect">
              <a:avLst/>
            </a:prstGeom>
          </p:spPr>
        </p:pic>
        <p:pic>
          <p:nvPicPr>
            <p:cNvPr id="80" name="Picture 79" descr="A red moon in a black sky&#10;&#10;Description automatically generated with medium confidence">
              <a:extLst>
                <a:ext uri="{FF2B5EF4-FFF2-40B4-BE49-F238E27FC236}">
                  <a16:creationId xmlns:a16="http://schemas.microsoft.com/office/drawing/2014/main" id="{53136EA0-869F-82B7-EF54-B780118A35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06149" y="9717935"/>
              <a:ext cx="3898045" cy="1166521"/>
            </a:xfrm>
            <a:prstGeom prst="rect">
              <a:avLst/>
            </a:prstGeom>
          </p:spPr>
        </p:pic>
        <p:sp>
          <p:nvSpPr>
            <p:cNvPr id="38" name="Rectangle 37">
              <a:extLst>
                <a:ext uri="{FF2B5EF4-FFF2-40B4-BE49-F238E27FC236}">
                  <a16:creationId xmlns:a16="http://schemas.microsoft.com/office/drawing/2014/main" id="{1E7DA4FA-C9A1-6FF5-1CAE-BB52F7B4B179}"/>
                </a:ext>
              </a:extLst>
            </p:cNvPr>
            <p:cNvSpPr/>
            <p:nvPr/>
          </p:nvSpPr>
          <p:spPr>
            <a:xfrm>
              <a:off x="6667500" y="10908601"/>
              <a:ext cx="4951413" cy="1808637"/>
            </a:xfrm>
            <a:prstGeom prst="rect">
              <a:avLst/>
            </a:prstGeom>
          </p:spPr>
          <p:txBody>
            <a:bodyPr wrap="square" lIns="0" tIns="0" rIns="0" bIns="0">
              <a:spAutoFit/>
            </a:bodyPr>
            <a:lstStyle/>
            <a:p>
              <a:pPr marL="219456" indent="-219456" defTabSz="1829266">
                <a:lnSpc>
                  <a:spcPct val="110000"/>
                </a:lnSpc>
                <a:spcBef>
                  <a:spcPts val="1200"/>
                </a:spcBef>
                <a:defRPr/>
              </a:pPr>
              <a:r>
                <a:rPr lang="en-US" sz="2800" dirty="0">
                  <a:solidFill>
                    <a:srgbClr val="0F62FE"/>
                  </a:solidFill>
                  <a:latin typeface="IBM Plex Sans Light"/>
                </a:rPr>
                <a:t>AI-driven technology</a:t>
              </a:r>
            </a:p>
            <a:p>
              <a:pPr marL="219456" indent="-182880" defTabSz="1829266">
                <a:lnSpc>
                  <a:spcPct val="110000"/>
                </a:lnSpc>
                <a:buFont typeface="System Font Regular"/>
                <a:buChar char="–"/>
                <a:defRPr/>
              </a:pPr>
              <a:r>
                <a:rPr lang="en-US" sz="2000" dirty="0">
                  <a:solidFill>
                    <a:srgbClr val="000000"/>
                  </a:solidFill>
                  <a:latin typeface="IBM Plex Sans Light"/>
                </a:rPr>
                <a:t>Threat Detection and Response</a:t>
              </a:r>
            </a:p>
            <a:p>
              <a:pPr marL="219456" indent="-182880" defTabSz="1829266">
                <a:lnSpc>
                  <a:spcPct val="110000"/>
                </a:lnSpc>
                <a:buFont typeface="System Font Regular"/>
                <a:buChar char="–"/>
                <a:defRPr/>
              </a:pPr>
              <a:r>
                <a:rPr lang="en-US" sz="2000" dirty="0">
                  <a:solidFill>
                    <a:srgbClr val="000000"/>
                  </a:solidFill>
                  <a:latin typeface="IBM Plex Sans Light"/>
                </a:rPr>
                <a:t>Data Security </a:t>
              </a:r>
            </a:p>
            <a:p>
              <a:pPr marL="219456" indent="-182880" defTabSz="1829266">
                <a:lnSpc>
                  <a:spcPct val="110000"/>
                </a:lnSpc>
                <a:buFont typeface="System Font Regular"/>
                <a:buChar char="–"/>
                <a:defRPr/>
              </a:pPr>
              <a:r>
                <a:rPr lang="en-US" sz="2000" dirty="0">
                  <a:solidFill>
                    <a:srgbClr val="000000"/>
                  </a:solidFill>
                  <a:latin typeface="IBM Plex Sans Light"/>
                </a:rPr>
                <a:t>Identity and Access</a:t>
              </a:r>
            </a:p>
            <a:p>
              <a:pPr marL="219456" indent="-182880" defTabSz="1829266">
                <a:lnSpc>
                  <a:spcPct val="110000"/>
                </a:lnSpc>
                <a:buFont typeface="System Font Regular"/>
                <a:buChar char="–"/>
                <a:defRPr/>
              </a:pPr>
              <a:r>
                <a:rPr lang="en-US" sz="2000" dirty="0">
                  <a:solidFill>
                    <a:srgbClr val="000000"/>
                  </a:solidFill>
                  <a:latin typeface="IBM Plex Sans Light"/>
                </a:rPr>
                <a:t>Managed Services</a:t>
              </a:r>
            </a:p>
          </p:txBody>
        </p:sp>
        <p:sp>
          <p:nvSpPr>
            <p:cNvPr id="76" name="Rectangle 75">
              <a:extLst>
                <a:ext uri="{FF2B5EF4-FFF2-40B4-BE49-F238E27FC236}">
                  <a16:creationId xmlns:a16="http://schemas.microsoft.com/office/drawing/2014/main" id="{6BACA91A-7174-2A89-0BCE-783BF831E3BA}"/>
                </a:ext>
              </a:extLst>
            </p:cNvPr>
            <p:cNvSpPr/>
            <p:nvPr/>
          </p:nvSpPr>
          <p:spPr>
            <a:xfrm>
              <a:off x="12754550" y="9050791"/>
              <a:ext cx="4951413" cy="869918"/>
            </a:xfrm>
            <a:prstGeom prst="rect">
              <a:avLst/>
            </a:prstGeom>
          </p:spPr>
          <p:txBody>
            <a:bodyPr wrap="square" lIns="0" tIns="0" rIns="0" bIns="0">
              <a:spAutoFit/>
            </a:bodyPr>
            <a:lstStyle/>
            <a:p>
              <a:pPr marL="12700" indent="-12700" defTabSz="1829266">
                <a:lnSpc>
                  <a:spcPct val="110000"/>
                </a:lnSpc>
                <a:spcBef>
                  <a:spcPts val="600"/>
                </a:spcBef>
                <a:defRPr/>
              </a:pPr>
              <a:r>
                <a:rPr lang="en-US" sz="2800" dirty="0">
                  <a:solidFill>
                    <a:srgbClr val="0F62FE"/>
                  </a:solidFill>
                  <a:latin typeface="IBM Plex Sans Light"/>
                </a:rPr>
                <a:t>Open delivery platform</a:t>
              </a:r>
            </a:p>
            <a:p>
              <a:pPr marL="219456" indent="-182880" defTabSz="1829266">
                <a:lnSpc>
                  <a:spcPct val="110000"/>
                </a:lnSpc>
                <a:spcBef>
                  <a:spcPts val="600"/>
                </a:spcBef>
                <a:buFont typeface="System Font Regular"/>
                <a:buChar char="–"/>
                <a:defRPr/>
              </a:pPr>
              <a:r>
                <a:rPr lang="en-US" sz="2000" dirty="0">
                  <a:solidFill>
                    <a:srgbClr val="000000"/>
                  </a:solidFill>
                  <a:latin typeface="IBM Plex Sans Light"/>
                </a:rPr>
                <a:t>IBM Cloud Pak for Security</a:t>
              </a:r>
            </a:p>
          </p:txBody>
        </p:sp>
        <p:grpSp>
          <p:nvGrpSpPr>
            <p:cNvPr id="13" name="Group 12">
              <a:extLst>
                <a:ext uri="{FF2B5EF4-FFF2-40B4-BE49-F238E27FC236}">
                  <a16:creationId xmlns:a16="http://schemas.microsoft.com/office/drawing/2014/main" id="{AACB1A02-24C5-C6DD-91E4-46C5751ED260}"/>
                </a:ext>
              </a:extLst>
            </p:cNvPr>
            <p:cNvGrpSpPr/>
            <p:nvPr/>
          </p:nvGrpSpPr>
          <p:grpSpPr>
            <a:xfrm>
              <a:off x="6096000" y="9050792"/>
              <a:ext cx="12187003" cy="3753444"/>
              <a:chOff x="6096000" y="9050791"/>
              <a:chExt cx="12187003" cy="4035623"/>
            </a:xfrm>
          </p:grpSpPr>
          <p:cxnSp>
            <p:nvCxnSpPr>
              <p:cNvPr id="45" name="Straight Connector 44">
                <a:extLst>
                  <a:ext uri="{FF2B5EF4-FFF2-40B4-BE49-F238E27FC236}">
                    <a16:creationId xmlns:a16="http://schemas.microsoft.com/office/drawing/2014/main" id="{838BED9E-4B28-9CCE-116F-509B670E2406}"/>
                  </a:ext>
                </a:extLst>
              </p:cNvPr>
              <p:cNvCxnSpPr>
                <a:cxnSpLocks/>
              </p:cNvCxnSpPr>
              <p:nvPr/>
            </p:nvCxnSpPr>
            <p:spPr bwMode="auto">
              <a:xfrm>
                <a:off x="12182007" y="9050791"/>
                <a:ext cx="0" cy="403562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6A7AEDD-AFF1-0F08-32CA-23F2B3F7E067}"/>
                  </a:ext>
                </a:extLst>
              </p:cNvPr>
              <p:cNvCxnSpPr>
                <a:cxnSpLocks/>
              </p:cNvCxnSpPr>
              <p:nvPr/>
            </p:nvCxnSpPr>
            <p:spPr bwMode="auto">
              <a:xfrm>
                <a:off x="6096000" y="9050791"/>
                <a:ext cx="0" cy="403562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B6E4250-605E-38F4-8943-E79E2C25C2C3}"/>
                  </a:ext>
                </a:extLst>
              </p:cNvPr>
              <p:cNvCxnSpPr>
                <a:cxnSpLocks/>
              </p:cNvCxnSpPr>
              <p:nvPr/>
            </p:nvCxnSpPr>
            <p:spPr bwMode="auto">
              <a:xfrm>
                <a:off x="18283003" y="9050791"/>
                <a:ext cx="0" cy="403562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4" name="Freeform 3">
              <a:extLst>
                <a:ext uri="{FF2B5EF4-FFF2-40B4-BE49-F238E27FC236}">
                  <a16:creationId xmlns:a16="http://schemas.microsoft.com/office/drawing/2014/main" id="{76A8332E-0F2F-A482-4B1F-AC17C663E18E}"/>
                </a:ext>
              </a:extLst>
            </p:cNvPr>
            <p:cNvSpPr/>
            <p:nvPr/>
          </p:nvSpPr>
          <p:spPr>
            <a:xfrm>
              <a:off x="20200638" y="9676014"/>
              <a:ext cx="2160598" cy="2926126"/>
            </a:xfrm>
            <a:custGeom>
              <a:avLst/>
              <a:gdLst>
                <a:gd name="connsiteX0" fmla="*/ 1008461 w 2016922"/>
                <a:gd name="connsiteY0" fmla="*/ 0 h 2731545"/>
                <a:gd name="connsiteX1" fmla="*/ 0 w 2016922"/>
                <a:gd name="connsiteY1" fmla="*/ 550038 h 2731545"/>
                <a:gd name="connsiteX2" fmla="*/ 0 w 2016922"/>
                <a:gd name="connsiteY2" fmla="*/ 1723084 h 2731545"/>
                <a:gd name="connsiteX3" fmla="*/ 1008461 w 2016922"/>
                <a:gd name="connsiteY3" fmla="*/ 2731545 h 2731545"/>
                <a:gd name="connsiteX4" fmla="*/ 2016923 w 2016922"/>
                <a:gd name="connsiteY4" fmla="*/ 1723084 h 2731545"/>
                <a:gd name="connsiteX5" fmla="*/ 2016923 w 2016922"/>
                <a:gd name="connsiteY5" fmla="*/ 550038 h 2731545"/>
                <a:gd name="connsiteX6" fmla="*/ 1008461 w 2016922"/>
                <a:gd name="connsiteY6" fmla="*/ 0 h 2731545"/>
                <a:gd name="connsiteX7" fmla="*/ 1881988 w 2016922"/>
                <a:gd name="connsiteY7" fmla="*/ 2074359 h 2731545"/>
                <a:gd name="connsiteX8" fmla="*/ 1008461 w 2016922"/>
                <a:gd name="connsiteY8" fmla="*/ 1598092 h 2731545"/>
                <a:gd name="connsiteX9" fmla="*/ 1008461 w 2016922"/>
                <a:gd name="connsiteY9" fmla="*/ 1670974 h 2731545"/>
                <a:gd name="connsiteX10" fmla="*/ 1855001 w 2016922"/>
                <a:gd name="connsiteY10" fmla="*/ 2132416 h 2731545"/>
                <a:gd name="connsiteX11" fmla="*/ 1596760 w 2016922"/>
                <a:gd name="connsiteY11" fmla="*/ 2455195 h 2731545"/>
                <a:gd name="connsiteX12" fmla="*/ 1008461 w 2016922"/>
                <a:gd name="connsiteY12" fmla="*/ 2134547 h 2731545"/>
                <a:gd name="connsiteX13" fmla="*/ 1008461 w 2016922"/>
                <a:gd name="connsiteY13" fmla="*/ 2207429 h 2731545"/>
                <a:gd name="connsiteX14" fmla="*/ 1540656 w 2016922"/>
                <a:gd name="connsiteY14" fmla="*/ 2497540 h 2731545"/>
                <a:gd name="connsiteX15" fmla="*/ 1008461 w 2016922"/>
                <a:gd name="connsiteY15" fmla="*/ 2667629 h 2731545"/>
                <a:gd name="connsiteX16" fmla="*/ 63917 w 2016922"/>
                <a:gd name="connsiteY16" fmla="*/ 1723084 h 2731545"/>
                <a:gd name="connsiteX17" fmla="*/ 63917 w 2016922"/>
                <a:gd name="connsiteY17" fmla="*/ 588032 h 2731545"/>
                <a:gd name="connsiteX18" fmla="*/ 1008461 w 2016922"/>
                <a:gd name="connsiteY18" fmla="*/ 72794 h 2731545"/>
                <a:gd name="connsiteX19" fmla="*/ 1953006 w 2016922"/>
                <a:gd name="connsiteY19" fmla="*/ 588032 h 2731545"/>
                <a:gd name="connsiteX20" fmla="*/ 1953006 w 2016922"/>
                <a:gd name="connsiteY20" fmla="*/ 1047877 h 2731545"/>
                <a:gd name="connsiteX21" fmla="*/ 1008461 w 2016922"/>
                <a:gd name="connsiteY21" fmla="*/ 532816 h 2731545"/>
                <a:gd name="connsiteX22" fmla="*/ 1008461 w 2016922"/>
                <a:gd name="connsiteY22" fmla="*/ 605609 h 2731545"/>
                <a:gd name="connsiteX23" fmla="*/ 1953006 w 2016922"/>
                <a:gd name="connsiteY23" fmla="*/ 1120582 h 2731545"/>
                <a:gd name="connsiteX24" fmla="*/ 1953006 w 2016922"/>
                <a:gd name="connsiteY24" fmla="*/ 1576609 h 2731545"/>
                <a:gd name="connsiteX25" fmla="*/ 1008461 w 2016922"/>
                <a:gd name="connsiteY25" fmla="*/ 1061636 h 2731545"/>
                <a:gd name="connsiteX26" fmla="*/ 1008461 w 2016922"/>
                <a:gd name="connsiteY26" fmla="*/ 1134430 h 2731545"/>
                <a:gd name="connsiteX27" fmla="*/ 1953006 w 2016922"/>
                <a:gd name="connsiteY27" fmla="*/ 1649491 h 2731545"/>
                <a:gd name="connsiteX28" fmla="*/ 1953006 w 2016922"/>
                <a:gd name="connsiteY28" fmla="*/ 1723084 h 2731545"/>
                <a:gd name="connsiteX29" fmla="*/ 1881988 w 2016922"/>
                <a:gd name="connsiteY29" fmla="*/ 2074359 h 273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6922" h="2731545">
                  <a:moveTo>
                    <a:pt x="1008461" y="0"/>
                  </a:moveTo>
                  <a:lnTo>
                    <a:pt x="0" y="550038"/>
                  </a:lnTo>
                  <a:lnTo>
                    <a:pt x="0" y="1723084"/>
                  </a:lnTo>
                  <a:cubicBezTo>
                    <a:pt x="0" y="2269748"/>
                    <a:pt x="461797" y="2731545"/>
                    <a:pt x="1008461" y="2731545"/>
                  </a:cubicBezTo>
                  <a:cubicBezTo>
                    <a:pt x="1555126" y="2731545"/>
                    <a:pt x="2016923" y="2269748"/>
                    <a:pt x="2016923" y="1723084"/>
                  </a:cubicBezTo>
                  <a:lnTo>
                    <a:pt x="2016923" y="550038"/>
                  </a:lnTo>
                  <a:lnTo>
                    <a:pt x="1008461" y="0"/>
                  </a:lnTo>
                  <a:close/>
                  <a:moveTo>
                    <a:pt x="1881988" y="2074359"/>
                  </a:moveTo>
                  <a:lnTo>
                    <a:pt x="1008461" y="1598092"/>
                  </a:lnTo>
                  <a:lnTo>
                    <a:pt x="1008461" y="1670974"/>
                  </a:lnTo>
                  <a:lnTo>
                    <a:pt x="1855001" y="2132416"/>
                  </a:lnTo>
                  <a:cubicBezTo>
                    <a:pt x="1792948" y="2257320"/>
                    <a:pt x="1704619" y="2367754"/>
                    <a:pt x="1596760" y="2455195"/>
                  </a:cubicBezTo>
                  <a:lnTo>
                    <a:pt x="1008461" y="2134547"/>
                  </a:lnTo>
                  <a:lnTo>
                    <a:pt x="1008461" y="2207429"/>
                  </a:lnTo>
                  <a:lnTo>
                    <a:pt x="1540656" y="2497540"/>
                  </a:lnTo>
                  <a:cubicBezTo>
                    <a:pt x="1387877" y="2604067"/>
                    <a:pt x="1204117" y="2667629"/>
                    <a:pt x="1008461" y="2667629"/>
                  </a:cubicBezTo>
                  <a:cubicBezTo>
                    <a:pt x="496419" y="2667629"/>
                    <a:pt x="63917" y="2235127"/>
                    <a:pt x="63917" y="1723084"/>
                  </a:cubicBezTo>
                  <a:lnTo>
                    <a:pt x="63917" y="588032"/>
                  </a:lnTo>
                  <a:lnTo>
                    <a:pt x="1008461" y="72794"/>
                  </a:lnTo>
                  <a:lnTo>
                    <a:pt x="1953006" y="588032"/>
                  </a:lnTo>
                  <a:lnTo>
                    <a:pt x="1953006" y="1047877"/>
                  </a:lnTo>
                  <a:lnTo>
                    <a:pt x="1008461" y="532816"/>
                  </a:lnTo>
                  <a:lnTo>
                    <a:pt x="1008461" y="605609"/>
                  </a:lnTo>
                  <a:lnTo>
                    <a:pt x="1953006" y="1120582"/>
                  </a:lnTo>
                  <a:lnTo>
                    <a:pt x="1953006" y="1576609"/>
                  </a:lnTo>
                  <a:lnTo>
                    <a:pt x="1008461" y="1061636"/>
                  </a:lnTo>
                  <a:lnTo>
                    <a:pt x="1008461" y="1134430"/>
                  </a:lnTo>
                  <a:lnTo>
                    <a:pt x="1953006" y="1649491"/>
                  </a:lnTo>
                  <a:lnTo>
                    <a:pt x="1953006" y="1723084"/>
                  </a:lnTo>
                  <a:cubicBezTo>
                    <a:pt x="1953006" y="1846478"/>
                    <a:pt x="1927351" y="1965079"/>
                    <a:pt x="1881988" y="2074359"/>
                  </a:cubicBezTo>
                  <a:close/>
                </a:path>
              </a:pathLst>
            </a:custGeom>
            <a:solidFill>
              <a:schemeClr val="accent1"/>
            </a:solidFill>
            <a:ln w="88702" cap="flat">
              <a:noFill/>
              <a:prstDash val="solid"/>
              <a:miter/>
            </a:ln>
          </p:spPr>
          <p:txBody>
            <a:bodyPr rtlCol="0" anchor="ctr"/>
            <a:lstStyle/>
            <a:p>
              <a:endParaRPr lang="en-US"/>
            </a:p>
          </p:txBody>
        </p:sp>
      </p:grpSp>
      <p:sp>
        <p:nvSpPr>
          <p:cNvPr id="16" name="Title 15">
            <a:extLst>
              <a:ext uri="{FF2B5EF4-FFF2-40B4-BE49-F238E27FC236}">
                <a16:creationId xmlns:a16="http://schemas.microsoft.com/office/drawing/2014/main" id="{A986A7EF-5D21-E842-9ED7-CAC966C2A6D5}"/>
              </a:ext>
            </a:extLst>
          </p:cNvPr>
          <p:cNvSpPr>
            <a:spLocks noGrp="1"/>
          </p:cNvSpPr>
          <p:nvPr>
            <p:ph type="title"/>
          </p:nvPr>
        </p:nvSpPr>
        <p:spPr>
          <a:xfrm>
            <a:off x="576071" y="384048"/>
            <a:ext cx="11539599" cy="2859087"/>
          </a:xfrm>
        </p:spPr>
        <p:txBody>
          <a:bodyPr/>
          <a:lstStyle/>
          <a:p>
            <a:pPr lvl="0"/>
            <a:r>
              <a:rPr lang="en-US" dirty="0"/>
              <a:t>IBM Security solutions </a:t>
            </a:r>
            <a:br>
              <a:rPr lang="en-US" dirty="0"/>
            </a:br>
            <a:r>
              <a:rPr lang="en-US" dirty="0"/>
              <a:t>to address today’s challenges</a:t>
            </a:r>
          </a:p>
        </p:txBody>
      </p:sp>
      <p:sp>
        <p:nvSpPr>
          <p:cNvPr id="3" name="Slide Number Placeholder 2">
            <a:extLst>
              <a:ext uri="{FF2B5EF4-FFF2-40B4-BE49-F238E27FC236}">
                <a16:creationId xmlns:a16="http://schemas.microsoft.com/office/drawing/2014/main" id="{C43DE6B0-1508-0F4E-6EFC-C9A5DD5611BE}"/>
              </a:ext>
            </a:extLst>
          </p:cNvPr>
          <p:cNvSpPr>
            <a:spLocks noGrp="1"/>
          </p:cNvSpPr>
          <p:nvPr>
            <p:ph type="sldNum" sz="quarter" idx="4"/>
          </p:nvPr>
        </p:nvSpPr>
        <p:spPr/>
        <p:txBody>
          <a:bodyPr/>
          <a:lstStyle/>
          <a:p>
            <a:fld id="{59395FB3-9C97-154F-86B2-7E381B951268}" type="slidenum">
              <a:rPr lang="en-US"/>
              <a:pPr/>
              <a:t>61</a:t>
            </a:fld>
            <a:endParaRPr lang="en-US" dirty="0"/>
          </a:p>
        </p:txBody>
      </p:sp>
      <p:sp>
        <p:nvSpPr>
          <p:cNvPr id="2" name="Footer Placeholder 1">
            <a:extLst>
              <a:ext uri="{FF2B5EF4-FFF2-40B4-BE49-F238E27FC236}">
                <a16:creationId xmlns:a16="http://schemas.microsoft.com/office/drawing/2014/main" id="{A5DCABAE-244A-3420-0EB5-1231ECAD72A6}"/>
              </a:ext>
            </a:extLst>
          </p:cNvPr>
          <p:cNvSpPr>
            <a:spLocks noGrp="1"/>
          </p:cNvSpPr>
          <p:nvPr>
            <p:ph type="ftr" sz="quarter" idx="18"/>
          </p:nvPr>
        </p:nvSpPr>
        <p:spPr/>
        <p:txBody>
          <a:bodyPr/>
          <a:lstStyle/>
          <a:p>
            <a:r>
              <a:rPr lang="en-US"/>
              <a:t>IBM Security</a:t>
            </a:r>
            <a:endParaRPr lang="en-US" dirty="0"/>
          </a:p>
        </p:txBody>
      </p:sp>
      <p:grpSp>
        <p:nvGrpSpPr>
          <p:cNvPr id="6" name="Group 5">
            <a:extLst>
              <a:ext uri="{FF2B5EF4-FFF2-40B4-BE49-F238E27FC236}">
                <a16:creationId xmlns:a16="http://schemas.microsoft.com/office/drawing/2014/main" id="{C02C7F3D-847B-05CC-6F53-2734A004A1FA}"/>
              </a:ext>
            </a:extLst>
          </p:cNvPr>
          <p:cNvGrpSpPr/>
          <p:nvPr/>
        </p:nvGrpSpPr>
        <p:grpSpPr>
          <a:xfrm>
            <a:off x="6694105" y="2849374"/>
            <a:ext cx="4951413" cy="4803855"/>
            <a:chOff x="589654" y="3055551"/>
            <a:chExt cx="4951413" cy="4803855"/>
          </a:xfrm>
        </p:grpSpPr>
        <p:sp>
          <p:nvSpPr>
            <p:cNvPr id="11" name="Text Placeholder 12">
              <a:extLst>
                <a:ext uri="{FF2B5EF4-FFF2-40B4-BE49-F238E27FC236}">
                  <a16:creationId xmlns:a16="http://schemas.microsoft.com/office/drawing/2014/main" id="{136A0176-E8D1-F3A5-CCEC-52B5BCCE7987}"/>
                </a:ext>
              </a:extLst>
            </p:cNvPr>
            <p:cNvSpPr txBox="1">
              <a:spLocks/>
            </p:cNvSpPr>
            <p:nvPr/>
          </p:nvSpPr>
          <p:spPr>
            <a:xfrm>
              <a:off x="589654" y="4492185"/>
              <a:ext cx="4951413" cy="1275610"/>
            </a:xfrm>
            <a:prstGeom prst="rect">
              <a:avLst/>
            </a:prstGeom>
          </p:spPr>
          <p:txBody>
            <a:bodyPr lIns="0" tIns="0" rIns="0" bIns="0"/>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defTabSz="2438430" fontAlgn="auto">
                <a:lnSpc>
                  <a:spcPct val="110000"/>
                </a:lnSpc>
                <a:spcBef>
                  <a:spcPts val="0"/>
                </a:spcBef>
                <a:spcAft>
                  <a:spcPts val="0"/>
                </a:spcAft>
                <a:buClrTx/>
                <a:buSzTx/>
                <a:defRPr/>
              </a:pPr>
              <a:endParaRPr lang="en-US" sz="2800" kern="0" dirty="0">
                <a:solidFill>
                  <a:srgbClr val="0F62FE"/>
                </a:solidFill>
                <a:latin typeface="IBM Plex Sans Light"/>
                <a:ea typeface="+mn-ea"/>
                <a:cs typeface="+mn-cs"/>
              </a:endParaRPr>
            </a:p>
          </p:txBody>
        </p:sp>
        <p:pic>
          <p:nvPicPr>
            <p:cNvPr id="22" name="Graphic 21">
              <a:extLst>
                <a:ext uri="{FF2B5EF4-FFF2-40B4-BE49-F238E27FC236}">
                  <a16:creationId xmlns:a16="http://schemas.microsoft.com/office/drawing/2014/main" id="{9C696BBD-CF19-C81D-9209-E3086FB7BF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138" y="3055551"/>
              <a:ext cx="1016915" cy="1016915"/>
            </a:xfrm>
            <a:prstGeom prst="rect">
              <a:avLst/>
            </a:prstGeom>
          </p:spPr>
        </p:pic>
        <p:sp>
          <p:nvSpPr>
            <p:cNvPr id="32" name="Text Placeholder 12">
              <a:extLst>
                <a:ext uri="{FF2B5EF4-FFF2-40B4-BE49-F238E27FC236}">
                  <a16:creationId xmlns:a16="http://schemas.microsoft.com/office/drawing/2014/main" id="{EB9E8B27-AC57-17E7-894F-7D48D498F0EB}"/>
                </a:ext>
              </a:extLst>
            </p:cNvPr>
            <p:cNvSpPr txBox="1">
              <a:spLocks/>
            </p:cNvSpPr>
            <p:nvPr/>
          </p:nvSpPr>
          <p:spPr>
            <a:xfrm>
              <a:off x="589654" y="4164036"/>
              <a:ext cx="4951413" cy="3695370"/>
            </a:xfrm>
            <a:prstGeom prst="rect">
              <a:avLst/>
            </a:prstGeom>
          </p:spPr>
          <p:txBody>
            <a:bodyPr lIns="0" tIns="0" rIns="0" bIns="0"/>
            <a:lstStyle>
              <a:defPPr>
                <a:defRPr lang="en-US"/>
              </a:defPPr>
              <a:lvl1pPr indent="0" defTabSz="2438430" fontAlgn="auto">
                <a:lnSpc>
                  <a:spcPct val="110000"/>
                </a:lnSpc>
                <a:spcBef>
                  <a:spcPts val="0"/>
                </a:spcBef>
                <a:spcAft>
                  <a:spcPts val="0"/>
                </a:spcAft>
                <a:buClrTx/>
                <a:buSzTx/>
                <a:buFont typeface="IBM Plex Sans Light" pitchFamily="2" charset="2"/>
                <a:buNone/>
                <a:defRPr sz="2800" b="0" i="0" kern="0">
                  <a:solidFill>
                    <a:srgbClr val="0F62FE"/>
                  </a:solidFill>
                  <a:latin typeface="IBM Plex Sans Light"/>
                </a:defRPr>
              </a:lvl1pPr>
              <a:lvl2pPr marL="171452" indent="-173736" fontAlgn="base">
                <a:lnSpc>
                  <a:spcPct val="100000"/>
                </a:lnSpc>
                <a:spcBef>
                  <a:spcPts val="1100"/>
                </a:spcBef>
                <a:spcAft>
                  <a:spcPct val="0"/>
                </a:spcAft>
                <a:buClr>
                  <a:srgbClr val="001141"/>
                </a:buClr>
                <a:buSzPct val="100000"/>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a:spcBef>
                  <a:spcPts val="600"/>
                </a:spcBef>
              </a:pPr>
              <a:r>
                <a:rPr lang="en-US" kern="0" dirty="0">
                  <a:solidFill>
                    <a:srgbClr val="0F62FE"/>
                  </a:solidFill>
                  <a:latin typeface="IBM Plex Sans Light"/>
                  <a:ea typeface="+mn-ea"/>
                  <a:cs typeface="+mn-cs"/>
                </a:rPr>
                <a:t>Centralize data security </a:t>
              </a:r>
              <a:br>
                <a:rPr lang="en-US" kern="0" dirty="0">
                  <a:solidFill>
                    <a:srgbClr val="0F62FE"/>
                  </a:solidFill>
                  <a:latin typeface="IBM Plex Sans Light"/>
                  <a:ea typeface="+mn-ea"/>
                  <a:cs typeface="+mn-cs"/>
                </a:rPr>
              </a:br>
              <a:r>
                <a:rPr lang="en-US" kern="0" dirty="0">
                  <a:solidFill>
                    <a:srgbClr val="0F62FE"/>
                  </a:solidFill>
                  <a:latin typeface="IBM Plex Sans Light"/>
                  <a:ea typeface="+mn-ea"/>
                  <a:cs typeface="+mn-cs"/>
                </a:rPr>
                <a:t>and compliance</a:t>
              </a:r>
            </a:p>
            <a:p>
              <a:pPr marL="219456" indent="-219456">
                <a:spcBef>
                  <a:spcPts val="600"/>
                </a:spcBef>
                <a:buFont typeface="System Font Regular"/>
                <a:buChar char="–"/>
              </a:pPr>
              <a:r>
                <a:rPr lang="en-US" sz="2000" dirty="0">
                  <a:solidFill>
                    <a:srgbClr val="000000"/>
                  </a:solidFill>
                </a:rPr>
                <a:t>IBM Security Guardium</a:t>
              </a:r>
            </a:p>
            <a:p>
              <a:pPr marL="219456" indent="-219456">
                <a:spcBef>
                  <a:spcPts val="600"/>
                </a:spcBef>
                <a:buFont typeface="System Font Regular"/>
                <a:buChar char="–"/>
              </a:pPr>
              <a:r>
                <a:rPr lang="en-US" sz="2000" dirty="0">
                  <a:solidFill>
                    <a:srgbClr val="000000"/>
                  </a:solidFill>
                </a:rPr>
                <a:t>IBM Z Security</a:t>
              </a:r>
            </a:p>
            <a:p>
              <a:pPr marL="219456" indent="-219456">
                <a:spcBef>
                  <a:spcPts val="600"/>
                </a:spcBef>
                <a:buFont typeface="System Font Regular"/>
                <a:buChar char="–"/>
              </a:pPr>
              <a:r>
                <a:rPr lang="en-US" sz="2000" dirty="0">
                  <a:solidFill>
                    <a:srgbClr val="000000"/>
                  </a:solidFill>
                </a:rPr>
                <a:t>IBM Data and Application </a:t>
              </a:r>
              <a:br>
                <a:rPr lang="en-US" sz="2000" dirty="0">
                  <a:solidFill>
                    <a:srgbClr val="000000"/>
                  </a:solidFill>
                </a:rPr>
              </a:br>
              <a:r>
                <a:rPr lang="en-US" sz="2000" dirty="0">
                  <a:solidFill>
                    <a:srgbClr val="000000"/>
                  </a:solidFill>
                </a:rPr>
                <a:t>Security Services</a:t>
              </a:r>
            </a:p>
          </p:txBody>
        </p:sp>
      </p:grpSp>
      <p:grpSp>
        <p:nvGrpSpPr>
          <p:cNvPr id="8" name="Group 7">
            <a:extLst>
              <a:ext uri="{FF2B5EF4-FFF2-40B4-BE49-F238E27FC236}">
                <a16:creationId xmlns:a16="http://schemas.microsoft.com/office/drawing/2014/main" id="{64A52B13-0C6F-632D-8E90-A5988362A4CE}"/>
              </a:ext>
            </a:extLst>
          </p:cNvPr>
          <p:cNvGrpSpPr/>
          <p:nvPr/>
        </p:nvGrpSpPr>
        <p:grpSpPr>
          <a:xfrm>
            <a:off x="12780150" y="2849374"/>
            <a:ext cx="5526087" cy="4803855"/>
            <a:chOff x="6667500" y="3055551"/>
            <a:chExt cx="5526087" cy="4803855"/>
          </a:xfrm>
        </p:grpSpPr>
        <p:pic>
          <p:nvPicPr>
            <p:cNvPr id="23" name="Graphic 22">
              <a:extLst>
                <a:ext uri="{FF2B5EF4-FFF2-40B4-BE49-F238E27FC236}">
                  <a16:creationId xmlns:a16="http://schemas.microsoft.com/office/drawing/2014/main" id="{9846DD71-D383-E17F-0241-2FB399F4A3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80600" y="3055551"/>
              <a:ext cx="1063139" cy="1016915"/>
            </a:xfrm>
            <a:prstGeom prst="rect">
              <a:avLst/>
            </a:prstGeom>
          </p:spPr>
        </p:pic>
        <p:sp>
          <p:nvSpPr>
            <p:cNvPr id="33" name="Text Placeholder 13">
              <a:extLst>
                <a:ext uri="{FF2B5EF4-FFF2-40B4-BE49-F238E27FC236}">
                  <a16:creationId xmlns:a16="http://schemas.microsoft.com/office/drawing/2014/main" id="{A65A281E-71CB-9095-D5C8-50C8DA749F4C}"/>
                </a:ext>
              </a:extLst>
            </p:cNvPr>
            <p:cNvSpPr txBox="1">
              <a:spLocks/>
            </p:cNvSpPr>
            <p:nvPr/>
          </p:nvSpPr>
          <p:spPr>
            <a:xfrm>
              <a:off x="6667500" y="4164036"/>
              <a:ext cx="5526087" cy="3695370"/>
            </a:xfrm>
            <a:prstGeom prst="rect">
              <a:avLst/>
            </a:prstGeom>
          </p:spPr>
          <p:txBody>
            <a:bodyPr lIns="0" tIns="0" rIns="0" bIns="0"/>
            <a:lstStyle>
              <a:defPPr>
                <a:defRPr lang="en-US"/>
              </a:defPPr>
              <a:lvl1pPr indent="0" defTabSz="2438430" fontAlgn="auto">
                <a:lnSpc>
                  <a:spcPct val="110000"/>
                </a:lnSpc>
                <a:spcBef>
                  <a:spcPts val="0"/>
                </a:spcBef>
                <a:spcAft>
                  <a:spcPts val="0"/>
                </a:spcAft>
                <a:buClrTx/>
                <a:buSzTx/>
                <a:buFont typeface="IBM Plex Sans Light" pitchFamily="2" charset="2"/>
                <a:buNone/>
                <a:defRPr sz="2800" b="0" i="0" kern="0">
                  <a:solidFill>
                    <a:srgbClr val="0F62FE"/>
                  </a:solidFill>
                  <a:latin typeface="IBM Plex Sans Light"/>
                </a:defRPr>
              </a:lvl1pPr>
              <a:lvl2pPr marL="171452" indent="-173736" fontAlgn="base">
                <a:lnSpc>
                  <a:spcPct val="100000"/>
                </a:lnSpc>
                <a:spcBef>
                  <a:spcPts val="1100"/>
                </a:spcBef>
                <a:spcAft>
                  <a:spcPct val="0"/>
                </a:spcAft>
                <a:buClr>
                  <a:srgbClr val="001141"/>
                </a:buClr>
                <a:buSzPct val="100000"/>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a:spcBef>
                  <a:spcPts val="600"/>
                </a:spcBef>
              </a:pPr>
              <a:r>
                <a:rPr lang="en-US" sz="2800" kern="0" dirty="0">
                  <a:solidFill>
                    <a:srgbClr val="0F62FE"/>
                  </a:solidFill>
                  <a:latin typeface="+mn-lt"/>
                  <a:ea typeface="+mn-ea"/>
                  <a:cs typeface="+mn-cs"/>
                </a:rPr>
                <a:t>Authenticate users and manage employee devices</a:t>
              </a:r>
            </a:p>
            <a:p>
              <a:pPr marL="219456" indent="-219456">
                <a:spcBef>
                  <a:spcPts val="600"/>
                </a:spcBef>
                <a:buFont typeface="System Font Regular"/>
                <a:buChar char="–"/>
              </a:pPr>
              <a:r>
                <a:rPr lang="en-US" sz="2000" dirty="0">
                  <a:solidFill>
                    <a:srgbClr val="000000"/>
                  </a:solidFill>
                </a:rPr>
                <a:t>IBM Security Verify</a:t>
              </a:r>
            </a:p>
            <a:p>
              <a:pPr marL="219456" indent="-219456">
                <a:spcBef>
                  <a:spcPts val="600"/>
                </a:spcBef>
                <a:buFont typeface="System Font Regular"/>
                <a:buChar char="–"/>
              </a:pPr>
              <a:r>
                <a:rPr lang="en-US" sz="2000" dirty="0">
                  <a:solidFill>
                    <a:srgbClr val="000000"/>
                  </a:solidFill>
                </a:rPr>
                <a:t>IBM Security MaaS360</a:t>
              </a:r>
            </a:p>
            <a:p>
              <a:pPr marL="219456" indent="-219456">
                <a:spcBef>
                  <a:spcPts val="600"/>
                </a:spcBef>
                <a:buFont typeface="System Font Regular"/>
                <a:buChar char="–"/>
              </a:pPr>
              <a:r>
                <a:rPr lang="en-US" sz="2000" dirty="0">
                  <a:solidFill>
                    <a:srgbClr val="000000"/>
                  </a:solidFill>
                </a:rPr>
                <a:t>IBM Security Trusteer </a:t>
              </a:r>
            </a:p>
            <a:p>
              <a:pPr marL="219456" indent="-219456">
                <a:spcBef>
                  <a:spcPts val="600"/>
                </a:spcBef>
                <a:buFont typeface="System Font Regular"/>
                <a:buChar char="–"/>
              </a:pPr>
              <a:r>
                <a:rPr lang="en-US" sz="2000" dirty="0">
                  <a:solidFill>
                    <a:srgbClr val="000000"/>
                  </a:solidFill>
                </a:rPr>
                <a:t>IBM Security IAM Services</a:t>
              </a:r>
            </a:p>
            <a:p>
              <a:pPr marL="219456" indent="-219456">
                <a:spcBef>
                  <a:spcPts val="600"/>
                </a:spcBef>
                <a:buFont typeface="System Font Regular"/>
                <a:buChar char="–"/>
              </a:pPr>
              <a:r>
                <a:rPr lang="en-US" sz="2000" dirty="0">
                  <a:solidFill>
                    <a:srgbClr val="000000"/>
                  </a:solidFill>
                </a:rPr>
                <a:t>IBM SASE Services Powered by </a:t>
              </a:r>
              <a:br>
                <a:rPr lang="en-US" sz="2000" dirty="0">
                  <a:solidFill>
                    <a:srgbClr val="000000"/>
                  </a:solidFill>
                </a:rPr>
              </a:br>
              <a:r>
                <a:rPr lang="en-US" sz="2000" dirty="0">
                  <a:solidFill>
                    <a:srgbClr val="000000"/>
                  </a:solidFill>
                </a:rPr>
                <a:t>IBM Technology Alliances</a:t>
              </a:r>
            </a:p>
            <a:p>
              <a:pPr marL="219456" indent="-219456">
                <a:spcBef>
                  <a:spcPts val="600"/>
                </a:spcBef>
                <a:buFont typeface="System Font Regular"/>
                <a:buChar char="–"/>
              </a:pPr>
              <a:r>
                <a:rPr lang="en-US" sz="2000" dirty="0">
                  <a:solidFill>
                    <a:srgbClr val="000000"/>
                  </a:solidFill>
                </a:rPr>
                <a:t>IBM Zero Trust Acceleration Services</a:t>
              </a:r>
              <a:endParaRPr lang="en-US" sz="2400" dirty="0">
                <a:solidFill>
                  <a:srgbClr val="000000"/>
                </a:solidFill>
              </a:endParaRPr>
            </a:p>
          </p:txBody>
        </p:sp>
      </p:grpSp>
      <p:grpSp>
        <p:nvGrpSpPr>
          <p:cNvPr id="9" name="Group 8">
            <a:extLst>
              <a:ext uri="{FF2B5EF4-FFF2-40B4-BE49-F238E27FC236}">
                <a16:creationId xmlns:a16="http://schemas.microsoft.com/office/drawing/2014/main" id="{4E4CAF9A-7DAA-0020-8173-1DFF4BBBAAE5}"/>
              </a:ext>
            </a:extLst>
          </p:cNvPr>
          <p:cNvGrpSpPr/>
          <p:nvPr/>
        </p:nvGrpSpPr>
        <p:grpSpPr>
          <a:xfrm>
            <a:off x="597561" y="2846826"/>
            <a:ext cx="5533450" cy="4806403"/>
            <a:chOff x="12754550" y="3053003"/>
            <a:chExt cx="5533450" cy="4806403"/>
          </a:xfrm>
        </p:grpSpPr>
        <p:pic>
          <p:nvPicPr>
            <p:cNvPr id="24" name="Graphic 23">
              <a:extLst>
                <a:ext uri="{FF2B5EF4-FFF2-40B4-BE49-F238E27FC236}">
                  <a16:creationId xmlns:a16="http://schemas.microsoft.com/office/drawing/2014/main" id="{EEAB718A-FCD5-9E29-A1E4-9BDECCCD8F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754550" y="3053003"/>
              <a:ext cx="1019464" cy="1019464"/>
            </a:xfrm>
            <a:prstGeom prst="rect">
              <a:avLst/>
            </a:prstGeom>
          </p:spPr>
        </p:pic>
        <p:sp>
          <p:nvSpPr>
            <p:cNvPr id="34" name="Text Placeholder 14">
              <a:extLst>
                <a:ext uri="{FF2B5EF4-FFF2-40B4-BE49-F238E27FC236}">
                  <a16:creationId xmlns:a16="http://schemas.microsoft.com/office/drawing/2014/main" id="{AEF34659-FD31-A043-92F6-D43CC8D1593E}"/>
                </a:ext>
              </a:extLst>
            </p:cNvPr>
            <p:cNvSpPr txBox="1">
              <a:spLocks/>
            </p:cNvSpPr>
            <p:nvPr/>
          </p:nvSpPr>
          <p:spPr>
            <a:xfrm>
              <a:off x="12771261" y="4164035"/>
              <a:ext cx="5516739" cy="3695371"/>
            </a:xfrm>
            <a:prstGeom prst="rect">
              <a:avLst/>
            </a:prstGeom>
          </p:spPr>
          <p:txBody>
            <a:bodyPr lIns="0" tIns="0" rIns="0" bIns="0"/>
            <a:lstStyle>
              <a:defPPr>
                <a:defRPr lang="en-US"/>
              </a:defPPr>
              <a:lvl1pPr indent="0" defTabSz="2438430" fontAlgn="auto">
                <a:lnSpc>
                  <a:spcPct val="110000"/>
                </a:lnSpc>
                <a:spcBef>
                  <a:spcPts val="0"/>
                </a:spcBef>
                <a:spcAft>
                  <a:spcPts val="0"/>
                </a:spcAft>
                <a:buClrTx/>
                <a:buSzTx/>
                <a:buFont typeface="IBM Plex Sans Light" pitchFamily="2" charset="2"/>
                <a:buNone/>
                <a:defRPr sz="2800" b="0" i="0" kern="0">
                  <a:solidFill>
                    <a:srgbClr val="0F62FE"/>
                  </a:solidFill>
                  <a:latin typeface="IBM Plex Sans Light"/>
                </a:defRPr>
              </a:lvl1pPr>
              <a:lvl2pPr marL="171452" indent="-173736" fontAlgn="base">
                <a:lnSpc>
                  <a:spcPct val="100000"/>
                </a:lnSpc>
                <a:spcBef>
                  <a:spcPts val="1100"/>
                </a:spcBef>
                <a:spcAft>
                  <a:spcPct val="0"/>
                </a:spcAft>
                <a:buClr>
                  <a:srgbClr val="001141"/>
                </a:buClr>
                <a:buSzPct val="100000"/>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a:spcBef>
                  <a:spcPts val="600"/>
                </a:spcBef>
              </a:pPr>
              <a:r>
                <a:rPr lang="en-US" dirty="0"/>
                <a:t>Predict, prevent, and </a:t>
              </a:r>
              <a:br>
                <a:rPr lang="en-US" dirty="0"/>
              </a:br>
              <a:r>
                <a:rPr lang="en-US" dirty="0"/>
                <a:t>respond to modern threats</a:t>
              </a:r>
            </a:p>
            <a:p>
              <a:pPr marL="219456" indent="-219456">
                <a:spcBef>
                  <a:spcPts val="600"/>
                </a:spcBef>
                <a:buFont typeface="System Font Regular"/>
                <a:buChar char="–"/>
              </a:pPr>
              <a:r>
                <a:rPr lang="en-US" sz="2000" dirty="0">
                  <a:solidFill>
                    <a:srgbClr val="000000"/>
                  </a:solidFill>
                </a:rPr>
                <a:t>IBM Security QRadar Suite</a:t>
              </a:r>
            </a:p>
            <a:p>
              <a:pPr marL="350838" lvl="1" indent="-179388">
                <a:spcBef>
                  <a:spcPts val="600"/>
                </a:spcBef>
                <a:buFont typeface="Arial" panose="020B0604020202020204" pitchFamily="34" charset="0"/>
                <a:buChar char="•"/>
              </a:pPr>
              <a:r>
                <a:rPr lang="en-US" sz="1600" dirty="0">
                  <a:solidFill>
                    <a:srgbClr val="000000"/>
                  </a:solidFill>
                </a:rPr>
                <a:t>IBM Randori Recon</a:t>
              </a:r>
            </a:p>
            <a:p>
              <a:pPr marL="350838" lvl="1" indent="-179388">
                <a:spcBef>
                  <a:spcPts val="600"/>
                </a:spcBef>
                <a:buFont typeface="Arial" panose="020B0604020202020204" pitchFamily="34" charset="0"/>
                <a:buChar char="•"/>
              </a:pPr>
              <a:r>
                <a:rPr lang="en-US" sz="1600" dirty="0">
                  <a:solidFill>
                    <a:srgbClr val="000000"/>
                  </a:solidFill>
                </a:rPr>
                <a:t>IBM QRadar EDR</a:t>
              </a:r>
            </a:p>
            <a:p>
              <a:pPr marL="350838" lvl="1" indent="-179388">
                <a:spcBef>
                  <a:spcPts val="600"/>
                </a:spcBef>
                <a:buFont typeface="Arial" panose="020B0604020202020204" pitchFamily="34" charset="0"/>
                <a:buChar char="•"/>
              </a:pPr>
              <a:r>
                <a:rPr lang="en-US" sz="1600" dirty="0">
                  <a:solidFill>
                    <a:srgbClr val="000000"/>
                  </a:solidFill>
                </a:rPr>
                <a:t>IBM QRadar XDR</a:t>
              </a:r>
            </a:p>
            <a:p>
              <a:pPr marL="219456" indent="-219456">
                <a:spcBef>
                  <a:spcPts val="600"/>
                </a:spcBef>
                <a:buFont typeface="System Font Regular"/>
                <a:buChar char="–"/>
              </a:pPr>
              <a:r>
                <a:rPr lang="en-US" sz="2000" dirty="0">
                  <a:solidFill>
                    <a:srgbClr val="000000"/>
                  </a:solidFill>
                </a:rPr>
                <a:t>IBM Security Threat Management Services</a:t>
              </a:r>
            </a:p>
            <a:p>
              <a:pPr marL="219456" indent="-219456">
                <a:spcBef>
                  <a:spcPts val="600"/>
                </a:spcBef>
                <a:buFont typeface="System Font Regular"/>
                <a:buChar char="–"/>
              </a:pPr>
              <a:r>
                <a:rPr lang="en-US" sz="2000" dirty="0">
                  <a:solidFill>
                    <a:srgbClr val="000000"/>
                  </a:solidFill>
                </a:rPr>
                <a:t>IBM X-Force Red</a:t>
              </a:r>
            </a:p>
            <a:p>
              <a:pPr marL="219456" indent="-219456">
                <a:spcBef>
                  <a:spcPts val="600"/>
                </a:spcBef>
                <a:buFont typeface="System Font Regular"/>
                <a:buChar char="–"/>
              </a:pPr>
              <a:r>
                <a:rPr lang="en-US" sz="2000" dirty="0">
                  <a:solidFill>
                    <a:srgbClr val="000000"/>
                  </a:solidFill>
                </a:rPr>
                <a:t>IBM X-Force Incident Response Retainer</a:t>
              </a:r>
            </a:p>
            <a:p>
              <a:pPr marL="219456" indent="-219456">
                <a:spcBef>
                  <a:spcPts val="600"/>
                </a:spcBef>
                <a:buFont typeface="System Font Regular"/>
                <a:buChar char="–"/>
              </a:pPr>
              <a:r>
                <a:rPr lang="en-US" sz="2000" dirty="0">
                  <a:solidFill>
                    <a:srgbClr val="000000"/>
                  </a:solidFill>
                </a:rPr>
                <a:t>IBM X-Force Threat Intelligence</a:t>
              </a:r>
            </a:p>
            <a:p>
              <a:pPr marL="219456" indent="-219456">
                <a:spcBef>
                  <a:spcPts val="600"/>
                </a:spcBef>
                <a:buFont typeface="System Font Regular"/>
                <a:buChar char="–"/>
              </a:pPr>
              <a:r>
                <a:rPr lang="en-US" sz="2000" dirty="0">
                  <a:solidFill>
                    <a:srgbClr val="000000"/>
                  </a:solidFill>
                </a:rPr>
                <a:t>IBM X-Force Cyber Range Experiences</a:t>
              </a:r>
            </a:p>
          </p:txBody>
        </p:sp>
      </p:grpSp>
      <p:grpSp>
        <p:nvGrpSpPr>
          <p:cNvPr id="10" name="Group 9">
            <a:extLst>
              <a:ext uri="{FF2B5EF4-FFF2-40B4-BE49-F238E27FC236}">
                <a16:creationId xmlns:a16="http://schemas.microsoft.com/office/drawing/2014/main" id="{6F150745-34E2-E512-02DB-1E1C199FF503}"/>
              </a:ext>
            </a:extLst>
          </p:cNvPr>
          <p:cNvGrpSpPr/>
          <p:nvPr/>
        </p:nvGrpSpPr>
        <p:grpSpPr>
          <a:xfrm>
            <a:off x="18863412" y="2849374"/>
            <a:ext cx="4941151" cy="4803855"/>
            <a:chOff x="18863412" y="3055551"/>
            <a:chExt cx="4941151" cy="4803855"/>
          </a:xfrm>
        </p:grpSpPr>
        <p:pic>
          <p:nvPicPr>
            <p:cNvPr id="28" name="Graphic 27">
              <a:extLst>
                <a:ext uri="{FF2B5EF4-FFF2-40B4-BE49-F238E27FC236}">
                  <a16:creationId xmlns:a16="http://schemas.microsoft.com/office/drawing/2014/main" id="{78411CE3-E795-2277-89FE-9FFB910E51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863412" y="3055551"/>
              <a:ext cx="1016915" cy="1016915"/>
            </a:xfrm>
            <a:prstGeom prst="rect">
              <a:avLst/>
            </a:prstGeom>
          </p:spPr>
        </p:pic>
        <p:sp>
          <p:nvSpPr>
            <p:cNvPr id="36" name="Text Placeholder 15">
              <a:extLst>
                <a:ext uri="{FF2B5EF4-FFF2-40B4-BE49-F238E27FC236}">
                  <a16:creationId xmlns:a16="http://schemas.microsoft.com/office/drawing/2014/main" id="{53144471-D7DB-6CAD-658C-2CC6970DDACB}"/>
                </a:ext>
              </a:extLst>
            </p:cNvPr>
            <p:cNvSpPr txBox="1">
              <a:spLocks/>
            </p:cNvSpPr>
            <p:nvPr/>
          </p:nvSpPr>
          <p:spPr>
            <a:xfrm>
              <a:off x="18878838" y="4164036"/>
              <a:ext cx="4925725" cy="3695370"/>
            </a:xfrm>
            <a:prstGeom prst="rect">
              <a:avLst/>
            </a:prstGeom>
          </p:spPr>
          <p:txBody>
            <a:bodyPr lIns="0" tIns="0" rIns="0" bIns="0"/>
            <a:lstStyle>
              <a:defPPr>
                <a:defRPr lang="en-US"/>
              </a:defPPr>
              <a:lvl1pPr indent="0" defTabSz="2438430" fontAlgn="auto">
                <a:lnSpc>
                  <a:spcPct val="110000"/>
                </a:lnSpc>
                <a:spcBef>
                  <a:spcPts val="0"/>
                </a:spcBef>
                <a:spcAft>
                  <a:spcPts val="0"/>
                </a:spcAft>
                <a:buClrTx/>
                <a:buSzTx/>
                <a:buFont typeface="IBM Plex Sans Light" pitchFamily="2" charset="2"/>
                <a:buNone/>
                <a:defRPr sz="2800" b="0" i="0" kern="0">
                  <a:solidFill>
                    <a:srgbClr val="0F62FE"/>
                  </a:solidFill>
                  <a:latin typeface="IBM Plex Sans Light"/>
                </a:defRPr>
              </a:lvl1pPr>
              <a:lvl2pPr marL="171452" indent="-173736" fontAlgn="base">
                <a:lnSpc>
                  <a:spcPct val="100000"/>
                </a:lnSpc>
                <a:spcBef>
                  <a:spcPts val="1100"/>
                </a:spcBef>
                <a:spcAft>
                  <a:spcPct val="0"/>
                </a:spcAft>
                <a:buClr>
                  <a:srgbClr val="001141"/>
                </a:buClr>
                <a:buSzPct val="100000"/>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fontAlgn="base">
                <a:lnSpc>
                  <a:spcPct val="100000"/>
                </a:lnSpc>
                <a:spcBef>
                  <a:spcPts val="1100"/>
                </a:spcBef>
                <a:spcAft>
                  <a:spcPct val="0"/>
                </a:spcAft>
                <a:buClr>
                  <a:srgbClr val="001141"/>
                </a:buClr>
                <a:buSzPct val="100000"/>
                <a:buFont typeface="IBM Plex Sans Light" panose="020B0604020202020204" pitchFamily="34" charset="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fontAlgn="base">
                <a:lnSpc>
                  <a:spcPct val="100000"/>
                </a:lnSpc>
                <a:spcBef>
                  <a:spcPts val="1100"/>
                </a:spcBef>
                <a:spcAft>
                  <a:spcPct val="0"/>
                </a:spcAft>
                <a:buClr>
                  <a:srgbClr val="001141"/>
                </a:buClr>
                <a:buSzPct val="100000"/>
                <a:buFont typeface="IBM Plex Sans Light" charset="-120"/>
                <a:buChar char="–"/>
                <a:tabLst/>
                <a:defRPr sz="1400" b="0" i="0" baseline="0">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fontAlgn="base">
                <a:lnSpc>
                  <a:spcPct val="100000"/>
                </a:lnSpc>
                <a:spcBef>
                  <a:spcPts val="1100"/>
                </a:spcBef>
                <a:spcAft>
                  <a:spcPct val="0"/>
                </a:spcAft>
                <a:buClr>
                  <a:srgbClr val="001141"/>
                </a:buClr>
                <a:buFont typeface="IBM Plex Sans Light" charset="-120"/>
                <a:buChar char="»"/>
                <a:tabLst/>
                <a:defRPr sz="1400" b="0" i="0">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fontAlgn="base">
                <a:spcBef>
                  <a:spcPct val="20000"/>
                </a:spcBef>
                <a:spcAft>
                  <a:spcPct val="0"/>
                </a:spcAft>
                <a:buClr>
                  <a:schemeClr val="bg1"/>
                </a:buClr>
                <a:buChar char="»"/>
                <a:defRPr sz="1269">
                  <a:solidFill>
                    <a:schemeClr val="bg1"/>
                  </a:solidFill>
                  <a:latin typeface="IBM Plex Sans Light" charset="0"/>
                </a:defRPr>
              </a:lvl6pPr>
              <a:lvl7pPr marL="1946291" indent="-129670" fontAlgn="base">
                <a:spcBef>
                  <a:spcPct val="20000"/>
                </a:spcBef>
                <a:spcAft>
                  <a:spcPct val="0"/>
                </a:spcAft>
                <a:buClr>
                  <a:schemeClr val="bg1"/>
                </a:buClr>
                <a:buChar char="»"/>
                <a:defRPr sz="1269">
                  <a:solidFill>
                    <a:schemeClr val="bg1"/>
                  </a:solidFill>
                  <a:latin typeface="IBM Plex Sans Light" charset="0"/>
                </a:defRPr>
              </a:lvl7pPr>
              <a:lvl8pPr marL="2308860" indent="-129670" fontAlgn="base">
                <a:spcBef>
                  <a:spcPct val="20000"/>
                </a:spcBef>
                <a:spcAft>
                  <a:spcPct val="0"/>
                </a:spcAft>
                <a:buClr>
                  <a:schemeClr val="bg1"/>
                </a:buClr>
                <a:buChar char="»"/>
                <a:defRPr sz="1269">
                  <a:solidFill>
                    <a:schemeClr val="bg1"/>
                  </a:solidFill>
                  <a:latin typeface="IBM Plex Sans Light" charset="0"/>
                </a:defRPr>
              </a:lvl8pPr>
              <a:lvl9pPr marL="2671430" indent="-129670" fontAlgn="base">
                <a:spcBef>
                  <a:spcPct val="20000"/>
                </a:spcBef>
                <a:spcAft>
                  <a:spcPct val="0"/>
                </a:spcAft>
                <a:buClr>
                  <a:schemeClr val="bg1"/>
                </a:buClr>
                <a:buChar char="»"/>
                <a:defRPr sz="1269">
                  <a:solidFill>
                    <a:schemeClr val="bg1"/>
                  </a:solidFill>
                  <a:latin typeface="IBM Plex Sans Light" charset="0"/>
                </a:defRPr>
              </a:lvl9pPr>
            </a:lstStyle>
            <a:p>
              <a:pPr>
                <a:spcBef>
                  <a:spcPts val="600"/>
                </a:spcBef>
              </a:pPr>
              <a:r>
                <a:rPr lang="en-US" dirty="0"/>
                <a:t>Execute a cybersecurity strategy and roadmap</a:t>
              </a:r>
            </a:p>
            <a:p>
              <a:pPr marL="219456" indent="-219456">
                <a:spcBef>
                  <a:spcPts val="600"/>
                </a:spcBef>
                <a:buFont typeface="System Font Regular"/>
                <a:buChar char="–"/>
              </a:pPr>
              <a:r>
                <a:rPr lang="en-US" sz="2000" dirty="0">
                  <a:solidFill>
                    <a:srgbClr val="000000"/>
                  </a:solidFill>
                </a:rPr>
                <a:t>IBM Security Consulting Services</a:t>
              </a:r>
            </a:p>
            <a:p>
              <a:pPr marL="219456" indent="-219456">
                <a:spcBef>
                  <a:spcPts val="600"/>
                </a:spcBef>
                <a:buFont typeface="System Font Regular"/>
                <a:buChar char="–"/>
              </a:pPr>
              <a:r>
                <a:rPr lang="en-US" sz="2000" dirty="0">
                  <a:solidFill>
                    <a:srgbClr val="000000"/>
                  </a:solidFill>
                </a:rPr>
                <a:t>IBM Security Expert Labs</a:t>
              </a:r>
            </a:p>
            <a:p>
              <a:pPr marL="219456" indent="-219456">
                <a:spcBef>
                  <a:spcPts val="600"/>
                </a:spcBef>
                <a:buFont typeface="System Font Regular"/>
                <a:buChar char="–"/>
              </a:pPr>
              <a:r>
                <a:rPr lang="en-US" sz="2000" dirty="0">
                  <a:solidFill>
                    <a:srgbClr val="000000"/>
                  </a:solidFill>
                </a:rPr>
                <a:t>IBM Managed Security Services</a:t>
              </a:r>
            </a:p>
          </p:txBody>
        </p:sp>
      </p:grpSp>
      <p:grpSp>
        <p:nvGrpSpPr>
          <p:cNvPr id="12" name="Group 11">
            <a:extLst>
              <a:ext uri="{FF2B5EF4-FFF2-40B4-BE49-F238E27FC236}">
                <a16:creationId xmlns:a16="http://schemas.microsoft.com/office/drawing/2014/main" id="{23F5E377-1E20-2393-817D-8DA11BEF1A6D}"/>
              </a:ext>
            </a:extLst>
          </p:cNvPr>
          <p:cNvGrpSpPr/>
          <p:nvPr/>
        </p:nvGrpSpPr>
        <p:grpSpPr>
          <a:xfrm>
            <a:off x="6096000" y="2894244"/>
            <a:ext cx="12187003" cy="5192800"/>
            <a:chOff x="6096000" y="2894244"/>
            <a:chExt cx="12187003" cy="4965163"/>
          </a:xfrm>
        </p:grpSpPr>
        <p:cxnSp>
          <p:nvCxnSpPr>
            <p:cNvPr id="41" name="Straight Connector 40">
              <a:extLst>
                <a:ext uri="{FF2B5EF4-FFF2-40B4-BE49-F238E27FC236}">
                  <a16:creationId xmlns:a16="http://schemas.microsoft.com/office/drawing/2014/main" id="{A3B272B5-6BCA-ACE3-A69F-2D078EEEE362}"/>
                </a:ext>
              </a:extLst>
            </p:cNvPr>
            <p:cNvCxnSpPr>
              <a:cxnSpLocks/>
            </p:cNvCxnSpPr>
            <p:nvPr/>
          </p:nvCxnSpPr>
          <p:spPr bwMode="auto">
            <a:xfrm>
              <a:off x="6096000" y="2894244"/>
              <a:ext cx="0" cy="496516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C4CB6E56-0DAF-2EAC-54B5-9F0055EF4054}"/>
                </a:ext>
              </a:extLst>
            </p:cNvPr>
            <p:cNvCxnSpPr>
              <a:cxnSpLocks/>
            </p:cNvCxnSpPr>
            <p:nvPr/>
          </p:nvCxnSpPr>
          <p:spPr bwMode="auto">
            <a:xfrm>
              <a:off x="12182007" y="2894244"/>
              <a:ext cx="0" cy="496516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A11A8B9-ED87-F7C1-B611-8DED09F9FE35}"/>
                </a:ext>
              </a:extLst>
            </p:cNvPr>
            <p:cNvCxnSpPr>
              <a:cxnSpLocks/>
            </p:cNvCxnSpPr>
            <p:nvPr/>
          </p:nvCxnSpPr>
          <p:spPr bwMode="auto">
            <a:xfrm>
              <a:off x="18283003" y="2894244"/>
              <a:ext cx="0" cy="4965163"/>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EB4F1E69-6123-A916-B881-AF0932E0337B}"/>
              </a:ext>
            </a:extLst>
          </p:cNvPr>
          <p:cNvSpPr txBox="1"/>
          <p:nvPr/>
        </p:nvSpPr>
        <p:spPr>
          <a:xfrm>
            <a:off x="2960730" y="5320058"/>
            <a:ext cx="3184525" cy="661720"/>
          </a:xfrm>
          <a:prstGeom prst="rect">
            <a:avLst/>
          </a:prstGeom>
          <a:noFill/>
        </p:spPr>
        <p:txBody>
          <a:bodyPr wrap="square">
            <a:spAutoFit/>
          </a:bodyPr>
          <a:lstStyle/>
          <a:p>
            <a:pPr marL="174625" lvl="1" indent="-174625">
              <a:spcBef>
                <a:spcPts val="600"/>
              </a:spcBef>
              <a:buFont typeface="Arial" panose="020B0604020202020204" pitchFamily="34" charset="0"/>
              <a:buChar char="•"/>
            </a:pPr>
            <a:r>
              <a:rPr lang="en-US" sz="1600" dirty="0">
                <a:solidFill>
                  <a:srgbClr val="000000"/>
                </a:solidFill>
              </a:rPr>
              <a:t>IBM QRadar Log Insights</a:t>
            </a:r>
          </a:p>
          <a:p>
            <a:pPr marL="174625" lvl="1" indent="-174625">
              <a:spcBef>
                <a:spcPts val="600"/>
              </a:spcBef>
              <a:buFont typeface="Arial" panose="020B0604020202020204" pitchFamily="34" charset="0"/>
              <a:buChar char="•"/>
            </a:pPr>
            <a:r>
              <a:rPr lang="en-US" sz="1600" dirty="0">
                <a:solidFill>
                  <a:srgbClr val="000000"/>
                </a:solidFill>
              </a:rPr>
              <a:t>IBM QRadar SIEM</a:t>
            </a:r>
          </a:p>
        </p:txBody>
      </p:sp>
      <p:grpSp>
        <p:nvGrpSpPr>
          <p:cNvPr id="5" name="Group 4">
            <a:extLst>
              <a:ext uri="{FF2B5EF4-FFF2-40B4-BE49-F238E27FC236}">
                <a16:creationId xmlns:a16="http://schemas.microsoft.com/office/drawing/2014/main" id="{207E2B39-C46F-A46E-CFB5-55C2AC42452C}"/>
              </a:ext>
            </a:extLst>
          </p:cNvPr>
          <p:cNvGrpSpPr/>
          <p:nvPr/>
        </p:nvGrpSpPr>
        <p:grpSpPr>
          <a:xfrm>
            <a:off x="4027487" y="17975780"/>
            <a:ext cx="17335334" cy="936488"/>
            <a:chOff x="3702835" y="10681144"/>
            <a:chExt cx="17335334" cy="936488"/>
          </a:xfrm>
        </p:grpSpPr>
        <p:sp>
          <p:nvSpPr>
            <p:cNvPr id="17" name="Content Placeholder 3">
              <a:extLst>
                <a:ext uri="{FF2B5EF4-FFF2-40B4-BE49-F238E27FC236}">
                  <a16:creationId xmlns:a16="http://schemas.microsoft.com/office/drawing/2014/main" id="{3F89C02A-8331-0BFA-F093-8C87722BBC4E}"/>
                </a:ext>
              </a:extLst>
            </p:cNvPr>
            <p:cNvSpPr txBox="1">
              <a:spLocks/>
            </p:cNvSpPr>
            <p:nvPr/>
          </p:nvSpPr>
          <p:spPr>
            <a:xfrm>
              <a:off x="3702835" y="10681144"/>
              <a:ext cx="5849152"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933" b="1" kern="0" spc="-27" dirty="0">
                  <a:solidFill>
                    <a:srgbClr val="161616"/>
                  </a:solidFill>
                  <a:latin typeface="IBM Plex Sans SmBld" panose="020B0503050203000203" pitchFamily="34" charset="0"/>
                </a:rPr>
                <a:t>Accelerate security with an open architecture, AI and intelligence</a:t>
              </a:r>
            </a:p>
          </p:txBody>
        </p:sp>
        <p:sp>
          <p:nvSpPr>
            <p:cNvPr id="18" name="Content Placeholder 3">
              <a:extLst>
                <a:ext uri="{FF2B5EF4-FFF2-40B4-BE49-F238E27FC236}">
                  <a16:creationId xmlns:a16="http://schemas.microsoft.com/office/drawing/2014/main" id="{ADB65159-3D7D-639F-A8D3-35C111263961}"/>
                </a:ext>
              </a:extLst>
            </p:cNvPr>
            <p:cNvSpPr txBox="1">
              <a:spLocks/>
            </p:cNvSpPr>
            <p:nvPr/>
          </p:nvSpPr>
          <p:spPr>
            <a:xfrm>
              <a:off x="9843665" y="10708541"/>
              <a:ext cx="11194504" cy="909091"/>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a:lstStyle>
            <a:p>
              <a:pPr marL="0" lvl="1" indent="0" defTabSz="2437884">
                <a:buNone/>
                <a:defRPr/>
              </a:pPr>
              <a:r>
                <a:rPr lang="en-US" sz="2800" kern="0" dirty="0">
                  <a:solidFill>
                    <a:srgbClr val="161616"/>
                  </a:solidFill>
                </a:rPr>
                <a:t>Integrate existing security tools and save time with a hybrid cloud platform powered by AI, global intelligence, and open integrations</a:t>
              </a:r>
            </a:p>
          </p:txBody>
        </p:sp>
      </p:grpSp>
    </p:spTree>
    <p:extLst>
      <p:ext uri="{BB962C8B-B14F-4D97-AF65-F5344CB8AC3E}">
        <p14:creationId xmlns:p14="http://schemas.microsoft.com/office/powerpoint/2010/main" val="498741946"/>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393AF9-D610-F98D-3AA6-E3DADE783A07}"/>
              </a:ext>
            </a:extLst>
          </p:cNvPr>
          <p:cNvSpPr/>
          <p:nvPr/>
        </p:nvSpPr>
        <p:spPr bwMode="auto">
          <a:xfrm>
            <a:off x="3176" y="9544890"/>
            <a:ext cx="24380826" cy="4170216"/>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p>
            <a:pPr defTabSz="1828434" fontAlgn="base">
              <a:spcBef>
                <a:spcPct val="0"/>
              </a:spcBef>
              <a:spcAft>
                <a:spcPct val="0"/>
              </a:spcAft>
            </a:pPr>
            <a:endParaRPr lang="en-US" sz="2800" dirty="0">
              <a:solidFill>
                <a:srgbClr val="FFFFFF"/>
              </a:solidFill>
              <a:latin typeface="IBM Plex Sans Light"/>
            </a:endParaRPr>
          </a:p>
        </p:txBody>
      </p:sp>
      <p:sp>
        <p:nvSpPr>
          <p:cNvPr id="2" name="Title 1">
            <a:extLst>
              <a:ext uri="{FF2B5EF4-FFF2-40B4-BE49-F238E27FC236}">
                <a16:creationId xmlns:a16="http://schemas.microsoft.com/office/drawing/2014/main" id="{A4E382A9-EE19-489B-ABAA-5AE626C7EEFD}"/>
              </a:ext>
            </a:extLst>
          </p:cNvPr>
          <p:cNvSpPr>
            <a:spLocks noGrp="1"/>
          </p:cNvSpPr>
          <p:nvPr>
            <p:ph type="title"/>
          </p:nvPr>
        </p:nvSpPr>
        <p:spPr>
          <a:xfrm>
            <a:off x="576074" y="1527049"/>
            <a:ext cx="11044240" cy="984565"/>
          </a:xfrm>
        </p:spPr>
        <p:txBody>
          <a:bodyPr/>
          <a:lstStyle/>
          <a:p>
            <a:r>
              <a:rPr lang="en-US" dirty="0"/>
              <a:t>AI-powered security</a:t>
            </a:r>
          </a:p>
        </p:txBody>
      </p:sp>
      <p:sp>
        <p:nvSpPr>
          <p:cNvPr id="31" name="Footer Placeholder 30">
            <a:extLst>
              <a:ext uri="{FF2B5EF4-FFF2-40B4-BE49-F238E27FC236}">
                <a16:creationId xmlns:a16="http://schemas.microsoft.com/office/drawing/2014/main" id="{7E085367-5D7A-6C18-079F-EB11029582EB}"/>
              </a:ext>
            </a:extLst>
          </p:cNvPr>
          <p:cNvSpPr>
            <a:spLocks noGrp="1"/>
          </p:cNvSpPr>
          <p:nvPr>
            <p:ph type="ftr" sz="quarter" idx="20"/>
          </p:nvPr>
        </p:nvSpPr>
        <p:spPr>
          <a:xfrm>
            <a:off x="568325" y="12939015"/>
            <a:ext cx="4956175" cy="246222"/>
          </a:xfrm>
        </p:spPr>
        <p:txBody>
          <a:bodyPr/>
          <a:lstStyle/>
          <a:p>
            <a:r>
              <a:rPr lang="en-US"/>
              <a:t>IBM Security</a:t>
            </a:r>
            <a:endParaRPr lang="en-US" dirty="0"/>
          </a:p>
        </p:txBody>
      </p:sp>
      <p:sp>
        <p:nvSpPr>
          <p:cNvPr id="4" name="Text Placeholder 3">
            <a:extLst>
              <a:ext uri="{FF2B5EF4-FFF2-40B4-BE49-F238E27FC236}">
                <a16:creationId xmlns:a16="http://schemas.microsoft.com/office/drawing/2014/main" id="{730F1E78-D5C2-3666-11AA-E7EB06E4D42B}"/>
              </a:ext>
            </a:extLst>
          </p:cNvPr>
          <p:cNvSpPr>
            <a:spLocks noGrp="1"/>
          </p:cNvSpPr>
          <p:nvPr>
            <p:ph type="body" sz="quarter" idx="21"/>
          </p:nvPr>
        </p:nvSpPr>
        <p:spPr>
          <a:xfrm>
            <a:off x="576262" y="576263"/>
            <a:ext cx="13097207" cy="446661"/>
          </a:xfrm>
        </p:spPr>
        <p:txBody>
          <a:bodyPr/>
          <a:lstStyle/>
          <a:p>
            <a:r>
              <a:rPr lang="en-US" dirty="0"/>
              <a:t>How we deliver client value</a:t>
            </a:r>
          </a:p>
        </p:txBody>
      </p:sp>
      <p:sp>
        <p:nvSpPr>
          <p:cNvPr id="5" name="Slide Number Placeholder 4">
            <a:extLst>
              <a:ext uri="{FF2B5EF4-FFF2-40B4-BE49-F238E27FC236}">
                <a16:creationId xmlns:a16="http://schemas.microsoft.com/office/drawing/2014/main" id="{6096A54E-180F-45D0-0D69-94FAD2A68D9A}"/>
              </a:ext>
            </a:extLst>
          </p:cNvPr>
          <p:cNvSpPr>
            <a:spLocks noGrp="1"/>
          </p:cNvSpPr>
          <p:nvPr>
            <p:ph type="sldNum" sz="quarter" idx="4"/>
          </p:nvPr>
        </p:nvSpPr>
        <p:spPr>
          <a:xfrm>
            <a:off x="23541593" y="12938839"/>
            <a:ext cx="270907" cy="246222"/>
          </a:xfrm>
        </p:spPr>
        <p:txBody>
          <a:bodyPr/>
          <a:lstStyle/>
          <a:p>
            <a:fld id="{86CB4B4D-7CA3-9044-876B-883B54F8677D}" type="slidenum">
              <a:rPr lang="en-US"/>
              <a:pPr/>
              <a:t>7</a:t>
            </a:fld>
            <a:endParaRPr lang="en-US" dirty="0"/>
          </a:p>
        </p:txBody>
      </p:sp>
      <p:sp>
        <p:nvSpPr>
          <p:cNvPr id="14" name="TextBox 13">
            <a:extLst>
              <a:ext uri="{FF2B5EF4-FFF2-40B4-BE49-F238E27FC236}">
                <a16:creationId xmlns:a16="http://schemas.microsoft.com/office/drawing/2014/main" id="{5B5867BE-F465-A616-8CCA-E34E72023642}"/>
              </a:ext>
            </a:extLst>
          </p:cNvPr>
          <p:cNvSpPr txBox="1"/>
          <p:nvPr/>
        </p:nvSpPr>
        <p:spPr>
          <a:xfrm>
            <a:off x="651356" y="9820809"/>
            <a:ext cx="4749394" cy="574260"/>
          </a:xfrm>
          <a:prstGeom prst="rect">
            <a:avLst/>
          </a:prstGeom>
          <a:noFill/>
        </p:spPr>
        <p:txBody>
          <a:bodyPr wrap="square" lIns="0" tIns="0" rIns="0" bIns="0" rtlCol="0">
            <a:spAutoFit/>
          </a:bodyPr>
          <a:lstStyle/>
          <a:p>
            <a:pPr defTabSz="3657884" hangingPunct="0">
              <a:lnSpc>
                <a:spcPct val="110000"/>
              </a:lnSpc>
            </a:pPr>
            <a:r>
              <a:rPr lang="en-US" b="1" dirty="0">
                <a:solidFill>
                  <a:srgbClr val="000000"/>
                </a:solidFill>
                <a:latin typeface="IBM Plex Sans Light" panose="020B0403050203000203" pitchFamily="34" charset="0"/>
                <a:sym typeface="Helvetica"/>
              </a:rPr>
              <a:t>AI-enabled outcomes</a:t>
            </a:r>
          </a:p>
        </p:txBody>
      </p:sp>
      <p:sp>
        <p:nvSpPr>
          <p:cNvPr id="12" name="TextBox 11">
            <a:extLst>
              <a:ext uri="{FF2B5EF4-FFF2-40B4-BE49-F238E27FC236}">
                <a16:creationId xmlns:a16="http://schemas.microsoft.com/office/drawing/2014/main" id="{2C62AFA9-1C85-3121-DE84-1669D20320D0}"/>
              </a:ext>
            </a:extLst>
          </p:cNvPr>
          <p:cNvSpPr txBox="1"/>
          <p:nvPr/>
        </p:nvSpPr>
        <p:spPr>
          <a:xfrm>
            <a:off x="5919082" y="6119432"/>
            <a:ext cx="5132778" cy="646331"/>
          </a:xfrm>
          <a:prstGeom prst="rect">
            <a:avLst/>
          </a:prstGeom>
          <a:noFill/>
        </p:spPr>
        <p:txBody>
          <a:bodyPr wrap="square">
            <a:spAutoFit/>
          </a:bodyPr>
          <a:lstStyle/>
          <a:p>
            <a:pPr defTabSz="1828434"/>
            <a:r>
              <a:rPr lang="en-US" dirty="0">
                <a:solidFill>
                  <a:srgbClr val="000000"/>
                </a:solidFill>
                <a:latin typeface="IBM Plex Sans Light"/>
              </a:rPr>
              <a:t>IBM Security </a:t>
            </a:r>
            <a:r>
              <a:rPr lang="en-US" b="1" dirty="0">
                <a:solidFill>
                  <a:srgbClr val="000000"/>
                </a:solidFill>
                <a:latin typeface="IBM Plex Sans Light"/>
              </a:rPr>
              <a:t>QRadar</a:t>
            </a:r>
          </a:p>
        </p:txBody>
      </p:sp>
      <p:sp>
        <p:nvSpPr>
          <p:cNvPr id="13" name="TextBox 12">
            <a:extLst>
              <a:ext uri="{FF2B5EF4-FFF2-40B4-BE49-F238E27FC236}">
                <a16:creationId xmlns:a16="http://schemas.microsoft.com/office/drawing/2014/main" id="{1FF0CAED-A48A-B840-C987-824FC3DBFF3D}"/>
              </a:ext>
            </a:extLst>
          </p:cNvPr>
          <p:cNvSpPr txBox="1"/>
          <p:nvPr/>
        </p:nvSpPr>
        <p:spPr>
          <a:xfrm>
            <a:off x="12042058" y="6119432"/>
            <a:ext cx="5212630" cy="646331"/>
          </a:xfrm>
          <a:prstGeom prst="rect">
            <a:avLst/>
          </a:prstGeom>
          <a:noFill/>
        </p:spPr>
        <p:txBody>
          <a:bodyPr wrap="square">
            <a:spAutoFit/>
          </a:bodyPr>
          <a:lstStyle/>
          <a:p>
            <a:pPr defTabSz="1828434"/>
            <a:r>
              <a:rPr lang="en-US" dirty="0">
                <a:solidFill>
                  <a:srgbClr val="000000"/>
                </a:solidFill>
                <a:latin typeface="IBM Plex Sans Light"/>
              </a:rPr>
              <a:t>IBM Security </a:t>
            </a:r>
            <a:r>
              <a:rPr lang="en-US" b="1" dirty="0">
                <a:solidFill>
                  <a:srgbClr val="000000"/>
                </a:solidFill>
                <a:latin typeface="IBM Plex Sans Light"/>
              </a:rPr>
              <a:t>Guardium</a:t>
            </a:r>
          </a:p>
        </p:txBody>
      </p:sp>
      <p:sp>
        <p:nvSpPr>
          <p:cNvPr id="16" name="TextBox 15">
            <a:extLst>
              <a:ext uri="{FF2B5EF4-FFF2-40B4-BE49-F238E27FC236}">
                <a16:creationId xmlns:a16="http://schemas.microsoft.com/office/drawing/2014/main" id="{9843DA39-E5E5-14B0-70A1-146F276055DA}"/>
              </a:ext>
            </a:extLst>
          </p:cNvPr>
          <p:cNvSpPr txBox="1"/>
          <p:nvPr/>
        </p:nvSpPr>
        <p:spPr>
          <a:xfrm>
            <a:off x="18163703" y="6138292"/>
            <a:ext cx="5181916" cy="646331"/>
          </a:xfrm>
          <a:prstGeom prst="rect">
            <a:avLst/>
          </a:prstGeom>
          <a:noFill/>
        </p:spPr>
        <p:txBody>
          <a:bodyPr wrap="square">
            <a:spAutoFit/>
          </a:bodyPr>
          <a:lstStyle/>
          <a:p>
            <a:pPr defTabSz="1828434"/>
            <a:r>
              <a:rPr lang="en-US" dirty="0">
                <a:solidFill>
                  <a:srgbClr val="000000"/>
                </a:solidFill>
                <a:latin typeface="IBM Plex Sans Light"/>
              </a:rPr>
              <a:t>IBM Security </a:t>
            </a:r>
            <a:r>
              <a:rPr lang="en-US" b="1" dirty="0">
                <a:solidFill>
                  <a:srgbClr val="000000"/>
                </a:solidFill>
                <a:latin typeface="IBM Plex Sans Light"/>
              </a:rPr>
              <a:t>Verify</a:t>
            </a:r>
          </a:p>
        </p:txBody>
      </p:sp>
      <p:sp>
        <p:nvSpPr>
          <p:cNvPr id="18" name="TextBox 17">
            <a:extLst>
              <a:ext uri="{FF2B5EF4-FFF2-40B4-BE49-F238E27FC236}">
                <a16:creationId xmlns:a16="http://schemas.microsoft.com/office/drawing/2014/main" id="{0263282D-2814-7187-4CBE-9CEE79DF4EEB}"/>
              </a:ext>
            </a:extLst>
          </p:cNvPr>
          <p:cNvSpPr txBox="1"/>
          <p:nvPr/>
        </p:nvSpPr>
        <p:spPr>
          <a:xfrm>
            <a:off x="6036258" y="6828254"/>
            <a:ext cx="4989922" cy="2342564"/>
          </a:xfrm>
          <a:prstGeom prst="rect">
            <a:avLst/>
          </a:prstGeom>
          <a:noFill/>
        </p:spPr>
        <p:txBody>
          <a:bodyPr wrap="square" lIns="0" tIns="0" rIns="0" bIns="0" rtlCol="0">
            <a:spAutoFit/>
          </a:bodyPr>
          <a:lstStyle>
            <a:defPPr>
              <a:defRPr lang="en-US"/>
            </a:defPPr>
            <a:lvl1pPr marL="256032" indent="-256032" defTabSz="1829308" hangingPunct="0">
              <a:lnSpc>
                <a:spcPct val="110000"/>
              </a:lnSpc>
              <a:buFont typeface="System Font Regular"/>
              <a:buChar char="–"/>
              <a:defRPr sz="2800">
                <a:solidFill>
                  <a:srgbClr val="000000"/>
                </a:solidFill>
                <a:latin typeface="IBM Plex Sans Light" panose="020B0403050203000203" pitchFamily="34" charset="0"/>
              </a:defRPr>
            </a:lvl1pPr>
          </a:lstStyle>
          <a:p>
            <a:pPr marL="0" indent="0" defTabSz="4875944" fontAlgn="base" hangingPunct="1">
              <a:buSzPct val="90000"/>
              <a:buNone/>
              <a:defRPr/>
            </a:pPr>
            <a:r>
              <a:rPr lang="en-US" dirty="0"/>
              <a:t>Automatically fetches investigation artifacts, generates incident timelines, and orchestrates incident response workflows</a:t>
            </a:r>
            <a:endParaRPr lang="en-US" kern="0" dirty="0"/>
          </a:p>
        </p:txBody>
      </p:sp>
      <p:sp>
        <p:nvSpPr>
          <p:cNvPr id="20" name="TextBox 19">
            <a:extLst>
              <a:ext uri="{FF2B5EF4-FFF2-40B4-BE49-F238E27FC236}">
                <a16:creationId xmlns:a16="http://schemas.microsoft.com/office/drawing/2014/main" id="{04908623-78EE-8043-E458-483FE874548B}"/>
              </a:ext>
            </a:extLst>
          </p:cNvPr>
          <p:cNvSpPr txBox="1"/>
          <p:nvPr/>
        </p:nvSpPr>
        <p:spPr>
          <a:xfrm>
            <a:off x="6036258" y="9635918"/>
            <a:ext cx="5130394" cy="2849691"/>
          </a:xfrm>
          <a:prstGeom prst="rect">
            <a:avLst/>
          </a:prstGeom>
          <a:noFill/>
        </p:spPr>
        <p:txBody>
          <a:bodyPr wrap="square" lIns="0" tIns="0" rIns="0" bIns="0">
            <a:spAutoFit/>
          </a:bodyPr>
          <a:lstStyle/>
          <a:p>
            <a:pPr defTabSz="1828434">
              <a:lnSpc>
                <a:spcPct val="110000"/>
              </a:lnSpc>
            </a:pPr>
            <a:r>
              <a:rPr lang="en-US" sz="8596" dirty="0">
                <a:solidFill>
                  <a:srgbClr val="0F62FE"/>
                </a:solidFill>
                <a:latin typeface="IBM Plex Mono Light" panose="020B0409050203000203" pitchFamily="49" charset="77"/>
                <a:ea typeface="ＭＳ Ｐゴシック"/>
              </a:rPr>
              <a:t>75%</a:t>
            </a:r>
          </a:p>
          <a:p>
            <a:pPr defTabSz="1828434">
              <a:lnSpc>
                <a:spcPct val="110000"/>
              </a:lnSpc>
            </a:pPr>
            <a:r>
              <a:rPr lang="en-US" sz="2800" dirty="0">
                <a:solidFill>
                  <a:srgbClr val="000000"/>
                </a:solidFill>
                <a:latin typeface="IBM Plex Sans Light"/>
              </a:rPr>
              <a:t>reduction in security incidents by aggregating and correlating alerts into prioritized threats</a:t>
            </a:r>
            <a:r>
              <a:rPr lang="en-US" sz="2800" baseline="30000" dirty="0">
                <a:solidFill>
                  <a:srgbClr val="000000"/>
                </a:solidFill>
                <a:latin typeface="IBM Plex Sans Light"/>
              </a:rPr>
              <a:t>1</a:t>
            </a:r>
          </a:p>
        </p:txBody>
      </p:sp>
      <p:sp>
        <p:nvSpPr>
          <p:cNvPr id="21" name="TextBox 20">
            <a:extLst>
              <a:ext uri="{FF2B5EF4-FFF2-40B4-BE49-F238E27FC236}">
                <a16:creationId xmlns:a16="http://schemas.microsoft.com/office/drawing/2014/main" id="{F3216152-162D-1DB1-4009-770B0DD275AB}"/>
              </a:ext>
            </a:extLst>
          </p:cNvPr>
          <p:cNvSpPr txBox="1"/>
          <p:nvPr/>
        </p:nvSpPr>
        <p:spPr>
          <a:xfrm>
            <a:off x="6036259" y="3198648"/>
            <a:ext cx="5128268" cy="2342564"/>
          </a:xfrm>
          <a:prstGeom prst="rect">
            <a:avLst/>
          </a:prstGeom>
          <a:noFill/>
        </p:spPr>
        <p:txBody>
          <a:bodyPr wrap="square" lIns="0" tIns="0" rIns="0" bIns="0" rtlCol="0">
            <a:spAutoFit/>
          </a:bodyPr>
          <a:lstStyle>
            <a:defPPr>
              <a:defRPr lang="en-US"/>
            </a:defPPr>
            <a:lvl1pPr marL="256032" indent="-256032" defTabSz="1829308" hangingPunct="0">
              <a:lnSpc>
                <a:spcPct val="110000"/>
              </a:lnSpc>
              <a:buFont typeface="System Font Regular"/>
              <a:buChar char="–"/>
              <a:defRPr sz="2800">
                <a:solidFill>
                  <a:srgbClr val="000000"/>
                </a:solidFill>
                <a:latin typeface="IBM Plex Sans Light" panose="020B0403050203000203" pitchFamily="34" charset="0"/>
              </a:defRPr>
            </a:lvl1pPr>
          </a:lstStyle>
          <a:p>
            <a:pPr marL="0" indent="0" defTabSz="4875944" fontAlgn="base" hangingPunct="1">
              <a:buSzPct val="90000"/>
              <a:buNone/>
              <a:defRPr/>
            </a:pPr>
            <a:r>
              <a:rPr lang="en-US" dirty="0">
                <a:latin typeface="IBM Plex Sans Medium" panose="020B0503050203000203" pitchFamily="34" charset="0"/>
              </a:rPr>
              <a:t>Threat Detection and Response</a:t>
            </a:r>
          </a:p>
          <a:p>
            <a:pPr marL="0" indent="0" defTabSz="4875944" fontAlgn="base" hangingPunct="1">
              <a:buSzPct val="90000"/>
              <a:buNone/>
              <a:defRPr/>
            </a:pPr>
            <a:r>
              <a:rPr lang="en-US" dirty="0"/>
              <a:t>Identify threats faster </a:t>
            </a:r>
            <a:br>
              <a:rPr lang="en-US" dirty="0"/>
            </a:br>
            <a:r>
              <a:rPr lang="en-US" dirty="0"/>
              <a:t>and accelerate response</a:t>
            </a:r>
            <a:br>
              <a:rPr lang="en-US" dirty="0"/>
            </a:br>
            <a:r>
              <a:rPr lang="en-US" dirty="0"/>
              <a:t>to cyberattacks using automation</a:t>
            </a:r>
            <a:endParaRPr lang="en-US" kern="0" dirty="0"/>
          </a:p>
        </p:txBody>
      </p:sp>
      <p:sp>
        <p:nvSpPr>
          <p:cNvPr id="22" name="TextBox 21">
            <a:extLst>
              <a:ext uri="{FF2B5EF4-FFF2-40B4-BE49-F238E27FC236}">
                <a16:creationId xmlns:a16="http://schemas.microsoft.com/office/drawing/2014/main" id="{26F295EB-6859-95F8-7C2C-FF9961A4A27F}"/>
              </a:ext>
            </a:extLst>
          </p:cNvPr>
          <p:cNvSpPr txBox="1"/>
          <p:nvPr/>
        </p:nvSpPr>
        <p:spPr>
          <a:xfrm>
            <a:off x="12140987" y="3198650"/>
            <a:ext cx="5079788" cy="2342564"/>
          </a:xfrm>
          <a:prstGeom prst="rect">
            <a:avLst/>
          </a:prstGeom>
          <a:noFill/>
        </p:spPr>
        <p:txBody>
          <a:bodyPr wrap="square" lIns="0" tIns="0" rIns="0" bIns="0" rtlCol="0">
            <a:spAutoFit/>
          </a:bodyPr>
          <a:lstStyle/>
          <a:p>
            <a:pPr marL="0" lvl="1" defTabSz="2193658" fontAlgn="base">
              <a:lnSpc>
                <a:spcPct val="110000"/>
              </a:lnSpc>
              <a:buClr>
                <a:srgbClr val="FF5003"/>
              </a:buClr>
              <a:tabLst>
                <a:tab pos="1519566" algn="l"/>
              </a:tabLst>
              <a:defRPr/>
            </a:pPr>
            <a:r>
              <a:rPr lang="en-US" sz="2800" dirty="0">
                <a:solidFill>
                  <a:srgbClr val="000000"/>
                </a:solidFill>
                <a:latin typeface="IBM Plex Sans Medium" panose="020B0503050203000203" pitchFamily="34" charset="0"/>
              </a:rPr>
              <a:t>Data Security</a:t>
            </a:r>
          </a:p>
          <a:p>
            <a:pPr marL="0" lvl="1" defTabSz="2193658" fontAlgn="base">
              <a:lnSpc>
                <a:spcPct val="110000"/>
              </a:lnSpc>
              <a:buClr>
                <a:srgbClr val="FF5003"/>
              </a:buClr>
              <a:tabLst>
                <a:tab pos="1519566" algn="l"/>
              </a:tabLst>
              <a:defRPr/>
            </a:pPr>
            <a:r>
              <a:rPr lang="en-US" sz="2800" kern="0" dirty="0">
                <a:solidFill>
                  <a:srgbClr val="000000"/>
                </a:solidFill>
                <a:latin typeface="IBM Plex Sans Light"/>
              </a:rPr>
              <a:t>Automate discovery and classification of mission-critical data and continuously ensure compliance</a:t>
            </a:r>
          </a:p>
        </p:txBody>
      </p:sp>
      <p:sp>
        <p:nvSpPr>
          <p:cNvPr id="23" name="TextBox 22">
            <a:extLst>
              <a:ext uri="{FF2B5EF4-FFF2-40B4-BE49-F238E27FC236}">
                <a16:creationId xmlns:a16="http://schemas.microsoft.com/office/drawing/2014/main" id="{5C63383B-A240-B14B-F093-012BD3B8EC7F}"/>
              </a:ext>
            </a:extLst>
          </p:cNvPr>
          <p:cNvSpPr txBox="1"/>
          <p:nvPr/>
        </p:nvSpPr>
        <p:spPr>
          <a:xfrm>
            <a:off x="18317586" y="3198650"/>
            <a:ext cx="4541026" cy="2342564"/>
          </a:xfrm>
          <a:prstGeom prst="rect">
            <a:avLst/>
          </a:prstGeom>
          <a:noFill/>
        </p:spPr>
        <p:txBody>
          <a:bodyPr wrap="square" lIns="0" tIns="0" rIns="0" bIns="0" rtlCol="0">
            <a:spAutoFit/>
          </a:bodyPr>
          <a:lstStyle>
            <a:defPPr>
              <a:defRPr lang="en-US"/>
            </a:defPPr>
            <a:lvl1pPr marL="256032" indent="-256032" defTabSz="1829308" hangingPunct="0">
              <a:lnSpc>
                <a:spcPct val="110000"/>
              </a:lnSpc>
              <a:buFont typeface="System Font Regular"/>
              <a:buChar char="–"/>
              <a:defRPr sz="2800">
                <a:solidFill>
                  <a:srgbClr val="000000"/>
                </a:solidFill>
                <a:latin typeface="IBM Plex Sans Light" panose="020B0403050203000203" pitchFamily="34" charset="0"/>
              </a:defRPr>
            </a:lvl1pPr>
          </a:lstStyle>
          <a:p>
            <a:pPr marL="0" indent="0" defTabSz="3657884">
              <a:buNone/>
            </a:pPr>
            <a:r>
              <a:rPr lang="en-US" dirty="0">
                <a:latin typeface="IBM Plex Sans Medium" panose="020B0503050203000203" pitchFamily="34" charset="0"/>
              </a:rPr>
              <a:t>Identity and Access</a:t>
            </a:r>
          </a:p>
          <a:p>
            <a:pPr marL="0" indent="0" defTabSz="3657884">
              <a:buNone/>
            </a:pPr>
            <a:r>
              <a:rPr lang="en-US" dirty="0"/>
              <a:t>Identify unusual user behavior, detect potential insider threats, and quickly mitigate risk</a:t>
            </a:r>
          </a:p>
        </p:txBody>
      </p:sp>
      <p:sp>
        <p:nvSpPr>
          <p:cNvPr id="38" name="Rectangle 37">
            <a:extLst>
              <a:ext uri="{FF2B5EF4-FFF2-40B4-BE49-F238E27FC236}">
                <a16:creationId xmlns:a16="http://schemas.microsoft.com/office/drawing/2014/main" id="{90A8A870-6AF0-A683-E237-FC502B25B643}"/>
              </a:ext>
            </a:extLst>
          </p:cNvPr>
          <p:cNvSpPr/>
          <p:nvPr/>
        </p:nvSpPr>
        <p:spPr bwMode="auto">
          <a:xfrm>
            <a:off x="22246201" y="452114"/>
            <a:ext cx="1546064" cy="2211624"/>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82856" tIns="182856" rIns="182856" bIns="182856" numCol="1" rtlCol="0" anchor="t" anchorCtr="0" compatLnSpc="1">
            <a:prstTxWarp prst="textNoShape">
              <a:avLst/>
            </a:prstTxWarp>
          </a:bodyPr>
          <a:lstStyle/>
          <a:p>
            <a:pPr defTabSz="1828434" fontAlgn="base">
              <a:spcBef>
                <a:spcPct val="0"/>
              </a:spcBef>
              <a:spcAft>
                <a:spcPct val="0"/>
              </a:spcAft>
            </a:pPr>
            <a:r>
              <a:rPr lang="en-US" sz="2800" dirty="0">
                <a:solidFill>
                  <a:srgbClr val="FFFFFF"/>
                </a:solidFill>
                <a:latin typeface="IBM Plex Sans Light"/>
                <a:hlinkClick r:id="rId3"/>
              </a:rPr>
              <a:t>View  Sam’s video!</a:t>
            </a:r>
            <a:endParaRPr lang="en-US" sz="2800" dirty="0">
              <a:solidFill>
                <a:srgbClr val="FFFFFF"/>
              </a:solidFill>
              <a:latin typeface="IBM Plex Sans Light"/>
            </a:endParaRPr>
          </a:p>
        </p:txBody>
      </p:sp>
      <p:pic>
        <p:nvPicPr>
          <p:cNvPr id="40" name="Picture 39" descr="A person sitting on a tree stump&#10;&#10;Description automatically generated with medium confidence">
            <a:extLst>
              <a:ext uri="{FF2B5EF4-FFF2-40B4-BE49-F238E27FC236}">
                <a16:creationId xmlns:a16="http://schemas.microsoft.com/office/drawing/2014/main" id="{DE24F4D9-04C6-A48F-0CC8-B7EACB0FD71B}"/>
              </a:ext>
            </a:extLst>
          </p:cNvPr>
          <p:cNvPicPr>
            <a:picLocks noChangeAspect="1"/>
          </p:cNvPicPr>
          <p:nvPr/>
        </p:nvPicPr>
        <p:blipFill>
          <a:blip r:embed="rId4"/>
          <a:stretch>
            <a:fillRect/>
          </a:stretch>
        </p:blipFill>
        <p:spPr>
          <a:xfrm>
            <a:off x="18317585" y="444147"/>
            <a:ext cx="3945940" cy="2219590"/>
          </a:xfrm>
          <a:prstGeom prst="rect">
            <a:avLst/>
          </a:prstGeom>
        </p:spPr>
      </p:pic>
      <p:sp>
        <p:nvSpPr>
          <p:cNvPr id="41" name="TextBox 40">
            <a:extLst>
              <a:ext uri="{FF2B5EF4-FFF2-40B4-BE49-F238E27FC236}">
                <a16:creationId xmlns:a16="http://schemas.microsoft.com/office/drawing/2014/main" id="{B743A6D8-63C5-4FE3-BE58-47853A44ECC9}"/>
              </a:ext>
            </a:extLst>
          </p:cNvPr>
          <p:cNvSpPr txBox="1"/>
          <p:nvPr/>
        </p:nvSpPr>
        <p:spPr>
          <a:xfrm>
            <a:off x="12140985" y="9635919"/>
            <a:ext cx="5076140" cy="2849691"/>
          </a:xfrm>
          <a:prstGeom prst="rect">
            <a:avLst/>
          </a:prstGeom>
          <a:noFill/>
        </p:spPr>
        <p:txBody>
          <a:bodyPr wrap="square" lIns="0" tIns="0" rIns="0" bIns="0" rtlCol="0">
            <a:spAutoFit/>
          </a:bodyPr>
          <a:lstStyle/>
          <a:p>
            <a:pPr defTabSz="1828576" hangingPunct="0">
              <a:lnSpc>
                <a:spcPct val="110000"/>
              </a:lnSpc>
            </a:pPr>
            <a:r>
              <a:rPr lang="en-US" sz="8596" dirty="0">
                <a:solidFill>
                  <a:srgbClr val="0F62FE"/>
                </a:solidFill>
                <a:latin typeface="IBM Plex Mono Light" panose="020B0409050203000203" pitchFamily="49" charset="77"/>
                <a:ea typeface="ＭＳ Ｐゴシック"/>
                <a:sym typeface="Helvetica"/>
              </a:rPr>
              <a:t>40%</a:t>
            </a:r>
            <a:br>
              <a:rPr lang="en-US" sz="3800" dirty="0">
                <a:solidFill>
                  <a:srgbClr val="0F62FE"/>
                </a:solidFill>
                <a:latin typeface="IBM Plex Sans Light" panose="020B0403050203000203" pitchFamily="34" charset="0"/>
                <a:ea typeface="ＭＳ Ｐゴシック"/>
                <a:sym typeface="Helvetica"/>
              </a:rPr>
            </a:br>
            <a:r>
              <a:rPr lang="en-US" sz="2800" dirty="0">
                <a:solidFill>
                  <a:srgbClr val="000000"/>
                </a:solidFill>
                <a:latin typeface="IBM Plex Sans Light" panose="020B0403050203000203" pitchFamily="34" charset="0"/>
                <a:sym typeface="Helvetica"/>
              </a:rPr>
              <a:t>decrease in breaches with centralized visibility and advanced analytics</a:t>
            </a:r>
            <a:r>
              <a:rPr lang="en-US" sz="2800" baseline="30000" dirty="0">
                <a:solidFill>
                  <a:srgbClr val="000000"/>
                </a:solidFill>
                <a:latin typeface="IBM Plex Sans Light" panose="020B0403050203000203" pitchFamily="34" charset="0"/>
                <a:sym typeface="Helvetica"/>
              </a:rPr>
              <a:t>2</a:t>
            </a:r>
          </a:p>
        </p:txBody>
      </p:sp>
      <p:sp>
        <p:nvSpPr>
          <p:cNvPr id="42" name="TextBox 41">
            <a:extLst>
              <a:ext uri="{FF2B5EF4-FFF2-40B4-BE49-F238E27FC236}">
                <a16:creationId xmlns:a16="http://schemas.microsoft.com/office/drawing/2014/main" id="{3E9A8533-86D2-17D2-D372-F572F0523439}"/>
              </a:ext>
            </a:extLst>
          </p:cNvPr>
          <p:cNvSpPr txBox="1"/>
          <p:nvPr/>
        </p:nvSpPr>
        <p:spPr>
          <a:xfrm>
            <a:off x="18259267" y="9635919"/>
            <a:ext cx="5767636" cy="2849691"/>
          </a:xfrm>
          <a:prstGeom prst="rect">
            <a:avLst/>
          </a:prstGeom>
          <a:noFill/>
        </p:spPr>
        <p:txBody>
          <a:bodyPr wrap="square" lIns="0" tIns="0" rIns="0" bIns="0" rtlCol="0">
            <a:spAutoFit/>
          </a:bodyPr>
          <a:lstStyle/>
          <a:p>
            <a:pPr defTabSz="1828576" hangingPunct="0">
              <a:lnSpc>
                <a:spcPct val="110000"/>
              </a:lnSpc>
            </a:pPr>
            <a:r>
              <a:rPr lang="en-US" sz="8596" dirty="0">
                <a:solidFill>
                  <a:srgbClr val="0F62FE"/>
                </a:solidFill>
                <a:latin typeface="IBM Plex Mono Light" panose="020B0409050203000203" pitchFamily="49" charset="77"/>
                <a:ea typeface="ＭＳ Ｐゴシック"/>
                <a:sym typeface="Helvetica"/>
              </a:rPr>
              <a:t>15x</a:t>
            </a:r>
            <a:br>
              <a:rPr lang="en-US" sz="3800" dirty="0">
                <a:solidFill>
                  <a:srgbClr val="0F62FE"/>
                </a:solidFill>
                <a:latin typeface="IBM Plex Sans Light" panose="020B0403050203000203" pitchFamily="34" charset="0"/>
                <a:ea typeface="ＭＳ Ｐゴシック"/>
                <a:sym typeface="Helvetica"/>
              </a:rPr>
            </a:br>
            <a:r>
              <a:rPr lang="en-US" sz="2800" kern="0" dirty="0">
                <a:solidFill>
                  <a:srgbClr val="000000"/>
                </a:solidFill>
                <a:latin typeface="IBM Plex Sans Light"/>
                <a:sym typeface="Helvetica"/>
              </a:rPr>
              <a:t>decrease in user friction associated with multi-factor authentication </a:t>
            </a:r>
            <a:br>
              <a:rPr lang="en-US" sz="2800" kern="0" dirty="0">
                <a:solidFill>
                  <a:srgbClr val="000000"/>
                </a:solidFill>
                <a:latin typeface="IBM Plex Sans Light"/>
                <a:sym typeface="Helvetica"/>
              </a:rPr>
            </a:br>
            <a:r>
              <a:rPr lang="en-US" sz="2800" kern="0" dirty="0">
                <a:solidFill>
                  <a:srgbClr val="000000"/>
                </a:solidFill>
                <a:latin typeface="IBM Plex Sans Light"/>
                <a:sym typeface="Helvetica"/>
              </a:rPr>
              <a:t>by incorporating adaptive access</a:t>
            </a:r>
            <a:r>
              <a:rPr lang="en-US" sz="2800" kern="0" baseline="30000" dirty="0">
                <a:solidFill>
                  <a:srgbClr val="000000"/>
                </a:solidFill>
                <a:latin typeface="IBM Plex Sans Light"/>
                <a:sym typeface="Helvetica"/>
              </a:rPr>
              <a:t>3</a:t>
            </a:r>
            <a:endParaRPr lang="en-US" sz="2800" kern="0" dirty="0">
              <a:solidFill>
                <a:srgbClr val="000000"/>
              </a:solidFill>
              <a:latin typeface="IBM Plex Sans Light"/>
              <a:sym typeface="Helvetica"/>
            </a:endParaRPr>
          </a:p>
        </p:txBody>
      </p:sp>
      <p:sp>
        <p:nvSpPr>
          <p:cNvPr id="43" name="Footer Placeholder 2">
            <a:extLst>
              <a:ext uri="{FF2B5EF4-FFF2-40B4-BE49-F238E27FC236}">
                <a16:creationId xmlns:a16="http://schemas.microsoft.com/office/drawing/2014/main" id="{BC7E8066-CE0D-9D9A-FCE3-CDCC22B9D989}"/>
              </a:ext>
            </a:extLst>
          </p:cNvPr>
          <p:cNvSpPr txBox="1">
            <a:spLocks/>
          </p:cNvSpPr>
          <p:nvPr/>
        </p:nvSpPr>
        <p:spPr>
          <a:xfrm>
            <a:off x="6036257" y="12312942"/>
            <a:ext cx="17016324" cy="855852"/>
          </a:xfrm>
          <a:prstGeom prst="rect">
            <a:avLst/>
          </a:prstGeom>
        </p:spPr>
        <p:txBody>
          <a:bodyPr vert="horz" lIns="0" tIns="0" rIns="0" bIns="0" rtlCol="0" anchor="b">
            <a:noAutofit/>
          </a:bodyPr>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914036"/>
            <a:r>
              <a:rPr lang="en-US" sz="1200" baseline="30000" dirty="0">
                <a:solidFill>
                  <a:srgbClr val="000000"/>
                </a:solidFill>
              </a:rPr>
              <a:t>1</a:t>
            </a:r>
            <a:r>
              <a:rPr lang="en-US" sz="1200" dirty="0">
                <a:solidFill>
                  <a:srgbClr val="000000"/>
                </a:solidFill>
              </a:rPr>
              <a:t> </a:t>
            </a:r>
            <a:r>
              <a:rPr lang="en-US" sz="1200" i="1" dirty="0">
                <a:solidFill>
                  <a:srgbClr val="000000"/>
                </a:solidFill>
              </a:rPr>
              <a:t>AI and automation for cybersecurity</a:t>
            </a:r>
            <a:r>
              <a:rPr lang="en-US" sz="1200" dirty="0">
                <a:solidFill>
                  <a:srgbClr val="000000"/>
                </a:solidFill>
              </a:rPr>
              <a:t>, IBM Institute for Business Value Report; </a:t>
            </a:r>
            <a:r>
              <a:rPr lang="en-US" sz="1200" baseline="30000" dirty="0">
                <a:solidFill>
                  <a:srgbClr val="000000"/>
                </a:solidFill>
              </a:rPr>
              <a:t>2</a:t>
            </a:r>
            <a:r>
              <a:rPr lang="en-US" sz="1200" dirty="0">
                <a:solidFill>
                  <a:srgbClr val="000000"/>
                </a:solidFill>
              </a:rPr>
              <a:t> </a:t>
            </a:r>
            <a:r>
              <a:rPr lang="en-US" sz="1200" i="1" dirty="0">
                <a:solidFill>
                  <a:srgbClr val="000000"/>
                </a:solidFill>
              </a:rPr>
              <a:t>The Total Economic Impact of IBM Security Guardium</a:t>
            </a:r>
            <a:r>
              <a:rPr lang="en-US" sz="1200" dirty="0">
                <a:solidFill>
                  <a:srgbClr val="000000"/>
                </a:solidFill>
              </a:rPr>
              <a:t>, Forrester Report; </a:t>
            </a:r>
            <a:r>
              <a:rPr lang="en-US" sz="1200" baseline="30000" dirty="0">
                <a:solidFill>
                  <a:srgbClr val="000000"/>
                </a:solidFill>
              </a:rPr>
              <a:t>3 </a:t>
            </a:r>
            <a:r>
              <a:rPr lang="en-US" sz="1200" dirty="0">
                <a:solidFill>
                  <a:srgbClr val="000000"/>
                </a:solidFill>
              </a:rPr>
              <a:t>IBM Security Verify customer, leading U.S. insurance company</a:t>
            </a:r>
          </a:p>
        </p:txBody>
      </p:sp>
      <p:sp>
        <p:nvSpPr>
          <p:cNvPr id="44" name="TextBox 43">
            <a:extLst>
              <a:ext uri="{FF2B5EF4-FFF2-40B4-BE49-F238E27FC236}">
                <a16:creationId xmlns:a16="http://schemas.microsoft.com/office/drawing/2014/main" id="{470EDEF8-ED2B-96ED-7596-7197FB27546F}"/>
              </a:ext>
            </a:extLst>
          </p:cNvPr>
          <p:cNvSpPr txBox="1"/>
          <p:nvPr/>
        </p:nvSpPr>
        <p:spPr>
          <a:xfrm>
            <a:off x="12140985" y="6828254"/>
            <a:ext cx="5076140" cy="2342564"/>
          </a:xfrm>
          <a:prstGeom prst="rect">
            <a:avLst/>
          </a:prstGeom>
          <a:noFill/>
        </p:spPr>
        <p:txBody>
          <a:bodyPr wrap="square" lIns="0" tIns="0" rIns="0" bIns="0" rtlCol="0">
            <a:spAutoFit/>
          </a:bodyPr>
          <a:lstStyle>
            <a:defPPr>
              <a:defRPr lang="en-US"/>
            </a:defPPr>
            <a:lvl1pPr marL="256032" indent="-256032" defTabSz="1829308" hangingPunct="0">
              <a:lnSpc>
                <a:spcPct val="110000"/>
              </a:lnSpc>
              <a:buFont typeface="System Font Regular"/>
              <a:buChar char="–"/>
              <a:defRPr sz="2800">
                <a:solidFill>
                  <a:srgbClr val="000000"/>
                </a:solidFill>
                <a:latin typeface="IBM Plex Sans Light" panose="020B0403050203000203" pitchFamily="34" charset="0"/>
              </a:defRPr>
            </a:lvl1pPr>
          </a:lstStyle>
          <a:p>
            <a:pPr marL="0" indent="0" defTabSz="4875944" fontAlgn="base" hangingPunct="1">
              <a:buSzPct val="90000"/>
              <a:buNone/>
              <a:defRPr/>
            </a:pPr>
            <a:r>
              <a:rPr lang="en-US" dirty="0"/>
              <a:t>Automatically discovers and classifies shadow data, maps data flows, and performs outlier detection for sensitive data stores</a:t>
            </a:r>
            <a:endParaRPr lang="en-US" kern="0" dirty="0"/>
          </a:p>
        </p:txBody>
      </p:sp>
      <p:sp>
        <p:nvSpPr>
          <p:cNvPr id="45" name="TextBox 44">
            <a:extLst>
              <a:ext uri="{FF2B5EF4-FFF2-40B4-BE49-F238E27FC236}">
                <a16:creationId xmlns:a16="http://schemas.microsoft.com/office/drawing/2014/main" id="{7334E66C-5CE5-FCD9-5769-DFFE125AED3D}"/>
              </a:ext>
            </a:extLst>
          </p:cNvPr>
          <p:cNvSpPr txBox="1"/>
          <p:nvPr/>
        </p:nvSpPr>
        <p:spPr>
          <a:xfrm>
            <a:off x="18270828" y="6828254"/>
            <a:ext cx="5078262" cy="2342564"/>
          </a:xfrm>
          <a:prstGeom prst="rect">
            <a:avLst/>
          </a:prstGeom>
          <a:noFill/>
        </p:spPr>
        <p:txBody>
          <a:bodyPr wrap="square" lIns="0" tIns="0" rIns="0" bIns="0" rtlCol="0">
            <a:spAutoFit/>
          </a:bodyPr>
          <a:lstStyle>
            <a:defPPr>
              <a:defRPr lang="en-US"/>
            </a:defPPr>
            <a:lvl1pPr marL="256032" indent="-256032" defTabSz="1829308" hangingPunct="0">
              <a:lnSpc>
                <a:spcPct val="110000"/>
              </a:lnSpc>
              <a:buFont typeface="System Font Regular"/>
              <a:buChar char="–"/>
              <a:defRPr sz="2800">
                <a:solidFill>
                  <a:srgbClr val="000000"/>
                </a:solidFill>
                <a:latin typeface="IBM Plex Sans Light" panose="020B0403050203000203" pitchFamily="34" charset="0"/>
              </a:defRPr>
            </a:lvl1pPr>
          </a:lstStyle>
          <a:p>
            <a:pPr marL="0" indent="0" defTabSz="4875944" fontAlgn="base" hangingPunct="1">
              <a:buSzPct val="90000"/>
              <a:buNone/>
              <a:defRPr/>
            </a:pPr>
            <a:r>
              <a:rPr lang="en-US" dirty="0"/>
              <a:t>Automatically assigns a trust score for risk-based authentication and continuously assesses behavior to detect fraud and malware</a:t>
            </a:r>
            <a:endParaRPr lang="en-US" kern="0" dirty="0"/>
          </a:p>
        </p:txBody>
      </p:sp>
      <p:grpSp>
        <p:nvGrpSpPr>
          <p:cNvPr id="34" name="Group 33">
            <a:extLst>
              <a:ext uri="{FF2B5EF4-FFF2-40B4-BE49-F238E27FC236}">
                <a16:creationId xmlns:a16="http://schemas.microsoft.com/office/drawing/2014/main" id="{B2621E6A-2A25-F44A-0012-345D95175EF4}"/>
              </a:ext>
            </a:extLst>
          </p:cNvPr>
          <p:cNvGrpSpPr/>
          <p:nvPr/>
        </p:nvGrpSpPr>
        <p:grpSpPr>
          <a:xfrm>
            <a:off x="5524805" y="3198648"/>
            <a:ext cx="12196508" cy="9396572"/>
            <a:chOff x="5523937" y="2951815"/>
            <a:chExt cx="12198096" cy="9644152"/>
          </a:xfrm>
        </p:grpSpPr>
        <p:grpSp>
          <p:nvGrpSpPr>
            <p:cNvPr id="33" name="Group 32">
              <a:extLst>
                <a:ext uri="{FF2B5EF4-FFF2-40B4-BE49-F238E27FC236}">
                  <a16:creationId xmlns:a16="http://schemas.microsoft.com/office/drawing/2014/main" id="{F24813D3-CF33-0165-8B3C-39586B854B52}"/>
                </a:ext>
              </a:extLst>
            </p:cNvPr>
            <p:cNvGrpSpPr/>
            <p:nvPr/>
          </p:nvGrpSpPr>
          <p:grpSpPr>
            <a:xfrm>
              <a:off x="5523937" y="2951815"/>
              <a:ext cx="6089904" cy="9644152"/>
              <a:chOff x="5523937" y="2951815"/>
              <a:chExt cx="6089904" cy="9644152"/>
            </a:xfrm>
          </p:grpSpPr>
          <p:cxnSp>
            <p:nvCxnSpPr>
              <p:cNvPr id="6" name="Straight Connector 5">
                <a:extLst>
                  <a:ext uri="{FF2B5EF4-FFF2-40B4-BE49-F238E27FC236}">
                    <a16:creationId xmlns:a16="http://schemas.microsoft.com/office/drawing/2014/main" id="{8614F09A-7C77-AC91-B1BB-5A81AAE4203A}"/>
                  </a:ext>
                </a:extLst>
              </p:cNvPr>
              <p:cNvCxnSpPr>
                <a:cxnSpLocks/>
              </p:cNvCxnSpPr>
              <p:nvPr/>
            </p:nvCxnSpPr>
            <p:spPr bwMode="auto">
              <a:xfrm>
                <a:off x="5523937" y="2951815"/>
                <a:ext cx="0" cy="9644152"/>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D15D947-6C9C-C99B-E3D7-35B52CE2D5A8}"/>
                  </a:ext>
                </a:extLst>
              </p:cNvPr>
              <p:cNvCxnSpPr>
                <a:cxnSpLocks/>
              </p:cNvCxnSpPr>
              <p:nvPr/>
            </p:nvCxnSpPr>
            <p:spPr bwMode="auto">
              <a:xfrm>
                <a:off x="11613841" y="2951815"/>
                <a:ext cx="0" cy="9644152"/>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cxnSp>
          <p:nvCxnSpPr>
            <p:cNvPr id="29" name="Straight Connector 28">
              <a:extLst>
                <a:ext uri="{FF2B5EF4-FFF2-40B4-BE49-F238E27FC236}">
                  <a16:creationId xmlns:a16="http://schemas.microsoft.com/office/drawing/2014/main" id="{B1DA307C-377D-08C3-5A87-96BE33E07E1B}"/>
                </a:ext>
              </a:extLst>
            </p:cNvPr>
            <p:cNvCxnSpPr>
              <a:cxnSpLocks/>
            </p:cNvCxnSpPr>
            <p:nvPr/>
          </p:nvCxnSpPr>
          <p:spPr bwMode="auto">
            <a:xfrm>
              <a:off x="17722033" y="2951815"/>
              <a:ext cx="0" cy="9644152"/>
            </a:xfrm>
            <a:prstGeom prst="line">
              <a:avLst/>
            </a:prstGeom>
            <a:ln w="12700">
              <a:solidFill>
                <a:srgbClr val="000000"/>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5" name="TextBox 34">
            <a:extLst>
              <a:ext uri="{FF2B5EF4-FFF2-40B4-BE49-F238E27FC236}">
                <a16:creationId xmlns:a16="http://schemas.microsoft.com/office/drawing/2014/main" id="{970BED33-0CFC-610A-A67C-43AE2695340E}"/>
              </a:ext>
            </a:extLst>
          </p:cNvPr>
          <p:cNvSpPr txBox="1"/>
          <p:nvPr/>
        </p:nvSpPr>
        <p:spPr>
          <a:xfrm>
            <a:off x="572194" y="3174405"/>
            <a:ext cx="4749394" cy="1793055"/>
          </a:xfrm>
          <a:prstGeom prst="rect">
            <a:avLst/>
          </a:prstGeom>
          <a:noFill/>
        </p:spPr>
        <p:txBody>
          <a:bodyPr wrap="square" lIns="0" tIns="0" rIns="0" bIns="0" rtlCol="0">
            <a:spAutoFit/>
          </a:bodyPr>
          <a:lstStyle/>
          <a:p>
            <a:pPr defTabSz="3657884" hangingPunct="0">
              <a:lnSpc>
                <a:spcPct val="110000"/>
              </a:lnSpc>
            </a:pPr>
            <a:r>
              <a:rPr lang="en-US" b="1" dirty="0">
                <a:solidFill>
                  <a:srgbClr val="000000"/>
                </a:solidFill>
                <a:latin typeface="IBM Plex Sans Light" panose="020B0403050203000203" pitchFamily="34" charset="0"/>
                <a:sym typeface="Helvetica"/>
              </a:rPr>
              <a:t>AI-embedded capabilities infused across our portfolio</a:t>
            </a:r>
          </a:p>
        </p:txBody>
      </p:sp>
    </p:spTree>
    <p:extLst>
      <p:ext uri="{BB962C8B-B14F-4D97-AF65-F5344CB8AC3E}">
        <p14:creationId xmlns:p14="http://schemas.microsoft.com/office/powerpoint/2010/main" val="241795990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290B56D-F3B4-BB84-1725-B8C907D97E10}"/>
              </a:ext>
            </a:extLst>
          </p:cNvPr>
          <p:cNvSpPr>
            <a:spLocks noGrp="1"/>
          </p:cNvSpPr>
          <p:nvPr>
            <p:ph type="title"/>
          </p:nvPr>
        </p:nvSpPr>
        <p:spPr>
          <a:xfrm>
            <a:off x="577320" y="1528235"/>
            <a:ext cx="18118667" cy="984885"/>
          </a:xfrm>
        </p:spPr>
        <p:txBody>
          <a:bodyPr/>
          <a:lstStyle/>
          <a:p>
            <a:r>
              <a:rPr lang="en-US" dirty="0"/>
              <a:t>IBM’s cybersecurity and AI strategy</a:t>
            </a:r>
          </a:p>
        </p:txBody>
      </p:sp>
      <p:sp>
        <p:nvSpPr>
          <p:cNvPr id="3" name="Footer Placeholder 2">
            <a:extLst>
              <a:ext uri="{FF2B5EF4-FFF2-40B4-BE49-F238E27FC236}">
                <a16:creationId xmlns:a16="http://schemas.microsoft.com/office/drawing/2014/main" id="{71D818D0-90ED-A957-0F13-8643E6409E09}"/>
              </a:ext>
            </a:extLst>
          </p:cNvPr>
          <p:cNvSpPr>
            <a:spLocks noGrp="1"/>
          </p:cNvSpPr>
          <p:nvPr>
            <p:ph type="ftr" sz="quarter" idx="20"/>
          </p:nvPr>
        </p:nvSpPr>
        <p:spPr>
          <a:xfrm>
            <a:off x="569838" y="12939015"/>
            <a:ext cx="4955531" cy="246221"/>
          </a:xfrm>
        </p:spPr>
        <p:txBody>
          <a:bodyPr/>
          <a:lstStyle/>
          <a:p>
            <a:r>
              <a:rPr lang="en-US" dirty="0"/>
              <a:t>IBM Security</a:t>
            </a:r>
          </a:p>
        </p:txBody>
      </p:sp>
      <p:sp>
        <p:nvSpPr>
          <p:cNvPr id="10" name="Text Placeholder 9">
            <a:extLst>
              <a:ext uri="{FF2B5EF4-FFF2-40B4-BE49-F238E27FC236}">
                <a16:creationId xmlns:a16="http://schemas.microsoft.com/office/drawing/2014/main" id="{FBF6B8FE-B8EA-3F42-6A36-769942E4AB0E}"/>
              </a:ext>
            </a:extLst>
          </p:cNvPr>
          <p:cNvSpPr>
            <a:spLocks noGrp="1"/>
          </p:cNvSpPr>
          <p:nvPr>
            <p:ph type="body" sz="quarter" idx="21"/>
          </p:nvPr>
        </p:nvSpPr>
        <p:spPr>
          <a:xfrm>
            <a:off x="577582" y="576073"/>
            <a:ext cx="11885653" cy="448056"/>
          </a:xfrm>
        </p:spPr>
        <p:txBody>
          <a:bodyPr/>
          <a:lstStyle/>
          <a:p>
            <a:r>
              <a:rPr lang="en-US" dirty="0"/>
              <a:t>Envisioning the future with Generative AI</a:t>
            </a:r>
          </a:p>
        </p:txBody>
      </p:sp>
      <p:sp>
        <p:nvSpPr>
          <p:cNvPr id="5" name="Slide Number Placeholder 4">
            <a:extLst>
              <a:ext uri="{FF2B5EF4-FFF2-40B4-BE49-F238E27FC236}">
                <a16:creationId xmlns:a16="http://schemas.microsoft.com/office/drawing/2014/main" id="{52C87ADF-6485-60F8-22FC-B29CA8169D92}"/>
              </a:ext>
            </a:extLst>
          </p:cNvPr>
          <p:cNvSpPr>
            <a:spLocks noGrp="1"/>
          </p:cNvSpPr>
          <p:nvPr>
            <p:ph type="sldNum" sz="quarter" idx="4"/>
          </p:nvPr>
        </p:nvSpPr>
        <p:spPr>
          <a:xfrm>
            <a:off x="23687557" y="12938839"/>
            <a:ext cx="123431" cy="246221"/>
          </a:xfrm>
        </p:spPr>
        <p:txBody>
          <a:bodyPr/>
          <a:lstStyle/>
          <a:p>
            <a:fld id="{86CB4B4D-7CA3-9044-876B-883B54F8677D}" type="slidenum">
              <a:rPr lang="en-US" smtClean="0"/>
              <a:pPr/>
              <a:t>8</a:t>
            </a:fld>
            <a:endParaRPr lang="en-US" dirty="0"/>
          </a:p>
        </p:txBody>
      </p:sp>
      <p:grpSp>
        <p:nvGrpSpPr>
          <p:cNvPr id="11" name="Group 10">
            <a:extLst>
              <a:ext uri="{FF2B5EF4-FFF2-40B4-BE49-F238E27FC236}">
                <a16:creationId xmlns:a16="http://schemas.microsoft.com/office/drawing/2014/main" id="{421745E5-D66A-7FDA-FF0F-C42E05D51196}"/>
              </a:ext>
            </a:extLst>
          </p:cNvPr>
          <p:cNvGrpSpPr/>
          <p:nvPr/>
        </p:nvGrpSpPr>
        <p:grpSpPr>
          <a:xfrm>
            <a:off x="577586" y="2794001"/>
            <a:ext cx="13051021" cy="9193560"/>
            <a:chOff x="215999" y="1047750"/>
            <a:chExt cx="4894133" cy="3447585"/>
          </a:xfrm>
        </p:grpSpPr>
        <p:sp>
          <p:nvSpPr>
            <p:cNvPr id="45" name="Title 17">
              <a:extLst>
                <a:ext uri="{FF2B5EF4-FFF2-40B4-BE49-F238E27FC236}">
                  <a16:creationId xmlns:a16="http://schemas.microsoft.com/office/drawing/2014/main" id="{5F884D2C-321F-98D9-8EAF-E7606837CB67}"/>
                </a:ext>
              </a:extLst>
            </p:cNvPr>
            <p:cNvSpPr txBox="1">
              <a:spLocks/>
            </p:cNvSpPr>
            <p:nvPr/>
          </p:nvSpPr>
          <p:spPr>
            <a:xfrm>
              <a:off x="215999" y="1047750"/>
              <a:ext cx="3441603" cy="738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914400" rtl="0" eaLnBrk="1" latinLnBrk="0" hangingPunct="1">
                <a:lnSpc>
                  <a:spcPct val="10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r>
                <a:rPr lang="en-US" sz="4267" kern="0" dirty="0">
                  <a:solidFill>
                    <a:schemeClr val="accent1"/>
                  </a:solidFill>
                </a:rPr>
                <a:t>Productivity gains from foundation models and generative AI will reduce human bottlenecks in security</a:t>
              </a:r>
            </a:p>
          </p:txBody>
        </p:sp>
        <p:sp>
          <p:nvSpPr>
            <p:cNvPr id="7" name="TextBox 6">
              <a:extLst>
                <a:ext uri="{FF2B5EF4-FFF2-40B4-BE49-F238E27FC236}">
                  <a16:creationId xmlns:a16="http://schemas.microsoft.com/office/drawing/2014/main" id="{74D7499C-1E55-F142-8349-61265C8F4ABE}"/>
                </a:ext>
              </a:extLst>
            </p:cNvPr>
            <p:cNvSpPr txBox="1"/>
            <p:nvPr/>
          </p:nvSpPr>
          <p:spPr>
            <a:xfrm>
              <a:off x="215999" y="1907907"/>
              <a:ext cx="2834086" cy="519373"/>
            </a:xfrm>
            <a:prstGeom prst="rect">
              <a:avLst/>
            </a:prstGeom>
            <a:noFill/>
          </p:spPr>
          <p:txBody>
            <a:bodyPr wrap="square" lIns="0">
              <a:spAutoFit/>
            </a:bodyPr>
            <a:lstStyle/>
            <a:p>
              <a:pPr defTabSz="1829311">
                <a:spcAft>
                  <a:spcPts val="4800"/>
                </a:spcAft>
                <a:defRPr/>
              </a:pPr>
              <a:r>
                <a:rPr lang="en-US" sz="2800" kern="0" dirty="0">
                  <a:latin typeface="IBM Plex Sans SemiBold" panose="020B0703050203000203" pitchFamily="34" charset="0"/>
                </a:rPr>
                <a:t>AI will manage repetitive security tasks </a:t>
              </a:r>
              <a:br>
                <a:rPr lang="en-US" sz="2800" kern="0" dirty="0">
                  <a:latin typeface="IBM Plex Sans Light"/>
                </a:rPr>
              </a:br>
              <a:r>
                <a:rPr lang="en-US" sz="2800" kern="0" dirty="0">
                  <a:latin typeface="IBM Plex Sans Light"/>
                </a:rPr>
                <a:t>such as summarizing alerts and log analysis, freeing teams to tackle strategic problems</a:t>
              </a:r>
            </a:p>
          </p:txBody>
        </p:sp>
        <p:sp>
          <p:nvSpPr>
            <p:cNvPr id="2" name="Oval 1">
              <a:extLst>
                <a:ext uri="{FF2B5EF4-FFF2-40B4-BE49-F238E27FC236}">
                  <a16:creationId xmlns:a16="http://schemas.microsoft.com/office/drawing/2014/main" id="{D0E610D2-73E5-82B8-FBE5-32CEE1BCD356}"/>
                </a:ext>
              </a:extLst>
            </p:cNvPr>
            <p:cNvSpPr/>
            <p:nvPr/>
          </p:nvSpPr>
          <p:spPr bwMode="auto">
            <a:xfrm>
              <a:off x="2824132" y="2068718"/>
              <a:ext cx="2286000" cy="2286000"/>
            </a:xfrm>
            <a:prstGeom prst="ellipse">
              <a:avLst/>
            </a:prstGeom>
            <a:solidFill>
              <a:schemeClr val="accent2">
                <a:alpha val="3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sp>
          <p:nvSpPr>
            <p:cNvPr id="13" name="Title 17">
              <a:extLst>
                <a:ext uri="{FF2B5EF4-FFF2-40B4-BE49-F238E27FC236}">
                  <a16:creationId xmlns:a16="http://schemas.microsoft.com/office/drawing/2014/main" id="{4FEE6C9F-D871-4945-4ACC-104DAF8441CB}"/>
                </a:ext>
              </a:extLst>
            </p:cNvPr>
            <p:cNvSpPr txBox="1">
              <a:spLocks/>
            </p:cNvSpPr>
            <p:nvPr/>
          </p:nvSpPr>
          <p:spPr>
            <a:xfrm>
              <a:off x="2959866" y="2903878"/>
              <a:ext cx="941832" cy="615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914400" rtl="0" eaLnBrk="1" latinLnBrk="0" hangingPunct="1">
                <a:lnSpc>
                  <a:spcPct val="10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lgn="r"/>
              <a:r>
                <a:rPr lang="en-US" sz="5333" kern="0" dirty="0"/>
                <a:t>AI for</a:t>
              </a:r>
              <a:br>
                <a:rPr lang="en-US" sz="5333" kern="0" dirty="0"/>
              </a:br>
              <a:r>
                <a:rPr lang="en-US" sz="5333" kern="0" dirty="0"/>
                <a:t>Security</a:t>
              </a:r>
            </a:p>
          </p:txBody>
        </p:sp>
        <p:sp>
          <p:nvSpPr>
            <p:cNvPr id="30" name="TextBox 29">
              <a:extLst>
                <a:ext uri="{FF2B5EF4-FFF2-40B4-BE49-F238E27FC236}">
                  <a16:creationId xmlns:a16="http://schemas.microsoft.com/office/drawing/2014/main" id="{815A01E7-8C47-AF06-F659-310B000E10EF}"/>
                </a:ext>
              </a:extLst>
            </p:cNvPr>
            <p:cNvSpPr txBox="1"/>
            <p:nvPr/>
          </p:nvSpPr>
          <p:spPr>
            <a:xfrm>
              <a:off x="215999" y="2699560"/>
              <a:ext cx="2438400" cy="842538"/>
            </a:xfrm>
            <a:prstGeom prst="rect">
              <a:avLst/>
            </a:prstGeom>
            <a:noFill/>
          </p:spPr>
          <p:txBody>
            <a:bodyPr wrap="square" lIns="0">
              <a:spAutoFit/>
            </a:bodyPr>
            <a:lstStyle/>
            <a:p>
              <a:pPr defTabSz="1829311">
                <a:spcAft>
                  <a:spcPts val="4800"/>
                </a:spcAft>
                <a:defRPr/>
              </a:pPr>
              <a:r>
                <a:rPr lang="en-US" sz="2800" kern="0" dirty="0">
                  <a:solidFill>
                    <a:srgbClr val="000000"/>
                  </a:solidFill>
                  <a:latin typeface="IBM Plex Sans SemiBold" panose="020B0703050203000203" pitchFamily="34" charset="0"/>
                </a:rPr>
                <a:t>AI will generate security content </a:t>
              </a:r>
              <a:r>
                <a:rPr lang="en-US" sz="2800" kern="0" dirty="0">
                  <a:solidFill>
                    <a:srgbClr val="000000"/>
                  </a:solidFill>
                  <a:latin typeface="IBM Plex Sans Light"/>
                </a:rPr>
                <a:t>(detections, workflows, policies) </a:t>
              </a:r>
              <a:br>
                <a:rPr lang="en-US" sz="2800" kern="0" dirty="0">
                  <a:solidFill>
                    <a:srgbClr val="000000"/>
                  </a:solidFill>
                  <a:latin typeface="IBM Plex Sans Light"/>
                </a:rPr>
              </a:br>
              <a:r>
                <a:rPr lang="en-US" sz="2800" kern="0" dirty="0">
                  <a:solidFill>
                    <a:srgbClr val="000000"/>
                  </a:solidFill>
                  <a:latin typeface="IBM Plex Sans Light"/>
                </a:rPr>
                <a:t>faster than humans, expediting implementation and adjusting to changing security threats in real-time</a:t>
              </a:r>
            </a:p>
          </p:txBody>
        </p:sp>
        <p:sp>
          <p:nvSpPr>
            <p:cNvPr id="34" name="TextBox 33">
              <a:extLst>
                <a:ext uri="{FF2B5EF4-FFF2-40B4-BE49-F238E27FC236}">
                  <a16:creationId xmlns:a16="http://schemas.microsoft.com/office/drawing/2014/main" id="{090300D3-0E27-8E30-AA85-4B45E99F16E5}"/>
                </a:ext>
              </a:extLst>
            </p:cNvPr>
            <p:cNvSpPr txBox="1"/>
            <p:nvPr/>
          </p:nvSpPr>
          <p:spPr>
            <a:xfrm>
              <a:off x="215999" y="3814379"/>
              <a:ext cx="2834086" cy="680956"/>
            </a:xfrm>
            <a:prstGeom prst="rect">
              <a:avLst/>
            </a:prstGeom>
            <a:noFill/>
          </p:spPr>
          <p:txBody>
            <a:bodyPr wrap="square" lIns="0">
              <a:spAutoFit/>
            </a:bodyPr>
            <a:lstStyle/>
            <a:p>
              <a:pPr defTabSz="1829311">
                <a:spcAft>
                  <a:spcPts val="4800"/>
                </a:spcAft>
                <a:defRPr/>
              </a:pPr>
              <a:r>
                <a:rPr lang="en-US" sz="2800" kern="0" dirty="0">
                  <a:solidFill>
                    <a:srgbClr val="000000"/>
                  </a:solidFill>
                  <a:latin typeface="IBM Plex Sans SemiBold" panose="020B0703050203000203" pitchFamily="34" charset="0"/>
                </a:rPr>
                <a:t>AI will learn and create active responses </a:t>
              </a:r>
              <a:br>
                <a:rPr lang="en-US" sz="2800" kern="0" dirty="0">
                  <a:solidFill>
                    <a:srgbClr val="000000"/>
                  </a:solidFill>
                  <a:latin typeface="IBM Plex Sans Light"/>
                </a:rPr>
              </a:br>
              <a:r>
                <a:rPr lang="en-US" sz="2800" kern="0" dirty="0">
                  <a:solidFill>
                    <a:srgbClr val="000000"/>
                  </a:solidFill>
                  <a:latin typeface="IBM Plex Sans Light"/>
                </a:rPr>
                <a:t>that optimize over time, with abilities to find </a:t>
              </a:r>
              <a:br>
                <a:rPr lang="en-US" sz="2800" kern="0" dirty="0">
                  <a:solidFill>
                    <a:srgbClr val="000000"/>
                  </a:solidFill>
                  <a:latin typeface="IBM Plex Sans Light"/>
                </a:rPr>
              </a:br>
              <a:r>
                <a:rPr lang="en-US" sz="2800" kern="0" dirty="0">
                  <a:solidFill>
                    <a:srgbClr val="000000"/>
                  </a:solidFill>
                  <a:latin typeface="IBM Plex Sans Light"/>
                </a:rPr>
                <a:t>all similar incidents, update all affected systems, and patch all vulnerable code</a:t>
              </a:r>
            </a:p>
          </p:txBody>
        </p:sp>
      </p:grpSp>
      <p:grpSp>
        <p:nvGrpSpPr>
          <p:cNvPr id="12" name="Group 11">
            <a:extLst>
              <a:ext uri="{FF2B5EF4-FFF2-40B4-BE49-F238E27FC236}">
                <a16:creationId xmlns:a16="http://schemas.microsoft.com/office/drawing/2014/main" id="{330BF248-AA0C-3701-E947-FCD68B21E701}"/>
              </a:ext>
            </a:extLst>
          </p:cNvPr>
          <p:cNvGrpSpPr/>
          <p:nvPr/>
        </p:nvGrpSpPr>
        <p:grpSpPr>
          <a:xfrm>
            <a:off x="10758568" y="2794001"/>
            <a:ext cx="13017424" cy="9193560"/>
            <a:chOff x="4033868" y="1047750"/>
            <a:chExt cx="4881534" cy="3447585"/>
          </a:xfrm>
        </p:grpSpPr>
        <p:sp>
          <p:nvSpPr>
            <p:cNvPr id="47" name="Title 17">
              <a:extLst>
                <a:ext uri="{FF2B5EF4-FFF2-40B4-BE49-F238E27FC236}">
                  <a16:creationId xmlns:a16="http://schemas.microsoft.com/office/drawing/2014/main" id="{08613BF7-3E06-0A44-436A-6ACC20127B4B}"/>
                </a:ext>
              </a:extLst>
            </p:cNvPr>
            <p:cNvSpPr txBox="1">
              <a:spLocks/>
            </p:cNvSpPr>
            <p:nvPr/>
          </p:nvSpPr>
          <p:spPr>
            <a:xfrm>
              <a:off x="5791200" y="1047750"/>
              <a:ext cx="3124200" cy="738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914400" rtl="0" eaLnBrk="1" latinLnBrk="0" hangingPunct="1">
                <a:lnSpc>
                  <a:spcPct val="10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pPr algn="r"/>
              <a:r>
                <a:rPr lang="en-US" sz="4267" kern="0" dirty="0">
                  <a:solidFill>
                    <a:schemeClr val="accent1"/>
                  </a:solidFill>
                </a:rPr>
                <a:t>Protecting foundation models,  generative AI, and their data sets is essential for enterprise-ready AI </a:t>
              </a:r>
            </a:p>
          </p:txBody>
        </p:sp>
        <p:sp>
          <p:nvSpPr>
            <p:cNvPr id="4" name="Oval 3">
              <a:extLst>
                <a:ext uri="{FF2B5EF4-FFF2-40B4-BE49-F238E27FC236}">
                  <a16:creationId xmlns:a16="http://schemas.microsoft.com/office/drawing/2014/main" id="{55A23986-A2D0-045B-586F-8408A0134C17}"/>
                </a:ext>
              </a:extLst>
            </p:cNvPr>
            <p:cNvSpPr/>
            <p:nvPr/>
          </p:nvSpPr>
          <p:spPr bwMode="auto">
            <a:xfrm>
              <a:off x="4033868" y="2068591"/>
              <a:ext cx="2286000" cy="2286000"/>
            </a:xfrm>
            <a:prstGeom prst="ellipse">
              <a:avLst/>
            </a:prstGeom>
            <a:solidFill>
              <a:schemeClr val="accent1">
                <a:alpha val="2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840" tIns="243840" rIns="243840" bIns="243840" numCol="1" rtlCol="0" anchor="t" anchorCtr="0" compatLnSpc="1">
              <a:prstTxWarp prst="textNoShape">
                <a:avLst/>
              </a:prstTxWarp>
            </a:bodyPr>
            <a:lstStyle/>
            <a:p>
              <a:pPr defTabSz="2438430" fontAlgn="base">
                <a:spcBef>
                  <a:spcPct val="0"/>
                </a:spcBef>
                <a:spcAft>
                  <a:spcPct val="0"/>
                </a:spcAft>
              </a:pPr>
              <a:endParaRPr lang="en-US" sz="3733" dirty="0">
                <a:solidFill>
                  <a:schemeClr val="bg1"/>
                </a:solidFill>
              </a:endParaRPr>
            </a:p>
          </p:txBody>
        </p:sp>
        <p:sp>
          <p:nvSpPr>
            <p:cNvPr id="46" name="Title 17">
              <a:extLst>
                <a:ext uri="{FF2B5EF4-FFF2-40B4-BE49-F238E27FC236}">
                  <a16:creationId xmlns:a16="http://schemas.microsoft.com/office/drawing/2014/main" id="{23610645-9933-5A51-9995-FB4E1D8835FF}"/>
                </a:ext>
              </a:extLst>
            </p:cNvPr>
            <p:cNvSpPr txBox="1">
              <a:spLocks/>
            </p:cNvSpPr>
            <p:nvPr/>
          </p:nvSpPr>
          <p:spPr>
            <a:xfrm>
              <a:off x="5233259" y="2903878"/>
              <a:ext cx="938941" cy="6155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marL="0" marR="0" indent="0" algn="l" defTabSz="914400" rtl="0" eaLnBrk="1" latinLnBrk="0" hangingPunct="1">
                <a:lnSpc>
                  <a:spcPct val="10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a:lstStyle>
            <a:p>
              <a:r>
                <a:rPr lang="en-US" sz="5333" kern="0" dirty="0"/>
                <a:t>Security for AI</a:t>
              </a:r>
            </a:p>
          </p:txBody>
        </p:sp>
        <p:sp>
          <p:nvSpPr>
            <p:cNvPr id="35" name="TextBox 34">
              <a:extLst>
                <a:ext uri="{FF2B5EF4-FFF2-40B4-BE49-F238E27FC236}">
                  <a16:creationId xmlns:a16="http://schemas.microsoft.com/office/drawing/2014/main" id="{59AC5BB5-7326-27C8-EFC9-910C1FC9CF29}"/>
                </a:ext>
              </a:extLst>
            </p:cNvPr>
            <p:cNvSpPr txBox="1"/>
            <p:nvPr/>
          </p:nvSpPr>
          <p:spPr>
            <a:xfrm>
              <a:off x="6019802" y="1907907"/>
              <a:ext cx="2895599" cy="519373"/>
            </a:xfrm>
            <a:prstGeom prst="rect">
              <a:avLst/>
            </a:prstGeom>
            <a:noFill/>
          </p:spPr>
          <p:txBody>
            <a:bodyPr wrap="square" rIns="0">
              <a:spAutoFit/>
            </a:bodyPr>
            <a:lstStyle/>
            <a:p>
              <a:pPr algn="r" defTabSz="1829311">
                <a:spcAft>
                  <a:spcPts val="4800"/>
                </a:spcAft>
                <a:defRPr/>
              </a:pPr>
              <a:r>
                <a:rPr lang="en-US" sz="2800" kern="0" dirty="0">
                  <a:latin typeface="IBM Plex Sans SemiBold" panose="020B0703050203000203" pitchFamily="34" charset="0"/>
                </a:rPr>
                <a:t>Secure the underlying AI training data </a:t>
              </a:r>
              <a:br>
                <a:rPr lang="en-US" sz="2800" kern="0" dirty="0">
                  <a:latin typeface="IBM Plex Sans Light"/>
                </a:rPr>
              </a:br>
              <a:r>
                <a:rPr lang="en-US" sz="2800" kern="0" dirty="0">
                  <a:latin typeface="IBM Plex Sans Light"/>
                </a:rPr>
                <a:t>by protecting it from sensitive data theft, manipulation, and compliance violations</a:t>
              </a:r>
            </a:p>
          </p:txBody>
        </p:sp>
        <p:sp>
          <p:nvSpPr>
            <p:cNvPr id="36" name="TextBox 35">
              <a:extLst>
                <a:ext uri="{FF2B5EF4-FFF2-40B4-BE49-F238E27FC236}">
                  <a16:creationId xmlns:a16="http://schemas.microsoft.com/office/drawing/2014/main" id="{D4071173-6106-8A5F-135E-600D87DA2076}"/>
                </a:ext>
              </a:extLst>
            </p:cNvPr>
            <p:cNvSpPr txBox="1"/>
            <p:nvPr/>
          </p:nvSpPr>
          <p:spPr>
            <a:xfrm>
              <a:off x="6545680" y="2699560"/>
              <a:ext cx="2369721" cy="842538"/>
            </a:xfrm>
            <a:prstGeom prst="rect">
              <a:avLst/>
            </a:prstGeom>
            <a:noFill/>
          </p:spPr>
          <p:txBody>
            <a:bodyPr wrap="square" rIns="0">
              <a:spAutoFit/>
            </a:bodyPr>
            <a:lstStyle/>
            <a:p>
              <a:pPr algn="r" defTabSz="1829311">
                <a:spcAft>
                  <a:spcPts val="4800"/>
                </a:spcAft>
                <a:defRPr/>
              </a:pPr>
              <a:r>
                <a:rPr lang="en-US" sz="2800" kern="0" dirty="0">
                  <a:latin typeface="IBM Plex Sans SemiBold" panose="020B0703050203000203" pitchFamily="34" charset="0"/>
                </a:rPr>
                <a:t>Secure the usage of AI models </a:t>
              </a:r>
              <a:br>
                <a:rPr lang="en-US" sz="2800" kern="0" dirty="0">
                  <a:latin typeface="IBM Plex Sans Medium" panose="020B0603050203000203" pitchFamily="34" charset="0"/>
                </a:rPr>
              </a:br>
              <a:r>
                <a:rPr lang="en-US" sz="2800" kern="0" dirty="0">
                  <a:latin typeface="IBM Plex Sans Light"/>
                </a:rPr>
                <a:t>by detecting data or prompt leakage, and alerting on evasion, poisoning, extraction, or inference attacks</a:t>
              </a:r>
              <a:br>
                <a:rPr lang="en-US" sz="2800" kern="0" dirty="0">
                  <a:latin typeface="IBM Plex Sans Light"/>
                </a:rPr>
              </a:br>
              <a:r>
                <a:rPr lang="en-US" sz="2800" kern="0" dirty="0">
                  <a:latin typeface="IBM Plex Sans Light"/>
                </a:rPr>
                <a:t> (</a:t>
              </a:r>
              <a:r>
                <a:rPr lang="en-US" sz="2800" kern="0" dirty="0">
                  <a:latin typeface="IBM Plex Sans Light"/>
                  <a:hlinkClick r:id="rId3"/>
                </a:rPr>
                <a:t>IBM Adversarial Robustness Toolkit</a:t>
              </a:r>
              <a:r>
                <a:rPr lang="en-US" sz="2800" kern="0" dirty="0">
                  <a:latin typeface="IBM Plex Sans Light"/>
                </a:rPr>
                <a:t>)</a:t>
              </a:r>
            </a:p>
          </p:txBody>
        </p:sp>
        <p:sp>
          <p:nvSpPr>
            <p:cNvPr id="37" name="TextBox 36">
              <a:extLst>
                <a:ext uri="{FF2B5EF4-FFF2-40B4-BE49-F238E27FC236}">
                  <a16:creationId xmlns:a16="http://schemas.microsoft.com/office/drawing/2014/main" id="{F0AE6AB1-A4E8-2D35-373B-7C4EADF953A9}"/>
                </a:ext>
              </a:extLst>
            </p:cNvPr>
            <p:cNvSpPr txBox="1"/>
            <p:nvPr/>
          </p:nvSpPr>
          <p:spPr>
            <a:xfrm>
              <a:off x="5990096" y="3814379"/>
              <a:ext cx="2925306" cy="680956"/>
            </a:xfrm>
            <a:prstGeom prst="rect">
              <a:avLst/>
            </a:prstGeom>
            <a:noFill/>
          </p:spPr>
          <p:txBody>
            <a:bodyPr wrap="square" rIns="0">
              <a:spAutoFit/>
            </a:bodyPr>
            <a:lstStyle/>
            <a:p>
              <a:pPr algn="r" defTabSz="1829311">
                <a:spcAft>
                  <a:spcPts val="4800"/>
                </a:spcAft>
                <a:defRPr/>
              </a:pPr>
              <a:r>
                <a:rPr lang="en-US" sz="2800" kern="0" dirty="0">
                  <a:latin typeface="IBM Plex Sans SemiBold" panose="020B0703050203000203" pitchFamily="34" charset="0"/>
                </a:rPr>
                <a:t>Secure against new AI generated attacks</a:t>
              </a:r>
              <a:br>
                <a:rPr lang="en-US" sz="2800" kern="0" dirty="0">
                  <a:latin typeface="IBM Plex Sans Light"/>
                </a:rPr>
              </a:br>
              <a:r>
                <a:rPr lang="en-US" sz="2800" kern="0" dirty="0">
                  <a:latin typeface="IBM Plex Sans Light"/>
                </a:rPr>
                <a:t>such as personalized phishing, AI-generated malware, and fake identities by using behavioral defenses and multi-factor authentication</a:t>
              </a:r>
            </a:p>
          </p:txBody>
        </p:sp>
      </p:grpSp>
      <p:sp>
        <p:nvSpPr>
          <p:cNvPr id="16" name="TextBox 15">
            <a:extLst>
              <a:ext uri="{FF2B5EF4-FFF2-40B4-BE49-F238E27FC236}">
                <a16:creationId xmlns:a16="http://schemas.microsoft.com/office/drawing/2014/main" id="{DD14431A-ECA9-032E-1506-269B80D789AF}"/>
              </a:ext>
            </a:extLst>
          </p:cNvPr>
          <p:cNvSpPr txBox="1"/>
          <p:nvPr/>
        </p:nvSpPr>
        <p:spPr>
          <a:xfrm>
            <a:off x="11112097" y="8205548"/>
            <a:ext cx="2160848" cy="680699"/>
          </a:xfrm>
          <a:prstGeom prst="rect">
            <a:avLst/>
          </a:prstGeom>
          <a:noFill/>
        </p:spPr>
        <p:txBody>
          <a:bodyPr wrap="none" lIns="0" tIns="0" rIns="0" bIns="0" rtlCol="0">
            <a:spAutoFit/>
          </a:bodyPr>
          <a:lstStyle/>
          <a:p>
            <a:pPr defTabSz="4878216" hangingPunct="0">
              <a:lnSpc>
                <a:spcPct val="110000"/>
              </a:lnSpc>
            </a:pPr>
            <a:r>
              <a:rPr lang="en-US" sz="4267" dirty="0">
                <a:solidFill>
                  <a:srgbClr val="000000"/>
                </a:solidFill>
                <a:latin typeface="IBM Plex Sans SemiBold" panose="020B0703050203000203" pitchFamily="34" charset="0"/>
                <a:sym typeface="Helvetica"/>
              </a:rPr>
              <a:t>watson</a:t>
            </a:r>
            <a:r>
              <a:rPr lang="en-US" sz="4267" dirty="0">
                <a:solidFill>
                  <a:schemeClr val="accent1"/>
                </a:solidFill>
                <a:latin typeface="IBM Plex Sans SemiBold" panose="020B0703050203000203" pitchFamily="34" charset="0"/>
                <a:sym typeface="Helvetica"/>
              </a:rPr>
              <a:t>x</a:t>
            </a:r>
          </a:p>
        </p:txBody>
      </p:sp>
    </p:spTree>
    <p:extLst>
      <p:ext uri="{BB962C8B-B14F-4D97-AF65-F5344CB8AC3E}">
        <p14:creationId xmlns:p14="http://schemas.microsoft.com/office/powerpoint/2010/main" val="4063932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5AFCBC1-21C0-4A43-A1CE-89F45D0D8BF1}"/>
              </a:ext>
            </a:extLst>
          </p:cNvPr>
          <p:cNvSpPr>
            <a:spLocks noGrp="1"/>
          </p:cNvSpPr>
          <p:nvPr>
            <p:ph type="title"/>
          </p:nvPr>
        </p:nvSpPr>
        <p:spPr/>
        <p:txBody>
          <a:bodyPr/>
          <a:lstStyle/>
          <a:p>
            <a:pPr lvl="0"/>
            <a:r>
              <a:rPr lang="en-US" noProof="0" dirty="0"/>
              <a:t>Predict, prevent, and respond to modern threats</a:t>
            </a:r>
          </a:p>
        </p:txBody>
      </p:sp>
      <p:sp>
        <p:nvSpPr>
          <p:cNvPr id="2" name="Slide Number Placeholder 1">
            <a:extLst>
              <a:ext uri="{FF2B5EF4-FFF2-40B4-BE49-F238E27FC236}">
                <a16:creationId xmlns:a16="http://schemas.microsoft.com/office/drawing/2014/main" id="{636F6F14-487C-4519-E6A9-9C87AF4C447C}"/>
              </a:ext>
            </a:extLst>
          </p:cNvPr>
          <p:cNvSpPr>
            <a:spLocks noGrp="1"/>
          </p:cNvSpPr>
          <p:nvPr>
            <p:ph type="sldNum" sz="quarter" idx="4"/>
          </p:nvPr>
        </p:nvSpPr>
        <p:spPr/>
        <p:txBody>
          <a:bodyPr/>
          <a:lstStyle/>
          <a:p>
            <a:fld id="{59395FB3-9C97-154F-86B2-7E381B951268}" type="slidenum">
              <a:rPr lang="en-US" smtClean="0"/>
              <a:pPr/>
              <a:t>9</a:t>
            </a:fld>
            <a:endParaRPr lang="en-US" dirty="0"/>
          </a:p>
        </p:txBody>
      </p:sp>
      <p:sp>
        <p:nvSpPr>
          <p:cNvPr id="4" name="Footer Placeholder 3">
            <a:extLst>
              <a:ext uri="{FF2B5EF4-FFF2-40B4-BE49-F238E27FC236}">
                <a16:creationId xmlns:a16="http://schemas.microsoft.com/office/drawing/2014/main" id="{8FA1AD82-A50E-4031-A7B7-0AF29EFFF5B2}"/>
              </a:ext>
            </a:extLst>
          </p:cNvPr>
          <p:cNvSpPr>
            <a:spLocks noGrp="1"/>
          </p:cNvSpPr>
          <p:nvPr>
            <p:ph type="ftr" sz="quarter" idx="18"/>
          </p:nvPr>
        </p:nvSpPr>
        <p:spPr/>
        <p:txBody>
          <a:bodyPr/>
          <a:lstStyle/>
          <a:p>
            <a:r>
              <a:rPr lang="en-US"/>
              <a:t>IBM Security</a:t>
            </a:r>
            <a:endParaRPr lang="en-US" dirty="0"/>
          </a:p>
        </p:txBody>
      </p:sp>
      <p:sp>
        <p:nvSpPr>
          <p:cNvPr id="20" name="Text Placeholder 19">
            <a:extLst>
              <a:ext uri="{FF2B5EF4-FFF2-40B4-BE49-F238E27FC236}">
                <a16:creationId xmlns:a16="http://schemas.microsoft.com/office/drawing/2014/main" id="{562B9A3E-9E51-6BAF-73EC-81B7C6E86E46}"/>
              </a:ext>
            </a:extLst>
          </p:cNvPr>
          <p:cNvSpPr>
            <a:spLocks noGrp="1"/>
          </p:cNvSpPr>
          <p:nvPr>
            <p:ph type="body" sz="quarter" idx="21"/>
          </p:nvPr>
        </p:nvSpPr>
        <p:spPr/>
        <p:txBody>
          <a:bodyPr/>
          <a:lstStyle/>
          <a:p>
            <a:r>
              <a:rPr lang="en-US" dirty="0"/>
              <a:t>Threat Detection and Response</a:t>
            </a:r>
          </a:p>
        </p:txBody>
      </p:sp>
    </p:spTree>
    <p:extLst>
      <p:ext uri="{BB962C8B-B14F-4D97-AF65-F5344CB8AC3E}">
        <p14:creationId xmlns:p14="http://schemas.microsoft.com/office/powerpoint/2010/main" val="3920776346"/>
      </p:ext>
    </p:extLst>
  </p:cSld>
  <p:clrMapOvr>
    <a:masterClrMapping/>
  </p:clrMapOvr>
  <p:transition spd="slow">
    <p:fade/>
  </p:transition>
</p:sld>
</file>

<file path=ppt/theme/theme1.xml><?xml version="1.0" encoding="utf-8"?>
<a:theme xmlns:a="http://schemas.openxmlformats.org/drawingml/2006/main" name="1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defTabSz="1829308" hangingPunct="0">
          <a:lnSpc>
            <a:spcPct val="110000"/>
          </a:lnSpc>
          <a:defRPr sz="2800" dirty="0" smtClean="0">
            <a:solidFill>
              <a:srgbClr val="000000"/>
            </a:solidFill>
            <a:latin typeface="IBM Plex Sans Light" panose="020B0403050203000203" pitchFamily="34" charset="0"/>
            <a:sym typeface="Helvetica"/>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 Security Strategy Overview - Client presentation_v110.pptx" id="{311D2D8E-7FD3-7B4B-9C4D-AD6762BAA2C9}" vid="{5BFB9DC0-0C05-AA4F-BD0F-8C358DAC9340}"/>
    </a:ext>
  </a:extLst>
</a:theme>
</file>

<file path=ppt/theme/theme2.xml><?xml version="1.0" encoding="utf-8"?>
<a:theme xmlns:a="http://schemas.openxmlformats.org/drawingml/2006/main" name="2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defTabSz="1829308" hangingPunct="0">
          <a:lnSpc>
            <a:spcPct val="110000"/>
          </a:lnSpc>
          <a:defRPr sz="2800" dirty="0" smtClean="0">
            <a:solidFill>
              <a:srgbClr val="000000"/>
            </a:solidFill>
            <a:latin typeface="IBM Plex Sans Light" panose="020B0403050203000203" pitchFamily="34" charset="0"/>
            <a:sym typeface="Helvetica"/>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 Security Strategy Overview - Client presentation_v110.pptx" id="{311D2D8E-7FD3-7B4B-9C4D-AD6762BAA2C9}" vid="{6AF63F50-E7BB-1744-A4CF-C4F5999952F2}"/>
    </a:ext>
  </a:extLst>
</a:theme>
</file>

<file path=ppt/theme/theme3.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 Security Strategy Overview - Client presentation_v110.pptx" id="{311D2D8E-7FD3-7B4B-9C4D-AD6762BAA2C9}" vid="{D077EFC7-1D41-4743-A48C-1731DD16E801}"/>
    </a:ext>
  </a:extLst>
</a:theme>
</file>

<file path=ppt/theme/theme4.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 Security Strategy Overview - Client presentation_v110.pptx" id="{311D2D8E-7FD3-7B4B-9C4D-AD6762BAA2C9}" vid="{FD9A8B1B-1BEA-6C42-8F29-6A0ACEB4169B}"/>
    </a:ext>
  </a:extLst>
</a:theme>
</file>

<file path=ppt/theme/theme5.xml><?xml version="1.0" encoding="utf-8"?>
<a:theme xmlns:a="http://schemas.openxmlformats.org/drawingml/2006/main" name="IBM Security 2020 template">
  <a:themeElements>
    <a:clrScheme name="IBM Security template (dark)">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Master presentation template_January 2021.potx" id="{9A99BD6E-F8F9-467D-AA28-72B41A383041}" vid="{50593594-DB9F-4A7E-A30D-B26088023843}"/>
    </a:ext>
  </a:extLst>
</a:theme>
</file>

<file path=ppt/theme/theme6.xml><?xml version="1.0" encoding="utf-8"?>
<a:theme xmlns:a="http://schemas.openxmlformats.org/drawingml/2006/main" name="3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defTabSz="1829308" hangingPunct="0">
          <a:lnSpc>
            <a:spcPct val="110000"/>
          </a:lnSpc>
          <a:defRPr sz="2800" dirty="0" smtClean="0">
            <a:solidFill>
              <a:srgbClr val="000000"/>
            </a:solidFill>
            <a:latin typeface="IBM Plex Sans Light" panose="020B0403050203000203" pitchFamily="34" charset="0"/>
            <a:sym typeface="Helvetica"/>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 Security Strategy Overview - Client presentation_v110.pptx" id="{311D2D8E-7FD3-7B4B-9C4D-AD6762BAA2C9}" vid="{5BFB9DC0-0C05-AA4F-BD0F-8C358DAC9340}"/>
    </a:ext>
  </a:extLst>
</a:theme>
</file>

<file path=ppt/theme/theme7.xml><?xml version="1.0" encoding="utf-8"?>
<a:theme xmlns:a="http://schemas.openxmlformats.org/drawingml/2006/main" name="4_IBM Brand Template 2022 (Microgrid)">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spAutoFit/>
      </a:bodyPr>
      <a:lstStyle>
        <a:defPPr algn="l" defTabSz="1829308" hangingPunct="0">
          <a:lnSpc>
            <a:spcPct val="110000"/>
          </a:lnSpc>
          <a:defRPr sz="2800" dirty="0" smtClean="0">
            <a:solidFill>
              <a:srgbClr val="000000"/>
            </a:solidFill>
            <a:latin typeface="IBM Plex Sans Light" panose="020B0403050203000203" pitchFamily="34" charset="0"/>
            <a:sym typeface="Helvetica"/>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01.pptx" id="{72F84508-C4D3-4B4A-A89F-F27DDDBAF485}" vid="{1BD79BA6-298E-994A-8BE4-A22A17889508}"/>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9.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1_IBM Brand Template 2022 (Microgrid)</Template>
  <TotalTime>11142</TotalTime>
  <Words>24794</Words>
  <Application>Microsoft Macintosh PowerPoint</Application>
  <PresentationFormat>Custom</PresentationFormat>
  <Paragraphs>2068</Paragraphs>
  <Slides>61</Slides>
  <Notes>61</Notes>
  <HiddenSlides>0</HiddenSlides>
  <MMClips>0</MMClips>
  <ScaleCrop>false</ScaleCrop>
  <HeadingPairs>
    <vt:vector size="6" baseType="variant">
      <vt:variant>
        <vt:lpstr>Fonts Used</vt:lpstr>
      </vt:variant>
      <vt:variant>
        <vt:i4>22</vt:i4>
      </vt:variant>
      <vt:variant>
        <vt:lpstr>Theme</vt:lpstr>
      </vt:variant>
      <vt:variant>
        <vt:i4>7</vt:i4>
      </vt:variant>
      <vt:variant>
        <vt:lpstr>Slide Titles</vt:lpstr>
      </vt:variant>
      <vt:variant>
        <vt:i4>61</vt:i4>
      </vt:variant>
    </vt:vector>
  </HeadingPairs>
  <TitlesOfParts>
    <vt:vector size="90" baseType="lpstr">
      <vt:lpstr>.AppleSystemUIFont</vt:lpstr>
      <vt:lpstr>Arial</vt:lpstr>
      <vt:lpstr>Calibri</vt:lpstr>
      <vt:lpstr>Calibri Light</vt:lpstr>
      <vt:lpstr>Helvetica</vt:lpstr>
      <vt:lpstr>Helvetica Neue</vt:lpstr>
      <vt:lpstr>HelvNeue Light for IBM</vt:lpstr>
      <vt:lpstr>IBM Plex Mono Light</vt:lpstr>
      <vt:lpstr>IBM Plex Sans</vt:lpstr>
      <vt:lpstr>IBM Plex Sans ExtraLight</vt:lpstr>
      <vt:lpstr>IBM Plex Sans Light</vt:lpstr>
      <vt:lpstr>IBM Plex Sans Medium</vt:lpstr>
      <vt:lpstr>IBM Plex Sans Medm</vt:lpstr>
      <vt:lpstr>IBM Plex Sans SemiBold</vt:lpstr>
      <vt:lpstr>IBM Plex Sans SmBld</vt:lpstr>
      <vt:lpstr>IBM Plex Sans Text</vt:lpstr>
      <vt:lpstr>IBMPlexSans</vt:lpstr>
      <vt:lpstr>Slack-Lato</vt:lpstr>
      <vt:lpstr>StarSymbol</vt:lpstr>
      <vt:lpstr>System Font Regular</vt:lpstr>
      <vt:lpstr>Times New Roman</vt:lpstr>
      <vt:lpstr>Wingdings</vt:lpstr>
      <vt:lpstr>1_IBM Brand Template 2022 (Microgrid)</vt:lpstr>
      <vt:lpstr>2_IBM Brand Template 2022 (Microgrid)</vt:lpstr>
      <vt:lpstr>IBM Brand Template 2022</vt:lpstr>
      <vt:lpstr>IBM Security Master Template - Plex</vt:lpstr>
      <vt:lpstr>IBM Security 2020 template</vt:lpstr>
      <vt:lpstr>3_IBM Brand Template 2022 (Microgrid)</vt:lpstr>
      <vt:lpstr>4_IBM Brand Template 2022 (Microgrid)</vt:lpstr>
      <vt:lpstr>Security that moves with your business</vt:lpstr>
      <vt:lpstr>PowerPoint Presentation</vt:lpstr>
      <vt:lpstr>Key cybersecurity priorities impacting the business</vt:lpstr>
      <vt:lpstr>Secure hybrid cloud and mission critical data</vt:lpstr>
      <vt:lpstr>Open and integrated security software and services</vt:lpstr>
      <vt:lpstr>Security that moves  with your business</vt:lpstr>
      <vt:lpstr>AI-powered security</vt:lpstr>
      <vt:lpstr>IBM’s cybersecurity and AI strategy</vt:lpstr>
      <vt:lpstr>Predict, prevent, and respond to modern threats</vt:lpstr>
      <vt:lpstr>Security operations  needs major improvement</vt:lpstr>
      <vt:lpstr>Current SecOps</vt:lpstr>
      <vt:lpstr>Modernize security operations  with greater speed and visibility</vt:lpstr>
      <vt:lpstr>Enable better decisions quickly using  a common set of UAX capabilities</vt:lpstr>
      <vt:lpstr>Gain accurate insights quickly powered by X-Force expertise and AI </vt:lpstr>
      <vt:lpstr>Accelerate your security, starting where you need to</vt:lpstr>
      <vt:lpstr>Centralize  data security  and compliance</vt:lpstr>
      <vt:lpstr>Top three data security  challenges</vt:lpstr>
      <vt:lpstr>IBM Security Guardium Portfolio</vt:lpstr>
      <vt:lpstr>IBM Security Guardium Insights</vt:lpstr>
      <vt:lpstr>Strategic vision for the future </vt:lpstr>
      <vt:lpstr>Authenticate users and manage employee devices</vt:lpstr>
      <vt:lpstr>Identity is the fabric  that underpins business transformation</vt:lpstr>
      <vt:lpstr>IBM Security Verify  for frictionless identity protection</vt:lpstr>
      <vt:lpstr>IBM adopts next-gen digital authentication across its workforce and customers</vt:lpstr>
      <vt:lpstr>Increase workforce productivity</vt:lpstr>
      <vt:lpstr>Execute a cybersecurity strategy  and roadmap</vt:lpstr>
      <vt:lpstr>70% of organizations  have a cybersecurity  worker shortage1 </vt:lpstr>
      <vt:lpstr>Proactive and predictive cybersecurity services</vt:lpstr>
      <vt:lpstr>Threat Detection  and Response Services</vt:lpstr>
      <vt:lpstr>IBM Data and Application Security Services</vt:lpstr>
      <vt:lpstr>IBM IAM Services</vt:lpstr>
      <vt:lpstr>IBM Digital Trust  Acceleration Services</vt:lpstr>
      <vt:lpstr>Du partners with IBM Services to reduce risk  and boost IAM efficiency</vt:lpstr>
      <vt:lpstr>Accelerate security with an open architecture, AI and intelligence</vt:lpstr>
      <vt:lpstr>Save time and gain insights  using an open security platform </vt:lpstr>
      <vt:lpstr>X-Force Threat Intelligence</vt:lpstr>
      <vt:lpstr>IBM Security at a glance</vt:lpstr>
      <vt:lpstr>Let’s take a next step with IBM Security Workshops</vt:lpstr>
      <vt:lpstr>Cybersecurity threat resources related to the Russia-Ukraine war</vt:lpstr>
      <vt:lpstr>PowerPoint Presentation</vt:lpstr>
      <vt:lpstr>PowerPoint Presentation</vt:lpstr>
      <vt:lpstr>But security leaders face accelerating threats and change</vt:lpstr>
      <vt:lpstr>Security leaders are moving  to a Zero Trust approach</vt:lpstr>
      <vt:lpstr>IBM Centralized SOC Shared Services and Intelligence Center</vt:lpstr>
      <vt:lpstr>Automate and accelerate compliance to help support data security regulations</vt:lpstr>
      <vt:lpstr>IBM Z Security for end-to-end security  on the mainframe</vt:lpstr>
      <vt:lpstr>Data security built into every  layer of your infrastructure</vt:lpstr>
      <vt:lpstr>IBM Security Randori Recon</vt:lpstr>
      <vt:lpstr>IBM QRadar EDR</vt:lpstr>
      <vt:lpstr>IBM QRadar XDR</vt:lpstr>
      <vt:lpstr>IBM QRadar Log Insights</vt:lpstr>
      <vt:lpstr>IBM QRadar SIEM</vt:lpstr>
      <vt:lpstr>IBM QRadar  SOAR</vt:lpstr>
      <vt:lpstr>PowerPoint Presentation</vt:lpstr>
      <vt:lpstr>Deliver the industry’s most Open Security Platform</vt:lpstr>
      <vt:lpstr>The industry is on an  Open Security Journey</vt:lpstr>
      <vt:lpstr>Proven leadership across  17 security segments</vt:lpstr>
      <vt:lpstr>24 security acquisitions  in 23 years</vt:lpstr>
      <vt:lpstr>Leverage a global network  of protection and training</vt:lpstr>
      <vt:lpstr>Ready for future battles</vt:lpstr>
      <vt:lpstr>IBM Security solutions  to address today’s challenges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Kristen Benz</dc:creator>
  <cp:keywords/>
  <dc:description/>
  <cp:lastModifiedBy>Kristen Benz</cp:lastModifiedBy>
  <cp:revision>230</cp:revision>
  <cp:lastPrinted>2023-01-09T16:40:29Z</cp:lastPrinted>
  <dcterms:created xsi:type="dcterms:W3CDTF">2023-01-25T14:14:05Z</dcterms:created>
  <dcterms:modified xsi:type="dcterms:W3CDTF">2023-08-09T19:29:11Z</dcterms:modified>
  <cp:category/>
</cp:coreProperties>
</file>